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  <p:sldMasterId id="2147483679" r:id="rId2"/>
    <p:sldMasterId id="2147483681" r:id="rId3"/>
  </p:sldMasterIdLst>
  <p:notesMasterIdLst>
    <p:notesMasterId r:id="rId43"/>
  </p:notesMasterIdLst>
  <p:sldIdLst>
    <p:sldId id="256" r:id="rId4"/>
    <p:sldId id="258" r:id="rId5"/>
    <p:sldId id="259" r:id="rId6"/>
    <p:sldId id="257" r:id="rId7"/>
    <p:sldId id="285" r:id="rId8"/>
    <p:sldId id="312" r:id="rId9"/>
    <p:sldId id="318" r:id="rId10"/>
    <p:sldId id="317" r:id="rId11"/>
    <p:sldId id="316" r:id="rId12"/>
    <p:sldId id="315" r:id="rId13"/>
    <p:sldId id="314" r:id="rId14"/>
    <p:sldId id="319" r:id="rId15"/>
    <p:sldId id="320" r:id="rId16"/>
    <p:sldId id="321" r:id="rId17"/>
    <p:sldId id="260" r:id="rId18"/>
    <p:sldId id="340" r:id="rId19"/>
    <p:sldId id="341" r:id="rId20"/>
    <p:sldId id="262" r:id="rId21"/>
    <p:sldId id="344" r:id="rId22"/>
    <p:sldId id="342" r:id="rId23"/>
    <p:sldId id="345" r:id="rId24"/>
    <p:sldId id="343" r:id="rId25"/>
    <p:sldId id="264" r:id="rId26"/>
    <p:sldId id="288" r:id="rId27"/>
    <p:sldId id="323" r:id="rId28"/>
    <p:sldId id="325" r:id="rId29"/>
    <p:sldId id="287" r:id="rId30"/>
    <p:sldId id="332" r:id="rId31"/>
    <p:sldId id="333" r:id="rId32"/>
    <p:sldId id="334" r:id="rId33"/>
    <p:sldId id="335" r:id="rId34"/>
    <p:sldId id="336" r:id="rId35"/>
    <p:sldId id="337" r:id="rId36"/>
    <p:sldId id="338" r:id="rId37"/>
    <p:sldId id="339" r:id="rId38"/>
    <p:sldId id="276" r:id="rId39"/>
    <p:sldId id="326" r:id="rId40"/>
    <p:sldId id="346" r:id="rId41"/>
    <p:sldId id="284" r:id="rId42"/>
  </p:sldIdLst>
  <p:sldSz cx="9144000" cy="5143500" type="screen16x9"/>
  <p:notesSz cx="6858000" cy="9144000"/>
  <p:embeddedFontLst>
    <p:embeddedFont>
      <p:font typeface="Anton" panose="020B0604020202020204" charset="0"/>
      <p:regular r:id="rId44"/>
    </p:embeddedFont>
    <p:embeddedFont>
      <p:font typeface="PT Sans" panose="020B0604020202020204" charset="0"/>
      <p:regular r:id="rId45"/>
      <p:bold r:id="rId46"/>
      <p:italic r:id="rId47"/>
      <p:boldItalic r:id="rId48"/>
    </p:embeddedFont>
    <p:embeddedFont>
      <p:font typeface="Comic Sans MS" panose="030F0702030302020204" pitchFamily="66" charset="0"/>
      <p:regular r:id="rId49"/>
      <p:bold r:id="rId50"/>
      <p:italic r:id="rId51"/>
      <p:boldItalic r:id="rId52"/>
    </p:embeddedFont>
    <p:embeddedFont>
      <p:font typeface="Roboto Condensed Light" panose="020B0604020202020204" charset="0"/>
      <p:regular r:id="rId53"/>
      <p:italic r:id="rId54"/>
    </p:embeddedFont>
    <p:embeddedFont>
      <p:font typeface="Albert Sans" panose="020B0604020202020204" charset="0"/>
      <p:regular r:id="rId55"/>
      <p:bold r:id="rId56"/>
      <p:italic r:id="rId57"/>
      <p:boldItalic r:id="rId58"/>
    </p:embeddedFont>
    <p:embeddedFont>
      <p:font typeface="Exo 2 Black" panose="020B0604020202020204" charset="0"/>
      <p:bold r:id="rId59"/>
      <p:boldItalic r:id="rId60"/>
    </p:embeddedFont>
    <p:embeddedFont>
      <p:font typeface="Lexend Deca" panose="020B0604020202020204" charset="0"/>
      <p:regular r:id="rId61"/>
      <p:bold r:id="rId62"/>
    </p:embeddedFont>
    <p:embeddedFont>
      <p:font typeface="Tahoma" panose="020B0604030504040204" pitchFamily="34" charset="0"/>
      <p:regular r:id="rId63"/>
      <p:bold r:id="rId64"/>
    </p:embeddedFont>
    <p:embeddedFont>
      <p:font typeface="Alata" panose="020B0604020202020204" charset="0"/>
      <p:regular r:id="rId65"/>
    </p:embeddedFont>
    <p:embeddedFont>
      <p:font typeface="Calibri" panose="020F0502020204030204" pitchFamily="34" charset="0"/>
      <p:regular r:id="rId66"/>
      <p:bold r:id="rId67"/>
      <p:italic r:id="rId68"/>
      <p:boldItalic r:id="rId6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C0A989C-1AE0-4045-8514-5FC03E857FCF}">
  <a:tblStyle styleId="{AC0A989C-1AE0-4045-8514-5FC03E857FC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EF39FF0C-2BA4-43A9-9073-980DD0C4019B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86" autoAdjust="0"/>
    <p:restoredTop sz="94660"/>
  </p:normalViewPr>
  <p:slideViewPr>
    <p:cSldViewPr snapToGrid="0">
      <p:cViewPr varScale="1">
        <p:scale>
          <a:sx n="60" d="100"/>
          <a:sy n="60" d="100"/>
        </p:scale>
        <p:origin x="48" y="53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font" Target="fonts/font4.fntdata"/><Relationship Id="rId63" Type="http://schemas.openxmlformats.org/officeDocument/2006/relationships/font" Target="fonts/font20.fntdata"/><Relationship Id="rId68" Type="http://schemas.openxmlformats.org/officeDocument/2006/relationships/font" Target="fonts/font25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font" Target="fonts/font2.fntdata"/><Relationship Id="rId53" Type="http://schemas.openxmlformats.org/officeDocument/2006/relationships/font" Target="fonts/font10.fntdata"/><Relationship Id="rId58" Type="http://schemas.openxmlformats.org/officeDocument/2006/relationships/font" Target="fonts/font15.fntdata"/><Relationship Id="rId66" Type="http://schemas.openxmlformats.org/officeDocument/2006/relationships/font" Target="fonts/font23.fntdata"/><Relationship Id="rId5" Type="http://schemas.openxmlformats.org/officeDocument/2006/relationships/slide" Target="slides/slide2.xml"/><Relationship Id="rId61" Type="http://schemas.openxmlformats.org/officeDocument/2006/relationships/font" Target="fonts/font18.fntdata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notesMaster" Target="notesMasters/notesMaster1.xml"/><Relationship Id="rId48" Type="http://schemas.openxmlformats.org/officeDocument/2006/relationships/font" Target="fonts/font5.fntdata"/><Relationship Id="rId56" Type="http://schemas.openxmlformats.org/officeDocument/2006/relationships/font" Target="fonts/font13.fntdata"/><Relationship Id="rId64" Type="http://schemas.openxmlformats.org/officeDocument/2006/relationships/font" Target="fonts/font21.fntdata"/><Relationship Id="rId69" Type="http://schemas.openxmlformats.org/officeDocument/2006/relationships/font" Target="fonts/font26.fntdata"/><Relationship Id="rId8" Type="http://schemas.openxmlformats.org/officeDocument/2006/relationships/slide" Target="slides/slide5.xml"/><Relationship Id="rId51" Type="http://schemas.openxmlformats.org/officeDocument/2006/relationships/font" Target="fonts/font8.fntdata"/><Relationship Id="rId72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font" Target="fonts/font3.fntdata"/><Relationship Id="rId59" Type="http://schemas.openxmlformats.org/officeDocument/2006/relationships/font" Target="fonts/font16.fntdata"/><Relationship Id="rId67" Type="http://schemas.openxmlformats.org/officeDocument/2006/relationships/font" Target="fonts/font24.fntdata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font" Target="fonts/font11.fntdata"/><Relationship Id="rId62" Type="http://schemas.openxmlformats.org/officeDocument/2006/relationships/font" Target="fonts/font19.fntdata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font" Target="fonts/font6.fntdata"/><Relationship Id="rId57" Type="http://schemas.openxmlformats.org/officeDocument/2006/relationships/font" Target="fonts/font14.fntdata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font" Target="fonts/font1.fntdata"/><Relationship Id="rId52" Type="http://schemas.openxmlformats.org/officeDocument/2006/relationships/font" Target="fonts/font9.fntdata"/><Relationship Id="rId60" Type="http://schemas.openxmlformats.org/officeDocument/2006/relationships/font" Target="fonts/font17.fntdata"/><Relationship Id="rId65" Type="http://schemas.openxmlformats.org/officeDocument/2006/relationships/font" Target="fonts/font22.fntdata"/><Relationship Id="rId73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font" Target="fonts/font7.fntdata"/><Relationship Id="rId55" Type="http://schemas.openxmlformats.org/officeDocument/2006/relationships/font" Target="fonts/font12.fntdata"/><Relationship Id="rId7" Type="http://schemas.openxmlformats.org/officeDocument/2006/relationships/slide" Target="slides/slide4.xml"/><Relationship Id="rId7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8273826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91" name="Google Shape;10591;g13c2bc466c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92" name="Google Shape;10592;g13c2bc466c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725563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18" name="Google Shape;10618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19" name="Google Shape;10619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634830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18" name="Google Shape;10618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19" name="Google Shape;10619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95400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18" name="Google Shape;10618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19" name="Google Shape;10619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035091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18" name="Google Shape;10618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19" name="Google Shape;10619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625387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18" name="Google Shape;10618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19" name="Google Shape;10619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68788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78" name="Google Shape;10678;g20fb664164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79" name="Google Shape;10679;g20fb664164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106732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>
            <a:extLst>
              <a:ext uri="{FF2B5EF4-FFF2-40B4-BE49-F238E27FC236}">
                <a16:creationId xmlns:a16="http://schemas.microsoft.com/office/drawing/2014/main" xmlns="" id="{F9523DA9-8787-83BB-FE19-6E6B11ACE3A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Notes Placeholder 2">
            <a:extLst>
              <a:ext uri="{FF2B5EF4-FFF2-40B4-BE49-F238E27FC236}">
                <a16:creationId xmlns:a16="http://schemas.microsoft.com/office/drawing/2014/main" xmlns="" id="{F0337EDA-5DEF-C55D-CB22-E3BF37F0D77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5364" name="Slide Number Placeholder 3">
            <a:extLst>
              <a:ext uri="{FF2B5EF4-FFF2-40B4-BE49-F238E27FC236}">
                <a16:creationId xmlns:a16="http://schemas.microsoft.com/office/drawing/2014/main" xmlns="" id="{2C1E03E5-151F-A3C8-592F-DA696505D5A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99339B-8B2E-4524-A6EA-B07463C45AD8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45064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>
            <a:extLst>
              <a:ext uri="{FF2B5EF4-FFF2-40B4-BE49-F238E27FC236}">
                <a16:creationId xmlns:a16="http://schemas.microsoft.com/office/drawing/2014/main" xmlns="" id="{CE17D10E-94F9-D589-D4AB-03DF85D366C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Notes Placeholder 2">
            <a:extLst>
              <a:ext uri="{FF2B5EF4-FFF2-40B4-BE49-F238E27FC236}">
                <a16:creationId xmlns:a16="http://schemas.microsoft.com/office/drawing/2014/main" xmlns="" id="{5DE2B3F3-187D-5C67-9C74-3ADB6F52A28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7412" name="Slide Number Placeholder 3">
            <a:extLst>
              <a:ext uri="{FF2B5EF4-FFF2-40B4-BE49-F238E27FC236}">
                <a16:creationId xmlns:a16="http://schemas.microsoft.com/office/drawing/2014/main" xmlns="" id="{94B0A4F6-13C2-3B83-51DD-E3C626F0FA6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1D5EF5F-A589-4459-90AA-D9B028378053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05723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321419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69465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27" name="Google Shape;10627;gd431007ba2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28" name="Google Shape;10628;gd431007ba2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5272321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895604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137112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642392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953883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11" name="Google Shape;11511;g20fb664164b_0_2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12" name="Google Shape;11512;g20fb664164b_0_2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2285579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18" name="Google Shape;10618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19" name="Google Shape;10619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0328475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18" name="Google Shape;10618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19" name="Google Shape;10619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679017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89" name="Google Shape;11489;g20fb664164b_0_2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90" name="Google Shape;11490;g20fb664164b_0_2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5182747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676198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87925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6" name="Google Shape;10656;g20fb664164b_0_2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57" name="Google Shape;10657;g20fb664164b_0_2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6034097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181333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023495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642920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102819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888547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18" name="Google Shape;11218;g20fb664164b_0_2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19" name="Google Shape;11219;g20fb664164b_0_2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0246450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18" name="Google Shape;10618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19" name="Google Shape;10619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2155443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23" name="Google Shape;11423;g54dda1946d_6_3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24" name="Google Shape;11424;g54dda1946d_6_3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66263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18" name="Google Shape;10618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19" name="Google Shape;10619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638300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45" name="Google Shape;11445;g20fb664164b_0_2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46" name="Google Shape;11446;g20fb664164b_0_2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555301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18" name="Google Shape;10618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19" name="Google Shape;10619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269631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18" name="Google Shape;10618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19" name="Google Shape;10619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070664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18" name="Google Shape;10618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19" name="Google Shape;10619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063151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18" name="Google Shape;10618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19" name="Google Shape;10619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677483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5.png"/><Relationship Id="rId7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0" y="35"/>
            <a:ext cx="9099709" cy="5143668"/>
            <a:chOff x="238125" y="838475"/>
            <a:chExt cx="7143750" cy="4038050"/>
          </a:xfrm>
        </p:grpSpPr>
        <p:sp>
          <p:nvSpPr>
            <p:cNvPr id="10" name="Google Shape;10;p2"/>
            <p:cNvSpPr/>
            <p:nvPr/>
          </p:nvSpPr>
          <p:spPr>
            <a:xfrm>
              <a:off x="238125" y="838475"/>
              <a:ext cx="7143750" cy="4038050"/>
            </a:xfrm>
            <a:custGeom>
              <a:avLst/>
              <a:gdLst/>
              <a:ahLst/>
              <a:cxnLst/>
              <a:rect l="l" t="t" r="r" b="b"/>
              <a:pathLst>
                <a:path w="285750" h="161522" extrusionOk="0">
                  <a:moveTo>
                    <a:pt x="15385" y="3077"/>
                  </a:moveTo>
                  <a:lnTo>
                    <a:pt x="24727" y="8452"/>
                  </a:lnTo>
                  <a:lnTo>
                    <a:pt x="15385" y="13865"/>
                  </a:lnTo>
                  <a:lnTo>
                    <a:pt x="6080" y="8452"/>
                  </a:lnTo>
                  <a:lnTo>
                    <a:pt x="15385" y="3077"/>
                  </a:lnTo>
                  <a:close/>
                  <a:moveTo>
                    <a:pt x="35070" y="3077"/>
                  </a:moveTo>
                  <a:lnTo>
                    <a:pt x="44412" y="8452"/>
                  </a:lnTo>
                  <a:lnTo>
                    <a:pt x="35070" y="13865"/>
                  </a:lnTo>
                  <a:lnTo>
                    <a:pt x="25765" y="8452"/>
                  </a:lnTo>
                  <a:lnTo>
                    <a:pt x="35070" y="3077"/>
                  </a:lnTo>
                  <a:close/>
                  <a:moveTo>
                    <a:pt x="54755" y="3077"/>
                  </a:moveTo>
                  <a:lnTo>
                    <a:pt x="64097" y="8452"/>
                  </a:lnTo>
                  <a:lnTo>
                    <a:pt x="54755" y="13865"/>
                  </a:lnTo>
                  <a:lnTo>
                    <a:pt x="45413" y="8452"/>
                  </a:lnTo>
                  <a:lnTo>
                    <a:pt x="54755" y="3077"/>
                  </a:lnTo>
                  <a:close/>
                  <a:moveTo>
                    <a:pt x="74440" y="3077"/>
                  </a:moveTo>
                  <a:lnTo>
                    <a:pt x="83745" y="8452"/>
                  </a:lnTo>
                  <a:lnTo>
                    <a:pt x="74440" y="13865"/>
                  </a:lnTo>
                  <a:lnTo>
                    <a:pt x="65098" y="8452"/>
                  </a:lnTo>
                  <a:lnTo>
                    <a:pt x="74440" y="3077"/>
                  </a:lnTo>
                  <a:close/>
                  <a:moveTo>
                    <a:pt x="94088" y="3077"/>
                  </a:moveTo>
                  <a:lnTo>
                    <a:pt x="103431" y="8452"/>
                  </a:lnTo>
                  <a:lnTo>
                    <a:pt x="94088" y="13865"/>
                  </a:lnTo>
                  <a:lnTo>
                    <a:pt x="84783" y="8452"/>
                  </a:lnTo>
                  <a:lnTo>
                    <a:pt x="94088" y="3077"/>
                  </a:lnTo>
                  <a:close/>
                  <a:moveTo>
                    <a:pt x="113774" y="3077"/>
                  </a:moveTo>
                  <a:lnTo>
                    <a:pt x="123116" y="8452"/>
                  </a:lnTo>
                  <a:lnTo>
                    <a:pt x="113774" y="13865"/>
                  </a:lnTo>
                  <a:lnTo>
                    <a:pt x="104431" y="8452"/>
                  </a:lnTo>
                  <a:lnTo>
                    <a:pt x="113774" y="3077"/>
                  </a:lnTo>
                  <a:close/>
                  <a:moveTo>
                    <a:pt x="133459" y="3077"/>
                  </a:moveTo>
                  <a:lnTo>
                    <a:pt x="142764" y="8452"/>
                  </a:lnTo>
                  <a:lnTo>
                    <a:pt x="133459" y="13865"/>
                  </a:lnTo>
                  <a:lnTo>
                    <a:pt x="124117" y="8452"/>
                  </a:lnTo>
                  <a:lnTo>
                    <a:pt x="133459" y="3077"/>
                  </a:lnTo>
                  <a:close/>
                  <a:moveTo>
                    <a:pt x="153144" y="3077"/>
                  </a:moveTo>
                  <a:lnTo>
                    <a:pt x="162449" y="8452"/>
                  </a:lnTo>
                  <a:lnTo>
                    <a:pt x="153144" y="13865"/>
                  </a:lnTo>
                  <a:lnTo>
                    <a:pt x="143802" y="8452"/>
                  </a:lnTo>
                  <a:lnTo>
                    <a:pt x="153144" y="3077"/>
                  </a:lnTo>
                  <a:close/>
                  <a:moveTo>
                    <a:pt x="172792" y="3077"/>
                  </a:moveTo>
                  <a:lnTo>
                    <a:pt x="182134" y="8452"/>
                  </a:lnTo>
                  <a:lnTo>
                    <a:pt x="172792" y="13865"/>
                  </a:lnTo>
                  <a:lnTo>
                    <a:pt x="163487" y="8452"/>
                  </a:lnTo>
                  <a:lnTo>
                    <a:pt x="172792" y="3077"/>
                  </a:lnTo>
                  <a:close/>
                  <a:moveTo>
                    <a:pt x="192477" y="3077"/>
                  </a:moveTo>
                  <a:lnTo>
                    <a:pt x="201819" y="8452"/>
                  </a:lnTo>
                  <a:lnTo>
                    <a:pt x="192477" y="13865"/>
                  </a:lnTo>
                  <a:lnTo>
                    <a:pt x="183135" y="8452"/>
                  </a:lnTo>
                  <a:lnTo>
                    <a:pt x="192477" y="3077"/>
                  </a:lnTo>
                  <a:close/>
                  <a:moveTo>
                    <a:pt x="212162" y="3077"/>
                  </a:moveTo>
                  <a:lnTo>
                    <a:pt x="221467" y="8452"/>
                  </a:lnTo>
                  <a:lnTo>
                    <a:pt x="212162" y="13865"/>
                  </a:lnTo>
                  <a:lnTo>
                    <a:pt x="202820" y="8452"/>
                  </a:lnTo>
                  <a:lnTo>
                    <a:pt x="212162" y="3077"/>
                  </a:lnTo>
                  <a:close/>
                  <a:moveTo>
                    <a:pt x="231810" y="3077"/>
                  </a:moveTo>
                  <a:lnTo>
                    <a:pt x="241153" y="8452"/>
                  </a:lnTo>
                  <a:lnTo>
                    <a:pt x="231810" y="13865"/>
                  </a:lnTo>
                  <a:lnTo>
                    <a:pt x="222505" y="8452"/>
                  </a:lnTo>
                  <a:lnTo>
                    <a:pt x="231810" y="3077"/>
                  </a:lnTo>
                  <a:close/>
                  <a:moveTo>
                    <a:pt x="251496" y="3077"/>
                  </a:moveTo>
                  <a:lnTo>
                    <a:pt x="260838" y="8452"/>
                  </a:lnTo>
                  <a:lnTo>
                    <a:pt x="251496" y="13865"/>
                  </a:lnTo>
                  <a:lnTo>
                    <a:pt x="242153" y="8452"/>
                  </a:lnTo>
                  <a:lnTo>
                    <a:pt x="251496" y="3077"/>
                  </a:lnTo>
                  <a:close/>
                  <a:moveTo>
                    <a:pt x="271181" y="3077"/>
                  </a:moveTo>
                  <a:lnTo>
                    <a:pt x="280523" y="8452"/>
                  </a:lnTo>
                  <a:lnTo>
                    <a:pt x="271181" y="13865"/>
                  </a:lnTo>
                  <a:lnTo>
                    <a:pt x="261839" y="8452"/>
                  </a:lnTo>
                  <a:lnTo>
                    <a:pt x="271181" y="3077"/>
                  </a:lnTo>
                  <a:close/>
                  <a:moveTo>
                    <a:pt x="25246" y="8749"/>
                  </a:moveTo>
                  <a:lnTo>
                    <a:pt x="34551" y="14124"/>
                  </a:lnTo>
                  <a:lnTo>
                    <a:pt x="25246" y="19537"/>
                  </a:lnTo>
                  <a:lnTo>
                    <a:pt x="15904" y="14124"/>
                  </a:lnTo>
                  <a:lnTo>
                    <a:pt x="25246" y="8749"/>
                  </a:lnTo>
                  <a:close/>
                  <a:moveTo>
                    <a:pt x="44931" y="8749"/>
                  </a:moveTo>
                  <a:lnTo>
                    <a:pt x="54236" y="14124"/>
                  </a:lnTo>
                  <a:lnTo>
                    <a:pt x="44931" y="19537"/>
                  </a:lnTo>
                  <a:lnTo>
                    <a:pt x="35589" y="14124"/>
                  </a:lnTo>
                  <a:lnTo>
                    <a:pt x="44931" y="8749"/>
                  </a:lnTo>
                  <a:close/>
                  <a:moveTo>
                    <a:pt x="64579" y="8749"/>
                  </a:moveTo>
                  <a:lnTo>
                    <a:pt x="73921" y="14124"/>
                  </a:lnTo>
                  <a:lnTo>
                    <a:pt x="64579" y="19537"/>
                  </a:lnTo>
                  <a:lnTo>
                    <a:pt x="55274" y="14124"/>
                  </a:lnTo>
                  <a:lnTo>
                    <a:pt x="64579" y="8749"/>
                  </a:lnTo>
                  <a:close/>
                  <a:moveTo>
                    <a:pt x="84264" y="8749"/>
                  </a:moveTo>
                  <a:lnTo>
                    <a:pt x="93606" y="14124"/>
                  </a:lnTo>
                  <a:lnTo>
                    <a:pt x="84264" y="19537"/>
                  </a:lnTo>
                  <a:lnTo>
                    <a:pt x="74922" y="14124"/>
                  </a:lnTo>
                  <a:lnTo>
                    <a:pt x="84264" y="8749"/>
                  </a:lnTo>
                  <a:close/>
                  <a:moveTo>
                    <a:pt x="103950" y="8749"/>
                  </a:moveTo>
                  <a:lnTo>
                    <a:pt x="113255" y="14124"/>
                  </a:lnTo>
                  <a:lnTo>
                    <a:pt x="103950" y="19537"/>
                  </a:lnTo>
                  <a:lnTo>
                    <a:pt x="94607" y="14124"/>
                  </a:lnTo>
                  <a:lnTo>
                    <a:pt x="103950" y="8749"/>
                  </a:lnTo>
                  <a:close/>
                  <a:moveTo>
                    <a:pt x="123598" y="8749"/>
                  </a:moveTo>
                  <a:lnTo>
                    <a:pt x="132940" y="14124"/>
                  </a:lnTo>
                  <a:lnTo>
                    <a:pt x="123598" y="19537"/>
                  </a:lnTo>
                  <a:lnTo>
                    <a:pt x="114293" y="14124"/>
                  </a:lnTo>
                  <a:lnTo>
                    <a:pt x="123598" y="8749"/>
                  </a:lnTo>
                  <a:close/>
                  <a:moveTo>
                    <a:pt x="143283" y="8749"/>
                  </a:moveTo>
                  <a:lnTo>
                    <a:pt x="152625" y="14124"/>
                  </a:lnTo>
                  <a:lnTo>
                    <a:pt x="143283" y="19537"/>
                  </a:lnTo>
                  <a:lnTo>
                    <a:pt x="133978" y="14124"/>
                  </a:lnTo>
                  <a:lnTo>
                    <a:pt x="143283" y="8749"/>
                  </a:lnTo>
                  <a:close/>
                  <a:moveTo>
                    <a:pt x="162968" y="8749"/>
                  </a:moveTo>
                  <a:lnTo>
                    <a:pt x="172310" y="14124"/>
                  </a:lnTo>
                  <a:lnTo>
                    <a:pt x="162968" y="19537"/>
                  </a:lnTo>
                  <a:lnTo>
                    <a:pt x="153626" y="14124"/>
                  </a:lnTo>
                  <a:lnTo>
                    <a:pt x="162968" y="8749"/>
                  </a:lnTo>
                  <a:close/>
                  <a:moveTo>
                    <a:pt x="182653" y="8749"/>
                  </a:moveTo>
                  <a:lnTo>
                    <a:pt x="191958" y="14124"/>
                  </a:lnTo>
                  <a:lnTo>
                    <a:pt x="182653" y="19537"/>
                  </a:lnTo>
                  <a:lnTo>
                    <a:pt x="173311" y="14124"/>
                  </a:lnTo>
                  <a:lnTo>
                    <a:pt x="182653" y="8749"/>
                  </a:lnTo>
                  <a:close/>
                  <a:moveTo>
                    <a:pt x="202301" y="8749"/>
                  </a:moveTo>
                  <a:lnTo>
                    <a:pt x="211643" y="14124"/>
                  </a:lnTo>
                  <a:lnTo>
                    <a:pt x="202301" y="19537"/>
                  </a:lnTo>
                  <a:lnTo>
                    <a:pt x="192996" y="14124"/>
                  </a:lnTo>
                  <a:lnTo>
                    <a:pt x="202301" y="8749"/>
                  </a:lnTo>
                  <a:close/>
                  <a:moveTo>
                    <a:pt x="221986" y="8749"/>
                  </a:moveTo>
                  <a:lnTo>
                    <a:pt x="231328" y="14124"/>
                  </a:lnTo>
                  <a:lnTo>
                    <a:pt x="221986" y="19537"/>
                  </a:lnTo>
                  <a:lnTo>
                    <a:pt x="212644" y="14124"/>
                  </a:lnTo>
                  <a:lnTo>
                    <a:pt x="221986" y="8749"/>
                  </a:lnTo>
                  <a:close/>
                  <a:moveTo>
                    <a:pt x="241672" y="8749"/>
                  </a:moveTo>
                  <a:lnTo>
                    <a:pt x="250977" y="14124"/>
                  </a:lnTo>
                  <a:lnTo>
                    <a:pt x="241672" y="19537"/>
                  </a:lnTo>
                  <a:lnTo>
                    <a:pt x="232329" y="14124"/>
                  </a:lnTo>
                  <a:lnTo>
                    <a:pt x="241672" y="8749"/>
                  </a:lnTo>
                  <a:close/>
                  <a:moveTo>
                    <a:pt x="261357" y="8749"/>
                  </a:moveTo>
                  <a:lnTo>
                    <a:pt x="270662" y="14124"/>
                  </a:lnTo>
                  <a:lnTo>
                    <a:pt x="261357" y="19537"/>
                  </a:lnTo>
                  <a:lnTo>
                    <a:pt x="252015" y="14124"/>
                  </a:lnTo>
                  <a:lnTo>
                    <a:pt x="261357" y="8749"/>
                  </a:lnTo>
                  <a:close/>
                  <a:moveTo>
                    <a:pt x="15385" y="14421"/>
                  </a:moveTo>
                  <a:lnTo>
                    <a:pt x="24727" y="19833"/>
                  </a:lnTo>
                  <a:lnTo>
                    <a:pt x="15385" y="25209"/>
                  </a:lnTo>
                  <a:lnTo>
                    <a:pt x="6080" y="19833"/>
                  </a:lnTo>
                  <a:lnTo>
                    <a:pt x="15385" y="14421"/>
                  </a:lnTo>
                  <a:close/>
                  <a:moveTo>
                    <a:pt x="35070" y="14421"/>
                  </a:moveTo>
                  <a:lnTo>
                    <a:pt x="44412" y="19833"/>
                  </a:lnTo>
                  <a:lnTo>
                    <a:pt x="35070" y="25209"/>
                  </a:lnTo>
                  <a:lnTo>
                    <a:pt x="25765" y="19833"/>
                  </a:lnTo>
                  <a:lnTo>
                    <a:pt x="35070" y="14421"/>
                  </a:lnTo>
                  <a:close/>
                  <a:moveTo>
                    <a:pt x="54755" y="14421"/>
                  </a:moveTo>
                  <a:lnTo>
                    <a:pt x="64097" y="19833"/>
                  </a:lnTo>
                  <a:lnTo>
                    <a:pt x="54755" y="25209"/>
                  </a:lnTo>
                  <a:lnTo>
                    <a:pt x="45413" y="19833"/>
                  </a:lnTo>
                  <a:lnTo>
                    <a:pt x="54755" y="14421"/>
                  </a:lnTo>
                  <a:close/>
                  <a:moveTo>
                    <a:pt x="74440" y="14421"/>
                  </a:moveTo>
                  <a:lnTo>
                    <a:pt x="83745" y="19833"/>
                  </a:lnTo>
                  <a:lnTo>
                    <a:pt x="74440" y="25209"/>
                  </a:lnTo>
                  <a:lnTo>
                    <a:pt x="65098" y="19833"/>
                  </a:lnTo>
                  <a:lnTo>
                    <a:pt x="74440" y="14421"/>
                  </a:lnTo>
                  <a:close/>
                  <a:moveTo>
                    <a:pt x="94088" y="14421"/>
                  </a:moveTo>
                  <a:lnTo>
                    <a:pt x="103431" y="19833"/>
                  </a:lnTo>
                  <a:lnTo>
                    <a:pt x="94088" y="25209"/>
                  </a:lnTo>
                  <a:lnTo>
                    <a:pt x="84783" y="19833"/>
                  </a:lnTo>
                  <a:lnTo>
                    <a:pt x="94088" y="14421"/>
                  </a:lnTo>
                  <a:close/>
                  <a:moveTo>
                    <a:pt x="113774" y="14421"/>
                  </a:moveTo>
                  <a:lnTo>
                    <a:pt x="123116" y="19833"/>
                  </a:lnTo>
                  <a:lnTo>
                    <a:pt x="113774" y="25209"/>
                  </a:lnTo>
                  <a:lnTo>
                    <a:pt x="104431" y="19833"/>
                  </a:lnTo>
                  <a:lnTo>
                    <a:pt x="113774" y="14421"/>
                  </a:lnTo>
                  <a:close/>
                  <a:moveTo>
                    <a:pt x="133459" y="14421"/>
                  </a:moveTo>
                  <a:lnTo>
                    <a:pt x="142764" y="19833"/>
                  </a:lnTo>
                  <a:lnTo>
                    <a:pt x="133459" y="25209"/>
                  </a:lnTo>
                  <a:lnTo>
                    <a:pt x="124117" y="19833"/>
                  </a:lnTo>
                  <a:lnTo>
                    <a:pt x="133459" y="14421"/>
                  </a:lnTo>
                  <a:close/>
                  <a:moveTo>
                    <a:pt x="153144" y="14421"/>
                  </a:moveTo>
                  <a:lnTo>
                    <a:pt x="162449" y="19833"/>
                  </a:lnTo>
                  <a:lnTo>
                    <a:pt x="153144" y="25209"/>
                  </a:lnTo>
                  <a:lnTo>
                    <a:pt x="143802" y="19833"/>
                  </a:lnTo>
                  <a:lnTo>
                    <a:pt x="153144" y="14421"/>
                  </a:lnTo>
                  <a:close/>
                  <a:moveTo>
                    <a:pt x="172792" y="14421"/>
                  </a:moveTo>
                  <a:lnTo>
                    <a:pt x="182134" y="19833"/>
                  </a:lnTo>
                  <a:lnTo>
                    <a:pt x="172792" y="25209"/>
                  </a:lnTo>
                  <a:lnTo>
                    <a:pt x="163487" y="19833"/>
                  </a:lnTo>
                  <a:lnTo>
                    <a:pt x="172792" y="14421"/>
                  </a:lnTo>
                  <a:close/>
                  <a:moveTo>
                    <a:pt x="192477" y="14421"/>
                  </a:moveTo>
                  <a:lnTo>
                    <a:pt x="201819" y="19833"/>
                  </a:lnTo>
                  <a:lnTo>
                    <a:pt x="192477" y="25209"/>
                  </a:lnTo>
                  <a:lnTo>
                    <a:pt x="183135" y="19833"/>
                  </a:lnTo>
                  <a:lnTo>
                    <a:pt x="192477" y="14421"/>
                  </a:lnTo>
                  <a:close/>
                  <a:moveTo>
                    <a:pt x="212162" y="14421"/>
                  </a:moveTo>
                  <a:lnTo>
                    <a:pt x="221467" y="19833"/>
                  </a:lnTo>
                  <a:lnTo>
                    <a:pt x="212162" y="25209"/>
                  </a:lnTo>
                  <a:lnTo>
                    <a:pt x="202820" y="19833"/>
                  </a:lnTo>
                  <a:lnTo>
                    <a:pt x="212162" y="14421"/>
                  </a:lnTo>
                  <a:close/>
                  <a:moveTo>
                    <a:pt x="231810" y="14421"/>
                  </a:moveTo>
                  <a:lnTo>
                    <a:pt x="241153" y="19833"/>
                  </a:lnTo>
                  <a:lnTo>
                    <a:pt x="231810" y="25209"/>
                  </a:lnTo>
                  <a:lnTo>
                    <a:pt x="222505" y="19833"/>
                  </a:lnTo>
                  <a:lnTo>
                    <a:pt x="231810" y="14421"/>
                  </a:lnTo>
                  <a:close/>
                  <a:moveTo>
                    <a:pt x="251496" y="14421"/>
                  </a:moveTo>
                  <a:lnTo>
                    <a:pt x="260838" y="19833"/>
                  </a:lnTo>
                  <a:lnTo>
                    <a:pt x="251496" y="25209"/>
                  </a:lnTo>
                  <a:lnTo>
                    <a:pt x="242153" y="19833"/>
                  </a:lnTo>
                  <a:lnTo>
                    <a:pt x="251496" y="14421"/>
                  </a:lnTo>
                  <a:close/>
                  <a:moveTo>
                    <a:pt x="271181" y="14421"/>
                  </a:moveTo>
                  <a:lnTo>
                    <a:pt x="280523" y="19833"/>
                  </a:lnTo>
                  <a:lnTo>
                    <a:pt x="271181" y="25209"/>
                  </a:lnTo>
                  <a:lnTo>
                    <a:pt x="261839" y="19833"/>
                  </a:lnTo>
                  <a:lnTo>
                    <a:pt x="271181" y="14421"/>
                  </a:lnTo>
                  <a:close/>
                  <a:moveTo>
                    <a:pt x="25246" y="20130"/>
                  </a:moveTo>
                  <a:lnTo>
                    <a:pt x="34551" y="25505"/>
                  </a:lnTo>
                  <a:lnTo>
                    <a:pt x="25246" y="30881"/>
                  </a:lnTo>
                  <a:lnTo>
                    <a:pt x="15904" y="25505"/>
                  </a:lnTo>
                  <a:lnTo>
                    <a:pt x="25246" y="20130"/>
                  </a:lnTo>
                  <a:close/>
                  <a:moveTo>
                    <a:pt x="44931" y="20130"/>
                  </a:moveTo>
                  <a:lnTo>
                    <a:pt x="54236" y="25505"/>
                  </a:lnTo>
                  <a:lnTo>
                    <a:pt x="44931" y="30881"/>
                  </a:lnTo>
                  <a:lnTo>
                    <a:pt x="35589" y="25505"/>
                  </a:lnTo>
                  <a:lnTo>
                    <a:pt x="44931" y="20130"/>
                  </a:lnTo>
                  <a:close/>
                  <a:moveTo>
                    <a:pt x="64579" y="20130"/>
                  </a:moveTo>
                  <a:lnTo>
                    <a:pt x="73921" y="25505"/>
                  </a:lnTo>
                  <a:lnTo>
                    <a:pt x="64579" y="30881"/>
                  </a:lnTo>
                  <a:lnTo>
                    <a:pt x="55274" y="25505"/>
                  </a:lnTo>
                  <a:lnTo>
                    <a:pt x="64579" y="20130"/>
                  </a:lnTo>
                  <a:close/>
                  <a:moveTo>
                    <a:pt x="84264" y="20130"/>
                  </a:moveTo>
                  <a:lnTo>
                    <a:pt x="93606" y="25505"/>
                  </a:lnTo>
                  <a:lnTo>
                    <a:pt x="84264" y="30881"/>
                  </a:lnTo>
                  <a:lnTo>
                    <a:pt x="74922" y="25505"/>
                  </a:lnTo>
                  <a:lnTo>
                    <a:pt x="84264" y="20130"/>
                  </a:lnTo>
                  <a:close/>
                  <a:moveTo>
                    <a:pt x="103950" y="20130"/>
                  </a:moveTo>
                  <a:lnTo>
                    <a:pt x="113255" y="25505"/>
                  </a:lnTo>
                  <a:lnTo>
                    <a:pt x="103950" y="30881"/>
                  </a:lnTo>
                  <a:lnTo>
                    <a:pt x="94607" y="25505"/>
                  </a:lnTo>
                  <a:lnTo>
                    <a:pt x="103950" y="20130"/>
                  </a:lnTo>
                  <a:close/>
                  <a:moveTo>
                    <a:pt x="123598" y="20130"/>
                  </a:moveTo>
                  <a:lnTo>
                    <a:pt x="132940" y="25505"/>
                  </a:lnTo>
                  <a:lnTo>
                    <a:pt x="123598" y="30881"/>
                  </a:lnTo>
                  <a:lnTo>
                    <a:pt x="114293" y="25505"/>
                  </a:lnTo>
                  <a:lnTo>
                    <a:pt x="123598" y="20130"/>
                  </a:lnTo>
                  <a:close/>
                  <a:moveTo>
                    <a:pt x="143283" y="20130"/>
                  </a:moveTo>
                  <a:lnTo>
                    <a:pt x="152625" y="25505"/>
                  </a:lnTo>
                  <a:lnTo>
                    <a:pt x="143283" y="30881"/>
                  </a:lnTo>
                  <a:lnTo>
                    <a:pt x="133978" y="25505"/>
                  </a:lnTo>
                  <a:lnTo>
                    <a:pt x="143283" y="20130"/>
                  </a:lnTo>
                  <a:close/>
                  <a:moveTo>
                    <a:pt x="162968" y="20130"/>
                  </a:moveTo>
                  <a:lnTo>
                    <a:pt x="172310" y="25505"/>
                  </a:lnTo>
                  <a:lnTo>
                    <a:pt x="162968" y="30881"/>
                  </a:lnTo>
                  <a:lnTo>
                    <a:pt x="153626" y="25505"/>
                  </a:lnTo>
                  <a:lnTo>
                    <a:pt x="162968" y="20130"/>
                  </a:lnTo>
                  <a:close/>
                  <a:moveTo>
                    <a:pt x="182653" y="20130"/>
                  </a:moveTo>
                  <a:lnTo>
                    <a:pt x="191958" y="25505"/>
                  </a:lnTo>
                  <a:lnTo>
                    <a:pt x="182653" y="30881"/>
                  </a:lnTo>
                  <a:lnTo>
                    <a:pt x="173311" y="25505"/>
                  </a:lnTo>
                  <a:lnTo>
                    <a:pt x="182653" y="20130"/>
                  </a:lnTo>
                  <a:close/>
                  <a:moveTo>
                    <a:pt x="202301" y="20130"/>
                  </a:moveTo>
                  <a:lnTo>
                    <a:pt x="211643" y="25505"/>
                  </a:lnTo>
                  <a:lnTo>
                    <a:pt x="202301" y="30881"/>
                  </a:lnTo>
                  <a:lnTo>
                    <a:pt x="192996" y="25505"/>
                  </a:lnTo>
                  <a:lnTo>
                    <a:pt x="202301" y="20130"/>
                  </a:lnTo>
                  <a:close/>
                  <a:moveTo>
                    <a:pt x="221986" y="20130"/>
                  </a:moveTo>
                  <a:lnTo>
                    <a:pt x="231328" y="25505"/>
                  </a:lnTo>
                  <a:lnTo>
                    <a:pt x="221986" y="30881"/>
                  </a:lnTo>
                  <a:lnTo>
                    <a:pt x="212644" y="25505"/>
                  </a:lnTo>
                  <a:lnTo>
                    <a:pt x="221986" y="20130"/>
                  </a:lnTo>
                  <a:close/>
                  <a:moveTo>
                    <a:pt x="241672" y="20130"/>
                  </a:moveTo>
                  <a:lnTo>
                    <a:pt x="250977" y="25505"/>
                  </a:lnTo>
                  <a:lnTo>
                    <a:pt x="241672" y="30881"/>
                  </a:lnTo>
                  <a:lnTo>
                    <a:pt x="232329" y="25505"/>
                  </a:lnTo>
                  <a:lnTo>
                    <a:pt x="241672" y="20130"/>
                  </a:lnTo>
                  <a:close/>
                  <a:moveTo>
                    <a:pt x="261357" y="20130"/>
                  </a:moveTo>
                  <a:lnTo>
                    <a:pt x="270662" y="25505"/>
                  </a:lnTo>
                  <a:lnTo>
                    <a:pt x="261357" y="30881"/>
                  </a:lnTo>
                  <a:lnTo>
                    <a:pt x="252015" y="25505"/>
                  </a:lnTo>
                  <a:lnTo>
                    <a:pt x="261357" y="20130"/>
                  </a:lnTo>
                  <a:close/>
                  <a:moveTo>
                    <a:pt x="15385" y="25802"/>
                  </a:moveTo>
                  <a:lnTo>
                    <a:pt x="24727" y="31177"/>
                  </a:lnTo>
                  <a:lnTo>
                    <a:pt x="15385" y="36553"/>
                  </a:lnTo>
                  <a:lnTo>
                    <a:pt x="6080" y="31177"/>
                  </a:lnTo>
                  <a:lnTo>
                    <a:pt x="15385" y="25802"/>
                  </a:lnTo>
                  <a:close/>
                  <a:moveTo>
                    <a:pt x="35070" y="25802"/>
                  </a:moveTo>
                  <a:lnTo>
                    <a:pt x="44412" y="31177"/>
                  </a:lnTo>
                  <a:lnTo>
                    <a:pt x="35070" y="36553"/>
                  </a:lnTo>
                  <a:lnTo>
                    <a:pt x="25765" y="31177"/>
                  </a:lnTo>
                  <a:lnTo>
                    <a:pt x="35070" y="25802"/>
                  </a:lnTo>
                  <a:close/>
                  <a:moveTo>
                    <a:pt x="54755" y="25802"/>
                  </a:moveTo>
                  <a:lnTo>
                    <a:pt x="64097" y="31177"/>
                  </a:lnTo>
                  <a:lnTo>
                    <a:pt x="54755" y="36553"/>
                  </a:lnTo>
                  <a:lnTo>
                    <a:pt x="45413" y="31177"/>
                  </a:lnTo>
                  <a:lnTo>
                    <a:pt x="54755" y="25802"/>
                  </a:lnTo>
                  <a:close/>
                  <a:moveTo>
                    <a:pt x="74440" y="25802"/>
                  </a:moveTo>
                  <a:lnTo>
                    <a:pt x="83745" y="31177"/>
                  </a:lnTo>
                  <a:lnTo>
                    <a:pt x="74440" y="36553"/>
                  </a:lnTo>
                  <a:lnTo>
                    <a:pt x="65098" y="31177"/>
                  </a:lnTo>
                  <a:lnTo>
                    <a:pt x="74440" y="25802"/>
                  </a:lnTo>
                  <a:close/>
                  <a:moveTo>
                    <a:pt x="94088" y="25802"/>
                  </a:moveTo>
                  <a:lnTo>
                    <a:pt x="103431" y="31177"/>
                  </a:lnTo>
                  <a:lnTo>
                    <a:pt x="94088" y="36553"/>
                  </a:lnTo>
                  <a:lnTo>
                    <a:pt x="84783" y="31177"/>
                  </a:lnTo>
                  <a:lnTo>
                    <a:pt x="94088" y="25802"/>
                  </a:lnTo>
                  <a:close/>
                  <a:moveTo>
                    <a:pt x="113774" y="25802"/>
                  </a:moveTo>
                  <a:lnTo>
                    <a:pt x="123116" y="31177"/>
                  </a:lnTo>
                  <a:lnTo>
                    <a:pt x="113774" y="36553"/>
                  </a:lnTo>
                  <a:lnTo>
                    <a:pt x="104431" y="31177"/>
                  </a:lnTo>
                  <a:lnTo>
                    <a:pt x="113774" y="25802"/>
                  </a:lnTo>
                  <a:close/>
                  <a:moveTo>
                    <a:pt x="133459" y="25802"/>
                  </a:moveTo>
                  <a:lnTo>
                    <a:pt x="142764" y="31177"/>
                  </a:lnTo>
                  <a:lnTo>
                    <a:pt x="133459" y="36553"/>
                  </a:lnTo>
                  <a:lnTo>
                    <a:pt x="124117" y="31177"/>
                  </a:lnTo>
                  <a:lnTo>
                    <a:pt x="133459" y="25802"/>
                  </a:lnTo>
                  <a:close/>
                  <a:moveTo>
                    <a:pt x="153144" y="25802"/>
                  </a:moveTo>
                  <a:lnTo>
                    <a:pt x="162449" y="31177"/>
                  </a:lnTo>
                  <a:lnTo>
                    <a:pt x="153144" y="36553"/>
                  </a:lnTo>
                  <a:lnTo>
                    <a:pt x="143802" y="31177"/>
                  </a:lnTo>
                  <a:lnTo>
                    <a:pt x="153144" y="25802"/>
                  </a:lnTo>
                  <a:close/>
                  <a:moveTo>
                    <a:pt x="172792" y="25802"/>
                  </a:moveTo>
                  <a:lnTo>
                    <a:pt x="182134" y="31177"/>
                  </a:lnTo>
                  <a:lnTo>
                    <a:pt x="172792" y="36553"/>
                  </a:lnTo>
                  <a:lnTo>
                    <a:pt x="163487" y="31177"/>
                  </a:lnTo>
                  <a:lnTo>
                    <a:pt x="172792" y="25802"/>
                  </a:lnTo>
                  <a:close/>
                  <a:moveTo>
                    <a:pt x="192477" y="25802"/>
                  </a:moveTo>
                  <a:lnTo>
                    <a:pt x="201819" y="31177"/>
                  </a:lnTo>
                  <a:lnTo>
                    <a:pt x="192477" y="36553"/>
                  </a:lnTo>
                  <a:lnTo>
                    <a:pt x="183135" y="31177"/>
                  </a:lnTo>
                  <a:lnTo>
                    <a:pt x="192477" y="25802"/>
                  </a:lnTo>
                  <a:close/>
                  <a:moveTo>
                    <a:pt x="212162" y="25802"/>
                  </a:moveTo>
                  <a:lnTo>
                    <a:pt x="221467" y="31177"/>
                  </a:lnTo>
                  <a:lnTo>
                    <a:pt x="212162" y="36553"/>
                  </a:lnTo>
                  <a:lnTo>
                    <a:pt x="202820" y="31177"/>
                  </a:lnTo>
                  <a:lnTo>
                    <a:pt x="212162" y="25802"/>
                  </a:lnTo>
                  <a:close/>
                  <a:moveTo>
                    <a:pt x="231810" y="25802"/>
                  </a:moveTo>
                  <a:lnTo>
                    <a:pt x="241153" y="31177"/>
                  </a:lnTo>
                  <a:lnTo>
                    <a:pt x="231810" y="36553"/>
                  </a:lnTo>
                  <a:lnTo>
                    <a:pt x="222505" y="31177"/>
                  </a:lnTo>
                  <a:lnTo>
                    <a:pt x="231810" y="25802"/>
                  </a:lnTo>
                  <a:close/>
                  <a:moveTo>
                    <a:pt x="251496" y="25802"/>
                  </a:moveTo>
                  <a:lnTo>
                    <a:pt x="260838" y="31177"/>
                  </a:lnTo>
                  <a:lnTo>
                    <a:pt x="251496" y="36553"/>
                  </a:lnTo>
                  <a:lnTo>
                    <a:pt x="242153" y="31177"/>
                  </a:lnTo>
                  <a:lnTo>
                    <a:pt x="251496" y="25802"/>
                  </a:lnTo>
                  <a:close/>
                  <a:moveTo>
                    <a:pt x="271181" y="25802"/>
                  </a:moveTo>
                  <a:lnTo>
                    <a:pt x="280523" y="31177"/>
                  </a:lnTo>
                  <a:lnTo>
                    <a:pt x="271181" y="36553"/>
                  </a:lnTo>
                  <a:lnTo>
                    <a:pt x="261839" y="31177"/>
                  </a:lnTo>
                  <a:lnTo>
                    <a:pt x="271181" y="25802"/>
                  </a:lnTo>
                  <a:close/>
                  <a:moveTo>
                    <a:pt x="25246" y="31474"/>
                  </a:moveTo>
                  <a:lnTo>
                    <a:pt x="34551" y="36849"/>
                  </a:lnTo>
                  <a:lnTo>
                    <a:pt x="25246" y="42262"/>
                  </a:lnTo>
                  <a:lnTo>
                    <a:pt x="15904" y="36849"/>
                  </a:lnTo>
                  <a:lnTo>
                    <a:pt x="25246" y="31474"/>
                  </a:lnTo>
                  <a:close/>
                  <a:moveTo>
                    <a:pt x="44931" y="31474"/>
                  </a:moveTo>
                  <a:lnTo>
                    <a:pt x="54236" y="36849"/>
                  </a:lnTo>
                  <a:lnTo>
                    <a:pt x="44931" y="42262"/>
                  </a:lnTo>
                  <a:lnTo>
                    <a:pt x="35589" y="36849"/>
                  </a:lnTo>
                  <a:lnTo>
                    <a:pt x="44931" y="31474"/>
                  </a:lnTo>
                  <a:close/>
                  <a:moveTo>
                    <a:pt x="64579" y="31474"/>
                  </a:moveTo>
                  <a:lnTo>
                    <a:pt x="73921" y="36849"/>
                  </a:lnTo>
                  <a:lnTo>
                    <a:pt x="64579" y="42262"/>
                  </a:lnTo>
                  <a:lnTo>
                    <a:pt x="55274" y="36849"/>
                  </a:lnTo>
                  <a:lnTo>
                    <a:pt x="64579" y="31474"/>
                  </a:lnTo>
                  <a:close/>
                  <a:moveTo>
                    <a:pt x="84264" y="31474"/>
                  </a:moveTo>
                  <a:lnTo>
                    <a:pt x="93606" y="36849"/>
                  </a:lnTo>
                  <a:lnTo>
                    <a:pt x="84264" y="42262"/>
                  </a:lnTo>
                  <a:lnTo>
                    <a:pt x="74922" y="36849"/>
                  </a:lnTo>
                  <a:lnTo>
                    <a:pt x="84264" y="31474"/>
                  </a:lnTo>
                  <a:close/>
                  <a:moveTo>
                    <a:pt x="103950" y="31474"/>
                  </a:moveTo>
                  <a:lnTo>
                    <a:pt x="113255" y="36849"/>
                  </a:lnTo>
                  <a:lnTo>
                    <a:pt x="103950" y="42262"/>
                  </a:lnTo>
                  <a:lnTo>
                    <a:pt x="94607" y="36849"/>
                  </a:lnTo>
                  <a:lnTo>
                    <a:pt x="103950" y="31474"/>
                  </a:lnTo>
                  <a:close/>
                  <a:moveTo>
                    <a:pt x="123598" y="31474"/>
                  </a:moveTo>
                  <a:lnTo>
                    <a:pt x="132940" y="36849"/>
                  </a:lnTo>
                  <a:lnTo>
                    <a:pt x="123598" y="42262"/>
                  </a:lnTo>
                  <a:lnTo>
                    <a:pt x="114293" y="36849"/>
                  </a:lnTo>
                  <a:lnTo>
                    <a:pt x="123598" y="31474"/>
                  </a:lnTo>
                  <a:close/>
                  <a:moveTo>
                    <a:pt x="143283" y="31474"/>
                  </a:moveTo>
                  <a:lnTo>
                    <a:pt x="152625" y="36849"/>
                  </a:lnTo>
                  <a:lnTo>
                    <a:pt x="143283" y="42262"/>
                  </a:lnTo>
                  <a:lnTo>
                    <a:pt x="133978" y="36849"/>
                  </a:lnTo>
                  <a:lnTo>
                    <a:pt x="143283" y="31474"/>
                  </a:lnTo>
                  <a:close/>
                  <a:moveTo>
                    <a:pt x="162968" y="31474"/>
                  </a:moveTo>
                  <a:lnTo>
                    <a:pt x="172310" y="36849"/>
                  </a:lnTo>
                  <a:lnTo>
                    <a:pt x="162968" y="42262"/>
                  </a:lnTo>
                  <a:lnTo>
                    <a:pt x="153626" y="36849"/>
                  </a:lnTo>
                  <a:lnTo>
                    <a:pt x="162968" y="31474"/>
                  </a:lnTo>
                  <a:close/>
                  <a:moveTo>
                    <a:pt x="182653" y="31474"/>
                  </a:moveTo>
                  <a:lnTo>
                    <a:pt x="191958" y="36849"/>
                  </a:lnTo>
                  <a:lnTo>
                    <a:pt x="182653" y="42262"/>
                  </a:lnTo>
                  <a:lnTo>
                    <a:pt x="173311" y="36849"/>
                  </a:lnTo>
                  <a:lnTo>
                    <a:pt x="182653" y="31474"/>
                  </a:lnTo>
                  <a:close/>
                  <a:moveTo>
                    <a:pt x="202301" y="31474"/>
                  </a:moveTo>
                  <a:lnTo>
                    <a:pt x="211643" y="36849"/>
                  </a:lnTo>
                  <a:lnTo>
                    <a:pt x="202301" y="42262"/>
                  </a:lnTo>
                  <a:lnTo>
                    <a:pt x="192996" y="36849"/>
                  </a:lnTo>
                  <a:lnTo>
                    <a:pt x="202301" y="31474"/>
                  </a:lnTo>
                  <a:close/>
                  <a:moveTo>
                    <a:pt x="221986" y="31474"/>
                  </a:moveTo>
                  <a:lnTo>
                    <a:pt x="231328" y="36849"/>
                  </a:lnTo>
                  <a:lnTo>
                    <a:pt x="221986" y="42262"/>
                  </a:lnTo>
                  <a:lnTo>
                    <a:pt x="212644" y="36849"/>
                  </a:lnTo>
                  <a:lnTo>
                    <a:pt x="221986" y="31474"/>
                  </a:lnTo>
                  <a:close/>
                  <a:moveTo>
                    <a:pt x="241672" y="31474"/>
                  </a:moveTo>
                  <a:lnTo>
                    <a:pt x="250977" y="36849"/>
                  </a:lnTo>
                  <a:lnTo>
                    <a:pt x="241672" y="42262"/>
                  </a:lnTo>
                  <a:lnTo>
                    <a:pt x="232329" y="36849"/>
                  </a:lnTo>
                  <a:lnTo>
                    <a:pt x="241672" y="31474"/>
                  </a:lnTo>
                  <a:close/>
                  <a:moveTo>
                    <a:pt x="261357" y="31474"/>
                  </a:moveTo>
                  <a:lnTo>
                    <a:pt x="270662" y="36849"/>
                  </a:lnTo>
                  <a:lnTo>
                    <a:pt x="261357" y="42262"/>
                  </a:lnTo>
                  <a:lnTo>
                    <a:pt x="252015" y="36849"/>
                  </a:lnTo>
                  <a:lnTo>
                    <a:pt x="261357" y="31474"/>
                  </a:lnTo>
                  <a:close/>
                  <a:moveTo>
                    <a:pt x="15385" y="37146"/>
                  </a:moveTo>
                  <a:lnTo>
                    <a:pt x="24727" y="42521"/>
                  </a:lnTo>
                  <a:lnTo>
                    <a:pt x="15385" y="47934"/>
                  </a:lnTo>
                  <a:lnTo>
                    <a:pt x="6080" y="42521"/>
                  </a:lnTo>
                  <a:lnTo>
                    <a:pt x="15385" y="37146"/>
                  </a:lnTo>
                  <a:close/>
                  <a:moveTo>
                    <a:pt x="35070" y="37146"/>
                  </a:moveTo>
                  <a:lnTo>
                    <a:pt x="44412" y="42521"/>
                  </a:lnTo>
                  <a:lnTo>
                    <a:pt x="35070" y="47934"/>
                  </a:lnTo>
                  <a:lnTo>
                    <a:pt x="25765" y="42521"/>
                  </a:lnTo>
                  <a:lnTo>
                    <a:pt x="35070" y="37146"/>
                  </a:lnTo>
                  <a:close/>
                  <a:moveTo>
                    <a:pt x="54755" y="37146"/>
                  </a:moveTo>
                  <a:lnTo>
                    <a:pt x="64097" y="42521"/>
                  </a:lnTo>
                  <a:lnTo>
                    <a:pt x="54755" y="47934"/>
                  </a:lnTo>
                  <a:lnTo>
                    <a:pt x="45413" y="42521"/>
                  </a:lnTo>
                  <a:lnTo>
                    <a:pt x="54755" y="37146"/>
                  </a:lnTo>
                  <a:close/>
                  <a:moveTo>
                    <a:pt x="74440" y="37146"/>
                  </a:moveTo>
                  <a:lnTo>
                    <a:pt x="83745" y="42521"/>
                  </a:lnTo>
                  <a:lnTo>
                    <a:pt x="74440" y="47934"/>
                  </a:lnTo>
                  <a:lnTo>
                    <a:pt x="65098" y="42521"/>
                  </a:lnTo>
                  <a:lnTo>
                    <a:pt x="74440" y="37146"/>
                  </a:lnTo>
                  <a:close/>
                  <a:moveTo>
                    <a:pt x="94088" y="37146"/>
                  </a:moveTo>
                  <a:lnTo>
                    <a:pt x="103431" y="42521"/>
                  </a:lnTo>
                  <a:lnTo>
                    <a:pt x="94088" y="47934"/>
                  </a:lnTo>
                  <a:lnTo>
                    <a:pt x="84783" y="42521"/>
                  </a:lnTo>
                  <a:lnTo>
                    <a:pt x="94088" y="37146"/>
                  </a:lnTo>
                  <a:close/>
                  <a:moveTo>
                    <a:pt x="113774" y="37146"/>
                  </a:moveTo>
                  <a:lnTo>
                    <a:pt x="123116" y="42521"/>
                  </a:lnTo>
                  <a:lnTo>
                    <a:pt x="113774" y="47934"/>
                  </a:lnTo>
                  <a:lnTo>
                    <a:pt x="104431" y="42521"/>
                  </a:lnTo>
                  <a:lnTo>
                    <a:pt x="113774" y="37146"/>
                  </a:lnTo>
                  <a:close/>
                  <a:moveTo>
                    <a:pt x="133459" y="37146"/>
                  </a:moveTo>
                  <a:lnTo>
                    <a:pt x="142764" y="42521"/>
                  </a:lnTo>
                  <a:lnTo>
                    <a:pt x="133459" y="47934"/>
                  </a:lnTo>
                  <a:lnTo>
                    <a:pt x="124117" y="42521"/>
                  </a:lnTo>
                  <a:lnTo>
                    <a:pt x="133459" y="37146"/>
                  </a:lnTo>
                  <a:close/>
                  <a:moveTo>
                    <a:pt x="153144" y="37146"/>
                  </a:moveTo>
                  <a:lnTo>
                    <a:pt x="162449" y="42521"/>
                  </a:lnTo>
                  <a:lnTo>
                    <a:pt x="153144" y="47934"/>
                  </a:lnTo>
                  <a:lnTo>
                    <a:pt x="143802" y="42521"/>
                  </a:lnTo>
                  <a:lnTo>
                    <a:pt x="153144" y="37146"/>
                  </a:lnTo>
                  <a:close/>
                  <a:moveTo>
                    <a:pt x="172792" y="37146"/>
                  </a:moveTo>
                  <a:lnTo>
                    <a:pt x="182134" y="42521"/>
                  </a:lnTo>
                  <a:lnTo>
                    <a:pt x="172792" y="47934"/>
                  </a:lnTo>
                  <a:lnTo>
                    <a:pt x="163487" y="42521"/>
                  </a:lnTo>
                  <a:lnTo>
                    <a:pt x="172792" y="37146"/>
                  </a:lnTo>
                  <a:close/>
                  <a:moveTo>
                    <a:pt x="192477" y="37146"/>
                  </a:moveTo>
                  <a:lnTo>
                    <a:pt x="201819" y="42521"/>
                  </a:lnTo>
                  <a:lnTo>
                    <a:pt x="192477" y="47934"/>
                  </a:lnTo>
                  <a:lnTo>
                    <a:pt x="183135" y="42521"/>
                  </a:lnTo>
                  <a:lnTo>
                    <a:pt x="192477" y="37146"/>
                  </a:lnTo>
                  <a:close/>
                  <a:moveTo>
                    <a:pt x="212162" y="37146"/>
                  </a:moveTo>
                  <a:lnTo>
                    <a:pt x="221467" y="42521"/>
                  </a:lnTo>
                  <a:lnTo>
                    <a:pt x="212162" y="47934"/>
                  </a:lnTo>
                  <a:lnTo>
                    <a:pt x="202820" y="42521"/>
                  </a:lnTo>
                  <a:lnTo>
                    <a:pt x="212162" y="37146"/>
                  </a:lnTo>
                  <a:close/>
                  <a:moveTo>
                    <a:pt x="231810" y="37146"/>
                  </a:moveTo>
                  <a:lnTo>
                    <a:pt x="241153" y="42521"/>
                  </a:lnTo>
                  <a:lnTo>
                    <a:pt x="231810" y="47934"/>
                  </a:lnTo>
                  <a:lnTo>
                    <a:pt x="222505" y="42521"/>
                  </a:lnTo>
                  <a:lnTo>
                    <a:pt x="231810" y="37146"/>
                  </a:lnTo>
                  <a:close/>
                  <a:moveTo>
                    <a:pt x="251496" y="37146"/>
                  </a:moveTo>
                  <a:lnTo>
                    <a:pt x="260838" y="42521"/>
                  </a:lnTo>
                  <a:lnTo>
                    <a:pt x="251496" y="47934"/>
                  </a:lnTo>
                  <a:lnTo>
                    <a:pt x="242153" y="42521"/>
                  </a:lnTo>
                  <a:lnTo>
                    <a:pt x="251496" y="37146"/>
                  </a:lnTo>
                  <a:close/>
                  <a:moveTo>
                    <a:pt x="271181" y="37146"/>
                  </a:moveTo>
                  <a:lnTo>
                    <a:pt x="280523" y="42521"/>
                  </a:lnTo>
                  <a:lnTo>
                    <a:pt x="271181" y="47934"/>
                  </a:lnTo>
                  <a:lnTo>
                    <a:pt x="261839" y="42521"/>
                  </a:lnTo>
                  <a:lnTo>
                    <a:pt x="271181" y="37146"/>
                  </a:lnTo>
                  <a:close/>
                  <a:moveTo>
                    <a:pt x="25246" y="42818"/>
                  </a:moveTo>
                  <a:lnTo>
                    <a:pt x="34551" y="48230"/>
                  </a:lnTo>
                  <a:lnTo>
                    <a:pt x="25246" y="53606"/>
                  </a:lnTo>
                  <a:lnTo>
                    <a:pt x="15904" y="48230"/>
                  </a:lnTo>
                  <a:lnTo>
                    <a:pt x="25246" y="42818"/>
                  </a:lnTo>
                  <a:close/>
                  <a:moveTo>
                    <a:pt x="44931" y="42818"/>
                  </a:moveTo>
                  <a:lnTo>
                    <a:pt x="54236" y="48230"/>
                  </a:lnTo>
                  <a:lnTo>
                    <a:pt x="44931" y="53606"/>
                  </a:lnTo>
                  <a:lnTo>
                    <a:pt x="35589" y="48230"/>
                  </a:lnTo>
                  <a:lnTo>
                    <a:pt x="44931" y="42818"/>
                  </a:lnTo>
                  <a:close/>
                  <a:moveTo>
                    <a:pt x="64579" y="42818"/>
                  </a:moveTo>
                  <a:lnTo>
                    <a:pt x="73921" y="48230"/>
                  </a:lnTo>
                  <a:lnTo>
                    <a:pt x="64579" y="53606"/>
                  </a:lnTo>
                  <a:lnTo>
                    <a:pt x="55274" y="48230"/>
                  </a:lnTo>
                  <a:lnTo>
                    <a:pt x="64579" y="42818"/>
                  </a:lnTo>
                  <a:close/>
                  <a:moveTo>
                    <a:pt x="84264" y="42818"/>
                  </a:moveTo>
                  <a:lnTo>
                    <a:pt x="93606" y="48230"/>
                  </a:lnTo>
                  <a:lnTo>
                    <a:pt x="84264" y="53606"/>
                  </a:lnTo>
                  <a:lnTo>
                    <a:pt x="74922" y="48230"/>
                  </a:lnTo>
                  <a:lnTo>
                    <a:pt x="84264" y="42818"/>
                  </a:lnTo>
                  <a:close/>
                  <a:moveTo>
                    <a:pt x="103950" y="42818"/>
                  </a:moveTo>
                  <a:lnTo>
                    <a:pt x="113255" y="48230"/>
                  </a:lnTo>
                  <a:lnTo>
                    <a:pt x="103950" y="53606"/>
                  </a:lnTo>
                  <a:lnTo>
                    <a:pt x="94607" y="48230"/>
                  </a:lnTo>
                  <a:lnTo>
                    <a:pt x="103950" y="42818"/>
                  </a:lnTo>
                  <a:close/>
                  <a:moveTo>
                    <a:pt x="123598" y="42818"/>
                  </a:moveTo>
                  <a:lnTo>
                    <a:pt x="132940" y="48230"/>
                  </a:lnTo>
                  <a:lnTo>
                    <a:pt x="123598" y="53606"/>
                  </a:lnTo>
                  <a:lnTo>
                    <a:pt x="114293" y="48230"/>
                  </a:lnTo>
                  <a:lnTo>
                    <a:pt x="123598" y="42818"/>
                  </a:lnTo>
                  <a:close/>
                  <a:moveTo>
                    <a:pt x="143283" y="42818"/>
                  </a:moveTo>
                  <a:lnTo>
                    <a:pt x="152625" y="48230"/>
                  </a:lnTo>
                  <a:lnTo>
                    <a:pt x="143283" y="53606"/>
                  </a:lnTo>
                  <a:lnTo>
                    <a:pt x="133978" y="48230"/>
                  </a:lnTo>
                  <a:lnTo>
                    <a:pt x="143283" y="42818"/>
                  </a:lnTo>
                  <a:close/>
                  <a:moveTo>
                    <a:pt x="162968" y="42818"/>
                  </a:moveTo>
                  <a:lnTo>
                    <a:pt x="172310" y="48230"/>
                  </a:lnTo>
                  <a:lnTo>
                    <a:pt x="162968" y="53606"/>
                  </a:lnTo>
                  <a:lnTo>
                    <a:pt x="153626" y="48230"/>
                  </a:lnTo>
                  <a:lnTo>
                    <a:pt x="162968" y="42818"/>
                  </a:lnTo>
                  <a:close/>
                  <a:moveTo>
                    <a:pt x="182653" y="42818"/>
                  </a:moveTo>
                  <a:lnTo>
                    <a:pt x="191958" y="48230"/>
                  </a:lnTo>
                  <a:lnTo>
                    <a:pt x="182653" y="53606"/>
                  </a:lnTo>
                  <a:lnTo>
                    <a:pt x="173311" y="48230"/>
                  </a:lnTo>
                  <a:lnTo>
                    <a:pt x="182653" y="42818"/>
                  </a:lnTo>
                  <a:close/>
                  <a:moveTo>
                    <a:pt x="202301" y="42818"/>
                  </a:moveTo>
                  <a:lnTo>
                    <a:pt x="211643" y="48230"/>
                  </a:lnTo>
                  <a:lnTo>
                    <a:pt x="202301" y="53606"/>
                  </a:lnTo>
                  <a:lnTo>
                    <a:pt x="192996" y="48230"/>
                  </a:lnTo>
                  <a:lnTo>
                    <a:pt x="202301" y="42818"/>
                  </a:lnTo>
                  <a:close/>
                  <a:moveTo>
                    <a:pt x="221986" y="42818"/>
                  </a:moveTo>
                  <a:lnTo>
                    <a:pt x="231328" y="48230"/>
                  </a:lnTo>
                  <a:lnTo>
                    <a:pt x="221986" y="53606"/>
                  </a:lnTo>
                  <a:lnTo>
                    <a:pt x="212644" y="48230"/>
                  </a:lnTo>
                  <a:lnTo>
                    <a:pt x="221986" y="42818"/>
                  </a:lnTo>
                  <a:close/>
                  <a:moveTo>
                    <a:pt x="241672" y="42818"/>
                  </a:moveTo>
                  <a:lnTo>
                    <a:pt x="250977" y="48230"/>
                  </a:lnTo>
                  <a:lnTo>
                    <a:pt x="241672" y="53606"/>
                  </a:lnTo>
                  <a:lnTo>
                    <a:pt x="232329" y="48230"/>
                  </a:lnTo>
                  <a:lnTo>
                    <a:pt x="241672" y="42818"/>
                  </a:lnTo>
                  <a:close/>
                  <a:moveTo>
                    <a:pt x="261357" y="42818"/>
                  </a:moveTo>
                  <a:lnTo>
                    <a:pt x="270662" y="48230"/>
                  </a:lnTo>
                  <a:lnTo>
                    <a:pt x="261357" y="53606"/>
                  </a:lnTo>
                  <a:lnTo>
                    <a:pt x="252015" y="48230"/>
                  </a:lnTo>
                  <a:lnTo>
                    <a:pt x="261357" y="42818"/>
                  </a:lnTo>
                  <a:close/>
                  <a:moveTo>
                    <a:pt x="15385" y="48527"/>
                  </a:moveTo>
                  <a:lnTo>
                    <a:pt x="24727" y="53902"/>
                  </a:lnTo>
                  <a:lnTo>
                    <a:pt x="15385" y="59278"/>
                  </a:lnTo>
                  <a:lnTo>
                    <a:pt x="6080" y="53902"/>
                  </a:lnTo>
                  <a:lnTo>
                    <a:pt x="15385" y="48527"/>
                  </a:lnTo>
                  <a:close/>
                  <a:moveTo>
                    <a:pt x="35070" y="48527"/>
                  </a:moveTo>
                  <a:lnTo>
                    <a:pt x="44412" y="53902"/>
                  </a:lnTo>
                  <a:lnTo>
                    <a:pt x="35070" y="59278"/>
                  </a:lnTo>
                  <a:lnTo>
                    <a:pt x="25765" y="53902"/>
                  </a:lnTo>
                  <a:lnTo>
                    <a:pt x="35070" y="48527"/>
                  </a:lnTo>
                  <a:close/>
                  <a:moveTo>
                    <a:pt x="54755" y="48527"/>
                  </a:moveTo>
                  <a:lnTo>
                    <a:pt x="64097" y="53902"/>
                  </a:lnTo>
                  <a:lnTo>
                    <a:pt x="54755" y="59278"/>
                  </a:lnTo>
                  <a:lnTo>
                    <a:pt x="45413" y="53902"/>
                  </a:lnTo>
                  <a:lnTo>
                    <a:pt x="54755" y="48527"/>
                  </a:lnTo>
                  <a:close/>
                  <a:moveTo>
                    <a:pt x="74440" y="48527"/>
                  </a:moveTo>
                  <a:lnTo>
                    <a:pt x="83745" y="53902"/>
                  </a:lnTo>
                  <a:lnTo>
                    <a:pt x="74440" y="59278"/>
                  </a:lnTo>
                  <a:lnTo>
                    <a:pt x="65098" y="53902"/>
                  </a:lnTo>
                  <a:lnTo>
                    <a:pt x="74440" y="48527"/>
                  </a:lnTo>
                  <a:close/>
                  <a:moveTo>
                    <a:pt x="94088" y="48527"/>
                  </a:moveTo>
                  <a:lnTo>
                    <a:pt x="103431" y="53902"/>
                  </a:lnTo>
                  <a:lnTo>
                    <a:pt x="94088" y="59278"/>
                  </a:lnTo>
                  <a:lnTo>
                    <a:pt x="84783" y="53902"/>
                  </a:lnTo>
                  <a:lnTo>
                    <a:pt x="94088" y="48527"/>
                  </a:lnTo>
                  <a:close/>
                  <a:moveTo>
                    <a:pt x="113774" y="48527"/>
                  </a:moveTo>
                  <a:lnTo>
                    <a:pt x="123116" y="53902"/>
                  </a:lnTo>
                  <a:lnTo>
                    <a:pt x="113774" y="59278"/>
                  </a:lnTo>
                  <a:lnTo>
                    <a:pt x="104431" y="53902"/>
                  </a:lnTo>
                  <a:lnTo>
                    <a:pt x="113774" y="48527"/>
                  </a:lnTo>
                  <a:close/>
                  <a:moveTo>
                    <a:pt x="133459" y="48527"/>
                  </a:moveTo>
                  <a:lnTo>
                    <a:pt x="142764" y="53902"/>
                  </a:lnTo>
                  <a:lnTo>
                    <a:pt x="133459" y="59278"/>
                  </a:lnTo>
                  <a:lnTo>
                    <a:pt x="124117" y="53902"/>
                  </a:lnTo>
                  <a:lnTo>
                    <a:pt x="133459" y="48527"/>
                  </a:lnTo>
                  <a:close/>
                  <a:moveTo>
                    <a:pt x="153144" y="48527"/>
                  </a:moveTo>
                  <a:lnTo>
                    <a:pt x="162449" y="53902"/>
                  </a:lnTo>
                  <a:lnTo>
                    <a:pt x="153144" y="59278"/>
                  </a:lnTo>
                  <a:lnTo>
                    <a:pt x="143802" y="53902"/>
                  </a:lnTo>
                  <a:lnTo>
                    <a:pt x="153144" y="48527"/>
                  </a:lnTo>
                  <a:close/>
                  <a:moveTo>
                    <a:pt x="172792" y="48527"/>
                  </a:moveTo>
                  <a:lnTo>
                    <a:pt x="182134" y="53902"/>
                  </a:lnTo>
                  <a:lnTo>
                    <a:pt x="172792" y="59278"/>
                  </a:lnTo>
                  <a:lnTo>
                    <a:pt x="163487" y="53902"/>
                  </a:lnTo>
                  <a:lnTo>
                    <a:pt x="172792" y="48527"/>
                  </a:lnTo>
                  <a:close/>
                  <a:moveTo>
                    <a:pt x="192477" y="48527"/>
                  </a:moveTo>
                  <a:lnTo>
                    <a:pt x="201819" y="53902"/>
                  </a:lnTo>
                  <a:lnTo>
                    <a:pt x="192477" y="59278"/>
                  </a:lnTo>
                  <a:lnTo>
                    <a:pt x="183135" y="53902"/>
                  </a:lnTo>
                  <a:lnTo>
                    <a:pt x="192477" y="48527"/>
                  </a:lnTo>
                  <a:close/>
                  <a:moveTo>
                    <a:pt x="212162" y="48527"/>
                  </a:moveTo>
                  <a:lnTo>
                    <a:pt x="221467" y="53902"/>
                  </a:lnTo>
                  <a:lnTo>
                    <a:pt x="212162" y="59278"/>
                  </a:lnTo>
                  <a:lnTo>
                    <a:pt x="202820" y="53902"/>
                  </a:lnTo>
                  <a:lnTo>
                    <a:pt x="212162" y="48527"/>
                  </a:lnTo>
                  <a:close/>
                  <a:moveTo>
                    <a:pt x="231810" y="48527"/>
                  </a:moveTo>
                  <a:lnTo>
                    <a:pt x="241153" y="53902"/>
                  </a:lnTo>
                  <a:lnTo>
                    <a:pt x="231810" y="59278"/>
                  </a:lnTo>
                  <a:lnTo>
                    <a:pt x="222505" y="53902"/>
                  </a:lnTo>
                  <a:lnTo>
                    <a:pt x="231810" y="48527"/>
                  </a:lnTo>
                  <a:close/>
                  <a:moveTo>
                    <a:pt x="251496" y="48527"/>
                  </a:moveTo>
                  <a:lnTo>
                    <a:pt x="260838" y="53902"/>
                  </a:lnTo>
                  <a:lnTo>
                    <a:pt x="251496" y="59278"/>
                  </a:lnTo>
                  <a:lnTo>
                    <a:pt x="242153" y="53902"/>
                  </a:lnTo>
                  <a:lnTo>
                    <a:pt x="251496" y="48527"/>
                  </a:lnTo>
                  <a:close/>
                  <a:moveTo>
                    <a:pt x="271181" y="48527"/>
                  </a:moveTo>
                  <a:lnTo>
                    <a:pt x="280523" y="53902"/>
                  </a:lnTo>
                  <a:lnTo>
                    <a:pt x="271181" y="59278"/>
                  </a:lnTo>
                  <a:lnTo>
                    <a:pt x="261839" y="53902"/>
                  </a:lnTo>
                  <a:lnTo>
                    <a:pt x="271181" y="48527"/>
                  </a:lnTo>
                  <a:close/>
                  <a:moveTo>
                    <a:pt x="25246" y="54199"/>
                  </a:moveTo>
                  <a:lnTo>
                    <a:pt x="34588" y="59574"/>
                  </a:lnTo>
                  <a:lnTo>
                    <a:pt x="25246" y="64950"/>
                  </a:lnTo>
                  <a:lnTo>
                    <a:pt x="15904" y="59574"/>
                  </a:lnTo>
                  <a:lnTo>
                    <a:pt x="25246" y="54199"/>
                  </a:lnTo>
                  <a:close/>
                  <a:moveTo>
                    <a:pt x="44931" y="54199"/>
                  </a:moveTo>
                  <a:lnTo>
                    <a:pt x="54236" y="59574"/>
                  </a:lnTo>
                  <a:lnTo>
                    <a:pt x="44931" y="64950"/>
                  </a:lnTo>
                  <a:lnTo>
                    <a:pt x="35589" y="59574"/>
                  </a:lnTo>
                  <a:lnTo>
                    <a:pt x="44931" y="54199"/>
                  </a:lnTo>
                  <a:close/>
                  <a:moveTo>
                    <a:pt x="64579" y="54199"/>
                  </a:moveTo>
                  <a:lnTo>
                    <a:pt x="73921" y="59574"/>
                  </a:lnTo>
                  <a:lnTo>
                    <a:pt x="64579" y="64950"/>
                  </a:lnTo>
                  <a:lnTo>
                    <a:pt x="55274" y="59574"/>
                  </a:lnTo>
                  <a:lnTo>
                    <a:pt x="64579" y="54199"/>
                  </a:lnTo>
                  <a:close/>
                  <a:moveTo>
                    <a:pt x="84264" y="54199"/>
                  </a:moveTo>
                  <a:lnTo>
                    <a:pt x="93606" y="59574"/>
                  </a:lnTo>
                  <a:lnTo>
                    <a:pt x="84264" y="64950"/>
                  </a:lnTo>
                  <a:lnTo>
                    <a:pt x="74922" y="59574"/>
                  </a:lnTo>
                  <a:lnTo>
                    <a:pt x="84264" y="54199"/>
                  </a:lnTo>
                  <a:close/>
                  <a:moveTo>
                    <a:pt x="103950" y="54199"/>
                  </a:moveTo>
                  <a:lnTo>
                    <a:pt x="113255" y="59574"/>
                  </a:lnTo>
                  <a:lnTo>
                    <a:pt x="103950" y="64950"/>
                  </a:lnTo>
                  <a:lnTo>
                    <a:pt x="94607" y="59574"/>
                  </a:lnTo>
                  <a:lnTo>
                    <a:pt x="103950" y="54199"/>
                  </a:lnTo>
                  <a:close/>
                  <a:moveTo>
                    <a:pt x="123598" y="54199"/>
                  </a:moveTo>
                  <a:lnTo>
                    <a:pt x="132940" y="59574"/>
                  </a:lnTo>
                  <a:lnTo>
                    <a:pt x="123598" y="64950"/>
                  </a:lnTo>
                  <a:lnTo>
                    <a:pt x="114293" y="59574"/>
                  </a:lnTo>
                  <a:lnTo>
                    <a:pt x="123598" y="54199"/>
                  </a:lnTo>
                  <a:close/>
                  <a:moveTo>
                    <a:pt x="143283" y="54199"/>
                  </a:moveTo>
                  <a:lnTo>
                    <a:pt x="152625" y="59574"/>
                  </a:lnTo>
                  <a:lnTo>
                    <a:pt x="143283" y="64950"/>
                  </a:lnTo>
                  <a:lnTo>
                    <a:pt x="133978" y="59574"/>
                  </a:lnTo>
                  <a:lnTo>
                    <a:pt x="143283" y="54199"/>
                  </a:lnTo>
                  <a:close/>
                  <a:moveTo>
                    <a:pt x="162968" y="54199"/>
                  </a:moveTo>
                  <a:lnTo>
                    <a:pt x="172310" y="59574"/>
                  </a:lnTo>
                  <a:lnTo>
                    <a:pt x="162968" y="64950"/>
                  </a:lnTo>
                  <a:lnTo>
                    <a:pt x="153626" y="59574"/>
                  </a:lnTo>
                  <a:lnTo>
                    <a:pt x="162968" y="54199"/>
                  </a:lnTo>
                  <a:close/>
                  <a:moveTo>
                    <a:pt x="182653" y="54199"/>
                  </a:moveTo>
                  <a:lnTo>
                    <a:pt x="191958" y="59574"/>
                  </a:lnTo>
                  <a:lnTo>
                    <a:pt x="182653" y="64950"/>
                  </a:lnTo>
                  <a:lnTo>
                    <a:pt x="173311" y="59574"/>
                  </a:lnTo>
                  <a:lnTo>
                    <a:pt x="182653" y="54199"/>
                  </a:lnTo>
                  <a:close/>
                  <a:moveTo>
                    <a:pt x="202301" y="54199"/>
                  </a:moveTo>
                  <a:lnTo>
                    <a:pt x="211643" y="59574"/>
                  </a:lnTo>
                  <a:lnTo>
                    <a:pt x="202301" y="64950"/>
                  </a:lnTo>
                  <a:lnTo>
                    <a:pt x="192996" y="59574"/>
                  </a:lnTo>
                  <a:lnTo>
                    <a:pt x="202301" y="54199"/>
                  </a:lnTo>
                  <a:close/>
                  <a:moveTo>
                    <a:pt x="221986" y="54199"/>
                  </a:moveTo>
                  <a:lnTo>
                    <a:pt x="231328" y="59574"/>
                  </a:lnTo>
                  <a:lnTo>
                    <a:pt x="221986" y="64950"/>
                  </a:lnTo>
                  <a:lnTo>
                    <a:pt x="212644" y="59574"/>
                  </a:lnTo>
                  <a:lnTo>
                    <a:pt x="221986" y="54199"/>
                  </a:lnTo>
                  <a:close/>
                  <a:moveTo>
                    <a:pt x="241672" y="54199"/>
                  </a:moveTo>
                  <a:lnTo>
                    <a:pt x="250977" y="59574"/>
                  </a:lnTo>
                  <a:lnTo>
                    <a:pt x="241672" y="64950"/>
                  </a:lnTo>
                  <a:lnTo>
                    <a:pt x="232329" y="59574"/>
                  </a:lnTo>
                  <a:lnTo>
                    <a:pt x="241672" y="54199"/>
                  </a:lnTo>
                  <a:close/>
                  <a:moveTo>
                    <a:pt x="261357" y="54199"/>
                  </a:moveTo>
                  <a:lnTo>
                    <a:pt x="270662" y="59574"/>
                  </a:lnTo>
                  <a:lnTo>
                    <a:pt x="261357" y="64950"/>
                  </a:lnTo>
                  <a:lnTo>
                    <a:pt x="252015" y="59574"/>
                  </a:lnTo>
                  <a:lnTo>
                    <a:pt x="261357" y="54199"/>
                  </a:lnTo>
                  <a:close/>
                  <a:moveTo>
                    <a:pt x="15385" y="59871"/>
                  </a:moveTo>
                  <a:lnTo>
                    <a:pt x="24727" y="65246"/>
                  </a:lnTo>
                  <a:lnTo>
                    <a:pt x="15385" y="70659"/>
                  </a:lnTo>
                  <a:lnTo>
                    <a:pt x="6080" y="65246"/>
                  </a:lnTo>
                  <a:lnTo>
                    <a:pt x="15385" y="59871"/>
                  </a:lnTo>
                  <a:close/>
                  <a:moveTo>
                    <a:pt x="35070" y="59871"/>
                  </a:moveTo>
                  <a:lnTo>
                    <a:pt x="44412" y="65246"/>
                  </a:lnTo>
                  <a:lnTo>
                    <a:pt x="35070" y="70659"/>
                  </a:lnTo>
                  <a:lnTo>
                    <a:pt x="25765" y="65246"/>
                  </a:lnTo>
                  <a:lnTo>
                    <a:pt x="35070" y="59871"/>
                  </a:lnTo>
                  <a:close/>
                  <a:moveTo>
                    <a:pt x="54755" y="59871"/>
                  </a:moveTo>
                  <a:lnTo>
                    <a:pt x="64097" y="65246"/>
                  </a:lnTo>
                  <a:lnTo>
                    <a:pt x="54755" y="70659"/>
                  </a:lnTo>
                  <a:lnTo>
                    <a:pt x="45413" y="65246"/>
                  </a:lnTo>
                  <a:lnTo>
                    <a:pt x="54755" y="59871"/>
                  </a:lnTo>
                  <a:close/>
                  <a:moveTo>
                    <a:pt x="74440" y="59871"/>
                  </a:moveTo>
                  <a:lnTo>
                    <a:pt x="83745" y="65246"/>
                  </a:lnTo>
                  <a:lnTo>
                    <a:pt x="74440" y="70659"/>
                  </a:lnTo>
                  <a:lnTo>
                    <a:pt x="65098" y="65246"/>
                  </a:lnTo>
                  <a:lnTo>
                    <a:pt x="74440" y="59871"/>
                  </a:lnTo>
                  <a:close/>
                  <a:moveTo>
                    <a:pt x="94088" y="59871"/>
                  </a:moveTo>
                  <a:lnTo>
                    <a:pt x="103431" y="65246"/>
                  </a:lnTo>
                  <a:lnTo>
                    <a:pt x="94088" y="70659"/>
                  </a:lnTo>
                  <a:lnTo>
                    <a:pt x="84783" y="65246"/>
                  </a:lnTo>
                  <a:lnTo>
                    <a:pt x="94088" y="59871"/>
                  </a:lnTo>
                  <a:close/>
                  <a:moveTo>
                    <a:pt x="113774" y="59871"/>
                  </a:moveTo>
                  <a:lnTo>
                    <a:pt x="123116" y="65246"/>
                  </a:lnTo>
                  <a:lnTo>
                    <a:pt x="113774" y="70659"/>
                  </a:lnTo>
                  <a:lnTo>
                    <a:pt x="104431" y="65246"/>
                  </a:lnTo>
                  <a:lnTo>
                    <a:pt x="113774" y="59871"/>
                  </a:lnTo>
                  <a:close/>
                  <a:moveTo>
                    <a:pt x="133459" y="59871"/>
                  </a:moveTo>
                  <a:lnTo>
                    <a:pt x="142764" y="65246"/>
                  </a:lnTo>
                  <a:lnTo>
                    <a:pt x="133459" y="70659"/>
                  </a:lnTo>
                  <a:lnTo>
                    <a:pt x="124117" y="65246"/>
                  </a:lnTo>
                  <a:lnTo>
                    <a:pt x="133459" y="59871"/>
                  </a:lnTo>
                  <a:close/>
                  <a:moveTo>
                    <a:pt x="153144" y="59871"/>
                  </a:moveTo>
                  <a:lnTo>
                    <a:pt x="162449" y="65246"/>
                  </a:lnTo>
                  <a:lnTo>
                    <a:pt x="153144" y="70659"/>
                  </a:lnTo>
                  <a:lnTo>
                    <a:pt x="143802" y="65246"/>
                  </a:lnTo>
                  <a:lnTo>
                    <a:pt x="153144" y="59871"/>
                  </a:lnTo>
                  <a:close/>
                  <a:moveTo>
                    <a:pt x="172792" y="59871"/>
                  </a:moveTo>
                  <a:lnTo>
                    <a:pt x="182134" y="65246"/>
                  </a:lnTo>
                  <a:lnTo>
                    <a:pt x="172792" y="70659"/>
                  </a:lnTo>
                  <a:lnTo>
                    <a:pt x="163487" y="65246"/>
                  </a:lnTo>
                  <a:lnTo>
                    <a:pt x="172792" y="59871"/>
                  </a:lnTo>
                  <a:close/>
                  <a:moveTo>
                    <a:pt x="192477" y="59871"/>
                  </a:moveTo>
                  <a:lnTo>
                    <a:pt x="201819" y="65246"/>
                  </a:lnTo>
                  <a:lnTo>
                    <a:pt x="192477" y="70659"/>
                  </a:lnTo>
                  <a:lnTo>
                    <a:pt x="183135" y="65246"/>
                  </a:lnTo>
                  <a:lnTo>
                    <a:pt x="192477" y="59871"/>
                  </a:lnTo>
                  <a:close/>
                  <a:moveTo>
                    <a:pt x="212162" y="59871"/>
                  </a:moveTo>
                  <a:lnTo>
                    <a:pt x="221467" y="65246"/>
                  </a:lnTo>
                  <a:lnTo>
                    <a:pt x="212162" y="70659"/>
                  </a:lnTo>
                  <a:lnTo>
                    <a:pt x="202820" y="65246"/>
                  </a:lnTo>
                  <a:lnTo>
                    <a:pt x="212162" y="59871"/>
                  </a:lnTo>
                  <a:close/>
                  <a:moveTo>
                    <a:pt x="231810" y="59871"/>
                  </a:moveTo>
                  <a:lnTo>
                    <a:pt x="241153" y="65246"/>
                  </a:lnTo>
                  <a:lnTo>
                    <a:pt x="231810" y="70659"/>
                  </a:lnTo>
                  <a:lnTo>
                    <a:pt x="222505" y="65246"/>
                  </a:lnTo>
                  <a:lnTo>
                    <a:pt x="231810" y="59871"/>
                  </a:lnTo>
                  <a:close/>
                  <a:moveTo>
                    <a:pt x="251496" y="59871"/>
                  </a:moveTo>
                  <a:lnTo>
                    <a:pt x="260838" y="65246"/>
                  </a:lnTo>
                  <a:lnTo>
                    <a:pt x="251496" y="70659"/>
                  </a:lnTo>
                  <a:lnTo>
                    <a:pt x="242153" y="65246"/>
                  </a:lnTo>
                  <a:lnTo>
                    <a:pt x="251496" y="59871"/>
                  </a:lnTo>
                  <a:close/>
                  <a:moveTo>
                    <a:pt x="271181" y="59871"/>
                  </a:moveTo>
                  <a:lnTo>
                    <a:pt x="280523" y="65246"/>
                  </a:lnTo>
                  <a:lnTo>
                    <a:pt x="271181" y="70659"/>
                  </a:lnTo>
                  <a:lnTo>
                    <a:pt x="261839" y="65246"/>
                  </a:lnTo>
                  <a:lnTo>
                    <a:pt x="271181" y="59871"/>
                  </a:lnTo>
                  <a:close/>
                  <a:moveTo>
                    <a:pt x="25246" y="65543"/>
                  </a:moveTo>
                  <a:lnTo>
                    <a:pt x="34551" y="70918"/>
                  </a:lnTo>
                  <a:lnTo>
                    <a:pt x="25246" y="76331"/>
                  </a:lnTo>
                  <a:lnTo>
                    <a:pt x="15904" y="70918"/>
                  </a:lnTo>
                  <a:lnTo>
                    <a:pt x="25246" y="65543"/>
                  </a:lnTo>
                  <a:close/>
                  <a:moveTo>
                    <a:pt x="44931" y="65543"/>
                  </a:moveTo>
                  <a:lnTo>
                    <a:pt x="54236" y="70918"/>
                  </a:lnTo>
                  <a:lnTo>
                    <a:pt x="44931" y="76331"/>
                  </a:lnTo>
                  <a:lnTo>
                    <a:pt x="35589" y="70918"/>
                  </a:lnTo>
                  <a:lnTo>
                    <a:pt x="44931" y="65543"/>
                  </a:lnTo>
                  <a:close/>
                  <a:moveTo>
                    <a:pt x="64579" y="65543"/>
                  </a:moveTo>
                  <a:lnTo>
                    <a:pt x="73921" y="70918"/>
                  </a:lnTo>
                  <a:lnTo>
                    <a:pt x="64579" y="76331"/>
                  </a:lnTo>
                  <a:lnTo>
                    <a:pt x="55274" y="70918"/>
                  </a:lnTo>
                  <a:lnTo>
                    <a:pt x="64579" y="65543"/>
                  </a:lnTo>
                  <a:close/>
                  <a:moveTo>
                    <a:pt x="84264" y="65543"/>
                  </a:moveTo>
                  <a:lnTo>
                    <a:pt x="93606" y="70918"/>
                  </a:lnTo>
                  <a:lnTo>
                    <a:pt x="84264" y="76331"/>
                  </a:lnTo>
                  <a:lnTo>
                    <a:pt x="74922" y="70918"/>
                  </a:lnTo>
                  <a:lnTo>
                    <a:pt x="84264" y="65543"/>
                  </a:lnTo>
                  <a:close/>
                  <a:moveTo>
                    <a:pt x="103950" y="65543"/>
                  </a:moveTo>
                  <a:lnTo>
                    <a:pt x="113255" y="70918"/>
                  </a:lnTo>
                  <a:lnTo>
                    <a:pt x="103950" y="76331"/>
                  </a:lnTo>
                  <a:lnTo>
                    <a:pt x="94607" y="70918"/>
                  </a:lnTo>
                  <a:lnTo>
                    <a:pt x="103950" y="65543"/>
                  </a:lnTo>
                  <a:close/>
                  <a:moveTo>
                    <a:pt x="123598" y="65543"/>
                  </a:moveTo>
                  <a:lnTo>
                    <a:pt x="132940" y="70918"/>
                  </a:lnTo>
                  <a:lnTo>
                    <a:pt x="123598" y="76331"/>
                  </a:lnTo>
                  <a:lnTo>
                    <a:pt x="114293" y="70918"/>
                  </a:lnTo>
                  <a:lnTo>
                    <a:pt x="123598" y="65543"/>
                  </a:lnTo>
                  <a:close/>
                  <a:moveTo>
                    <a:pt x="143283" y="65543"/>
                  </a:moveTo>
                  <a:lnTo>
                    <a:pt x="152625" y="70918"/>
                  </a:lnTo>
                  <a:lnTo>
                    <a:pt x="143283" y="76331"/>
                  </a:lnTo>
                  <a:lnTo>
                    <a:pt x="133978" y="70918"/>
                  </a:lnTo>
                  <a:lnTo>
                    <a:pt x="143283" y="65543"/>
                  </a:lnTo>
                  <a:close/>
                  <a:moveTo>
                    <a:pt x="162968" y="65543"/>
                  </a:moveTo>
                  <a:lnTo>
                    <a:pt x="172310" y="70918"/>
                  </a:lnTo>
                  <a:lnTo>
                    <a:pt x="162968" y="76331"/>
                  </a:lnTo>
                  <a:lnTo>
                    <a:pt x="153626" y="70918"/>
                  </a:lnTo>
                  <a:lnTo>
                    <a:pt x="162968" y="65543"/>
                  </a:lnTo>
                  <a:close/>
                  <a:moveTo>
                    <a:pt x="182653" y="65543"/>
                  </a:moveTo>
                  <a:lnTo>
                    <a:pt x="191958" y="70918"/>
                  </a:lnTo>
                  <a:lnTo>
                    <a:pt x="182653" y="76331"/>
                  </a:lnTo>
                  <a:lnTo>
                    <a:pt x="173311" y="70918"/>
                  </a:lnTo>
                  <a:lnTo>
                    <a:pt x="182653" y="65543"/>
                  </a:lnTo>
                  <a:close/>
                  <a:moveTo>
                    <a:pt x="202301" y="65543"/>
                  </a:moveTo>
                  <a:lnTo>
                    <a:pt x="211643" y="70918"/>
                  </a:lnTo>
                  <a:lnTo>
                    <a:pt x="202301" y="76331"/>
                  </a:lnTo>
                  <a:lnTo>
                    <a:pt x="192996" y="70918"/>
                  </a:lnTo>
                  <a:lnTo>
                    <a:pt x="202301" y="65543"/>
                  </a:lnTo>
                  <a:close/>
                  <a:moveTo>
                    <a:pt x="221986" y="65543"/>
                  </a:moveTo>
                  <a:lnTo>
                    <a:pt x="231328" y="70918"/>
                  </a:lnTo>
                  <a:lnTo>
                    <a:pt x="221986" y="76331"/>
                  </a:lnTo>
                  <a:lnTo>
                    <a:pt x="212644" y="70918"/>
                  </a:lnTo>
                  <a:lnTo>
                    <a:pt x="221986" y="65543"/>
                  </a:lnTo>
                  <a:close/>
                  <a:moveTo>
                    <a:pt x="241672" y="65543"/>
                  </a:moveTo>
                  <a:lnTo>
                    <a:pt x="250977" y="70918"/>
                  </a:lnTo>
                  <a:lnTo>
                    <a:pt x="241672" y="76331"/>
                  </a:lnTo>
                  <a:lnTo>
                    <a:pt x="232329" y="70918"/>
                  </a:lnTo>
                  <a:lnTo>
                    <a:pt x="241672" y="65543"/>
                  </a:lnTo>
                  <a:close/>
                  <a:moveTo>
                    <a:pt x="261357" y="65543"/>
                  </a:moveTo>
                  <a:lnTo>
                    <a:pt x="270662" y="70956"/>
                  </a:lnTo>
                  <a:lnTo>
                    <a:pt x="261357" y="76331"/>
                  </a:lnTo>
                  <a:lnTo>
                    <a:pt x="252015" y="70918"/>
                  </a:lnTo>
                  <a:lnTo>
                    <a:pt x="261357" y="65543"/>
                  </a:lnTo>
                  <a:close/>
                  <a:moveTo>
                    <a:pt x="15385" y="71215"/>
                  </a:moveTo>
                  <a:lnTo>
                    <a:pt x="24727" y="76627"/>
                  </a:lnTo>
                  <a:lnTo>
                    <a:pt x="15385" y="82003"/>
                  </a:lnTo>
                  <a:lnTo>
                    <a:pt x="6080" y="76627"/>
                  </a:lnTo>
                  <a:lnTo>
                    <a:pt x="15385" y="71215"/>
                  </a:lnTo>
                  <a:close/>
                  <a:moveTo>
                    <a:pt x="35070" y="71215"/>
                  </a:moveTo>
                  <a:lnTo>
                    <a:pt x="44412" y="76627"/>
                  </a:lnTo>
                  <a:lnTo>
                    <a:pt x="35070" y="82003"/>
                  </a:lnTo>
                  <a:lnTo>
                    <a:pt x="25765" y="76627"/>
                  </a:lnTo>
                  <a:lnTo>
                    <a:pt x="35070" y="71215"/>
                  </a:lnTo>
                  <a:close/>
                  <a:moveTo>
                    <a:pt x="54755" y="71215"/>
                  </a:moveTo>
                  <a:lnTo>
                    <a:pt x="64097" y="76627"/>
                  </a:lnTo>
                  <a:lnTo>
                    <a:pt x="54755" y="82003"/>
                  </a:lnTo>
                  <a:lnTo>
                    <a:pt x="45413" y="76627"/>
                  </a:lnTo>
                  <a:lnTo>
                    <a:pt x="54755" y="71215"/>
                  </a:lnTo>
                  <a:close/>
                  <a:moveTo>
                    <a:pt x="74440" y="71215"/>
                  </a:moveTo>
                  <a:lnTo>
                    <a:pt x="83745" y="76627"/>
                  </a:lnTo>
                  <a:lnTo>
                    <a:pt x="74440" y="82003"/>
                  </a:lnTo>
                  <a:lnTo>
                    <a:pt x="65098" y="76627"/>
                  </a:lnTo>
                  <a:lnTo>
                    <a:pt x="74440" y="71215"/>
                  </a:lnTo>
                  <a:close/>
                  <a:moveTo>
                    <a:pt x="94088" y="71215"/>
                  </a:moveTo>
                  <a:lnTo>
                    <a:pt x="103431" y="76627"/>
                  </a:lnTo>
                  <a:lnTo>
                    <a:pt x="94088" y="82003"/>
                  </a:lnTo>
                  <a:lnTo>
                    <a:pt x="84783" y="76627"/>
                  </a:lnTo>
                  <a:lnTo>
                    <a:pt x="94088" y="71215"/>
                  </a:lnTo>
                  <a:close/>
                  <a:moveTo>
                    <a:pt x="113774" y="71215"/>
                  </a:moveTo>
                  <a:lnTo>
                    <a:pt x="123116" y="76627"/>
                  </a:lnTo>
                  <a:lnTo>
                    <a:pt x="113774" y="82003"/>
                  </a:lnTo>
                  <a:lnTo>
                    <a:pt x="104431" y="76627"/>
                  </a:lnTo>
                  <a:lnTo>
                    <a:pt x="113774" y="71215"/>
                  </a:lnTo>
                  <a:close/>
                  <a:moveTo>
                    <a:pt x="133459" y="71215"/>
                  </a:moveTo>
                  <a:lnTo>
                    <a:pt x="142764" y="76627"/>
                  </a:lnTo>
                  <a:lnTo>
                    <a:pt x="133459" y="82003"/>
                  </a:lnTo>
                  <a:lnTo>
                    <a:pt x="124117" y="76627"/>
                  </a:lnTo>
                  <a:lnTo>
                    <a:pt x="133459" y="71215"/>
                  </a:lnTo>
                  <a:close/>
                  <a:moveTo>
                    <a:pt x="153144" y="71215"/>
                  </a:moveTo>
                  <a:lnTo>
                    <a:pt x="162449" y="76627"/>
                  </a:lnTo>
                  <a:lnTo>
                    <a:pt x="153144" y="82003"/>
                  </a:lnTo>
                  <a:lnTo>
                    <a:pt x="143802" y="76627"/>
                  </a:lnTo>
                  <a:lnTo>
                    <a:pt x="153144" y="71215"/>
                  </a:lnTo>
                  <a:close/>
                  <a:moveTo>
                    <a:pt x="172792" y="71215"/>
                  </a:moveTo>
                  <a:lnTo>
                    <a:pt x="182134" y="76627"/>
                  </a:lnTo>
                  <a:lnTo>
                    <a:pt x="172792" y="82003"/>
                  </a:lnTo>
                  <a:lnTo>
                    <a:pt x="163487" y="76627"/>
                  </a:lnTo>
                  <a:lnTo>
                    <a:pt x="172792" y="71215"/>
                  </a:lnTo>
                  <a:close/>
                  <a:moveTo>
                    <a:pt x="192477" y="71215"/>
                  </a:moveTo>
                  <a:lnTo>
                    <a:pt x="201819" y="76627"/>
                  </a:lnTo>
                  <a:lnTo>
                    <a:pt x="192477" y="82003"/>
                  </a:lnTo>
                  <a:lnTo>
                    <a:pt x="183135" y="76627"/>
                  </a:lnTo>
                  <a:lnTo>
                    <a:pt x="192477" y="71215"/>
                  </a:lnTo>
                  <a:close/>
                  <a:moveTo>
                    <a:pt x="212162" y="71215"/>
                  </a:moveTo>
                  <a:lnTo>
                    <a:pt x="221467" y="76627"/>
                  </a:lnTo>
                  <a:lnTo>
                    <a:pt x="212162" y="82003"/>
                  </a:lnTo>
                  <a:lnTo>
                    <a:pt x="202820" y="76627"/>
                  </a:lnTo>
                  <a:lnTo>
                    <a:pt x="212162" y="71215"/>
                  </a:lnTo>
                  <a:close/>
                  <a:moveTo>
                    <a:pt x="231810" y="71215"/>
                  </a:moveTo>
                  <a:lnTo>
                    <a:pt x="241153" y="76627"/>
                  </a:lnTo>
                  <a:lnTo>
                    <a:pt x="231810" y="82003"/>
                  </a:lnTo>
                  <a:lnTo>
                    <a:pt x="222505" y="76627"/>
                  </a:lnTo>
                  <a:lnTo>
                    <a:pt x="231810" y="71215"/>
                  </a:lnTo>
                  <a:close/>
                  <a:moveTo>
                    <a:pt x="251496" y="71215"/>
                  </a:moveTo>
                  <a:lnTo>
                    <a:pt x="260838" y="76627"/>
                  </a:lnTo>
                  <a:lnTo>
                    <a:pt x="251496" y="82003"/>
                  </a:lnTo>
                  <a:lnTo>
                    <a:pt x="242153" y="76627"/>
                  </a:lnTo>
                  <a:lnTo>
                    <a:pt x="251496" y="71215"/>
                  </a:lnTo>
                  <a:close/>
                  <a:moveTo>
                    <a:pt x="271181" y="71215"/>
                  </a:moveTo>
                  <a:lnTo>
                    <a:pt x="280523" y="76627"/>
                  </a:lnTo>
                  <a:lnTo>
                    <a:pt x="271181" y="82003"/>
                  </a:lnTo>
                  <a:lnTo>
                    <a:pt x="261839" y="76627"/>
                  </a:lnTo>
                  <a:lnTo>
                    <a:pt x="271181" y="71215"/>
                  </a:lnTo>
                  <a:close/>
                  <a:moveTo>
                    <a:pt x="25246" y="76924"/>
                  </a:moveTo>
                  <a:lnTo>
                    <a:pt x="34551" y="82299"/>
                  </a:lnTo>
                  <a:lnTo>
                    <a:pt x="25246" y="87675"/>
                  </a:lnTo>
                  <a:lnTo>
                    <a:pt x="15904" y="82299"/>
                  </a:lnTo>
                  <a:lnTo>
                    <a:pt x="25246" y="76924"/>
                  </a:lnTo>
                  <a:close/>
                  <a:moveTo>
                    <a:pt x="44931" y="76924"/>
                  </a:moveTo>
                  <a:lnTo>
                    <a:pt x="54236" y="82299"/>
                  </a:lnTo>
                  <a:lnTo>
                    <a:pt x="44931" y="87675"/>
                  </a:lnTo>
                  <a:lnTo>
                    <a:pt x="35589" y="82299"/>
                  </a:lnTo>
                  <a:lnTo>
                    <a:pt x="44931" y="76924"/>
                  </a:lnTo>
                  <a:close/>
                  <a:moveTo>
                    <a:pt x="64579" y="76924"/>
                  </a:moveTo>
                  <a:lnTo>
                    <a:pt x="73921" y="82299"/>
                  </a:lnTo>
                  <a:lnTo>
                    <a:pt x="64579" y="87675"/>
                  </a:lnTo>
                  <a:lnTo>
                    <a:pt x="55274" y="82299"/>
                  </a:lnTo>
                  <a:lnTo>
                    <a:pt x="64579" y="76924"/>
                  </a:lnTo>
                  <a:close/>
                  <a:moveTo>
                    <a:pt x="84264" y="76924"/>
                  </a:moveTo>
                  <a:lnTo>
                    <a:pt x="93606" y="82299"/>
                  </a:lnTo>
                  <a:lnTo>
                    <a:pt x="84264" y="87675"/>
                  </a:lnTo>
                  <a:lnTo>
                    <a:pt x="74922" y="82299"/>
                  </a:lnTo>
                  <a:lnTo>
                    <a:pt x="84264" y="76924"/>
                  </a:lnTo>
                  <a:close/>
                  <a:moveTo>
                    <a:pt x="103950" y="76924"/>
                  </a:moveTo>
                  <a:lnTo>
                    <a:pt x="113255" y="82299"/>
                  </a:lnTo>
                  <a:lnTo>
                    <a:pt x="103950" y="87675"/>
                  </a:lnTo>
                  <a:lnTo>
                    <a:pt x="94607" y="82299"/>
                  </a:lnTo>
                  <a:lnTo>
                    <a:pt x="103950" y="76924"/>
                  </a:lnTo>
                  <a:close/>
                  <a:moveTo>
                    <a:pt x="123598" y="76924"/>
                  </a:moveTo>
                  <a:lnTo>
                    <a:pt x="132940" y="82299"/>
                  </a:lnTo>
                  <a:lnTo>
                    <a:pt x="123598" y="87675"/>
                  </a:lnTo>
                  <a:lnTo>
                    <a:pt x="114293" y="82299"/>
                  </a:lnTo>
                  <a:lnTo>
                    <a:pt x="123598" y="76924"/>
                  </a:lnTo>
                  <a:close/>
                  <a:moveTo>
                    <a:pt x="143283" y="76924"/>
                  </a:moveTo>
                  <a:lnTo>
                    <a:pt x="152625" y="82299"/>
                  </a:lnTo>
                  <a:lnTo>
                    <a:pt x="143283" y="87675"/>
                  </a:lnTo>
                  <a:lnTo>
                    <a:pt x="133978" y="82299"/>
                  </a:lnTo>
                  <a:lnTo>
                    <a:pt x="143283" y="76924"/>
                  </a:lnTo>
                  <a:close/>
                  <a:moveTo>
                    <a:pt x="162968" y="76924"/>
                  </a:moveTo>
                  <a:lnTo>
                    <a:pt x="172310" y="82299"/>
                  </a:lnTo>
                  <a:lnTo>
                    <a:pt x="162968" y="87675"/>
                  </a:lnTo>
                  <a:lnTo>
                    <a:pt x="153626" y="82299"/>
                  </a:lnTo>
                  <a:lnTo>
                    <a:pt x="162968" y="76924"/>
                  </a:lnTo>
                  <a:close/>
                  <a:moveTo>
                    <a:pt x="182653" y="76924"/>
                  </a:moveTo>
                  <a:lnTo>
                    <a:pt x="191958" y="82299"/>
                  </a:lnTo>
                  <a:lnTo>
                    <a:pt x="182653" y="87675"/>
                  </a:lnTo>
                  <a:lnTo>
                    <a:pt x="173311" y="82299"/>
                  </a:lnTo>
                  <a:lnTo>
                    <a:pt x="182653" y="76924"/>
                  </a:lnTo>
                  <a:close/>
                  <a:moveTo>
                    <a:pt x="202301" y="76924"/>
                  </a:moveTo>
                  <a:lnTo>
                    <a:pt x="211643" y="82299"/>
                  </a:lnTo>
                  <a:lnTo>
                    <a:pt x="202301" y="87675"/>
                  </a:lnTo>
                  <a:lnTo>
                    <a:pt x="192996" y="82299"/>
                  </a:lnTo>
                  <a:lnTo>
                    <a:pt x="202301" y="76924"/>
                  </a:lnTo>
                  <a:close/>
                  <a:moveTo>
                    <a:pt x="221986" y="76924"/>
                  </a:moveTo>
                  <a:lnTo>
                    <a:pt x="231328" y="82299"/>
                  </a:lnTo>
                  <a:lnTo>
                    <a:pt x="221986" y="87675"/>
                  </a:lnTo>
                  <a:lnTo>
                    <a:pt x="212644" y="82299"/>
                  </a:lnTo>
                  <a:lnTo>
                    <a:pt x="221986" y="76924"/>
                  </a:lnTo>
                  <a:close/>
                  <a:moveTo>
                    <a:pt x="241672" y="76924"/>
                  </a:moveTo>
                  <a:lnTo>
                    <a:pt x="250977" y="82299"/>
                  </a:lnTo>
                  <a:lnTo>
                    <a:pt x="241672" y="87675"/>
                  </a:lnTo>
                  <a:lnTo>
                    <a:pt x="232329" y="82299"/>
                  </a:lnTo>
                  <a:lnTo>
                    <a:pt x="241672" y="76924"/>
                  </a:lnTo>
                  <a:close/>
                  <a:moveTo>
                    <a:pt x="261357" y="76924"/>
                  </a:moveTo>
                  <a:lnTo>
                    <a:pt x="270662" y="82299"/>
                  </a:lnTo>
                  <a:lnTo>
                    <a:pt x="261357" y="87675"/>
                  </a:lnTo>
                  <a:lnTo>
                    <a:pt x="252015" y="82299"/>
                  </a:lnTo>
                  <a:lnTo>
                    <a:pt x="261357" y="76924"/>
                  </a:lnTo>
                  <a:close/>
                  <a:moveTo>
                    <a:pt x="15385" y="82596"/>
                  </a:moveTo>
                  <a:lnTo>
                    <a:pt x="24727" y="87971"/>
                  </a:lnTo>
                  <a:lnTo>
                    <a:pt x="15385" y="93347"/>
                  </a:lnTo>
                  <a:lnTo>
                    <a:pt x="6080" y="87971"/>
                  </a:lnTo>
                  <a:lnTo>
                    <a:pt x="15385" y="82596"/>
                  </a:lnTo>
                  <a:close/>
                  <a:moveTo>
                    <a:pt x="35070" y="82596"/>
                  </a:moveTo>
                  <a:lnTo>
                    <a:pt x="44412" y="87971"/>
                  </a:lnTo>
                  <a:lnTo>
                    <a:pt x="35070" y="93347"/>
                  </a:lnTo>
                  <a:lnTo>
                    <a:pt x="25765" y="87971"/>
                  </a:lnTo>
                  <a:lnTo>
                    <a:pt x="35070" y="82596"/>
                  </a:lnTo>
                  <a:close/>
                  <a:moveTo>
                    <a:pt x="54755" y="82596"/>
                  </a:moveTo>
                  <a:lnTo>
                    <a:pt x="64097" y="87971"/>
                  </a:lnTo>
                  <a:lnTo>
                    <a:pt x="54755" y="93347"/>
                  </a:lnTo>
                  <a:lnTo>
                    <a:pt x="45413" y="87971"/>
                  </a:lnTo>
                  <a:lnTo>
                    <a:pt x="54755" y="82596"/>
                  </a:lnTo>
                  <a:close/>
                  <a:moveTo>
                    <a:pt x="74440" y="82596"/>
                  </a:moveTo>
                  <a:lnTo>
                    <a:pt x="83745" y="87971"/>
                  </a:lnTo>
                  <a:lnTo>
                    <a:pt x="74440" y="93347"/>
                  </a:lnTo>
                  <a:lnTo>
                    <a:pt x="65098" y="87971"/>
                  </a:lnTo>
                  <a:lnTo>
                    <a:pt x="74440" y="82596"/>
                  </a:lnTo>
                  <a:close/>
                  <a:moveTo>
                    <a:pt x="94088" y="82596"/>
                  </a:moveTo>
                  <a:lnTo>
                    <a:pt x="103431" y="87971"/>
                  </a:lnTo>
                  <a:lnTo>
                    <a:pt x="94088" y="93347"/>
                  </a:lnTo>
                  <a:lnTo>
                    <a:pt x="84783" y="87971"/>
                  </a:lnTo>
                  <a:lnTo>
                    <a:pt x="94088" y="82596"/>
                  </a:lnTo>
                  <a:close/>
                  <a:moveTo>
                    <a:pt x="113774" y="82596"/>
                  </a:moveTo>
                  <a:lnTo>
                    <a:pt x="123116" y="87971"/>
                  </a:lnTo>
                  <a:lnTo>
                    <a:pt x="113774" y="93347"/>
                  </a:lnTo>
                  <a:lnTo>
                    <a:pt x="104431" y="87971"/>
                  </a:lnTo>
                  <a:lnTo>
                    <a:pt x="113774" y="82596"/>
                  </a:lnTo>
                  <a:close/>
                  <a:moveTo>
                    <a:pt x="133459" y="82596"/>
                  </a:moveTo>
                  <a:lnTo>
                    <a:pt x="142764" y="87971"/>
                  </a:lnTo>
                  <a:lnTo>
                    <a:pt x="133459" y="93347"/>
                  </a:lnTo>
                  <a:lnTo>
                    <a:pt x="124117" y="87971"/>
                  </a:lnTo>
                  <a:lnTo>
                    <a:pt x="133459" y="82596"/>
                  </a:lnTo>
                  <a:close/>
                  <a:moveTo>
                    <a:pt x="153144" y="82596"/>
                  </a:moveTo>
                  <a:lnTo>
                    <a:pt x="162449" y="87971"/>
                  </a:lnTo>
                  <a:lnTo>
                    <a:pt x="153144" y="93347"/>
                  </a:lnTo>
                  <a:lnTo>
                    <a:pt x="143802" y="87971"/>
                  </a:lnTo>
                  <a:lnTo>
                    <a:pt x="153144" y="82596"/>
                  </a:lnTo>
                  <a:close/>
                  <a:moveTo>
                    <a:pt x="172792" y="82596"/>
                  </a:moveTo>
                  <a:lnTo>
                    <a:pt x="182134" y="87971"/>
                  </a:lnTo>
                  <a:lnTo>
                    <a:pt x="172792" y="93347"/>
                  </a:lnTo>
                  <a:lnTo>
                    <a:pt x="163487" y="87971"/>
                  </a:lnTo>
                  <a:lnTo>
                    <a:pt x="172792" y="82596"/>
                  </a:lnTo>
                  <a:close/>
                  <a:moveTo>
                    <a:pt x="192477" y="82596"/>
                  </a:moveTo>
                  <a:lnTo>
                    <a:pt x="201819" y="87971"/>
                  </a:lnTo>
                  <a:lnTo>
                    <a:pt x="192477" y="93347"/>
                  </a:lnTo>
                  <a:lnTo>
                    <a:pt x="183135" y="87971"/>
                  </a:lnTo>
                  <a:lnTo>
                    <a:pt x="192477" y="82596"/>
                  </a:lnTo>
                  <a:close/>
                  <a:moveTo>
                    <a:pt x="212162" y="82596"/>
                  </a:moveTo>
                  <a:lnTo>
                    <a:pt x="221467" y="87971"/>
                  </a:lnTo>
                  <a:lnTo>
                    <a:pt x="212162" y="93347"/>
                  </a:lnTo>
                  <a:lnTo>
                    <a:pt x="202820" y="87971"/>
                  </a:lnTo>
                  <a:lnTo>
                    <a:pt x="212162" y="82596"/>
                  </a:lnTo>
                  <a:close/>
                  <a:moveTo>
                    <a:pt x="231810" y="82596"/>
                  </a:moveTo>
                  <a:lnTo>
                    <a:pt x="241153" y="87971"/>
                  </a:lnTo>
                  <a:lnTo>
                    <a:pt x="231810" y="93347"/>
                  </a:lnTo>
                  <a:lnTo>
                    <a:pt x="222505" y="87971"/>
                  </a:lnTo>
                  <a:lnTo>
                    <a:pt x="231810" y="82596"/>
                  </a:lnTo>
                  <a:close/>
                  <a:moveTo>
                    <a:pt x="251496" y="82596"/>
                  </a:moveTo>
                  <a:lnTo>
                    <a:pt x="260838" y="87971"/>
                  </a:lnTo>
                  <a:lnTo>
                    <a:pt x="251496" y="93347"/>
                  </a:lnTo>
                  <a:lnTo>
                    <a:pt x="242153" y="87971"/>
                  </a:lnTo>
                  <a:lnTo>
                    <a:pt x="251496" y="82596"/>
                  </a:lnTo>
                  <a:close/>
                  <a:moveTo>
                    <a:pt x="271181" y="82596"/>
                  </a:moveTo>
                  <a:lnTo>
                    <a:pt x="280523" y="87971"/>
                  </a:lnTo>
                  <a:lnTo>
                    <a:pt x="271181" y="93347"/>
                  </a:lnTo>
                  <a:lnTo>
                    <a:pt x="261839" y="87971"/>
                  </a:lnTo>
                  <a:lnTo>
                    <a:pt x="271181" y="82596"/>
                  </a:lnTo>
                  <a:close/>
                  <a:moveTo>
                    <a:pt x="25246" y="88268"/>
                  </a:moveTo>
                  <a:lnTo>
                    <a:pt x="34551" y="93643"/>
                  </a:lnTo>
                  <a:lnTo>
                    <a:pt x="25246" y="99056"/>
                  </a:lnTo>
                  <a:lnTo>
                    <a:pt x="15904" y="93643"/>
                  </a:lnTo>
                  <a:lnTo>
                    <a:pt x="25246" y="88268"/>
                  </a:lnTo>
                  <a:close/>
                  <a:moveTo>
                    <a:pt x="44931" y="88268"/>
                  </a:moveTo>
                  <a:lnTo>
                    <a:pt x="54236" y="93643"/>
                  </a:lnTo>
                  <a:lnTo>
                    <a:pt x="44931" y="99056"/>
                  </a:lnTo>
                  <a:lnTo>
                    <a:pt x="35589" y="93643"/>
                  </a:lnTo>
                  <a:lnTo>
                    <a:pt x="44931" y="88268"/>
                  </a:lnTo>
                  <a:close/>
                  <a:moveTo>
                    <a:pt x="64579" y="88268"/>
                  </a:moveTo>
                  <a:lnTo>
                    <a:pt x="73921" y="93643"/>
                  </a:lnTo>
                  <a:lnTo>
                    <a:pt x="64579" y="99056"/>
                  </a:lnTo>
                  <a:lnTo>
                    <a:pt x="55274" y="93643"/>
                  </a:lnTo>
                  <a:lnTo>
                    <a:pt x="64579" y="88268"/>
                  </a:lnTo>
                  <a:close/>
                  <a:moveTo>
                    <a:pt x="84264" y="88268"/>
                  </a:moveTo>
                  <a:lnTo>
                    <a:pt x="93606" y="93643"/>
                  </a:lnTo>
                  <a:lnTo>
                    <a:pt x="84264" y="99056"/>
                  </a:lnTo>
                  <a:lnTo>
                    <a:pt x="74922" y="93643"/>
                  </a:lnTo>
                  <a:lnTo>
                    <a:pt x="84264" y="88268"/>
                  </a:lnTo>
                  <a:close/>
                  <a:moveTo>
                    <a:pt x="103950" y="88268"/>
                  </a:moveTo>
                  <a:lnTo>
                    <a:pt x="113255" y="93643"/>
                  </a:lnTo>
                  <a:lnTo>
                    <a:pt x="103950" y="99056"/>
                  </a:lnTo>
                  <a:lnTo>
                    <a:pt x="94607" y="93643"/>
                  </a:lnTo>
                  <a:lnTo>
                    <a:pt x="103950" y="88268"/>
                  </a:lnTo>
                  <a:close/>
                  <a:moveTo>
                    <a:pt x="123598" y="88268"/>
                  </a:moveTo>
                  <a:lnTo>
                    <a:pt x="132940" y="93643"/>
                  </a:lnTo>
                  <a:lnTo>
                    <a:pt x="123598" y="99056"/>
                  </a:lnTo>
                  <a:lnTo>
                    <a:pt x="114293" y="93643"/>
                  </a:lnTo>
                  <a:lnTo>
                    <a:pt x="123598" y="88268"/>
                  </a:lnTo>
                  <a:close/>
                  <a:moveTo>
                    <a:pt x="143283" y="88268"/>
                  </a:moveTo>
                  <a:lnTo>
                    <a:pt x="152625" y="93643"/>
                  </a:lnTo>
                  <a:lnTo>
                    <a:pt x="143283" y="99056"/>
                  </a:lnTo>
                  <a:lnTo>
                    <a:pt x="133978" y="93643"/>
                  </a:lnTo>
                  <a:lnTo>
                    <a:pt x="143283" y="88268"/>
                  </a:lnTo>
                  <a:close/>
                  <a:moveTo>
                    <a:pt x="162968" y="88268"/>
                  </a:moveTo>
                  <a:lnTo>
                    <a:pt x="172310" y="93643"/>
                  </a:lnTo>
                  <a:lnTo>
                    <a:pt x="162968" y="99056"/>
                  </a:lnTo>
                  <a:lnTo>
                    <a:pt x="153626" y="93643"/>
                  </a:lnTo>
                  <a:lnTo>
                    <a:pt x="162968" y="88268"/>
                  </a:lnTo>
                  <a:close/>
                  <a:moveTo>
                    <a:pt x="182653" y="88268"/>
                  </a:moveTo>
                  <a:lnTo>
                    <a:pt x="191958" y="93643"/>
                  </a:lnTo>
                  <a:lnTo>
                    <a:pt x="182653" y="99056"/>
                  </a:lnTo>
                  <a:lnTo>
                    <a:pt x="173311" y="93643"/>
                  </a:lnTo>
                  <a:lnTo>
                    <a:pt x="182653" y="88268"/>
                  </a:lnTo>
                  <a:close/>
                  <a:moveTo>
                    <a:pt x="202301" y="88268"/>
                  </a:moveTo>
                  <a:lnTo>
                    <a:pt x="211643" y="93643"/>
                  </a:lnTo>
                  <a:lnTo>
                    <a:pt x="202301" y="99056"/>
                  </a:lnTo>
                  <a:lnTo>
                    <a:pt x="192996" y="93643"/>
                  </a:lnTo>
                  <a:lnTo>
                    <a:pt x="202301" y="88268"/>
                  </a:lnTo>
                  <a:close/>
                  <a:moveTo>
                    <a:pt x="221986" y="88268"/>
                  </a:moveTo>
                  <a:lnTo>
                    <a:pt x="231328" y="93643"/>
                  </a:lnTo>
                  <a:lnTo>
                    <a:pt x="221986" y="99056"/>
                  </a:lnTo>
                  <a:lnTo>
                    <a:pt x="212644" y="93643"/>
                  </a:lnTo>
                  <a:lnTo>
                    <a:pt x="221986" y="88268"/>
                  </a:lnTo>
                  <a:close/>
                  <a:moveTo>
                    <a:pt x="241672" y="88268"/>
                  </a:moveTo>
                  <a:lnTo>
                    <a:pt x="250977" y="93643"/>
                  </a:lnTo>
                  <a:lnTo>
                    <a:pt x="241672" y="99056"/>
                  </a:lnTo>
                  <a:lnTo>
                    <a:pt x="232329" y="93643"/>
                  </a:lnTo>
                  <a:lnTo>
                    <a:pt x="241672" y="88268"/>
                  </a:lnTo>
                  <a:close/>
                  <a:moveTo>
                    <a:pt x="261357" y="88268"/>
                  </a:moveTo>
                  <a:lnTo>
                    <a:pt x="270662" y="93643"/>
                  </a:lnTo>
                  <a:lnTo>
                    <a:pt x="261357" y="99056"/>
                  </a:lnTo>
                  <a:lnTo>
                    <a:pt x="252015" y="93643"/>
                  </a:lnTo>
                  <a:lnTo>
                    <a:pt x="261357" y="88268"/>
                  </a:lnTo>
                  <a:close/>
                  <a:moveTo>
                    <a:pt x="15385" y="93940"/>
                  </a:moveTo>
                  <a:lnTo>
                    <a:pt x="24727" y="99353"/>
                  </a:lnTo>
                  <a:lnTo>
                    <a:pt x="15385" y="104728"/>
                  </a:lnTo>
                  <a:lnTo>
                    <a:pt x="6080" y="99353"/>
                  </a:lnTo>
                  <a:lnTo>
                    <a:pt x="15385" y="93940"/>
                  </a:lnTo>
                  <a:close/>
                  <a:moveTo>
                    <a:pt x="35070" y="93940"/>
                  </a:moveTo>
                  <a:lnTo>
                    <a:pt x="44412" y="99353"/>
                  </a:lnTo>
                  <a:lnTo>
                    <a:pt x="35070" y="104728"/>
                  </a:lnTo>
                  <a:lnTo>
                    <a:pt x="25765" y="99353"/>
                  </a:lnTo>
                  <a:lnTo>
                    <a:pt x="35070" y="93940"/>
                  </a:lnTo>
                  <a:close/>
                  <a:moveTo>
                    <a:pt x="54755" y="93940"/>
                  </a:moveTo>
                  <a:lnTo>
                    <a:pt x="64097" y="99353"/>
                  </a:lnTo>
                  <a:lnTo>
                    <a:pt x="54755" y="104728"/>
                  </a:lnTo>
                  <a:lnTo>
                    <a:pt x="45413" y="99353"/>
                  </a:lnTo>
                  <a:lnTo>
                    <a:pt x="54755" y="93940"/>
                  </a:lnTo>
                  <a:close/>
                  <a:moveTo>
                    <a:pt x="74440" y="93940"/>
                  </a:moveTo>
                  <a:lnTo>
                    <a:pt x="83745" y="99353"/>
                  </a:lnTo>
                  <a:lnTo>
                    <a:pt x="74440" y="104728"/>
                  </a:lnTo>
                  <a:lnTo>
                    <a:pt x="65098" y="99353"/>
                  </a:lnTo>
                  <a:lnTo>
                    <a:pt x="74440" y="93940"/>
                  </a:lnTo>
                  <a:close/>
                  <a:moveTo>
                    <a:pt x="94088" y="93940"/>
                  </a:moveTo>
                  <a:lnTo>
                    <a:pt x="103431" y="99353"/>
                  </a:lnTo>
                  <a:lnTo>
                    <a:pt x="94088" y="104728"/>
                  </a:lnTo>
                  <a:lnTo>
                    <a:pt x="84783" y="99353"/>
                  </a:lnTo>
                  <a:lnTo>
                    <a:pt x="94088" y="93940"/>
                  </a:lnTo>
                  <a:close/>
                  <a:moveTo>
                    <a:pt x="113774" y="93940"/>
                  </a:moveTo>
                  <a:lnTo>
                    <a:pt x="123116" y="99353"/>
                  </a:lnTo>
                  <a:lnTo>
                    <a:pt x="113774" y="104728"/>
                  </a:lnTo>
                  <a:lnTo>
                    <a:pt x="104431" y="99353"/>
                  </a:lnTo>
                  <a:lnTo>
                    <a:pt x="113774" y="93940"/>
                  </a:lnTo>
                  <a:close/>
                  <a:moveTo>
                    <a:pt x="133459" y="93940"/>
                  </a:moveTo>
                  <a:lnTo>
                    <a:pt x="142764" y="99353"/>
                  </a:lnTo>
                  <a:lnTo>
                    <a:pt x="133459" y="104728"/>
                  </a:lnTo>
                  <a:lnTo>
                    <a:pt x="124117" y="99353"/>
                  </a:lnTo>
                  <a:lnTo>
                    <a:pt x="133459" y="93940"/>
                  </a:lnTo>
                  <a:close/>
                  <a:moveTo>
                    <a:pt x="153144" y="93940"/>
                  </a:moveTo>
                  <a:lnTo>
                    <a:pt x="162449" y="99353"/>
                  </a:lnTo>
                  <a:lnTo>
                    <a:pt x="153144" y="104728"/>
                  </a:lnTo>
                  <a:lnTo>
                    <a:pt x="143802" y="99353"/>
                  </a:lnTo>
                  <a:lnTo>
                    <a:pt x="153144" y="93940"/>
                  </a:lnTo>
                  <a:close/>
                  <a:moveTo>
                    <a:pt x="172792" y="93940"/>
                  </a:moveTo>
                  <a:lnTo>
                    <a:pt x="182134" y="99353"/>
                  </a:lnTo>
                  <a:lnTo>
                    <a:pt x="172792" y="104728"/>
                  </a:lnTo>
                  <a:lnTo>
                    <a:pt x="163487" y="99353"/>
                  </a:lnTo>
                  <a:lnTo>
                    <a:pt x="172792" y="93940"/>
                  </a:lnTo>
                  <a:close/>
                  <a:moveTo>
                    <a:pt x="192477" y="93940"/>
                  </a:moveTo>
                  <a:lnTo>
                    <a:pt x="201819" y="99353"/>
                  </a:lnTo>
                  <a:lnTo>
                    <a:pt x="192477" y="104728"/>
                  </a:lnTo>
                  <a:lnTo>
                    <a:pt x="183135" y="99353"/>
                  </a:lnTo>
                  <a:lnTo>
                    <a:pt x="192477" y="93940"/>
                  </a:lnTo>
                  <a:close/>
                  <a:moveTo>
                    <a:pt x="212162" y="93940"/>
                  </a:moveTo>
                  <a:lnTo>
                    <a:pt x="221467" y="99353"/>
                  </a:lnTo>
                  <a:lnTo>
                    <a:pt x="212162" y="104728"/>
                  </a:lnTo>
                  <a:lnTo>
                    <a:pt x="202820" y="99353"/>
                  </a:lnTo>
                  <a:lnTo>
                    <a:pt x="212162" y="93940"/>
                  </a:lnTo>
                  <a:close/>
                  <a:moveTo>
                    <a:pt x="231810" y="93940"/>
                  </a:moveTo>
                  <a:lnTo>
                    <a:pt x="241153" y="99353"/>
                  </a:lnTo>
                  <a:lnTo>
                    <a:pt x="231810" y="104728"/>
                  </a:lnTo>
                  <a:lnTo>
                    <a:pt x="222505" y="99353"/>
                  </a:lnTo>
                  <a:lnTo>
                    <a:pt x="231810" y="93940"/>
                  </a:lnTo>
                  <a:close/>
                  <a:moveTo>
                    <a:pt x="251496" y="93940"/>
                  </a:moveTo>
                  <a:lnTo>
                    <a:pt x="260838" y="99353"/>
                  </a:lnTo>
                  <a:lnTo>
                    <a:pt x="251496" y="104728"/>
                  </a:lnTo>
                  <a:lnTo>
                    <a:pt x="242153" y="99353"/>
                  </a:lnTo>
                  <a:lnTo>
                    <a:pt x="251496" y="93940"/>
                  </a:lnTo>
                  <a:close/>
                  <a:moveTo>
                    <a:pt x="271181" y="93940"/>
                  </a:moveTo>
                  <a:lnTo>
                    <a:pt x="280523" y="99353"/>
                  </a:lnTo>
                  <a:lnTo>
                    <a:pt x="271181" y="104728"/>
                  </a:lnTo>
                  <a:lnTo>
                    <a:pt x="261839" y="99353"/>
                  </a:lnTo>
                  <a:lnTo>
                    <a:pt x="271181" y="93940"/>
                  </a:lnTo>
                  <a:close/>
                  <a:moveTo>
                    <a:pt x="25246" y="99612"/>
                  </a:moveTo>
                  <a:lnTo>
                    <a:pt x="34551" y="105025"/>
                  </a:lnTo>
                  <a:lnTo>
                    <a:pt x="25246" y="110400"/>
                  </a:lnTo>
                  <a:lnTo>
                    <a:pt x="15904" y="105025"/>
                  </a:lnTo>
                  <a:lnTo>
                    <a:pt x="25246" y="99612"/>
                  </a:lnTo>
                  <a:close/>
                  <a:moveTo>
                    <a:pt x="44931" y="99612"/>
                  </a:moveTo>
                  <a:lnTo>
                    <a:pt x="54236" y="105025"/>
                  </a:lnTo>
                  <a:lnTo>
                    <a:pt x="44931" y="110400"/>
                  </a:lnTo>
                  <a:lnTo>
                    <a:pt x="35589" y="105025"/>
                  </a:lnTo>
                  <a:lnTo>
                    <a:pt x="44931" y="99612"/>
                  </a:lnTo>
                  <a:close/>
                  <a:moveTo>
                    <a:pt x="64579" y="99612"/>
                  </a:moveTo>
                  <a:lnTo>
                    <a:pt x="73921" y="105025"/>
                  </a:lnTo>
                  <a:lnTo>
                    <a:pt x="64579" y="110400"/>
                  </a:lnTo>
                  <a:lnTo>
                    <a:pt x="55274" y="105025"/>
                  </a:lnTo>
                  <a:lnTo>
                    <a:pt x="64579" y="99612"/>
                  </a:lnTo>
                  <a:close/>
                  <a:moveTo>
                    <a:pt x="84264" y="99612"/>
                  </a:moveTo>
                  <a:lnTo>
                    <a:pt x="93606" y="105025"/>
                  </a:lnTo>
                  <a:lnTo>
                    <a:pt x="84264" y="110400"/>
                  </a:lnTo>
                  <a:lnTo>
                    <a:pt x="74922" y="105025"/>
                  </a:lnTo>
                  <a:lnTo>
                    <a:pt x="84264" y="99612"/>
                  </a:lnTo>
                  <a:close/>
                  <a:moveTo>
                    <a:pt x="103950" y="99612"/>
                  </a:moveTo>
                  <a:lnTo>
                    <a:pt x="113255" y="105025"/>
                  </a:lnTo>
                  <a:lnTo>
                    <a:pt x="103950" y="110400"/>
                  </a:lnTo>
                  <a:lnTo>
                    <a:pt x="94607" y="105025"/>
                  </a:lnTo>
                  <a:lnTo>
                    <a:pt x="103950" y="99612"/>
                  </a:lnTo>
                  <a:close/>
                  <a:moveTo>
                    <a:pt x="123598" y="99612"/>
                  </a:moveTo>
                  <a:lnTo>
                    <a:pt x="132940" y="105025"/>
                  </a:lnTo>
                  <a:lnTo>
                    <a:pt x="123598" y="110400"/>
                  </a:lnTo>
                  <a:lnTo>
                    <a:pt x="114293" y="105025"/>
                  </a:lnTo>
                  <a:lnTo>
                    <a:pt x="123598" y="99612"/>
                  </a:lnTo>
                  <a:close/>
                  <a:moveTo>
                    <a:pt x="143283" y="99612"/>
                  </a:moveTo>
                  <a:lnTo>
                    <a:pt x="152625" y="105025"/>
                  </a:lnTo>
                  <a:lnTo>
                    <a:pt x="143283" y="110400"/>
                  </a:lnTo>
                  <a:lnTo>
                    <a:pt x="133978" y="105025"/>
                  </a:lnTo>
                  <a:lnTo>
                    <a:pt x="143283" y="99612"/>
                  </a:lnTo>
                  <a:close/>
                  <a:moveTo>
                    <a:pt x="162968" y="99612"/>
                  </a:moveTo>
                  <a:lnTo>
                    <a:pt x="172310" y="105025"/>
                  </a:lnTo>
                  <a:lnTo>
                    <a:pt x="162968" y="110400"/>
                  </a:lnTo>
                  <a:lnTo>
                    <a:pt x="153626" y="105025"/>
                  </a:lnTo>
                  <a:lnTo>
                    <a:pt x="162968" y="99612"/>
                  </a:lnTo>
                  <a:close/>
                  <a:moveTo>
                    <a:pt x="182653" y="99612"/>
                  </a:moveTo>
                  <a:lnTo>
                    <a:pt x="191958" y="105025"/>
                  </a:lnTo>
                  <a:lnTo>
                    <a:pt x="182653" y="110400"/>
                  </a:lnTo>
                  <a:lnTo>
                    <a:pt x="173311" y="105025"/>
                  </a:lnTo>
                  <a:lnTo>
                    <a:pt x="182653" y="99612"/>
                  </a:lnTo>
                  <a:close/>
                  <a:moveTo>
                    <a:pt x="202301" y="99612"/>
                  </a:moveTo>
                  <a:lnTo>
                    <a:pt x="211643" y="105025"/>
                  </a:lnTo>
                  <a:lnTo>
                    <a:pt x="202301" y="110400"/>
                  </a:lnTo>
                  <a:lnTo>
                    <a:pt x="192996" y="105025"/>
                  </a:lnTo>
                  <a:lnTo>
                    <a:pt x="202301" y="99612"/>
                  </a:lnTo>
                  <a:close/>
                  <a:moveTo>
                    <a:pt x="221986" y="99612"/>
                  </a:moveTo>
                  <a:lnTo>
                    <a:pt x="231328" y="105025"/>
                  </a:lnTo>
                  <a:lnTo>
                    <a:pt x="221986" y="110400"/>
                  </a:lnTo>
                  <a:lnTo>
                    <a:pt x="212644" y="105025"/>
                  </a:lnTo>
                  <a:lnTo>
                    <a:pt x="221986" y="99612"/>
                  </a:lnTo>
                  <a:close/>
                  <a:moveTo>
                    <a:pt x="241672" y="99612"/>
                  </a:moveTo>
                  <a:lnTo>
                    <a:pt x="250977" y="105025"/>
                  </a:lnTo>
                  <a:lnTo>
                    <a:pt x="241672" y="110400"/>
                  </a:lnTo>
                  <a:lnTo>
                    <a:pt x="232329" y="105025"/>
                  </a:lnTo>
                  <a:lnTo>
                    <a:pt x="241672" y="99612"/>
                  </a:lnTo>
                  <a:close/>
                  <a:moveTo>
                    <a:pt x="261357" y="99612"/>
                  </a:moveTo>
                  <a:lnTo>
                    <a:pt x="270662" y="105025"/>
                  </a:lnTo>
                  <a:lnTo>
                    <a:pt x="261357" y="110400"/>
                  </a:lnTo>
                  <a:lnTo>
                    <a:pt x="252015" y="105025"/>
                  </a:lnTo>
                  <a:lnTo>
                    <a:pt x="261357" y="99612"/>
                  </a:lnTo>
                  <a:close/>
                  <a:moveTo>
                    <a:pt x="15385" y="105321"/>
                  </a:moveTo>
                  <a:lnTo>
                    <a:pt x="24727" y="110697"/>
                  </a:lnTo>
                  <a:lnTo>
                    <a:pt x="15385" y="116072"/>
                  </a:lnTo>
                  <a:lnTo>
                    <a:pt x="6080" y="110697"/>
                  </a:lnTo>
                  <a:lnTo>
                    <a:pt x="15385" y="105321"/>
                  </a:lnTo>
                  <a:close/>
                  <a:moveTo>
                    <a:pt x="35070" y="105321"/>
                  </a:moveTo>
                  <a:lnTo>
                    <a:pt x="44412" y="110697"/>
                  </a:lnTo>
                  <a:lnTo>
                    <a:pt x="35070" y="116072"/>
                  </a:lnTo>
                  <a:lnTo>
                    <a:pt x="25765" y="110697"/>
                  </a:lnTo>
                  <a:lnTo>
                    <a:pt x="35070" y="105321"/>
                  </a:lnTo>
                  <a:close/>
                  <a:moveTo>
                    <a:pt x="54755" y="105321"/>
                  </a:moveTo>
                  <a:lnTo>
                    <a:pt x="64097" y="110697"/>
                  </a:lnTo>
                  <a:lnTo>
                    <a:pt x="54755" y="116072"/>
                  </a:lnTo>
                  <a:lnTo>
                    <a:pt x="45413" y="110697"/>
                  </a:lnTo>
                  <a:lnTo>
                    <a:pt x="54755" y="105321"/>
                  </a:lnTo>
                  <a:close/>
                  <a:moveTo>
                    <a:pt x="74440" y="105321"/>
                  </a:moveTo>
                  <a:lnTo>
                    <a:pt x="83745" y="110697"/>
                  </a:lnTo>
                  <a:lnTo>
                    <a:pt x="74440" y="116072"/>
                  </a:lnTo>
                  <a:lnTo>
                    <a:pt x="65098" y="110697"/>
                  </a:lnTo>
                  <a:lnTo>
                    <a:pt x="74440" y="105321"/>
                  </a:lnTo>
                  <a:close/>
                  <a:moveTo>
                    <a:pt x="94088" y="105321"/>
                  </a:moveTo>
                  <a:lnTo>
                    <a:pt x="103431" y="110697"/>
                  </a:lnTo>
                  <a:lnTo>
                    <a:pt x="94088" y="116072"/>
                  </a:lnTo>
                  <a:lnTo>
                    <a:pt x="84783" y="110697"/>
                  </a:lnTo>
                  <a:lnTo>
                    <a:pt x="94088" y="105321"/>
                  </a:lnTo>
                  <a:close/>
                  <a:moveTo>
                    <a:pt x="113774" y="105321"/>
                  </a:moveTo>
                  <a:lnTo>
                    <a:pt x="123116" y="110697"/>
                  </a:lnTo>
                  <a:lnTo>
                    <a:pt x="113774" y="116072"/>
                  </a:lnTo>
                  <a:lnTo>
                    <a:pt x="104431" y="110697"/>
                  </a:lnTo>
                  <a:lnTo>
                    <a:pt x="113774" y="105321"/>
                  </a:lnTo>
                  <a:close/>
                  <a:moveTo>
                    <a:pt x="133459" y="105321"/>
                  </a:moveTo>
                  <a:lnTo>
                    <a:pt x="142764" y="110697"/>
                  </a:lnTo>
                  <a:lnTo>
                    <a:pt x="133459" y="116072"/>
                  </a:lnTo>
                  <a:lnTo>
                    <a:pt x="124117" y="110697"/>
                  </a:lnTo>
                  <a:lnTo>
                    <a:pt x="133459" y="105321"/>
                  </a:lnTo>
                  <a:close/>
                  <a:moveTo>
                    <a:pt x="153144" y="105321"/>
                  </a:moveTo>
                  <a:lnTo>
                    <a:pt x="162449" y="110697"/>
                  </a:lnTo>
                  <a:lnTo>
                    <a:pt x="153144" y="116072"/>
                  </a:lnTo>
                  <a:lnTo>
                    <a:pt x="143802" y="110697"/>
                  </a:lnTo>
                  <a:lnTo>
                    <a:pt x="153144" y="105321"/>
                  </a:lnTo>
                  <a:close/>
                  <a:moveTo>
                    <a:pt x="172792" y="105321"/>
                  </a:moveTo>
                  <a:lnTo>
                    <a:pt x="182134" y="110697"/>
                  </a:lnTo>
                  <a:lnTo>
                    <a:pt x="172792" y="116072"/>
                  </a:lnTo>
                  <a:lnTo>
                    <a:pt x="163487" y="110697"/>
                  </a:lnTo>
                  <a:lnTo>
                    <a:pt x="172792" y="105321"/>
                  </a:lnTo>
                  <a:close/>
                  <a:moveTo>
                    <a:pt x="192477" y="105321"/>
                  </a:moveTo>
                  <a:lnTo>
                    <a:pt x="201819" y="110697"/>
                  </a:lnTo>
                  <a:lnTo>
                    <a:pt x="192477" y="116072"/>
                  </a:lnTo>
                  <a:lnTo>
                    <a:pt x="183135" y="110697"/>
                  </a:lnTo>
                  <a:lnTo>
                    <a:pt x="192477" y="105321"/>
                  </a:lnTo>
                  <a:close/>
                  <a:moveTo>
                    <a:pt x="212162" y="105321"/>
                  </a:moveTo>
                  <a:lnTo>
                    <a:pt x="221467" y="110697"/>
                  </a:lnTo>
                  <a:lnTo>
                    <a:pt x="212162" y="116072"/>
                  </a:lnTo>
                  <a:lnTo>
                    <a:pt x="202820" y="110697"/>
                  </a:lnTo>
                  <a:lnTo>
                    <a:pt x="212162" y="105321"/>
                  </a:lnTo>
                  <a:close/>
                  <a:moveTo>
                    <a:pt x="231810" y="105321"/>
                  </a:moveTo>
                  <a:lnTo>
                    <a:pt x="241153" y="110697"/>
                  </a:lnTo>
                  <a:lnTo>
                    <a:pt x="231810" y="116072"/>
                  </a:lnTo>
                  <a:lnTo>
                    <a:pt x="222505" y="110697"/>
                  </a:lnTo>
                  <a:lnTo>
                    <a:pt x="231810" y="105321"/>
                  </a:lnTo>
                  <a:close/>
                  <a:moveTo>
                    <a:pt x="251496" y="105321"/>
                  </a:moveTo>
                  <a:lnTo>
                    <a:pt x="260838" y="110697"/>
                  </a:lnTo>
                  <a:lnTo>
                    <a:pt x="251496" y="116072"/>
                  </a:lnTo>
                  <a:lnTo>
                    <a:pt x="242153" y="110697"/>
                  </a:lnTo>
                  <a:lnTo>
                    <a:pt x="251496" y="105321"/>
                  </a:lnTo>
                  <a:close/>
                  <a:moveTo>
                    <a:pt x="271181" y="105321"/>
                  </a:moveTo>
                  <a:lnTo>
                    <a:pt x="280523" y="110697"/>
                  </a:lnTo>
                  <a:lnTo>
                    <a:pt x="271181" y="116072"/>
                  </a:lnTo>
                  <a:lnTo>
                    <a:pt x="261839" y="110697"/>
                  </a:lnTo>
                  <a:lnTo>
                    <a:pt x="271181" y="105321"/>
                  </a:lnTo>
                  <a:close/>
                  <a:moveTo>
                    <a:pt x="25246" y="110993"/>
                  </a:moveTo>
                  <a:lnTo>
                    <a:pt x="34588" y="116369"/>
                  </a:lnTo>
                  <a:lnTo>
                    <a:pt x="25246" y="121744"/>
                  </a:lnTo>
                  <a:lnTo>
                    <a:pt x="15904" y="116369"/>
                  </a:lnTo>
                  <a:lnTo>
                    <a:pt x="25246" y="110993"/>
                  </a:lnTo>
                  <a:close/>
                  <a:moveTo>
                    <a:pt x="44931" y="110993"/>
                  </a:moveTo>
                  <a:lnTo>
                    <a:pt x="54236" y="116369"/>
                  </a:lnTo>
                  <a:lnTo>
                    <a:pt x="44931" y="121744"/>
                  </a:lnTo>
                  <a:lnTo>
                    <a:pt x="35589" y="116369"/>
                  </a:lnTo>
                  <a:lnTo>
                    <a:pt x="44931" y="110993"/>
                  </a:lnTo>
                  <a:close/>
                  <a:moveTo>
                    <a:pt x="64579" y="110993"/>
                  </a:moveTo>
                  <a:lnTo>
                    <a:pt x="73921" y="116369"/>
                  </a:lnTo>
                  <a:lnTo>
                    <a:pt x="64579" y="121744"/>
                  </a:lnTo>
                  <a:lnTo>
                    <a:pt x="55274" y="116369"/>
                  </a:lnTo>
                  <a:lnTo>
                    <a:pt x="64579" y="110993"/>
                  </a:lnTo>
                  <a:close/>
                  <a:moveTo>
                    <a:pt x="84264" y="110993"/>
                  </a:moveTo>
                  <a:lnTo>
                    <a:pt x="93606" y="116369"/>
                  </a:lnTo>
                  <a:lnTo>
                    <a:pt x="84264" y="121744"/>
                  </a:lnTo>
                  <a:lnTo>
                    <a:pt x="74922" y="116369"/>
                  </a:lnTo>
                  <a:lnTo>
                    <a:pt x="84264" y="110993"/>
                  </a:lnTo>
                  <a:close/>
                  <a:moveTo>
                    <a:pt x="103950" y="110993"/>
                  </a:moveTo>
                  <a:lnTo>
                    <a:pt x="113255" y="116369"/>
                  </a:lnTo>
                  <a:lnTo>
                    <a:pt x="103950" y="121744"/>
                  </a:lnTo>
                  <a:lnTo>
                    <a:pt x="94607" y="116369"/>
                  </a:lnTo>
                  <a:lnTo>
                    <a:pt x="103950" y="110993"/>
                  </a:lnTo>
                  <a:close/>
                  <a:moveTo>
                    <a:pt x="123598" y="110993"/>
                  </a:moveTo>
                  <a:lnTo>
                    <a:pt x="132940" y="116369"/>
                  </a:lnTo>
                  <a:lnTo>
                    <a:pt x="123598" y="121744"/>
                  </a:lnTo>
                  <a:lnTo>
                    <a:pt x="114293" y="116369"/>
                  </a:lnTo>
                  <a:lnTo>
                    <a:pt x="123598" y="110993"/>
                  </a:lnTo>
                  <a:close/>
                  <a:moveTo>
                    <a:pt x="143283" y="110993"/>
                  </a:moveTo>
                  <a:lnTo>
                    <a:pt x="152625" y="116369"/>
                  </a:lnTo>
                  <a:lnTo>
                    <a:pt x="143283" y="121744"/>
                  </a:lnTo>
                  <a:lnTo>
                    <a:pt x="133978" y="116369"/>
                  </a:lnTo>
                  <a:lnTo>
                    <a:pt x="143283" y="110993"/>
                  </a:lnTo>
                  <a:close/>
                  <a:moveTo>
                    <a:pt x="162968" y="110993"/>
                  </a:moveTo>
                  <a:lnTo>
                    <a:pt x="172310" y="116369"/>
                  </a:lnTo>
                  <a:lnTo>
                    <a:pt x="162968" y="121744"/>
                  </a:lnTo>
                  <a:lnTo>
                    <a:pt x="153626" y="116369"/>
                  </a:lnTo>
                  <a:lnTo>
                    <a:pt x="162968" y="110993"/>
                  </a:lnTo>
                  <a:close/>
                  <a:moveTo>
                    <a:pt x="182653" y="110993"/>
                  </a:moveTo>
                  <a:lnTo>
                    <a:pt x="191958" y="116369"/>
                  </a:lnTo>
                  <a:lnTo>
                    <a:pt x="182653" y="121744"/>
                  </a:lnTo>
                  <a:lnTo>
                    <a:pt x="173311" y="116369"/>
                  </a:lnTo>
                  <a:lnTo>
                    <a:pt x="182653" y="110993"/>
                  </a:lnTo>
                  <a:close/>
                  <a:moveTo>
                    <a:pt x="202301" y="110993"/>
                  </a:moveTo>
                  <a:lnTo>
                    <a:pt x="211643" y="116369"/>
                  </a:lnTo>
                  <a:lnTo>
                    <a:pt x="202301" y="121744"/>
                  </a:lnTo>
                  <a:lnTo>
                    <a:pt x="192996" y="116369"/>
                  </a:lnTo>
                  <a:lnTo>
                    <a:pt x="202301" y="110993"/>
                  </a:lnTo>
                  <a:close/>
                  <a:moveTo>
                    <a:pt x="221986" y="110993"/>
                  </a:moveTo>
                  <a:lnTo>
                    <a:pt x="231328" y="116369"/>
                  </a:lnTo>
                  <a:lnTo>
                    <a:pt x="221986" y="121744"/>
                  </a:lnTo>
                  <a:lnTo>
                    <a:pt x="212644" y="116369"/>
                  </a:lnTo>
                  <a:lnTo>
                    <a:pt x="221986" y="110993"/>
                  </a:lnTo>
                  <a:close/>
                  <a:moveTo>
                    <a:pt x="241672" y="110993"/>
                  </a:moveTo>
                  <a:lnTo>
                    <a:pt x="250977" y="116369"/>
                  </a:lnTo>
                  <a:lnTo>
                    <a:pt x="241672" y="121744"/>
                  </a:lnTo>
                  <a:lnTo>
                    <a:pt x="232329" y="116369"/>
                  </a:lnTo>
                  <a:lnTo>
                    <a:pt x="241672" y="110993"/>
                  </a:lnTo>
                  <a:close/>
                  <a:moveTo>
                    <a:pt x="261357" y="110993"/>
                  </a:moveTo>
                  <a:lnTo>
                    <a:pt x="270662" y="116369"/>
                  </a:lnTo>
                  <a:lnTo>
                    <a:pt x="261357" y="121744"/>
                  </a:lnTo>
                  <a:lnTo>
                    <a:pt x="252015" y="116369"/>
                  </a:lnTo>
                  <a:lnTo>
                    <a:pt x="261357" y="110993"/>
                  </a:lnTo>
                  <a:close/>
                  <a:moveTo>
                    <a:pt x="15385" y="116665"/>
                  </a:moveTo>
                  <a:lnTo>
                    <a:pt x="24727" y="122040"/>
                  </a:lnTo>
                  <a:lnTo>
                    <a:pt x="15385" y="127453"/>
                  </a:lnTo>
                  <a:lnTo>
                    <a:pt x="6080" y="122040"/>
                  </a:lnTo>
                  <a:lnTo>
                    <a:pt x="15385" y="116665"/>
                  </a:lnTo>
                  <a:close/>
                  <a:moveTo>
                    <a:pt x="35070" y="116665"/>
                  </a:moveTo>
                  <a:lnTo>
                    <a:pt x="44412" y="122040"/>
                  </a:lnTo>
                  <a:lnTo>
                    <a:pt x="35070" y="127453"/>
                  </a:lnTo>
                  <a:lnTo>
                    <a:pt x="25765" y="122040"/>
                  </a:lnTo>
                  <a:lnTo>
                    <a:pt x="35070" y="116665"/>
                  </a:lnTo>
                  <a:close/>
                  <a:moveTo>
                    <a:pt x="54755" y="116665"/>
                  </a:moveTo>
                  <a:lnTo>
                    <a:pt x="64097" y="122040"/>
                  </a:lnTo>
                  <a:lnTo>
                    <a:pt x="54755" y="127453"/>
                  </a:lnTo>
                  <a:lnTo>
                    <a:pt x="45413" y="122040"/>
                  </a:lnTo>
                  <a:lnTo>
                    <a:pt x="54755" y="116665"/>
                  </a:lnTo>
                  <a:close/>
                  <a:moveTo>
                    <a:pt x="74440" y="116665"/>
                  </a:moveTo>
                  <a:lnTo>
                    <a:pt x="83745" y="122040"/>
                  </a:lnTo>
                  <a:lnTo>
                    <a:pt x="74440" y="127453"/>
                  </a:lnTo>
                  <a:lnTo>
                    <a:pt x="65098" y="122040"/>
                  </a:lnTo>
                  <a:lnTo>
                    <a:pt x="74440" y="116665"/>
                  </a:lnTo>
                  <a:close/>
                  <a:moveTo>
                    <a:pt x="94088" y="116665"/>
                  </a:moveTo>
                  <a:lnTo>
                    <a:pt x="103431" y="122040"/>
                  </a:lnTo>
                  <a:lnTo>
                    <a:pt x="94088" y="127453"/>
                  </a:lnTo>
                  <a:lnTo>
                    <a:pt x="84783" y="122040"/>
                  </a:lnTo>
                  <a:lnTo>
                    <a:pt x="94088" y="116665"/>
                  </a:lnTo>
                  <a:close/>
                  <a:moveTo>
                    <a:pt x="113774" y="116665"/>
                  </a:moveTo>
                  <a:lnTo>
                    <a:pt x="123116" y="122040"/>
                  </a:lnTo>
                  <a:lnTo>
                    <a:pt x="113774" y="127453"/>
                  </a:lnTo>
                  <a:lnTo>
                    <a:pt x="104431" y="122040"/>
                  </a:lnTo>
                  <a:lnTo>
                    <a:pt x="113774" y="116665"/>
                  </a:lnTo>
                  <a:close/>
                  <a:moveTo>
                    <a:pt x="133459" y="116665"/>
                  </a:moveTo>
                  <a:lnTo>
                    <a:pt x="142764" y="122040"/>
                  </a:lnTo>
                  <a:lnTo>
                    <a:pt x="133459" y="127453"/>
                  </a:lnTo>
                  <a:lnTo>
                    <a:pt x="124117" y="122040"/>
                  </a:lnTo>
                  <a:lnTo>
                    <a:pt x="133459" y="116665"/>
                  </a:lnTo>
                  <a:close/>
                  <a:moveTo>
                    <a:pt x="153144" y="116665"/>
                  </a:moveTo>
                  <a:lnTo>
                    <a:pt x="162449" y="122040"/>
                  </a:lnTo>
                  <a:lnTo>
                    <a:pt x="153144" y="127453"/>
                  </a:lnTo>
                  <a:lnTo>
                    <a:pt x="143802" y="122040"/>
                  </a:lnTo>
                  <a:lnTo>
                    <a:pt x="153144" y="116665"/>
                  </a:lnTo>
                  <a:close/>
                  <a:moveTo>
                    <a:pt x="172792" y="116665"/>
                  </a:moveTo>
                  <a:lnTo>
                    <a:pt x="182134" y="122040"/>
                  </a:lnTo>
                  <a:lnTo>
                    <a:pt x="172792" y="127453"/>
                  </a:lnTo>
                  <a:lnTo>
                    <a:pt x="163487" y="122040"/>
                  </a:lnTo>
                  <a:lnTo>
                    <a:pt x="172792" y="116665"/>
                  </a:lnTo>
                  <a:close/>
                  <a:moveTo>
                    <a:pt x="192477" y="116665"/>
                  </a:moveTo>
                  <a:lnTo>
                    <a:pt x="201819" y="122040"/>
                  </a:lnTo>
                  <a:lnTo>
                    <a:pt x="192477" y="127453"/>
                  </a:lnTo>
                  <a:lnTo>
                    <a:pt x="183135" y="122040"/>
                  </a:lnTo>
                  <a:lnTo>
                    <a:pt x="192477" y="116665"/>
                  </a:lnTo>
                  <a:close/>
                  <a:moveTo>
                    <a:pt x="212162" y="116665"/>
                  </a:moveTo>
                  <a:lnTo>
                    <a:pt x="221467" y="122040"/>
                  </a:lnTo>
                  <a:lnTo>
                    <a:pt x="212162" y="127453"/>
                  </a:lnTo>
                  <a:lnTo>
                    <a:pt x="202820" y="122040"/>
                  </a:lnTo>
                  <a:lnTo>
                    <a:pt x="212162" y="116665"/>
                  </a:lnTo>
                  <a:close/>
                  <a:moveTo>
                    <a:pt x="231810" y="116665"/>
                  </a:moveTo>
                  <a:lnTo>
                    <a:pt x="241153" y="122040"/>
                  </a:lnTo>
                  <a:lnTo>
                    <a:pt x="231810" y="127453"/>
                  </a:lnTo>
                  <a:lnTo>
                    <a:pt x="222505" y="122040"/>
                  </a:lnTo>
                  <a:lnTo>
                    <a:pt x="231810" y="116665"/>
                  </a:lnTo>
                  <a:close/>
                  <a:moveTo>
                    <a:pt x="251496" y="116665"/>
                  </a:moveTo>
                  <a:lnTo>
                    <a:pt x="260838" y="122040"/>
                  </a:lnTo>
                  <a:lnTo>
                    <a:pt x="251496" y="127453"/>
                  </a:lnTo>
                  <a:lnTo>
                    <a:pt x="242153" y="122040"/>
                  </a:lnTo>
                  <a:lnTo>
                    <a:pt x="251496" y="116665"/>
                  </a:lnTo>
                  <a:close/>
                  <a:moveTo>
                    <a:pt x="271181" y="116665"/>
                  </a:moveTo>
                  <a:lnTo>
                    <a:pt x="280523" y="122040"/>
                  </a:lnTo>
                  <a:lnTo>
                    <a:pt x="271181" y="127453"/>
                  </a:lnTo>
                  <a:lnTo>
                    <a:pt x="261839" y="122040"/>
                  </a:lnTo>
                  <a:lnTo>
                    <a:pt x="271181" y="116665"/>
                  </a:lnTo>
                  <a:close/>
                  <a:moveTo>
                    <a:pt x="25246" y="122337"/>
                  </a:moveTo>
                  <a:lnTo>
                    <a:pt x="34588" y="127750"/>
                  </a:lnTo>
                  <a:lnTo>
                    <a:pt x="25246" y="133125"/>
                  </a:lnTo>
                  <a:lnTo>
                    <a:pt x="15904" y="127750"/>
                  </a:lnTo>
                  <a:lnTo>
                    <a:pt x="25246" y="122337"/>
                  </a:lnTo>
                  <a:close/>
                  <a:moveTo>
                    <a:pt x="44931" y="122337"/>
                  </a:moveTo>
                  <a:lnTo>
                    <a:pt x="54236" y="127750"/>
                  </a:lnTo>
                  <a:lnTo>
                    <a:pt x="44931" y="133125"/>
                  </a:lnTo>
                  <a:lnTo>
                    <a:pt x="35589" y="127750"/>
                  </a:lnTo>
                  <a:lnTo>
                    <a:pt x="44931" y="122337"/>
                  </a:lnTo>
                  <a:close/>
                  <a:moveTo>
                    <a:pt x="64579" y="122337"/>
                  </a:moveTo>
                  <a:lnTo>
                    <a:pt x="73921" y="127750"/>
                  </a:lnTo>
                  <a:lnTo>
                    <a:pt x="64579" y="133125"/>
                  </a:lnTo>
                  <a:lnTo>
                    <a:pt x="55274" y="127750"/>
                  </a:lnTo>
                  <a:lnTo>
                    <a:pt x="64579" y="122337"/>
                  </a:lnTo>
                  <a:close/>
                  <a:moveTo>
                    <a:pt x="84264" y="122337"/>
                  </a:moveTo>
                  <a:lnTo>
                    <a:pt x="93606" y="127750"/>
                  </a:lnTo>
                  <a:lnTo>
                    <a:pt x="84264" y="133125"/>
                  </a:lnTo>
                  <a:lnTo>
                    <a:pt x="74922" y="127750"/>
                  </a:lnTo>
                  <a:lnTo>
                    <a:pt x="84264" y="122337"/>
                  </a:lnTo>
                  <a:close/>
                  <a:moveTo>
                    <a:pt x="103950" y="122337"/>
                  </a:moveTo>
                  <a:lnTo>
                    <a:pt x="113255" y="127750"/>
                  </a:lnTo>
                  <a:lnTo>
                    <a:pt x="103950" y="133125"/>
                  </a:lnTo>
                  <a:lnTo>
                    <a:pt x="94607" y="127750"/>
                  </a:lnTo>
                  <a:lnTo>
                    <a:pt x="103950" y="122337"/>
                  </a:lnTo>
                  <a:close/>
                  <a:moveTo>
                    <a:pt x="123598" y="122337"/>
                  </a:moveTo>
                  <a:lnTo>
                    <a:pt x="132940" y="127750"/>
                  </a:lnTo>
                  <a:lnTo>
                    <a:pt x="123598" y="133125"/>
                  </a:lnTo>
                  <a:lnTo>
                    <a:pt x="114293" y="127750"/>
                  </a:lnTo>
                  <a:lnTo>
                    <a:pt x="123598" y="122337"/>
                  </a:lnTo>
                  <a:close/>
                  <a:moveTo>
                    <a:pt x="143283" y="122337"/>
                  </a:moveTo>
                  <a:lnTo>
                    <a:pt x="152625" y="127750"/>
                  </a:lnTo>
                  <a:lnTo>
                    <a:pt x="143283" y="133125"/>
                  </a:lnTo>
                  <a:lnTo>
                    <a:pt x="133978" y="127750"/>
                  </a:lnTo>
                  <a:lnTo>
                    <a:pt x="143283" y="122337"/>
                  </a:lnTo>
                  <a:close/>
                  <a:moveTo>
                    <a:pt x="162968" y="122337"/>
                  </a:moveTo>
                  <a:lnTo>
                    <a:pt x="172310" y="127750"/>
                  </a:lnTo>
                  <a:lnTo>
                    <a:pt x="162968" y="133125"/>
                  </a:lnTo>
                  <a:lnTo>
                    <a:pt x="153626" y="127750"/>
                  </a:lnTo>
                  <a:lnTo>
                    <a:pt x="162968" y="122337"/>
                  </a:lnTo>
                  <a:close/>
                  <a:moveTo>
                    <a:pt x="182653" y="122337"/>
                  </a:moveTo>
                  <a:lnTo>
                    <a:pt x="191958" y="127750"/>
                  </a:lnTo>
                  <a:lnTo>
                    <a:pt x="182653" y="133125"/>
                  </a:lnTo>
                  <a:lnTo>
                    <a:pt x="173311" y="127750"/>
                  </a:lnTo>
                  <a:lnTo>
                    <a:pt x="182653" y="122337"/>
                  </a:lnTo>
                  <a:close/>
                  <a:moveTo>
                    <a:pt x="202301" y="122337"/>
                  </a:moveTo>
                  <a:lnTo>
                    <a:pt x="211643" y="127750"/>
                  </a:lnTo>
                  <a:lnTo>
                    <a:pt x="202301" y="133125"/>
                  </a:lnTo>
                  <a:lnTo>
                    <a:pt x="192996" y="127750"/>
                  </a:lnTo>
                  <a:lnTo>
                    <a:pt x="202301" y="122337"/>
                  </a:lnTo>
                  <a:close/>
                  <a:moveTo>
                    <a:pt x="221986" y="122337"/>
                  </a:moveTo>
                  <a:lnTo>
                    <a:pt x="231328" y="127750"/>
                  </a:lnTo>
                  <a:lnTo>
                    <a:pt x="221986" y="133125"/>
                  </a:lnTo>
                  <a:lnTo>
                    <a:pt x="212644" y="127750"/>
                  </a:lnTo>
                  <a:lnTo>
                    <a:pt x="221986" y="122337"/>
                  </a:lnTo>
                  <a:close/>
                  <a:moveTo>
                    <a:pt x="241672" y="122337"/>
                  </a:moveTo>
                  <a:lnTo>
                    <a:pt x="250977" y="127750"/>
                  </a:lnTo>
                  <a:lnTo>
                    <a:pt x="241672" y="133125"/>
                  </a:lnTo>
                  <a:lnTo>
                    <a:pt x="232329" y="127750"/>
                  </a:lnTo>
                  <a:lnTo>
                    <a:pt x="241672" y="122337"/>
                  </a:lnTo>
                  <a:close/>
                  <a:moveTo>
                    <a:pt x="261357" y="122337"/>
                  </a:moveTo>
                  <a:lnTo>
                    <a:pt x="270662" y="127750"/>
                  </a:lnTo>
                  <a:lnTo>
                    <a:pt x="261357" y="133125"/>
                  </a:lnTo>
                  <a:lnTo>
                    <a:pt x="252015" y="127750"/>
                  </a:lnTo>
                  <a:lnTo>
                    <a:pt x="261357" y="122337"/>
                  </a:lnTo>
                  <a:close/>
                  <a:moveTo>
                    <a:pt x="15385" y="128009"/>
                  </a:moveTo>
                  <a:lnTo>
                    <a:pt x="24727" y="133422"/>
                  </a:lnTo>
                  <a:lnTo>
                    <a:pt x="15385" y="138797"/>
                  </a:lnTo>
                  <a:lnTo>
                    <a:pt x="6080" y="133422"/>
                  </a:lnTo>
                  <a:lnTo>
                    <a:pt x="15385" y="128009"/>
                  </a:lnTo>
                  <a:close/>
                  <a:moveTo>
                    <a:pt x="35070" y="128009"/>
                  </a:moveTo>
                  <a:lnTo>
                    <a:pt x="44412" y="133422"/>
                  </a:lnTo>
                  <a:lnTo>
                    <a:pt x="35070" y="138797"/>
                  </a:lnTo>
                  <a:lnTo>
                    <a:pt x="25765" y="133422"/>
                  </a:lnTo>
                  <a:lnTo>
                    <a:pt x="35070" y="128009"/>
                  </a:lnTo>
                  <a:close/>
                  <a:moveTo>
                    <a:pt x="54755" y="128009"/>
                  </a:moveTo>
                  <a:lnTo>
                    <a:pt x="64097" y="133422"/>
                  </a:lnTo>
                  <a:lnTo>
                    <a:pt x="54755" y="138797"/>
                  </a:lnTo>
                  <a:lnTo>
                    <a:pt x="45413" y="133422"/>
                  </a:lnTo>
                  <a:lnTo>
                    <a:pt x="54755" y="128009"/>
                  </a:lnTo>
                  <a:close/>
                  <a:moveTo>
                    <a:pt x="74440" y="128009"/>
                  </a:moveTo>
                  <a:lnTo>
                    <a:pt x="83745" y="133422"/>
                  </a:lnTo>
                  <a:lnTo>
                    <a:pt x="74440" y="138797"/>
                  </a:lnTo>
                  <a:lnTo>
                    <a:pt x="65098" y="133422"/>
                  </a:lnTo>
                  <a:lnTo>
                    <a:pt x="74440" y="128009"/>
                  </a:lnTo>
                  <a:close/>
                  <a:moveTo>
                    <a:pt x="94088" y="128009"/>
                  </a:moveTo>
                  <a:lnTo>
                    <a:pt x="103431" y="133422"/>
                  </a:lnTo>
                  <a:lnTo>
                    <a:pt x="94088" y="138797"/>
                  </a:lnTo>
                  <a:lnTo>
                    <a:pt x="84783" y="133422"/>
                  </a:lnTo>
                  <a:lnTo>
                    <a:pt x="94088" y="128009"/>
                  </a:lnTo>
                  <a:close/>
                  <a:moveTo>
                    <a:pt x="113774" y="128009"/>
                  </a:moveTo>
                  <a:lnTo>
                    <a:pt x="123116" y="133422"/>
                  </a:lnTo>
                  <a:lnTo>
                    <a:pt x="113774" y="138797"/>
                  </a:lnTo>
                  <a:lnTo>
                    <a:pt x="104431" y="133422"/>
                  </a:lnTo>
                  <a:lnTo>
                    <a:pt x="113774" y="128009"/>
                  </a:lnTo>
                  <a:close/>
                  <a:moveTo>
                    <a:pt x="133459" y="128009"/>
                  </a:moveTo>
                  <a:lnTo>
                    <a:pt x="142764" y="133422"/>
                  </a:lnTo>
                  <a:lnTo>
                    <a:pt x="133459" y="138797"/>
                  </a:lnTo>
                  <a:lnTo>
                    <a:pt x="124117" y="133422"/>
                  </a:lnTo>
                  <a:lnTo>
                    <a:pt x="133459" y="128009"/>
                  </a:lnTo>
                  <a:close/>
                  <a:moveTo>
                    <a:pt x="153144" y="128009"/>
                  </a:moveTo>
                  <a:lnTo>
                    <a:pt x="162449" y="133422"/>
                  </a:lnTo>
                  <a:lnTo>
                    <a:pt x="153144" y="138797"/>
                  </a:lnTo>
                  <a:lnTo>
                    <a:pt x="143802" y="133422"/>
                  </a:lnTo>
                  <a:lnTo>
                    <a:pt x="153144" y="128009"/>
                  </a:lnTo>
                  <a:close/>
                  <a:moveTo>
                    <a:pt x="172792" y="128009"/>
                  </a:moveTo>
                  <a:lnTo>
                    <a:pt x="182134" y="133422"/>
                  </a:lnTo>
                  <a:lnTo>
                    <a:pt x="172792" y="138797"/>
                  </a:lnTo>
                  <a:lnTo>
                    <a:pt x="163487" y="133422"/>
                  </a:lnTo>
                  <a:lnTo>
                    <a:pt x="172792" y="128009"/>
                  </a:lnTo>
                  <a:close/>
                  <a:moveTo>
                    <a:pt x="192477" y="128009"/>
                  </a:moveTo>
                  <a:lnTo>
                    <a:pt x="201819" y="133422"/>
                  </a:lnTo>
                  <a:lnTo>
                    <a:pt x="192477" y="138797"/>
                  </a:lnTo>
                  <a:lnTo>
                    <a:pt x="183135" y="133422"/>
                  </a:lnTo>
                  <a:lnTo>
                    <a:pt x="192477" y="128009"/>
                  </a:lnTo>
                  <a:close/>
                  <a:moveTo>
                    <a:pt x="212162" y="128009"/>
                  </a:moveTo>
                  <a:lnTo>
                    <a:pt x="221467" y="133422"/>
                  </a:lnTo>
                  <a:lnTo>
                    <a:pt x="212162" y="138797"/>
                  </a:lnTo>
                  <a:lnTo>
                    <a:pt x="202820" y="133422"/>
                  </a:lnTo>
                  <a:lnTo>
                    <a:pt x="212162" y="128009"/>
                  </a:lnTo>
                  <a:close/>
                  <a:moveTo>
                    <a:pt x="231810" y="128009"/>
                  </a:moveTo>
                  <a:lnTo>
                    <a:pt x="241153" y="133422"/>
                  </a:lnTo>
                  <a:lnTo>
                    <a:pt x="231810" y="138797"/>
                  </a:lnTo>
                  <a:lnTo>
                    <a:pt x="222505" y="133422"/>
                  </a:lnTo>
                  <a:lnTo>
                    <a:pt x="231810" y="128009"/>
                  </a:lnTo>
                  <a:close/>
                  <a:moveTo>
                    <a:pt x="251496" y="128009"/>
                  </a:moveTo>
                  <a:lnTo>
                    <a:pt x="260838" y="133422"/>
                  </a:lnTo>
                  <a:lnTo>
                    <a:pt x="251496" y="138797"/>
                  </a:lnTo>
                  <a:lnTo>
                    <a:pt x="242153" y="133422"/>
                  </a:lnTo>
                  <a:lnTo>
                    <a:pt x="251496" y="128009"/>
                  </a:lnTo>
                  <a:close/>
                  <a:moveTo>
                    <a:pt x="271181" y="128009"/>
                  </a:moveTo>
                  <a:lnTo>
                    <a:pt x="280523" y="133422"/>
                  </a:lnTo>
                  <a:lnTo>
                    <a:pt x="271181" y="138797"/>
                  </a:lnTo>
                  <a:lnTo>
                    <a:pt x="261839" y="133422"/>
                  </a:lnTo>
                  <a:lnTo>
                    <a:pt x="271181" y="128009"/>
                  </a:lnTo>
                  <a:close/>
                  <a:moveTo>
                    <a:pt x="25246" y="133718"/>
                  </a:moveTo>
                  <a:lnTo>
                    <a:pt x="34588" y="139094"/>
                  </a:lnTo>
                  <a:lnTo>
                    <a:pt x="25246" y="144469"/>
                  </a:lnTo>
                  <a:lnTo>
                    <a:pt x="15904" y="139094"/>
                  </a:lnTo>
                  <a:lnTo>
                    <a:pt x="25246" y="133718"/>
                  </a:lnTo>
                  <a:close/>
                  <a:moveTo>
                    <a:pt x="44931" y="133718"/>
                  </a:moveTo>
                  <a:lnTo>
                    <a:pt x="54236" y="139094"/>
                  </a:lnTo>
                  <a:lnTo>
                    <a:pt x="44931" y="144469"/>
                  </a:lnTo>
                  <a:lnTo>
                    <a:pt x="35589" y="139094"/>
                  </a:lnTo>
                  <a:lnTo>
                    <a:pt x="44931" y="133718"/>
                  </a:lnTo>
                  <a:close/>
                  <a:moveTo>
                    <a:pt x="64579" y="133718"/>
                  </a:moveTo>
                  <a:lnTo>
                    <a:pt x="73921" y="139094"/>
                  </a:lnTo>
                  <a:lnTo>
                    <a:pt x="64579" y="144469"/>
                  </a:lnTo>
                  <a:lnTo>
                    <a:pt x="55274" y="139094"/>
                  </a:lnTo>
                  <a:lnTo>
                    <a:pt x="64579" y="133718"/>
                  </a:lnTo>
                  <a:close/>
                  <a:moveTo>
                    <a:pt x="84264" y="133718"/>
                  </a:moveTo>
                  <a:lnTo>
                    <a:pt x="93606" y="139094"/>
                  </a:lnTo>
                  <a:lnTo>
                    <a:pt x="84264" y="144469"/>
                  </a:lnTo>
                  <a:lnTo>
                    <a:pt x="74922" y="139094"/>
                  </a:lnTo>
                  <a:lnTo>
                    <a:pt x="84264" y="133718"/>
                  </a:lnTo>
                  <a:close/>
                  <a:moveTo>
                    <a:pt x="103950" y="133718"/>
                  </a:moveTo>
                  <a:lnTo>
                    <a:pt x="113255" y="139094"/>
                  </a:lnTo>
                  <a:lnTo>
                    <a:pt x="103950" y="144469"/>
                  </a:lnTo>
                  <a:lnTo>
                    <a:pt x="94607" y="139094"/>
                  </a:lnTo>
                  <a:lnTo>
                    <a:pt x="103950" y="133718"/>
                  </a:lnTo>
                  <a:close/>
                  <a:moveTo>
                    <a:pt x="123598" y="133718"/>
                  </a:moveTo>
                  <a:lnTo>
                    <a:pt x="132940" y="139094"/>
                  </a:lnTo>
                  <a:lnTo>
                    <a:pt x="123598" y="144469"/>
                  </a:lnTo>
                  <a:lnTo>
                    <a:pt x="114293" y="139094"/>
                  </a:lnTo>
                  <a:lnTo>
                    <a:pt x="123598" y="133718"/>
                  </a:lnTo>
                  <a:close/>
                  <a:moveTo>
                    <a:pt x="143283" y="133718"/>
                  </a:moveTo>
                  <a:lnTo>
                    <a:pt x="152625" y="139094"/>
                  </a:lnTo>
                  <a:lnTo>
                    <a:pt x="143283" y="144469"/>
                  </a:lnTo>
                  <a:lnTo>
                    <a:pt x="133978" y="139094"/>
                  </a:lnTo>
                  <a:lnTo>
                    <a:pt x="143283" y="133718"/>
                  </a:lnTo>
                  <a:close/>
                  <a:moveTo>
                    <a:pt x="162968" y="133718"/>
                  </a:moveTo>
                  <a:lnTo>
                    <a:pt x="172310" y="139094"/>
                  </a:lnTo>
                  <a:lnTo>
                    <a:pt x="162968" y="144469"/>
                  </a:lnTo>
                  <a:lnTo>
                    <a:pt x="153626" y="139094"/>
                  </a:lnTo>
                  <a:lnTo>
                    <a:pt x="162968" y="133718"/>
                  </a:lnTo>
                  <a:close/>
                  <a:moveTo>
                    <a:pt x="182653" y="133718"/>
                  </a:moveTo>
                  <a:lnTo>
                    <a:pt x="191958" y="139094"/>
                  </a:lnTo>
                  <a:lnTo>
                    <a:pt x="182653" y="144469"/>
                  </a:lnTo>
                  <a:lnTo>
                    <a:pt x="173311" y="139094"/>
                  </a:lnTo>
                  <a:lnTo>
                    <a:pt x="182653" y="133718"/>
                  </a:lnTo>
                  <a:close/>
                  <a:moveTo>
                    <a:pt x="202301" y="133718"/>
                  </a:moveTo>
                  <a:lnTo>
                    <a:pt x="211643" y="139094"/>
                  </a:lnTo>
                  <a:lnTo>
                    <a:pt x="202301" y="144469"/>
                  </a:lnTo>
                  <a:lnTo>
                    <a:pt x="192996" y="139094"/>
                  </a:lnTo>
                  <a:lnTo>
                    <a:pt x="202301" y="133718"/>
                  </a:lnTo>
                  <a:close/>
                  <a:moveTo>
                    <a:pt x="221986" y="133718"/>
                  </a:moveTo>
                  <a:lnTo>
                    <a:pt x="231328" y="139094"/>
                  </a:lnTo>
                  <a:lnTo>
                    <a:pt x="221986" y="144469"/>
                  </a:lnTo>
                  <a:lnTo>
                    <a:pt x="212644" y="139094"/>
                  </a:lnTo>
                  <a:lnTo>
                    <a:pt x="221986" y="133718"/>
                  </a:lnTo>
                  <a:close/>
                  <a:moveTo>
                    <a:pt x="241672" y="133718"/>
                  </a:moveTo>
                  <a:lnTo>
                    <a:pt x="250977" y="139094"/>
                  </a:lnTo>
                  <a:lnTo>
                    <a:pt x="241672" y="144469"/>
                  </a:lnTo>
                  <a:lnTo>
                    <a:pt x="232329" y="139094"/>
                  </a:lnTo>
                  <a:lnTo>
                    <a:pt x="241672" y="133718"/>
                  </a:lnTo>
                  <a:close/>
                  <a:moveTo>
                    <a:pt x="261357" y="133718"/>
                  </a:moveTo>
                  <a:lnTo>
                    <a:pt x="270662" y="139094"/>
                  </a:lnTo>
                  <a:lnTo>
                    <a:pt x="261357" y="144469"/>
                  </a:lnTo>
                  <a:lnTo>
                    <a:pt x="252015" y="139094"/>
                  </a:lnTo>
                  <a:lnTo>
                    <a:pt x="261357" y="133718"/>
                  </a:lnTo>
                  <a:close/>
                  <a:moveTo>
                    <a:pt x="15385" y="139390"/>
                  </a:moveTo>
                  <a:lnTo>
                    <a:pt x="24727" y="144766"/>
                  </a:lnTo>
                  <a:lnTo>
                    <a:pt x="15385" y="150141"/>
                  </a:lnTo>
                  <a:lnTo>
                    <a:pt x="6080" y="144766"/>
                  </a:lnTo>
                  <a:lnTo>
                    <a:pt x="15385" y="139390"/>
                  </a:lnTo>
                  <a:close/>
                  <a:moveTo>
                    <a:pt x="35070" y="139390"/>
                  </a:moveTo>
                  <a:lnTo>
                    <a:pt x="44412" y="144766"/>
                  </a:lnTo>
                  <a:lnTo>
                    <a:pt x="35070" y="150141"/>
                  </a:lnTo>
                  <a:lnTo>
                    <a:pt x="25765" y="144766"/>
                  </a:lnTo>
                  <a:lnTo>
                    <a:pt x="35070" y="139390"/>
                  </a:lnTo>
                  <a:close/>
                  <a:moveTo>
                    <a:pt x="54755" y="139390"/>
                  </a:moveTo>
                  <a:lnTo>
                    <a:pt x="64097" y="144766"/>
                  </a:lnTo>
                  <a:lnTo>
                    <a:pt x="54755" y="150141"/>
                  </a:lnTo>
                  <a:lnTo>
                    <a:pt x="45413" y="144766"/>
                  </a:lnTo>
                  <a:lnTo>
                    <a:pt x="54755" y="139390"/>
                  </a:lnTo>
                  <a:close/>
                  <a:moveTo>
                    <a:pt x="74440" y="139390"/>
                  </a:moveTo>
                  <a:lnTo>
                    <a:pt x="83745" y="144766"/>
                  </a:lnTo>
                  <a:lnTo>
                    <a:pt x="74440" y="150141"/>
                  </a:lnTo>
                  <a:lnTo>
                    <a:pt x="65098" y="144766"/>
                  </a:lnTo>
                  <a:lnTo>
                    <a:pt x="74440" y="139390"/>
                  </a:lnTo>
                  <a:close/>
                  <a:moveTo>
                    <a:pt x="94088" y="139390"/>
                  </a:moveTo>
                  <a:lnTo>
                    <a:pt x="103431" y="144766"/>
                  </a:lnTo>
                  <a:lnTo>
                    <a:pt x="94088" y="150141"/>
                  </a:lnTo>
                  <a:lnTo>
                    <a:pt x="84783" y="144766"/>
                  </a:lnTo>
                  <a:lnTo>
                    <a:pt x="94088" y="139390"/>
                  </a:lnTo>
                  <a:close/>
                  <a:moveTo>
                    <a:pt x="113774" y="139390"/>
                  </a:moveTo>
                  <a:lnTo>
                    <a:pt x="123116" y="144766"/>
                  </a:lnTo>
                  <a:lnTo>
                    <a:pt x="113774" y="150141"/>
                  </a:lnTo>
                  <a:lnTo>
                    <a:pt x="104431" y="144766"/>
                  </a:lnTo>
                  <a:lnTo>
                    <a:pt x="113774" y="139390"/>
                  </a:lnTo>
                  <a:close/>
                  <a:moveTo>
                    <a:pt x="133459" y="139390"/>
                  </a:moveTo>
                  <a:lnTo>
                    <a:pt x="142764" y="144766"/>
                  </a:lnTo>
                  <a:lnTo>
                    <a:pt x="133459" y="150141"/>
                  </a:lnTo>
                  <a:lnTo>
                    <a:pt x="124117" y="144766"/>
                  </a:lnTo>
                  <a:lnTo>
                    <a:pt x="133459" y="139390"/>
                  </a:lnTo>
                  <a:close/>
                  <a:moveTo>
                    <a:pt x="153144" y="139390"/>
                  </a:moveTo>
                  <a:lnTo>
                    <a:pt x="162449" y="144766"/>
                  </a:lnTo>
                  <a:lnTo>
                    <a:pt x="153144" y="150141"/>
                  </a:lnTo>
                  <a:lnTo>
                    <a:pt x="143802" y="144766"/>
                  </a:lnTo>
                  <a:lnTo>
                    <a:pt x="153144" y="139390"/>
                  </a:lnTo>
                  <a:close/>
                  <a:moveTo>
                    <a:pt x="172792" y="139390"/>
                  </a:moveTo>
                  <a:lnTo>
                    <a:pt x="182134" y="144766"/>
                  </a:lnTo>
                  <a:lnTo>
                    <a:pt x="172792" y="150141"/>
                  </a:lnTo>
                  <a:lnTo>
                    <a:pt x="163487" y="144766"/>
                  </a:lnTo>
                  <a:lnTo>
                    <a:pt x="172792" y="139390"/>
                  </a:lnTo>
                  <a:close/>
                  <a:moveTo>
                    <a:pt x="192477" y="139390"/>
                  </a:moveTo>
                  <a:lnTo>
                    <a:pt x="201819" y="144766"/>
                  </a:lnTo>
                  <a:lnTo>
                    <a:pt x="192477" y="150141"/>
                  </a:lnTo>
                  <a:lnTo>
                    <a:pt x="183135" y="144766"/>
                  </a:lnTo>
                  <a:lnTo>
                    <a:pt x="192477" y="139390"/>
                  </a:lnTo>
                  <a:close/>
                  <a:moveTo>
                    <a:pt x="212162" y="139390"/>
                  </a:moveTo>
                  <a:lnTo>
                    <a:pt x="221467" y="144766"/>
                  </a:lnTo>
                  <a:lnTo>
                    <a:pt x="212162" y="150141"/>
                  </a:lnTo>
                  <a:lnTo>
                    <a:pt x="202820" y="144766"/>
                  </a:lnTo>
                  <a:lnTo>
                    <a:pt x="212162" y="139390"/>
                  </a:lnTo>
                  <a:close/>
                  <a:moveTo>
                    <a:pt x="231810" y="139390"/>
                  </a:moveTo>
                  <a:lnTo>
                    <a:pt x="241153" y="144766"/>
                  </a:lnTo>
                  <a:lnTo>
                    <a:pt x="231810" y="150141"/>
                  </a:lnTo>
                  <a:lnTo>
                    <a:pt x="222505" y="144766"/>
                  </a:lnTo>
                  <a:lnTo>
                    <a:pt x="231810" y="139390"/>
                  </a:lnTo>
                  <a:close/>
                  <a:moveTo>
                    <a:pt x="251496" y="139390"/>
                  </a:moveTo>
                  <a:lnTo>
                    <a:pt x="260838" y="144766"/>
                  </a:lnTo>
                  <a:lnTo>
                    <a:pt x="251496" y="150141"/>
                  </a:lnTo>
                  <a:lnTo>
                    <a:pt x="242153" y="144766"/>
                  </a:lnTo>
                  <a:lnTo>
                    <a:pt x="251496" y="139390"/>
                  </a:lnTo>
                  <a:close/>
                  <a:moveTo>
                    <a:pt x="271181" y="139390"/>
                  </a:moveTo>
                  <a:lnTo>
                    <a:pt x="280523" y="144766"/>
                  </a:lnTo>
                  <a:lnTo>
                    <a:pt x="271181" y="150141"/>
                  </a:lnTo>
                  <a:lnTo>
                    <a:pt x="261839" y="144766"/>
                  </a:lnTo>
                  <a:lnTo>
                    <a:pt x="271181" y="139390"/>
                  </a:lnTo>
                  <a:close/>
                  <a:moveTo>
                    <a:pt x="25246" y="145062"/>
                  </a:moveTo>
                  <a:lnTo>
                    <a:pt x="34588" y="150438"/>
                  </a:lnTo>
                  <a:lnTo>
                    <a:pt x="25246" y="155850"/>
                  </a:lnTo>
                  <a:lnTo>
                    <a:pt x="15904" y="150438"/>
                  </a:lnTo>
                  <a:lnTo>
                    <a:pt x="25246" y="145062"/>
                  </a:lnTo>
                  <a:close/>
                  <a:moveTo>
                    <a:pt x="44931" y="145062"/>
                  </a:moveTo>
                  <a:lnTo>
                    <a:pt x="54236" y="150438"/>
                  </a:lnTo>
                  <a:lnTo>
                    <a:pt x="44931" y="155850"/>
                  </a:lnTo>
                  <a:lnTo>
                    <a:pt x="35589" y="150438"/>
                  </a:lnTo>
                  <a:lnTo>
                    <a:pt x="44931" y="145062"/>
                  </a:lnTo>
                  <a:close/>
                  <a:moveTo>
                    <a:pt x="64579" y="145062"/>
                  </a:moveTo>
                  <a:lnTo>
                    <a:pt x="73921" y="150438"/>
                  </a:lnTo>
                  <a:lnTo>
                    <a:pt x="64579" y="155850"/>
                  </a:lnTo>
                  <a:lnTo>
                    <a:pt x="55274" y="150438"/>
                  </a:lnTo>
                  <a:lnTo>
                    <a:pt x="64579" y="145062"/>
                  </a:lnTo>
                  <a:close/>
                  <a:moveTo>
                    <a:pt x="84264" y="145062"/>
                  </a:moveTo>
                  <a:lnTo>
                    <a:pt x="93606" y="150438"/>
                  </a:lnTo>
                  <a:lnTo>
                    <a:pt x="84264" y="155850"/>
                  </a:lnTo>
                  <a:lnTo>
                    <a:pt x="74922" y="150438"/>
                  </a:lnTo>
                  <a:lnTo>
                    <a:pt x="84264" y="145062"/>
                  </a:lnTo>
                  <a:close/>
                  <a:moveTo>
                    <a:pt x="103950" y="145062"/>
                  </a:moveTo>
                  <a:lnTo>
                    <a:pt x="113255" y="150438"/>
                  </a:lnTo>
                  <a:lnTo>
                    <a:pt x="103950" y="155850"/>
                  </a:lnTo>
                  <a:lnTo>
                    <a:pt x="94607" y="150438"/>
                  </a:lnTo>
                  <a:lnTo>
                    <a:pt x="103950" y="145062"/>
                  </a:lnTo>
                  <a:close/>
                  <a:moveTo>
                    <a:pt x="123598" y="145062"/>
                  </a:moveTo>
                  <a:lnTo>
                    <a:pt x="132940" y="150438"/>
                  </a:lnTo>
                  <a:lnTo>
                    <a:pt x="123598" y="155850"/>
                  </a:lnTo>
                  <a:lnTo>
                    <a:pt x="114293" y="150438"/>
                  </a:lnTo>
                  <a:lnTo>
                    <a:pt x="123598" y="145062"/>
                  </a:lnTo>
                  <a:close/>
                  <a:moveTo>
                    <a:pt x="143283" y="145062"/>
                  </a:moveTo>
                  <a:lnTo>
                    <a:pt x="152625" y="150438"/>
                  </a:lnTo>
                  <a:lnTo>
                    <a:pt x="143283" y="155850"/>
                  </a:lnTo>
                  <a:lnTo>
                    <a:pt x="133978" y="150438"/>
                  </a:lnTo>
                  <a:lnTo>
                    <a:pt x="143283" y="145062"/>
                  </a:lnTo>
                  <a:close/>
                  <a:moveTo>
                    <a:pt x="162968" y="145062"/>
                  </a:moveTo>
                  <a:lnTo>
                    <a:pt x="172310" y="150438"/>
                  </a:lnTo>
                  <a:lnTo>
                    <a:pt x="162968" y="155850"/>
                  </a:lnTo>
                  <a:lnTo>
                    <a:pt x="153626" y="150438"/>
                  </a:lnTo>
                  <a:lnTo>
                    <a:pt x="162968" y="145062"/>
                  </a:lnTo>
                  <a:close/>
                  <a:moveTo>
                    <a:pt x="182653" y="145062"/>
                  </a:moveTo>
                  <a:lnTo>
                    <a:pt x="191958" y="150438"/>
                  </a:lnTo>
                  <a:lnTo>
                    <a:pt x="182653" y="155850"/>
                  </a:lnTo>
                  <a:lnTo>
                    <a:pt x="173311" y="150438"/>
                  </a:lnTo>
                  <a:lnTo>
                    <a:pt x="182653" y="145062"/>
                  </a:lnTo>
                  <a:close/>
                  <a:moveTo>
                    <a:pt x="202301" y="145062"/>
                  </a:moveTo>
                  <a:lnTo>
                    <a:pt x="211643" y="150438"/>
                  </a:lnTo>
                  <a:lnTo>
                    <a:pt x="202301" y="155850"/>
                  </a:lnTo>
                  <a:lnTo>
                    <a:pt x="192996" y="150438"/>
                  </a:lnTo>
                  <a:lnTo>
                    <a:pt x="202301" y="145062"/>
                  </a:lnTo>
                  <a:close/>
                  <a:moveTo>
                    <a:pt x="221986" y="145062"/>
                  </a:moveTo>
                  <a:lnTo>
                    <a:pt x="231328" y="150438"/>
                  </a:lnTo>
                  <a:lnTo>
                    <a:pt x="221986" y="155850"/>
                  </a:lnTo>
                  <a:lnTo>
                    <a:pt x="212644" y="150438"/>
                  </a:lnTo>
                  <a:lnTo>
                    <a:pt x="221986" y="145062"/>
                  </a:lnTo>
                  <a:close/>
                  <a:moveTo>
                    <a:pt x="241672" y="145062"/>
                  </a:moveTo>
                  <a:lnTo>
                    <a:pt x="250977" y="150438"/>
                  </a:lnTo>
                  <a:lnTo>
                    <a:pt x="241672" y="155850"/>
                  </a:lnTo>
                  <a:lnTo>
                    <a:pt x="232329" y="150438"/>
                  </a:lnTo>
                  <a:lnTo>
                    <a:pt x="241672" y="145062"/>
                  </a:lnTo>
                  <a:close/>
                  <a:moveTo>
                    <a:pt x="261357" y="145062"/>
                  </a:moveTo>
                  <a:lnTo>
                    <a:pt x="270662" y="150438"/>
                  </a:lnTo>
                  <a:lnTo>
                    <a:pt x="261357" y="155850"/>
                  </a:lnTo>
                  <a:lnTo>
                    <a:pt x="252015" y="150438"/>
                  </a:lnTo>
                  <a:lnTo>
                    <a:pt x="261357" y="145062"/>
                  </a:lnTo>
                  <a:close/>
                  <a:moveTo>
                    <a:pt x="10121" y="0"/>
                  </a:moveTo>
                  <a:lnTo>
                    <a:pt x="14903" y="2780"/>
                  </a:lnTo>
                  <a:lnTo>
                    <a:pt x="5561" y="8156"/>
                  </a:lnTo>
                  <a:lnTo>
                    <a:pt x="0" y="4968"/>
                  </a:lnTo>
                  <a:lnTo>
                    <a:pt x="0" y="5561"/>
                  </a:lnTo>
                  <a:lnTo>
                    <a:pt x="5042" y="8452"/>
                  </a:lnTo>
                  <a:lnTo>
                    <a:pt x="0" y="11381"/>
                  </a:lnTo>
                  <a:lnTo>
                    <a:pt x="0" y="11974"/>
                  </a:lnTo>
                  <a:lnTo>
                    <a:pt x="5561" y="8749"/>
                  </a:lnTo>
                  <a:lnTo>
                    <a:pt x="14903" y="14124"/>
                  </a:lnTo>
                  <a:lnTo>
                    <a:pt x="5561" y="19537"/>
                  </a:lnTo>
                  <a:lnTo>
                    <a:pt x="0" y="16312"/>
                  </a:lnTo>
                  <a:lnTo>
                    <a:pt x="0" y="16905"/>
                  </a:lnTo>
                  <a:lnTo>
                    <a:pt x="5042" y="19833"/>
                  </a:lnTo>
                  <a:lnTo>
                    <a:pt x="0" y="22725"/>
                  </a:lnTo>
                  <a:lnTo>
                    <a:pt x="0" y="23318"/>
                  </a:lnTo>
                  <a:lnTo>
                    <a:pt x="5561" y="20130"/>
                  </a:lnTo>
                  <a:lnTo>
                    <a:pt x="14903" y="25505"/>
                  </a:lnTo>
                  <a:lnTo>
                    <a:pt x="5561" y="30881"/>
                  </a:lnTo>
                  <a:lnTo>
                    <a:pt x="0" y="27693"/>
                  </a:lnTo>
                  <a:lnTo>
                    <a:pt x="0" y="28249"/>
                  </a:lnTo>
                  <a:lnTo>
                    <a:pt x="5042" y="31177"/>
                  </a:lnTo>
                  <a:lnTo>
                    <a:pt x="0" y="34106"/>
                  </a:lnTo>
                  <a:lnTo>
                    <a:pt x="0" y="34662"/>
                  </a:lnTo>
                  <a:lnTo>
                    <a:pt x="5561" y="31474"/>
                  </a:lnTo>
                  <a:lnTo>
                    <a:pt x="14903" y="36849"/>
                  </a:lnTo>
                  <a:lnTo>
                    <a:pt x="5561" y="42262"/>
                  </a:lnTo>
                  <a:lnTo>
                    <a:pt x="0" y="39037"/>
                  </a:lnTo>
                  <a:lnTo>
                    <a:pt x="0" y="39630"/>
                  </a:lnTo>
                  <a:lnTo>
                    <a:pt x="5042" y="42521"/>
                  </a:lnTo>
                  <a:lnTo>
                    <a:pt x="0" y="45450"/>
                  </a:lnTo>
                  <a:lnTo>
                    <a:pt x="0" y="46043"/>
                  </a:lnTo>
                  <a:lnTo>
                    <a:pt x="5561" y="42818"/>
                  </a:lnTo>
                  <a:lnTo>
                    <a:pt x="14903" y="48230"/>
                  </a:lnTo>
                  <a:lnTo>
                    <a:pt x="5561" y="53606"/>
                  </a:lnTo>
                  <a:lnTo>
                    <a:pt x="0" y="50381"/>
                  </a:lnTo>
                  <a:lnTo>
                    <a:pt x="0" y="50974"/>
                  </a:lnTo>
                  <a:lnTo>
                    <a:pt x="5042" y="53902"/>
                  </a:lnTo>
                  <a:lnTo>
                    <a:pt x="0" y="56794"/>
                  </a:lnTo>
                  <a:lnTo>
                    <a:pt x="0" y="57387"/>
                  </a:lnTo>
                  <a:lnTo>
                    <a:pt x="5561" y="54199"/>
                  </a:lnTo>
                  <a:lnTo>
                    <a:pt x="14903" y="59574"/>
                  </a:lnTo>
                  <a:lnTo>
                    <a:pt x="5561" y="64950"/>
                  </a:lnTo>
                  <a:lnTo>
                    <a:pt x="0" y="61762"/>
                  </a:lnTo>
                  <a:lnTo>
                    <a:pt x="0" y="62355"/>
                  </a:lnTo>
                  <a:lnTo>
                    <a:pt x="5042" y="65246"/>
                  </a:lnTo>
                  <a:lnTo>
                    <a:pt x="0" y="68175"/>
                  </a:lnTo>
                  <a:lnTo>
                    <a:pt x="0" y="68768"/>
                  </a:lnTo>
                  <a:lnTo>
                    <a:pt x="5561" y="65543"/>
                  </a:lnTo>
                  <a:lnTo>
                    <a:pt x="14903" y="70918"/>
                  </a:lnTo>
                  <a:lnTo>
                    <a:pt x="5561" y="76331"/>
                  </a:lnTo>
                  <a:lnTo>
                    <a:pt x="0" y="73106"/>
                  </a:lnTo>
                  <a:lnTo>
                    <a:pt x="0" y="73699"/>
                  </a:lnTo>
                  <a:lnTo>
                    <a:pt x="5042" y="76627"/>
                  </a:lnTo>
                  <a:lnTo>
                    <a:pt x="0" y="79519"/>
                  </a:lnTo>
                  <a:lnTo>
                    <a:pt x="0" y="80112"/>
                  </a:lnTo>
                  <a:lnTo>
                    <a:pt x="5561" y="76924"/>
                  </a:lnTo>
                  <a:lnTo>
                    <a:pt x="14903" y="82299"/>
                  </a:lnTo>
                  <a:lnTo>
                    <a:pt x="5561" y="87675"/>
                  </a:lnTo>
                  <a:lnTo>
                    <a:pt x="0" y="84487"/>
                  </a:lnTo>
                  <a:lnTo>
                    <a:pt x="0" y="85043"/>
                  </a:lnTo>
                  <a:lnTo>
                    <a:pt x="5042" y="87971"/>
                  </a:lnTo>
                  <a:lnTo>
                    <a:pt x="0" y="90900"/>
                  </a:lnTo>
                  <a:lnTo>
                    <a:pt x="0" y="91493"/>
                  </a:lnTo>
                  <a:lnTo>
                    <a:pt x="5561" y="88268"/>
                  </a:lnTo>
                  <a:lnTo>
                    <a:pt x="14903" y="93643"/>
                  </a:lnTo>
                  <a:lnTo>
                    <a:pt x="5561" y="99056"/>
                  </a:lnTo>
                  <a:lnTo>
                    <a:pt x="0" y="95831"/>
                  </a:lnTo>
                  <a:lnTo>
                    <a:pt x="0" y="96424"/>
                  </a:lnTo>
                  <a:lnTo>
                    <a:pt x="5042" y="99353"/>
                  </a:lnTo>
                  <a:lnTo>
                    <a:pt x="0" y="102244"/>
                  </a:lnTo>
                  <a:lnTo>
                    <a:pt x="0" y="102837"/>
                  </a:lnTo>
                  <a:lnTo>
                    <a:pt x="5561" y="99612"/>
                  </a:lnTo>
                  <a:lnTo>
                    <a:pt x="14903" y="105025"/>
                  </a:lnTo>
                  <a:lnTo>
                    <a:pt x="5561" y="110400"/>
                  </a:lnTo>
                  <a:lnTo>
                    <a:pt x="0" y="107175"/>
                  </a:lnTo>
                  <a:lnTo>
                    <a:pt x="0" y="107768"/>
                  </a:lnTo>
                  <a:lnTo>
                    <a:pt x="5042" y="110697"/>
                  </a:lnTo>
                  <a:lnTo>
                    <a:pt x="0" y="113625"/>
                  </a:lnTo>
                  <a:lnTo>
                    <a:pt x="0" y="114181"/>
                  </a:lnTo>
                  <a:lnTo>
                    <a:pt x="5561" y="110993"/>
                  </a:lnTo>
                  <a:lnTo>
                    <a:pt x="14903" y="116369"/>
                  </a:lnTo>
                  <a:lnTo>
                    <a:pt x="5561" y="121744"/>
                  </a:lnTo>
                  <a:lnTo>
                    <a:pt x="0" y="118556"/>
                  </a:lnTo>
                  <a:lnTo>
                    <a:pt x="0" y="119149"/>
                  </a:lnTo>
                  <a:lnTo>
                    <a:pt x="5042" y="122040"/>
                  </a:lnTo>
                  <a:lnTo>
                    <a:pt x="0" y="124969"/>
                  </a:lnTo>
                  <a:lnTo>
                    <a:pt x="0" y="125562"/>
                  </a:lnTo>
                  <a:lnTo>
                    <a:pt x="5561" y="122337"/>
                  </a:lnTo>
                  <a:lnTo>
                    <a:pt x="14903" y="127750"/>
                  </a:lnTo>
                  <a:lnTo>
                    <a:pt x="5561" y="133125"/>
                  </a:lnTo>
                  <a:lnTo>
                    <a:pt x="0" y="129900"/>
                  </a:lnTo>
                  <a:lnTo>
                    <a:pt x="0" y="130493"/>
                  </a:lnTo>
                  <a:lnTo>
                    <a:pt x="5042" y="133422"/>
                  </a:lnTo>
                  <a:lnTo>
                    <a:pt x="0" y="136313"/>
                  </a:lnTo>
                  <a:lnTo>
                    <a:pt x="0" y="136906"/>
                  </a:lnTo>
                  <a:lnTo>
                    <a:pt x="5561" y="133718"/>
                  </a:lnTo>
                  <a:lnTo>
                    <a:pt x="14903" y="139094"/>
                  </a:lnTo>
                  <a:lnTo>
                    <a:pt x="5561" y="144469"/>
                  </a:lnTo>
                  <a:lnTo>
                    <a:pt x="0" y="141281"/>
                  </a:lnTo>
                  <a:lnTo>
                    <a:pt x="0" y="141874"/>
                  </a:lnTo>
                  <a:lnTo>
                    <a:pt x="5042" y="144766"/>
                  </a:lnTo>
                  <a:lnTo>
                    <a:pt x="0" y="147694"/>
                  </a:lnTo>
                  <a:lnTo>
                    <a:pt x="0" y="148287"/>
                  </a:lnTo>
                  <a:lnTo>
                    <a:pt x="5561" y="145062"/>
                  </a:lnTo>
                  <a:lnTo>
                    <a:pt x="14903" y="150438"/>
                  </a:lnTo>
                  <a:lnTo>
                    <a:pt x="5561" y="155850"/>
                  </a:lnTo>
                  <a:lnTo>
                    <a:pt x="0" y="152625"/>
                  </a:lnTo>
                  <a:lnTo>
                    <a:pt x="0" y="153218"/>
                  </a:lnTo>
                  <a:lnTo>
                    <a:pt x="5042" y="156147"/>
                  </a:lnTo>
                  <a:lnTo>
                    <a:pt x="0" y="159038"/>
                  </a:lnTo>
                  <a:lnTo>
                    <a:pt x="0" y="159631"/>
                  </a:lnTo>
                  <a:lnTo>
                    <a:pt x="5561" y="156406"/>
                  </a:lnTo>
                  <a:lnTo>
                    <a:pt x="14384" y="161522"/>
                  </a:lnTo>
                  <a:lnTo>
                    <a:pt x="15385" y="161522"/>
                  </a:lnTo>
                  <a:lnTo>
                    <a:pt x="6080" y="156147"/>
                  </a:lnTo>
                  <a:lnTo>
                    <a:pt x="15385" y="150734"/>
                  </a:lnTo>
                  <a:lnTo>
                    <a:pt x="24727" y="156147"/>
                  </a:lnTo>
                  <a:lnTo>
                    <a:pt x="15385" y="161522"/>
                  </a:lnTo>
                  <a:lnTo>
                    <a:pt x="16423" y="161522"/>
                  </a:lnTo>
                  <a:lnTo>
                    <a:pt x="25246" y="156406"/>
                  </a:lnTo>
                  <a:lnTo>
                    <a:pt x="34069" y="161522"/>
                  </a:lnTo>
                  <a:lnTo>
                    <a:pt x="35070" y="161522"/>
                  </a:lnTo>
                  <a:lnTo>
                    <a:pt x="25765" y="156147"/>
                  </a:lnTo>
                  <a:lnTo>
                    <a:pt x="35070" y="150734"/>
                  </a:lnTo>
                  <a:lnTo>
                    <a:pt x="44412" y="156147"/>
                  </a:lnTo>
                  <a:lnTo>
                    <a:pt x="35070" y="161522"/>
                  </a:lnTo>
                  <a:lnTo>
                    <a:pt x="36108" y="161522"/>
                  </a:lnTo>
                  <a:lnTo>
                    <a:pt x="44931" y="156406"/>
                  </a:lnTo>
                  <a:lnTo>
                    <a:pt x="53754" y="161522"/>
                  </a:lnTo>
                  <a:lnTo>
                    <a:pt x="54755" y="161522"/>
                  </a:lnTo>
                  <a:lnTo>
                    <a:pt x="45413" y="156147"/>
                  </a:lnTo>
                  <a:lnTo>
                    <a:pt x="54755" y="150734"/>
                  </a:lnTo>
                  <a:lnTo>
                    <a:pt x="64097" y="156147"/>
                  </a:lnTo>
                  <a:lnTo>
                    <a:pt x="54755" y="161522"/>
                  </a:lnTo>
                  <a:lnTo>
                    <a:pt x="55756" y="161522"/>
                  </a:lnTo>
                  <a:lnTo>
                    <a:pt x="64579" y="156406"/>
                  </a:lnTo>
                  <a:lnTo>
                    <a:pt x="73402" y="161522"/>
                  </a:lnTo>
                  <a:lnTo>
                    <a:pt x="74440" y="161522"/>
                  </a:lnTo>
                  <a:lnTo>
                    <a:pt x="65098" y="156147"/>
                  </a:lnTo>
                  <a:lnTo>
                    <a:pt x="74440" y="150734"/>
                  </a:lnTo>
                  <a:lnTo>
                    <a:pt x="83745" y="156147"/>
                  </a:lnTo>
                  <a:lnTo>
                    <a:pt x="74440" y="161522"/>
                  </a:lnTo>
                  <a:lnTo>
                    <a:pt x="75441" y="161522"/>
                  </a:lnTo>
                  <a:lnTo>
                    <a:pt x="84264" y="156406"/>
                  </a:lnTo>
                  <a:lnTo>
                    <a:pt x="93087" y="161522"/>
                  </a:lnTo>
                  <a:lnTo>
                    <a:pt x="94088" y="161522"/>
                  </a:lnTo>
                  <a:lnTo>
                    <a:pt x="84783" y="156147"/>
                  </a:lnTo>
                  <a:lnTo>
                    <a:pt x="94088" y="150734"/>
                  </a:lnTo>
                  <a:lnTo>
                    <a:pt x="103431" y="156147"/>
                  </a:lnTo>
                  <a:lnTo>
                    <a:pt x="94088" y="161522"/>
                  </a:lnTo>
                  <a:lnTo>
                    <a:pt x="95126" y="161522"/>
                  </a:lnTo>
                  <a:lnTo>
                    <a:pt x="103950" y="156406"/>
                  </a:lnTo>
                  <a:lnTo>
                    <a:pt x="112773" y="161522"/>
                  </a:lnTo>
                  <a:lnTo>
                    <a:pt x="113774" y="161522"/>
                  </a:lnTo>
                  <a:lnTo>
                    <a:pt x="104431" y="156147"/>
                  </a:lnTo>
                  <a:lnTo>
                    <a:pt x="113774" y="150734"/>
                  </a:lnTo>
                  <a:lnTo>
                    <a:pt x="123116" y="156147"/>
                  </a:lnTo>
                  <a:lnTo>
                    <a:pt x="113774" y="161522"/>
                  </a:lnTo>
                  <a:lnTo>
                    <a:pt x="114775" y="161522"/>
                  </a:lnTo>
                  <a:lnTo>
                    <a:pt x="123598" y="156443"/>
                  </a:lnTo>
                  <a:lnTo>
                    <a:pt x="132421" y="161522"/>
                  </a:lnTo>
                  <a:lnTo>
                    <a:pt x="133459" y="161522"/>
                  </a:lnTo>
                  <a:lnTo>
                    <a:pt x="124117" y="156147"/>
                  </a:lnTo>
                  <a:lnTo>
                    <a:pt x="133459" y="150734"/>
                  </a:lnTo>
                  <a:lnTo>
                    <a:pt x="142764" y="156147"/>
                  </a:lnTo>
                  <a:lnTo>
                    <a:pt x="133459" y="161522"/>
                  </a:lnTo>
                  <a:lnTo>
                    <a:pt x="134460" y="161522"/>
                  </a:lnTo>
                  <a:lnTo>
                    <a:pt x="143283" y="156443"/>
                  </a:lnTo>
                  <a:lnTo>
                    <a:pt x="152106" y="161522"/>
                  </a:lnTo>
                  <a:lnTo>
                    <a:pt x="153144" y="161522"/>
                  </a:lnTo>
                  <a:lnTo>
                    <a:pt x="143802" y="156147"/>
                  </a:lnTo>
                  <a:lnTo>
                    <a:pt x="153144" y="150734"/>
                  </a:lnTo>
                  <a:lnTo>
                    <a:pt x="162449" y="156147"/>
                  </a:lnTo>
                  <a:lnTo>
                    <a:pt x="153144" y="161522"/>
                  </a:lnTo>
                  <a:lnTo>
                    <a:pt x="154145" y="161522"/>
                  </a:lnTo>
                  <a:lnTo>
                    <a:pt x="162968" y="156443"/>
                  </a:lnTo>
                  <a:lnTo>
                    <a:pt x="171791" y="161522"/>
                  </a:lnTo>
                  <a:lnTo>
                    <a:pt x="172792" y="161522"/>
                  </a:lnTo>
                  <a:lnTo>
                    <a:pt x="163487" y="156147"/>
                  </a:lnTo>
                  <a:lnTo>
                    <a:pt x="172792" y="150734"/>
                  </a:lnTo>
                  <a:lnTo>
                    <a:pt x="182134" y="156147"/>
                  </a:lnTo>
                  <a:lnTo>
                    <a:pt x="172792" y="161522"/>
                  </a:lnTo>
                  <a:lnTo>
                    <a:pt x="173830" y="161522"/>
                  </a:lnTo>
                  <a:lnTo>
                    <a:pt x="182653" y="156443"/>
                  </a:lnTo>
                  <a:lnTo>
                    <a:pt x="191476" y="161522"/>
                  </a:lnTo>
                  <a:lnTo>
                    <a:pt x="192477" y="161522"/>
                  </a:lnTo>
                  <a:lnTo>
                    <a:pt x="183135" y="156147"/>
                  </a:lnTo>
                  <a:lnTo>
                    <a:pt x="192477" y="150734"/>
                  </a:lnTo>
                  <a:lnTo>
                    <a:pt x="201819" y="156147"/>
                  </a:lnTo>
                  <a:lnTo>
                    <a:pt x="192477" y="161522"/>
                  </a:lnTo>
                  <a:lnTo>
                    <a:pt x="193478" y="161522"/>
                  </a:lnTo>
                  <a:lnTo>
                    <a:pt x="202301" y="156406"/>
                  </a:lnTo>
                  <a:lnTo>
                    <a:pt x="211124" y="161522"/>
                  </a:lnTo>
                  <a:lnTo>
                    <a:pt x="212162" y="161522"/>
                  </a:lnTo>
                  <a:lnTo>
                    <a:pt x="202820" y="156147"/>
                  </a:lnTo>
                  <a:lnTo>
                    <a:pt x="212162" y="150734"/>
                  </a:lnTo>
                  <a:lnTo>
                    <a:pt x="221467" y="156147"/>
                  </a:lnTo>
                  <a:lnTo>
                    <a:pt x="212162" y="161522"/>
                  </a:lnTo>
                  <a:lnTo>
                    <a:pt x="213163" y="161522"/>
                  </a:lnTo>
                  <a:lnTo>
                    <a:pt x="221986" y="156406"/>
                  </a:lnTo>
                  <a:lnTo>
                    <a:pt x="230809" y="161522"/>
                  </a:lnTo>
                  <a:lnTo>
                    <a:pt x="231810" y="161522"/>
                  </a:lnTo>
                  <a:lnTo>
                    <a:pt x="222505" y="156147"/>
                  </a:lnTo>
                  <a:lnTo>
                    <a:pt x="231810" y="150734"/>
                  </a:lnTo>
                  <a:lnTo>
                    <a:pt x="241153" y="156147"/>
                  </a:lnTo>
                  <a:lnTo>
                    <a:pt x="231810" y="161522"/>
                  </a:lnTo>
                  <a:lnTo>
                    <a:pt x="232848" y="161522"/>
                  </a:lnTo>
                  <a:lnTo>
                    <a:pt x="241672" y="156406"/>
                  </a:lnTo>
                  <a:lnTo>
                    <a:pt x="250495" y="161522"/>
                  </a:lnTo>
                  <a:lnTo>
                    <a:pt x="251496" y="161522"/>
                  </a:lnTo>
                  <a:lnTo>
                    <a:pt x="242153" y="156147"/>
                  </a:lnTo>
                  <a:lnTo>
                    <a:pt x="251496" y="150734"/>
                  </a:lnTo>
                  <a:lnTo>
                    <a:pt x="260838" y="156147"/>
                  </a:lnTo>
                  <a:lnTo>
                    <a:pt x="251496" y="161522"/>
                  </a:lnTo>
                  <a:lnTo>
                    <a:pt x="252534" y="161522"/>
                  </a:lnTo>
                  <a:lnTo>
                    <a:pt x="261357" y="156443"/>
                  </a:lnTo>
                  <a:lnTo>
                    <a:pt x="270180" y="161522"/>
                  </a:lnTo>
                  <a:lnTo>
                    <a:pt x="271181" y="161522"/>
                  </a:lnTo>
                  <a:lnTo>
                    <a:pt x="261839" y="156147"/>
                  </a:lnTo>
                  <a:lnTo>
                    <a:pt x="271181" y="150734"/>
                  </a:lnTo>
                  <a:lnTo>
                    <a:pt x="280523" y="156147"/>
                  </a:lnTo>
                  <a:lnTo>
                    <a:pt x="271181" y="161522"/>
                  </a:lnTo>
                  <a:lnTo>
                    <a:pt x="272182" y="161522"/>
                  </a:lnTo>
                  <a:lnTo>
                    <a:pt x="281005" y="156443"/>
                  </a:lnTo>
                  <a:lnTo>
                    <a:pt x="285750" y="159149"/>
                  </a:lnTo>
                  <a:lnTo>
                    <a:pt x="285750" y="158556"/>
                  </a:lnTo>
                  <a:lnTo>
                    <a:pt x="281524" y="156147"/>
                  </a:lnTo>
                  <a:lnTo>
                    <a:pt x="285750" y="153700"/>
                  </a:lnTo>
                  <a:lnTo>
                    <a:pt x="285750" y="153107"/>
                  </a:lnTo>
                  <a:lnTo>
                    <a:pt x="281005" y="155850"/>
                  </a:lnTo>
                  <a:lnTo>
                    <a:pt x="271700" y="150438"/>
                  </a:lnTo>
                  <a:lnTo>
                    <a:pt x="281005" y="145062"/>
                  </a:lnTo>
                  <a:lnTo>
                    <a:pt x="285750" y="147805"/>
                  </a:lnTo>
                  <a:lnTo>
                    <a:pt x="285750" y="147212"/>
                  </a:lnTo>
                  <a:lnTo>
                    <a:pt x="281524" y="144766"/>
                  </a:lnTo>
                  <a:lnTo>
                    <a:pt x="285750" y="142319"/>
                  </a:lnTo>
                  <a:lnTo>
                    <a:pt x="285750" y="141763"/>
                  </a:lnTo>
                  <a:lnTo>
                    <a:pt x="281005" y="144469"/>
                  </a:lnTo>
                  <a:lnTo>
                    <a:pt x="271700" y="139094"/>
                  </a:lnTo>
                  <a:lnTo>
                    <a:pt x="281005" y="133718"/>
                  </a:lnTo>
                  <a:lnTo>
                    <a:pt x="285750" y="136424"/>
                  </a:lnTo>
                  <a:lnTo>
                    <a:pt x="285750" y="135868"/>
                  </a:lnTo>
                  <a:lnTo>
                    <a:pt x="281524" y="133422"/>
                  </a:lnTo>
                  <a:lnTo>
                    <a:pt x="285750" y="130975"/>
                  </a:lnTo>
                  <a:lnTo>
                    <a:pt x="285750" y="130382"/>
                  </a:lnTo>
                  <a:lnTo>
                    <a:pt x="281005" y="133125"/>
                  </a:lnTo>
                  <a:lnTo>
                    <a:pt x="271700" y="127750"/>
                  </a:lnTo>
                  <a:lnTo>
                    <a:pt x="281005" y="122337"/>
                  </a:lnTo>
                  <a:lnTo>
                    <a:pt x="285750" y="125080"/>
                  </a:lnTo>
                  <a:lnTo>
                    <a:pt x="285750" y="124487"/>
                  </a:lnTo>
                  <a:lnTo>
                    <a:pt x="281524" y="122040"/>
                  </a:lnTo>
                  <a:lnTo>
                    <a:pt x="285750" y="119594"/>
                  </a:lnTo>
                  <a:lnTo>
                    <a:pt x="285750" y="119038"/>
                  </a:lnTo>
                  <a:lnTo>
                    <a:pt x="281005" y="121744"/>
                  </a:lnTo>
                  <a:lnTo>
                    <a:pt x="271700" y="116369"/>
                  </a:lnTo>
                  <a:lnTo>
                    <a:pt x="281005" y="110993"/>
                  </a:lnTo>
                  <a:lnTo>
                    <a:pt x="285750" y="113736"/>
                  </a:lnTo>
                  <a:lnTo>
                    <a:pt x="285750" y="113143"/>
                  </a:lnTo>
                  <a:lnTo>
                    <a:pt x="281524" y="110697"/>
                  </a:lnTo>
                  <a:lnTo>
                    <a:pt x="285750" y="108250"/>
                  </a:lnTo>
                  <a:lnTo>
                    <a:pt x="285750" y="107657"/>
                  </a:lnTo>
                  <a:lnTo>
                    <a:pt x="281005" y="110400"/>
                  </a:lnTo>
                  <a:lnTo>
                    <a:pt x="271700" y="105025"/>
                  </a:lnTo>
                  <a:lnTo>
                    <a:pt x="281005" y="99612"/>
                  </a:lnTo>
                  <a:lnTo>
                    <a:pt x="285750" y="102355"/>
                  </a:lnTo>
                  <a:lnTo>
                    <a:pt x="285750" y="101762"/>
                  </a:lnTo>
                  <a:lnTo>
                    <a:pt x="281524" y="99353"/>
                  </a:lnTo>
                  <a:lnTo>
                    <a:pt x="285750" y="96906"/>
                  </a:lnTo>
                  <a:lnTo>
                    <a:pt x="285750" y="96313"/>
                  </a:lnTo>
                  <a:lnTo>
                    <a:pt x="281005" y="99056"/>
                  </a:lnTo>
                  <a:lnTo>
                    <a:pt x="271700" y="93643"/>
                  </a:lnTo>
                  <a:lnTo>
                    <a:pt x="281005" y="88268"/>
                  </a:lnTo>
                  <a:lnTo>
                    <a:pt x="285750" y="91011"/>
                  </a:lnTo>
                  <a:lnTo>
                    <a:pt x="285750" y="90418"/>
                  </a:lnTo>
                  <a:lnTo>
                    <a:pt x="281524" y="87971"/>
                  </a:lnTo>
                  <a:lnTo>
                    <a:pt x="285750" y="85525"/>
                  </a:lnTo>
                  <a:lnTo>
                    <a:pt x="285750" y="84932"/>
                  </a:lnTo>
                  <a:lnTo>
                    <a:pt x="281005" y="87675"/>
                  </a:lnTo>
                  <a:lnTo>
                    <a:pt x="271700" y="82299"/>
                  </a:lnTo>
                  <a:lnTo>
                    <a:pt x="281005" y="76924"/>
                  </a:lnTo>
                  <a:lnTo>
                    <a:pt x="285750" y="79630"/>
                  </a:lnTo>
                  <a:lnTo>
                    <a:pt x="285750" y="79074"/>
                  </a:lnTo>
                  <a:lnTo>
                    <a:pt x="281524" y="76627"/>
                  </a:lnTo>
                  <a:lnTo>
                    <a:pt x="285750" y="74181"/>
                  </a:lnTo>
                  <a:lnTo>
                    <a:pt x="285750" y="73588"/>
                  </a:lnTo>
                  <a:lnTo>
                    <a:pt x="281005" y="76331"/>
                  </a:lnTo>
                  <a:lnTo>
                    <a:pt x="271700" y="70956"/>
                  </a:lnTo>
                  <a:lnTo>
                    <a:pt x="281005" y="65543"/>
                  </a:lnTo>
                  <a:lnTo>
                    <a:pt x="285750" y="68286"/>
                  </a:lnTo>
                  <a:lnTo>
                    <a:pt x="285750" y="67693"/>
                  </a:lnTo>
                  <a:lnTo>
                    <a:pt x="281524" y="65246"/>
                  </a:lnTo>
                  <a:lnTo>
                    <a:pt x="285750" y="62800"/>
                  </a:lnTo>
                  <a:lnTo>
                    <a:pt x="285750" y="62244"/>
                  </a:lnTo>
                  <a:lnTo>
                    <a:pt x="281005" y="64950"/>
                  </a:lnTo>
                  <a:lnTo>
                    <a:pt x="271700" y="59574"/>
                  </a:lnTo>
                  <a:lnTo>
                    <a:pt x="281005" y="54199"/>
                  </a:lnTo>
                  <a:lnTo>
                    <a:pt x="285750" y="56942"/>
                  </a:lnTo>
                  <a:lnTo>
                    <a:pt x="285750" y="56349"/>
                  </a:lnTo>
                  <a:lnTo>
                    <a:pt x="281524" y="53902"/>
                  </a:lnTo>
                  <a:lnTo>
                    <a:pt x="285750" y="51456"/>
                  </a:lnTo>
                  <a:lnTo>
                    <a:pt x="285750" y="50863"/>
                  </a:lnTo>
                  <a:lnTo>
                    <a:pt x="281005" y="53606"/>
                  </a:lnTo>
                  <a:lnTo>
                    <a:pt x="271700" y="48230"/>
                  </a:lnTo>
                  <a:lnTo>
                    <a:pt x="281005" y="42818"/>
                  </a:lnTo>
                  <a:lnTo>
                    <a:pt x="285750" y="45561"/>
                  </a:lnTo>
                  <a:lnTo>
                    <a:pt x="285750" y="44968"/>
                  </a:lnTo>
                  <a:lnTo>
                    <a:pt x="281524" y="42521"/>
                  </a:lnTo>
                  <a:lnTo>
                    <a:pt x="285750" y="40112"/>
                  </a:lnTo>
                  <a:lnTo>
                    <a:pt x="285750" y="39519"/>
                  </a:lnTo>
                  <a:lnTo>
                    <a:pt x="281005" y="42262"/>
                  </a:lnTo>
                  <a:lnTo>
                    <a:pt x="271700" y="36849"/>
                  </a:lnTo>
                  <a:lnTo>
                    <a:pt x="281005" y="31474"/>
                  </a:lnTo>
                  <a:lnTo>
                    <a:pt x="285750" y="34217"/>
                  </a:lnTo>
                  <a:lnTo>
                    <a:pt x="285750" y="33624"/>
                  </a:lnTo>
                  <a:lnTo>
                    <a:pt x="281524" y="31177"/>
                  </a:lnTo>
                  <a:lnTo>
                    <a:pt x="285750" y="28731"/>
                  </a:lnTo>
                  <a:lnTo>
                    <a:pt x="285750" y="28138"/>
                  </a:lnTo>
                  <a:lnTo>
                    <a:pt x="281005" y="30881"/>
                  </a:lnTo>
                  <a:lnTo>
                    <a:pt x="271700" y="25505"/>
                  </a:lnTo>
                  <a:lnTo>
                    <a:pt x="281005" y="20130"/>
                  </a:lnTo>
                  <a:lnTo>
                    <a:pt x="285750" y="22836"/>
                  </a:lnTo>
                  <a:lnTo>
                    <a:pt x="285750" y="22243"/>
                  </a:lnTo>
                  <a:lnTo>
                    <a:pt x="281524" y="19833"/>
                  </a:lnTo>
                  <a:lnTo>
                    <a:pt x="285750" y="17387"/>
                  </a:lnTo>
                  <a:lnTo>
                    <a:pt x="285750" y="16794"/>
                  </a:lnTo>
                  <a:lnTo>
                    <a:pt x="281005" y="19537"/>
                  </a:lnTo>
                  <a:lnTo>
                    <a:pt x="271700" y="14124"/>
                  </a:lnTo>
                  <a:lnTo>
                    <a:pt x="281005" y="8749"/>
                  </a:lnTo>
                  <a:lnTo>
                    <a:pt x="285750" y="11492"/>
                  </a:lnTo>
                  <a:lnTo>
                    <a:pt x="285750" y="10899"/>
                  </a:lnTo>
                  <a:lnTo>
                    <a:pt x="281524" y="8452"/>
                  </a:lnTo>
                  <a:lnTo>
                    <a:pt x="285750" y="6006"/>
                  </a:lnTo>
                  <a:lnTo>
                    <a:pt x="285750" y="5450"/>
                  </a:lnTo>
                  <a:lnTo>
                    <a:pt x="281005" y="8156"/>
                  </a:lnTo>
                  <a:lnTo>
                    <a:pt x="271700" y="2780"/>
                  </a:lnTo>
                  <a:lnTo>
                    <a:pt x="276482" y="0"/>
                  </a:lnTo>
                  <a:lnTo>
                    <a:pt x="275444" y="0"/>
                  </a:lnTo>
                  <a:lnTo>
                    <a:pt x="271181" y="2484"/>
                  </a:lnTo>
                  <a:lnTo>
                    <a:pt x="266880" y="0"/>
                  </a:lnTo>
                  <a:lnTo>
                    <a:pt x="265879" y="0"/>
                  </a:lnTo>
                  <a:lnTo>
                    <a:pt x="270662" y="2780"/>
                  </a:lnTo>
                  <a:lnTo>
                    <a:pt x="261357" y="8156"/>
                  </a:lnTo>
                  <a:lnTo>
                    <a:pt x="252015" y="2780"/>
                  </a:lnTo>
                  <a:lnTo>
                    <a:pt x="256797" y="0"/>
                  </a:lnTo>
                  <a:lnTo>
                    <a:pt x="255796" y="0"/>
                  </a:lnTo>
                  <a:lnTo>
                    <a:pt x="251496" y="2484"/>
                  </a:lnTo>
                  <a:lnTo>
                    <a:pt x="247232" y="0"/>
                  </a:lnTo>
                  <a:lnTo>
                    <a:pt x="246194" y="0"/>
                  </a:lnTo>
                  <a:lnTo>
                    <a:pt x="250977" y="2780"/>
                  </a:lnTo>
                  <a:lnTo>
                    <a:pt x="241672" y="8156"/>
                  </a:lnTo>
                  <a:lnTo>
                    <a:pt x="232329" y="2780"/>
                  </a:lnTo>
                  <a:lnTo>
                    <a:pt x="237112" y="0"/>
                  </a:lnTo>
                  <a:lnTo>
                    <a:pt x="236111" y="0"/>
                  </a:lnTo>
                  <a:lnTo>
                    <a:pt x="231810" y="2484"/>
                  </a:lnTo>
                  <a:lnTo>
                    <a:pt x="227547" y="0"/>
                  </a:lnTo>
                  <a:lnTo>
                    <a:pt x="226546" y="0"/>
                  </a:lnTo>
                  <a:lnTo>
                    <a:pt x="231328" y="2780"/>
                  </a:lnTo>
                  <a:lnTo>
                    <a:pt x="221986" y="8156"/>
                  </a:lnTo>
                  <a:lnTo>
                    <a:pt x="212644" y="2780"/>
                  </a:lnTo>
                  <a:lnTo>
                    <a:pt x="217464" y="0"/>
                  </a:lnTo>
                  <a:lnTo>
                    <a:pt x="216426" y="0"/>
                  </a:lnTo>
                  <a:lnTo>
                    <a:pt x="212162" y="2484"/>
                  </a:lnTo>
                  <a:lnTo>
                    <a:pt x="207862" y="0"/>
                  </a:lnTo>
                  <a:lnTo>
                    <a:pt x="206861" y="0"/>
                  </a:lnTo>
                  <a:lnTo>
                    <a:pt x="211643" y="2780"/>
                  </a:lnTo>
                  <a:lnTo>
                    <a:pt x="202301" y="8156"/>
                  </a:lnTo>
                  <a:lnTo>
                    <a:pt x="192996" y="2780"/>
                  </a:lnTo>
                  <a:lnTo>
                    <a:pt x="197778" y="0"/>
                  </a:lnTo>
                  <a:lnTo>
                    <a:pt x="196740" y="0"/>
                  </a:lnTo>
                  <a:lnTo>
                    <a:pt x="192477" y="2484"/>
                  </a:lnTo>
                  <a:lnTo>
                    <a:pt x="188177" y="0"/>
                  </a:lnTo>
                  <a:lnTo>
                    <a:pt x="187176" y="0"/>
                  </a:lnTo>
                  <a:lnTo>
                    <a:pt x="191958" y="2780"/>
                  </a:lnTo>
                  <a:lnTo>
                    <a:pt x="182653" y="8156"/>
                  </a:lnTo>
                  <a:lnTo>
                    <a:pt x="173311" y="2780"/>
                  </a:lnTo>
                  <a:lnTo>
                    <a:pt x="178093" y="0"/>
                  </a:lnTo>
                  <a:lnTo>
                    <a:pt x="177092" y="0"/>
                  </a:lnTo>
                  <a:lnTo>
                    <a:pt x="172792" y="2484"/>
                  </a:lnTo>
                  <a:lnTo>
                    <a:pt x="168529" y="0"/>
                  </a:lnTo>
                  <a:lnTo>
                    <a:pt x="167491" y="0"/>
                  </a:lnTo>
                  <a:lnTo>
                    <a:pt x="172310" y="2780"/>
                  </a:lnTo>
                  <a:lnTo>
                    <a:pt x="162968" y="8156"/>
                  </a:lnTo>
                  <a:lnTo>
                    <a:pt x="153626" y="2780"/>
                  </a:lnTo>
                  <a:lnTo>
                    <a:pt x="158408" y="0"/>
                  </a:lnTo>
                  <a:lnTo>
                    <a:pt x="157407" y="0"/>
                  </a:lnTo>
                  <a:lnTo>
                    <a:pt x="153144" y="2484"/>
                  </a:lnTo>
                  <a:lnTo>
                    <a:pt x="148844" y="0"/>
                  </a:lnTo>
                  <a:lnTo>
                    <a:pt x="147843" y="0"/>
                  </a:lnTo>
                  <a:lnTo>
                    <a:pt x="152625" y="2780"/>
                  </a:lnTo>
                  <a:lnTo>
                    <a:pt x="143283" y="8156"/>
                  </a:lnTo>
                  <a:lnTo>
                    <a:pt x="133978" y="2780"/>
                  </a:lnTo>
                  <a:lnTo>
                    <a:pt x="138760" y="0"/>
                  </a:lnTo>
                  <a:lnTo>
                    <a:pt x="137722" y="0"/>
                  </a:lnTo>
                  <a:lnTo>
                    <a:pt x="133459" y="2484"/>
                  </a:lnTo>
                  <a:lnTo>
                    <a:pt x="129158" y="0"/>
                  </a:lnTo>
                  <a:lnTo>
                    <a:pt x="128157" y="0"/>
                  </a:lnTo>
                  <a:lnTo>
                    <a:pt x="132940" y="2780"/>
                  </a:lnTo>
                  <a:lnTo>
                    <a:pt x="123598" y="8156"/>
                  </a:lnTo>
                  <a:lnTo>
                    <a:pt x="114293" y="2780"/>
                  </a:lnTo>
                  <a:lnTo>
                    <a:pt x="119075" y="0"/>
                  </a:lnTo>
                  <a:lnTo>
                    <a:pt x="118074" y="0"/>
                  </a:lnTo>
                  <a:lnTo>
                    <a:pt x="113774" y="2484"/>
                  </a:lnTo>
                  <a:lnTo>
                    <a:pt x="109510" y="0"/>
                  </a:lnTo>
                  <a:lnTo>
                    <a:pt x="108472" y="0"/>
                  </a:lnTo>
                  <a:lnTo>
                    <a:pt x="113255" y="2780"/>
                  </a:lnTo>
                  <a:lnTo>
                    <a:pt x="103950" y="8156"/>
                  </a:lnTo>
                  <a:lnTo>
                    <a:pt x="94607" y="2780"/>
                  </a:lnTo>
                  <a:lnTo>
                    <a:pt x="99390" y="0"/>
                  </a:lnTo>
                  <a:lnTo>
                    <a:pt x="98389" y="0"/>
                  </a:lnTo>
                  <a:lnTo>
                    <a:pt x="94088" y="2484"/>
                  </a:lnTo>
                  <a:lnTo>
                    <a:pt x="89825" y="0"/>
                  </a:lnTo>
                  <a:lnTo>
                    <a:pt x="88787" y="0"/>
                  </a:lnTo>
                  <a:lnTo>
                    <a:pt x="93606" y="2780"/>
                  </a:lnTo>
                  <a:lnTo>
                    <a:pt x="84264" y="8156"/>
                  </a:lnTo>
                  <a:lnTo>
                    <a:pt x="74922" y="2780"/>
                  </a:lnTo>
                  <a:lnTo>
                    <a:pt x="79742" y="0"/>
                  </a:lnTo>
                  <a:lnTo>
                    <a:pt x="78704" y="0"/>
                  </a:lnTo>
                  <a:lnTo>
                    <a:pt x="74440" y="2484"/>
                  </a:lnTo>
                  <a:lnTo>
                    <a:pt x="70140" y="0"/>
                  </a:lnTo>
                  <a:lnTo>
                    <a:pt x="69139" y="0"/>
                  </a:lnTo>
                  <a:lnTo>
                    <a:pt x="73921" y="2780"/>
                  </a:lnTo>
                  <a:lnTo>
                    <a:pt x="64579" y="8156"/>
                  </a:lnTo>
                  <a:lnTo>
                    <a:pt x="55274" y="2780"/>
                  </a:lnTo>
                  <a:lnTo>
                    <a:pt x="60056" y="0"/>
                  </a:lnTo>
                  <a:lnTo>
                    <a:pt x="59018" y="0"/>
                  </a:lnTo>
                  <a:lnTo>
                    <a:pt x="54755" y="2484"/>
                  </a:lnTo>
                  <a:lnTo>
                    <a:pt x="50455" y="0"/>
                  </a:lnTo>
                  <a:lnTo>
                    <a:pt x="49454" y="0"/>
                  </a:lnTo>
                  <a:lnTo>
                    <a:pt x="54236" y="2780"/>
                  </a:lnTo>
                  <a:lnTo>
                    <a:pt x="44931" y="8156"/>
                  </a:lnTo>
                  <a:lnTo>
                    <a:pt x="35589" y="2780"/>
                  </a:lnTo>
                  <a:lnTo>
                    <a:pt x="40371" y="0"/>
                  </a:lnTo>
                  <a:lnTo>
                    <a:pt x="39370" y="0"/>
                  </a:lnTo>
                  <a:lnTo>
                    <a:pt x="35070" y="2484"/>
                  </a:lnTo>
                  <a:lnTo>
                    <a:pt x="30807" y="0"/>
                  </a:lnTo>
                  <a:lnTo>
                    <a:pt x="29769" y="0"/>
                  </a:lnTo>
                  <a:lnTo>
                    <a:pt x="34551" y="2780"/>
                  </a:lnTo>
                  <a:lnTo>
                    <a:pt x="25246" y="8156"/>
                  </a:lnTo>
                  <a:lnTo>
                    <a:pt x="15904" y="2780"/>
                  </a:lnTo>
                  <a:lnTo>
                    <a:pt x="20686" y="0"/>
                  </a:lnTo>
                  <a:lnTo>
                    <a:pt x="19685" y="0"/>
                  </a:lnTo>
                  <a:lnTo>
                    <a:pt x="15385" y="2484"/>
                  </a:lnTo>
                  <a:lnTo>
                    <a:pt x="11122" y="0"/>
                  </a:lnTo>
                  <a:close/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38125" y="838475"/>
              <a:ext cx="7143750" cy="4038050"/>
            </a:xfrm>
            <a:custGeom>
              <a:avLst/>
              <a:gdLst/>
              <a:ahLst/>
              <a:cxnLst/>
              <a:rect l="l" t="t" r="r" b="b"/>
              <a:pathLst>
                <a:path w="285750" h="161522" fill="none" extrusionOk="0">
                  <a:moveTo>
                    <a:pt x="276482" y="0"/>
                  </a:moveTo>
                  <a:lnTo>
                    <a:pt x="275444" y="0"/>
                  </a:lnTo>
                  <a:lnTo>
                    <a:pt x="271181" y="2484"/>
                  </a:lnTo>
                  <a:lnTo>
                    <a:pt x="266880" y="0"/>
                  </a:lnTo>
                  <a:lnTo>
                    <a:pt x="265879" y="0"/>
                  </a:lnTo>
                  <a:lnTo>
                    <a:pt x="270662" y="2780"/>
                  </a:lnTo>
                  <a:lnTo>
                    <a:pt x="261357" y="8156"/>
                  </a:lnTo>
                  <a:lnTo>
                    <a:pt x="252015" y="2780"/>
                  </a:lnTo>
                  <a:lnTo>
                    <a:pt x="256797" y="0"/>
                  </a:lnTo>
                  <a:lnTo>
                    <a:pt x="255796" y="0"/>
                  </a:lnTo>
                  <a:lnTo>
                    <a:pt x="251496" y="2484"/>
                  </a:lnTo>
                  <a:lnTo>
                    <a:pt x="247232" y="0"/>
                  </a:lnTo>
                  <a:lnTo>
                    <a:pt x="246194" y="0"/>
                  </a:lnTo>
                  <a:lnTo>
                    <a:pt x="250977" y="2780"/>
                  </a:lnTo>
                  <a:lnTo>
                    <a:pt x="241672" y="8156"/>
                  </a:lnTo>
                  <a:lnTo>
                    <a:pt x="232329" y="2780"/>
                  </a:lnTo>
                  <a:lnTo>
                    <a:pt x="237112" y="0"/>
                  </a:lnTo>
                  <a:lnTo>
                    <a:pt x="236111" y="0"/>
                  </a:lnTo>
                  <a:lnTo>
                    <a:pt x="231810" y="2484"/>
                  </a:lnTo>
                  <a:lnTo>
                    <a:pt x="227547" y="0"/>
                  </a:lnTo>
                  <a:lnTo>
                    <a:pt x="226546" y="0"/>
                  </a:lnTo>
                  <a:lnTo>
                    <a:pt x="231328" y="2780"/>
                  </a:lnTo>
                  <a:lnTo>
                    <a:pt x="221986" y="8156"/>
                  </a:lnTo>
                  <a:lnTo>
                    <a:pt x="212644" y="2780"/>
                  </a:lnTo>
                  <a:lnTo>
                    <a:pt x="217464" y="0"/>
                  </a:lnTo>
                  <a:lnTo>
                    <a:pt x="216426" y="0"/>
                  </a:lnTo>
                  <a:lnTo>
                    <a:pt x="212162" y="2484"/>
                  </a:lnTo>
                  <a:lnTo>
                    <a:pt x="207862" y="0"/>
                  </a:lnTo>
                  <a:lnTo>
                    <a:pt x="206861" y="0"/>
                  </a:lnTo>
                  <a:lnTo>
                    <a:pt x="211643" y="2780"/>
                  </a:lnTo>
                  <a:lnTo>
                    <a:pt x="202301" y="8156"/>
                  </a:lnTo>
                  <a:lnTo>
                    <a:pt x="192996" y="2780"/>
                  </a:lnTo>
                  <a:lnTo>
                    <a:pt x="197778" y="0"/>
                  </a:lnTo>
                  <a:lnTo>
                    <a:pt x="196740" y="0"/>
                  </a:lnTo>
                  <a:lnTo>
                    <a:pt x="192477" y="2484"/>
                  </a:lnTo>
                  <a:lnTo>
                    <a:pt x="188177" y="0"/>
                  </a:lnTo>
                  <a:lnTo>
                    <a:pt x="187176" y="0"/>
                  </a:lnTo>
                  <a:lnTo>
                    <a:pt x="191958" y="2780"/>
                  </a:lnTo>
                  <a:lnTo>
                    <a:pt x="182653" y="8156"/>
                  </a:lnTo>
                  <a:lnTo>
                    <a:pt x="173311" y="2780"/>
                  </a:lnTo>
                  <a:lnTo>
                    <a:pt x="178093" y="0"/>
                  </a:lnTo>
                  <a:lnTo>
                    <a:pt x="177092" y="0"/>
                  </a:lnTo>
                  <a:lnTo>
                    <a:pt x="172792" y="2484"/>
                  </a:lnTo>
                  <a:lnTo>
                    <a:pt x="168529" y="0"/>
                  </a:lnTo>
                  <a:lnTo>
                    <a:pt x="167491" y="0"/>
                  </a:lnTo>
                  <a:lnTo>
                    <a:pt x="172310" y="2780"/>
                  </a:lnTo>
                  <a:lnTo>
                    <a:pt x="162968" y="8156"/>
                  </a:lnTo>
                  <a:lnTo>
                    <a:pt x="153626" y="2780"/>
                  </a:lnTo>
                  <a:lnTo>
                    <a:pt x="158408" y="0"/>
                  </a:lnTo>
                  <a:lnTo>
                    <a:pt x="157407" y="0"/>
                  </a:lnTo>
                  <a:lnTo>
                    <a:pt x="153144" y="2484"/>
                  </a:lnTo>
                  <a:lnTo>
                    <a:pt x="148844" y="0"/>
                  </a:lnTo>
                  <a:lnTo>
                    <a:pt x="147843" y="0"/>
                  </a:lnTo>
                  <a:lnTo>
                    <a:pt x="152625" y="2780"/>
                  </a:lnTo>
                  <a:lnTo>
                    <a:pt x="143283" y="8156"/>
                  </a:lnTo>
                  <a:lnTo>
                    <a:pt x="133978" y="2780"/>
                  </a:lnTo>
                  <a:lnTo>
                    <a:pt x="138760" y="0"/>
                  </a:lnTo>
                  <a:lnTo>
                    <a:pt x="137722" y="0"/>
                  </a:lnTo>
                  <a:lnTo>
                    <a:pt x="133459" y="2484"/>
                  </a:lnTo>
                  <a:lnTo>
                    <a:pt x="129158" y="0"/>
                  </a:lnTo>
                  <a:lnTo>
                    <a:pt x="128157" y="0"/>
                  </a:lnTo>
                  <a:lnTo>
                    <a:pt x="132940" y="2780"/>
                  </a:lnTo>
                  <a:lnTo>
                    <a:pt x="123598" y="8156"/>
                  </a:lnTo>
                  <a:lnTo>
                    <a:pt x="114293" y="2780"/>
                  </a:lnTo>
                  <a:lnTo>
                    <a:pt x="119075" y="0"/>
                  </a:lnTo>
                  <a:lnTo>
                    <a:pt x="118074" y="0"/>
                  </a:lnTo>
                  <a:lnTo>
                    <a:pt x="113774" y="2484"/>
                  </a:lnTo>
                  <a:lnTo>
                    <a:pt x="109510" y="0"/>
                  </a:lnTo>
                  <a:lnTo>
                    <a:pt x="108472" y="0"/>
                  </a:lnTo>
                  <a:lnTo>
                    <a:pt x="113255" y="2780"/>
                  </a:lnTo>
                  <a:lnTo>
                    <a:pt x="103950" y="8156"/>
                  </a:lnTo>
                  <a:lnTo>
                    <a:pt x="94607" y="2780"/>
                  </a:lnTo>
                  <a:lnTo>
                    <a:pt x="99390" y="0"/>
                  </a:lnTo>
                  <a:lnTo>
                    <a:pt x="98389" y="0"/>
                  </a:lnTo>
                  <a:lnTo>
                    <a:pt x="94088" y="2484"/>
                  </a:lnTo>
                  <a:lnTo>
                    <a:pt x="89825" y="0"/>
                  </a:lnTo>
                  <a:lnTo>
                    <a:pt x="88787" y="0"/>
                  </a:lnTo>
                  <a:lnTo>
                    <a:pt x="93606" y="2780"/>
                  </a:lnTo>
                  <a:lnTo>
                    <a:pt x="84264" y="8156"/>
                  </a:lnTo>
                  <a:lnTo>
                    <a:pt x="74922" y="2780"/>
                  </a:lnTo>
                  <a:lnTo>
                    <a:pt x="79742" y="0"/>
                  </a:lnTo>
                  <a:lnTo>
                    <a:pt x="78704" y="0"/>
                  </a:lnTo>
                  <a:lnTo>
                    <a:pt x="74440" y="2484"/>
                  </a:lnTo>
                  <a:lnTo>
                    <a:pt x="70140" y="0"/>
                  </a:lnTo>
                  <a:lnTo>
                    <a:pt x="69139" y="0"/>
                  </a:lnTo>
                  <a:lnTo>
                    <a:pt x="73921" y="2780"/>
                  </a:lnTo>
                  <a:lnTo>
                    <a:pt x="64579" y="8156"/>
                  </a:lnTo>
                  <a:lnTo>
                    <a:pt x="55274" y="2780"/>
                  </a:lnTo>
                  <a:lnTo>
                    <a:pt x="60056" y="0"/>
                  </a:lnTo>
                  <a:lnTo>
                    <a:pt x="59018" y="0"/>
                  </a:lnTo>
                  <a:lnTo>
                    <a:pt x="54755" y="2484"/>
                  </a:lnTo>
                  <a:lnTo>
                    <a:pt x="50455" y="0"/>
                  </a:lnTo>
                  <a:lnTo>
                    <a:pt x="49454" y="0"/>
                  </a:lnTo>
                  <a:lnTo>
                    <a:pt x="54236" y="2780"/>
                  </a:lnTo>
                  <a:lnTo>
                    <a:pt x="44931" y="8156"/>
                  </a:lnTo>
                  <a:lnTo>
                    <a:pt x="35589" y="2780"/>
                  </a:lnTo>
                  <a:lnTo>
                    <a:pt x="40371" y="0"/>
                  </a:lnTo>
                  <a:lnTo>
                    <a:pt x="39370" y="0"/>
                  </a:lnTo>
                  <a:lnTo>
                    <a:pt x="35070" y="2484"/>
                  </a:lnTo>
                  <a:lnTo>
                    <a:pt x="30807" y="0"/>
                  </a:lnTo>
                  <a:lnTo>
                    <a:pt x="29769" y="0"/>
                  </a:lnTo>
                  <a:lnTo>
                    <a:pt x="34551" y="2780"/>
                  </a:lnTo>
                  <a:lnTo>
                    <a:pt x="25246" y="8156"/>
                  </a:lnTo>
                  <a:lnTo>
                    <a:pt x="15904" y="2780"/>
                  </a:lnTo>
                  <a:lnTo>
                    <a:pt x="20686" y="0"/>
                  </a:lnTo>
                  <a:lnTo>
                    <a:pt x="19685" y="0"/>
                  </a:lnTo>
                  <a:lnTo>
                    <a:pt x="15385" y="2484"/>
                  </a:lnTo>
                  <a:lnTo>
                    <a:pt x="11122" y="0"/>
                  </a:lnTo>
                  <a:lnTo>
                    <a:pt x="10121" y="0"/>
                  </a:lnTo>
                  <a:lnTo>
                    <a:pt x="14903" y="2780"/>
                  </a:lnTo>
                  <a:lnTo>
                    <a:pt x="5561" y="8156"/>
                  </a:lnTo>
                  <a:lnTo>
                    <a:pt x="0" y="4968"/>
                  </a:lnTo>
                  <a:lnTo>
                    <a:pt x="0" y="5561"/>
                  </a:lnTo>
                  <a:lnTo>
                    <a:pt x="5042" y="8452"/>
                  </a:lnTo>
                  <a:lnTo>
                    <a:pt x="0" y="11381"/>
                  </a:lnTo>
                  <a:lnTo>
                    <a:pt x="0" y="11974"/>
                  </a:lnTo>
                  <a:lnTo>
                    <a:pt x="5561" y="8749"/>
                  </a:lnTo>
                  <a:lnTo>
                    <a:pt x="14903" y="14124"/>
                  </a:lnTo>
                  <a:lnTo>
                    <a:pt x="5561" y="19537"/>
                  </a:lnTo>
                  <a:lnTo>
                    <a:pt x="0" y="16312"/>
                  </a:lnTo>
                  <a:lnTo>
                    <a:pt x="0" y="16905"/>
                  </a:lnTo>
                  <a:lnTo>
                    <a:pt x="5042" y="19833"/>
                  </a:lnTo>
                  <a:lnTo>
                    <a:pt x="0" y="22725"/>
                  </a:lnTo>
                  <a:lnTo>
                    <a:pt x="0" y="23318"/>
                  </a:lnTo>
                  <a:lnTo>
                    <a:pt x="5561" y="20130"/>
                  </a:lnTo>
                  <a:lnTo>
                    <a:pt x="14903" y="25505"/>
                  </a:lnTo>
                  <a:lnTo>
                    <a:pt x="5561" y="30881"/>
                  </a:lnTo>
                  <a:lnTo>
                    <a:pt x="0" y="27693"/>
                  </a:lnTo>
                  <a:lnTo>
                    <a:pt x="0" y="28249"/>
                  </a:lnTo>
                  <a:lnTo>
                    <a:pt x="5042" y="31177"/>
                  </a:lnTo>
                  <a:lnTo>
                    <a:pt x="0" y="34106"/>
                  </a:lnTo>
                  <a:lnTo>
                    <a:pt x="0" y="34662"/>
                  </a:lnTo>
                  <a:lnTo>
                    <a:pt x="5561" y="31474"/>
                  </a:lnTo>
                  <a:lnTo>
                    <a:pt x="14903" y="36849"/>
                  </a:lnTo>
                  <a:lnTo>
                    <a:pt x="5561" y="42262"/>
                  </a:lnTo>
                  <a:lnTo>
                    <a:pt x="0" y="39037"/>
                  </a:lnTo>
                  <a:lnTo>
                    <a:pt x="0" y="39630"/>
                  </a:lnTo>
                  <a:lnTo>
                    <a:pt x="5042" y="42521"/>
                  </a:lnTo>
                  <a:lnTo>
                    <a:pt x="0" y="45450"/>
                  </a:lnTo>
                  <a:lnTo>
                    <a:pt x="0" y="46043"/>
                  </a:lnTo>
                  <a:lnTo>
                    <a:pt x="5561" y="42818"/>
                  </a:lnTo>
                  <a:lnTo>
                    <a:pt x="14903" y="48230"/>
                  </a:lnTo>
                  <a:lnTo>
                    <a:pt x="5561" y="53606"/>
                  </a:lnTo>
                  <a:lnTo>
                    <a:pt x="0" y="50381"/>
                  </a:lnTo>
                  <a:lnTo>
                    <a:pt x="0" y="50974"/>
                  </a:lnTo>
                  <a:lnTo>
                    <a:pt x="5042" y="53902"/>
                  </a:lnTo>
                  <a:lnTo>
                    <a:pt x="0" y="56794"/>
                  </a:lnTo>
                  <a:lnTo>
                    <a:pt x="0" y="57387"/>
                  </a:lnTo>
                  <a:lnTo>
                    <a:pt x="5561" y="54199"/>
                  </a:lnTo>
                  <a:lnTo>
                    <a:pt x="14903" y="59574"/>
                  </a:lnTo>
                  <a:lnTo>
                    <a:pt x="5561" y="64950"/>
                  </a:lnTo>
                  <a:lnTo>
                    <a:pt x="0" y="61762"/>
                  </a:lnTo>
                  <a:lnTo>
                    <a:pt x="0" y="62355"/>
                  </a:lnTo>
                  <a:lnTo>
                    <a:pt x="5042" y="65246"/>
                  </a:lnTo>
                  <a:lnTo>
                    <a:pt x="0" y="68175"/>
                  </a:lnTo>
                  <a:lnTo>
                    <a:pt x="0" y="68768"/>
                  </a:lnTo>
                  <a:lnTo>
                    <a:pt x="5561" y="65543"/>
                  </a:lnTo>
                  <a:lnTo>
                    <a:pt x="14903" y="70918"/>
                  </a:lnTo>
                  <a:lnTo>
                    <a:pt x="5561" y="76331"/>
                  </a:lnTo>
                  <a:lnTo>
                    <a:pt x="0" y="73106"/>
                  </a:lnTo>
                  <a:lnTo>
                    <a:pt x="0" y="73699"/>
                  </a:lnTo>
                  <a:lnTo>
                    <a:pt x="5042" y="76627"/>
                  </a:lnTo>
                  <a:lnTo>
                    <a:pt x="0" y="79519"/>
                  </a:lnTo>
                  <a:lnTo>
                    <a:pt x="0" y="80112"/>
                  </a:lnTo>
                  <a:lnTo>
                    <a:pt x="5561" y="76924"/>
                  </a:lnTo>
                  <a:lnTo>
                    <a:pt x="14903" y="82299"/>
                  </a:lnTo>
                  <a:lnTo>
                    <a:pt x="5561" y="87675"/>
                  </a:lnTo>
                  <a:lnTo>
                    <a:pt x="0" y="84487"/>
                  </a:lnTo>
                  <a:lnTo>
                    <a:pt x="0" y="85043"/>
                  </a:lnTo>
                  <a:lnTo>
                    <a:pt x="5042" y="87971"/>
                  </a:lnTo>
                  <a:lnTo>
                    <a:pt x="0" y="90900"/>
                  </a:lnTo>
                  <a:lnTo>
                    <a:pt x="0" y="91493"/>
                  </a:lnTo>
                  <a:lnTo>
                    <a:pt x="5561" y="88268"/>
                  </a:lnTo>
                  <a:lnTo>
                    <a:pt x="14903" y="93643"/>
                  </a:lnTo>
                  <a:lnTo>
                    <a:pt x="5561" y="99056"/>
                  </a:lnTo>
                  <a:lnTo>
                    <a:pt x="0" y="95831"/>
                  </a:lnTo>
                  <a:lnTo>
                    <a:pt x="0" y="96424"/>
                  </a:lnTo>
                  <a:lnTo>
                    <a:pt x="5042" y="99353"/>
                  </a:lnTo>
                  <a:lnTo>
                    <a:pt x="0" y="102244"/>
                  </a:lnTo>
                  <a:lnTo>
                    <a:pt x="0" y="102837"/>
                  </a:lnTo>
                  <a:lnTo>
                    <a:pt x="5561" y="99612"/>
                  </a:lnTo>
                  <a:lnTo>
                    <a:pt x="14903" y="105025"/>
                  </a:lnTo>
                  <a:lnTo>
                    <a:pt x="5561" y="110400"/>
                  </a:lnTo>
                  <a:lnTo>
                    <a:pt x="0" y="107175"/>
                  </a:lnTo>
                  <a:lnTo>
                    <a:pt x="0" y="107768"/>
                  </a:lnTo>
                  <a:lnTo>
                    <a:pt x="5042" y="110697"/>
                  </a:lnTo>
                  <a:lnTo>
                    <a:pt x="0" y="113625"/>
                  </a:lnTo>
                  <a:lnTo>
                    <a:pt x="0" y="114181"/>
                  </a:lnTo>
                  <a:lnTo>
                    <a:pt x="5561" y="110993"/>
                  </a:lnTo>
                  <a:lnTo>
                    <a:pt x="14903" y="116369"/>
                  </a:lnTo>
                  <a:lnTo>
                    <a:pt x="5561" y="121744"/>
                  </a:lnTo>
                  <a:lnTo>
                    <a:pt x="0" y="118556"/>
                  </a:lnTo>
                  <a:lnTo>
                    <a:pt x="0" y="119149"/>
                  </a:lnTo>
                  <a:lnTo>
                    <a:pt x="5042" y="122040"/>
                  </a:lnTo>
                  <a:lnTo>
                    <a:pt x="0" y="124969"/>
                  </a:lnTo>
                  <a:lnTo>
                    <a:pt x="0" y="125562"/>
                  </a:lnTo>
                  <a:lnTo>
                    <a:pt x="5561" y="122337"/>
                  </a:lnTo>
                  <a:lnTo>
                    <a:pt x="14903" y="127750"/>
                  </a:lnTo>
                  <a:lnTo>
                    <a:pt x="5561" y="133125"/>
                  </a:lnTo>
                  <a:lnTo>
                    <a:pt x="0" y="129900"/>
                  </a:lnTo>
                  <a:lnTo>
                    <a:pt x="0" y="130493"/>
                  </a:lnTo>
                  <a:lnTo>
                    <a:pt x="5042" y="133422"/>
                  </a:lnTo>
                  <a:lnTo>
                    <a:pt x="0" y="136313"/>
                  </a:lnTo>
                  <a:lnTo>
                    <a:pt x="0" y="136906"/>
                  </a:lnTo>
                  <a:lnTo>
                    <a:pt x="5561" y="133718"/>
                  </a:lnTo>
                  <a:lnTo>
                    <a:pt x="14903" y="139094"/>
                  </a:lnTo>
                  <a:lnTo>
                    <a:pt x="5561" y="144469"/>
                  </a:lnTo>
                  <a:lnTo>
                    <a:pt x="0" y="141281"/>
                  </a:lnTo>
                  <a:lnTo>
                    <a:pt x="0" y="141874"/>
                  </a:lnTo>
                  <a:lnTo>
                    <a:pt x="5042" y="144766"/>
                  </a:lnTo>
                  <a:lnTo>
                    <a:pt x="0" y="147694"/>
                  </a:lnTo>
                  <a:lnTo>
                    <a:pt x="0" y="148287"/>
                  </a:lnTo>
                  <a:lnTo>
                    <a:pt x="5561" y="145062"/>
                  </a:lnTo>
                  <a:lnTo>
                    <a:pt x="14903" y="150438"/>
                  </a:lnTo>
                  <a:lnTo>
                    <a:pt x="5561" y="155850"/>
                  </a:lnTo>
                  <a:lnTo>
                    <a:pt x="0" y="152625"/>
                  </a:lnTo>
                  <a:lnTo>
                    <a:pt x="0" y="153218"/>
                  </a:lnTo>
                  <a:lnTo>
                    <a:pt x="5042" y="156147"/>
                  </a:lnTo>
                  <a:lnTo>
                    <a:pt x="0" y="159038"/>
                  </a:lnTo>
                  <a:lnTo>
                    <a:pt x="0" y="159631"/>
                  </a:lnTo>
                  <a:lnTo>
                    <a:pt x="5561" y="156406"/>
                  </a:lnTo>
                  <a:lnTo>
                    <a:pt x="14384" y="161522"/>
                  </a:lnTo>
                  <a:lnTo>
                    <a:pt x="16423" y="161522"/>
                  </a:lnTo>
                  <a:lnTo>
                    <a:pt x="25246" y="156406"/>
                  </a:lnTo>
                  <a:lnTo>
                    <a:pt x="34069" y="161522"/>
                  </a:lnTo>
                  <a:lnTo>
                    <a:pt x="36108" y="161522"/>
                  </a:lnTo>
                  <a:lnTo>
                    <a:pt x="44931" y="156406"/>
                  </a:lnTo>
                  <a:lnTo>
                    <a:pt x="53754" y="161522"/>
                  </a:lnTo>
                  <a:lnTo>
                    <a:pt x="55756" y="161522"/>
                  </a:lnTo>
                  <a:lnTo>
                    <a:pt x="64579" y="156406"/>
                  </a:lnTo>
                  <a:lnTo>
                    <a:pt x="73402" y="161522"/>
                  </a:lnTo>
                  <a:lnTo>
                    <a:pt x="75441" y="161522"/>
                  </a:lnTo>
                  <a:lnTo>
                    <a:pt x="84264" y="156406"/>
                  </a:lnTo>
                  <a:lnTo>
                    <a:pt x="93087" y="161522"/>
                  </a:lnTo>
                  <a:lnTo>
                    <a:pt x="95126" y="161522"/>
                  </a:lnTo>
                  <a:lnTo>
                    <a:pt x="103950" y="156406"/>
                  </a:lnTo>
                  <a:lnTo>
                    <a:pt x="112773" y="161522"/>
                  </a:lnTo>
                  <a:lnTo>
                    <a:pt x="114775" y="161522"/>
                  </a:lnTo>
                  <a:lnTo>
                    <a:pt x="123598" y="156443"/>
                  </a:lnTo>
                  <a:lnTo>
                    <a:pt x="132421" y="161522"/>
                  </a:lnTo>
                  <a:lnTo>
                    <a:pt x="134460" y="161522"/>
                  </a:lnTo>
                  <a:lnTo>
                    <a:pt x="143283" y="156443"/>
                  </a:lnTo>
                  <a:lnTo>
                    <a:pt x="152106" y="161522"/>
                  </a:lnTo>
                  <a:lnTo>
                    <a:pt x="154145" y="161522"/>
                  </a:lnTo>
                  <a:lnTo>
                    <a:pt x="162968" y="156443"/>
                  </a:lnTo>
                  <a:lnTo>
                    <a:pt x="171791" y="161522"/>
                  </a:lnTo>
                  <a:lnTo>
                    <a:pt x="173830" y="161522"/>
                  </a:lnTo>
                  <a:lnTo>
                    <a:pt x="182653" y="156443"/>
                  </a:lnTo>
                  <a:lnTo>
                    <a:pt x="191476" y="161522"/>
                  </a:lnTo>
                  <a:lnTo>
                    <a:pt x="193478" y="161522"/>
                  </a:lnTo>
                  <a:lnTo>
                    <a:pt x="202301" y="156406"/>
                  </a:lnTo>
                  <a:lnTo>
                    <a:pt x="211124" y="161522"/>
                  </a:lnTo>
                  <a:lnTo>
                    <a:pt x="213163" y="161522"/>
                  </a:lnTo>
                  <a:lnTo>
                    <a:pt x="221986" y="156406"/>
                  </a:lnTo>
                  <a:lnTo>
                    <a:pt x="230809" y="161522"/>
                  </a:lnTo>
                  <a:lnTo>
                    <a:pt x="232848" y="161522"/>
                  </a:lnTo>
                  <a:lnTo>
                    <a:pt x="241672" y="156406"/>
                  </a:lnTo>
                  <a:lnTo>
                    <a:pt x="250495" y="161522"/>
                  </a:lnTo>
                  <a:lnTo>
                    <a:pt x="252534" y="161522"/>
                  </a:lnTo>
                  <a:lnTo>
                    <a:pt x="261357" y="156443"/>
                  </a:lnTo>
                  <a:lnTo>
                    <a:pt x="270180" y="161522"/>
                  </a:lnTo>
                  <a:lnTo>
                    <a:pt x="272182" y="161522"/>
                  </a:lnTo>
                  <a:lnTo>
                    <a:pt x="281005" y="156443"/>
                  </a:lnTo>
                  <a:lnTo>
                    <a:pt x="285750" y="159149"/>
                  </a:lnTo>
                  <a:lnTo>
                    <a:pt x="285750" y="158556"/>
                  </a:lnTo>
                  <a:lnTo>
                    <a:pt x="281524" y="156147"/>
                  </a:lnTo>
                  <a:lnTo>
                    <a:pt x="285750" y="153700"/>
                  </a:lnTo>
                  <a:lnTo>
                    <a:pt x="285750" y="153107"/>
                  </a:lnTo>
                  <a:lnTo>
                    <a:pt x="281005" y="155850"/>
                  </a:lnTo>
                  <a:lnTo>
                    <a:pt x="271700" y="150438"/>
                  </a:lnTo>
                  <a:lnTo>
                    <a:pt x="281005" y="145062"/>
                  </a:lnTo>
                  <a:lnTo>
                    <a:pt x="285750" y="147805"/>
                  </a:lnTo>
                  <a:lnTo>
                    <a:pt x="285750" y="147212"/>
                  </a:lnTo>
                  <a:lnTo>
                    <a:pt x="281524" y="144766"/>
                  </a:lnTo>
                  <a:lnTo>
                    <a:pt x="285750" y="142319"/>
                  </a:lnTo>
                  <a:lnTo>
                    <a:pt x="285750" y="141763"/>
                  </a:lnTo>
                  <a:lnTo>
                    <a:pt x="281005" y="144469"/>
                  </a:lnTo>
                  <a:lnTo>
                    <a:pt x="271700" y="139094"/>
                  </a:lnTo>
                  <a:lnTo>
                    <a:pt x="281005" y="133718"/>
                  </a:lnTo>
                  <a:lnTo>
                    <a:pt x="285750" y="136424"/>
                  </a:lnTo>
                  <a:lnTo>
                    <a:pt x="285750" y="135868"/>
                  </a:lnTo>
                  <a:lnTo>
                    <a:pt x="281524" y="133422"/>
                  </a:lnTo>
                  <a:lnTo>
                    <a:pt x="285750" y="130975"/>
                  </a:lnTo>
                  <a:lnTo>
                    <a:pt x="285750" y="130382"/>
                  </a:lnTo>
                  <a:lnTo>
                    <a:pt x="281005" y="133125"/>
                  </a:lnTo>
                  <a:lnTo>
                    <a:pt x="271700" y="127750"/>
                  </a:lnTo>
                  <a:lnTo>
                    <a:pt x="281005" y="122337"/>
                  </a:lnTo>
                  <a:lnTo>
                    <a:pt x="285750" y="125080"/>
                  </a:lnTo>
                  <a:lnTo>
                    <a:pt x="285750" y="124487"/>
                  </a:lnTo>
                  <a:lnTo>
                    <a:pt x="281524" y="122040"/>
                  </a:lnTo>
                  <a:lnTo>
                    <a:pt x="285750" y="119594"/>
                  </a:lnTo>
                  <a:lnTo>
                    <a:pt x="285750" y="119038"/>
                  </a:lnTo>
                  <a:lnTo>
                    <a:pt x="281005" y="121744"/>
                  </a:lnTo>
                  <a:lnTo>
                    <a:pt x="271700" y="116369"/>
                  </a:lnTo>
                  <a:lnTo>
                    <a:pt x="281005" y="110993"/>
                  </a:lnTo>
                  <a:lnTo>
                    <a:pt x="285750" y="113736"/>
                  </a:lnTo>
                  <a:lnTo>
                    <a:pt x="285750" y="113143"/>
                  </a:lnTo>
                  <a:lnTo>
                    <a:pt x="281524" y="110697"/>
                  </a:lnTo>
                  <a:lnTo>
                    <a:pt x="285750" y="108250"/>
                  </a:lnTo>
                  <a:lnTo>
                    <a:pt x="285750" y="107657"/>
                  </a:lnTo>
                  <a:lnTo>
                    <a:pt x="281005" y="110400"/>
                  </a:lnTo>
                  <a:lnTo>
                    <a:pt x="271700" y="105025"/>
                  </a:lnTo>
                  <a:lnTo>
                    <a:pt x="281005" y="99612"/>
                  </a:lnTo>
                  <a:lnTo>
                    <a:pt x="285750" y="102355"/>
                  </a:lnTo>
                  <a:lnTo>
                    <a:pt x="285750" y="101762"/>
                  </a:lnTo>
                  <a:lnTo>
                    <a:pt x="281524" y="99353"/>
                  </a:lnTo>
                  <a:lnTo>
                    <a:pt x="285750" y="96906"/>
                  </a:lnTo>
                  <a:lnTo>
                    <a:pt x="285750" y="96313"/>
                  </a:lnTo>
                  <a:lnTo>
                    <a:pt x="281005" y="99056"/>
                  </a:lnTo>
                  <a:lnTo>
                    <a:pt x="271700" y="93643"/>
                  </a:lnTo>
                  <a:lnTo>
                    <a:pt x="281005" y="88268"/>
                  </a:lnTo>
                  <a:lnTo>
                    <a:pt x="285750" y="91011"/>
                  </a:lnTo>
                  <a:lnTo>
                    <a:pt x="285750" y="90418"/>
                  </a:lnTo>
                  <a:lnTo>
                    <a:pt x="281524" y="87971"/>
                  </a:lnTo>
                  <a:lnTo>
                    <a:pt x="285750" y="85525"/>
                  </a:lnTo>
                  <a:lnTo>
                    <a:pt x="285750" y="84932"/>
                  </a:lnTo>
                  <a:lnTo>
                    <a:pt x="281005" y="87675"/>
                  </a:lnTo>
                  <a:lnTo>
                    <a:pt x="271700" y="82299"/>
                  </a:lnTo>
                  <a:lnTo>
                    <a:pt x="281005" y="76924"/>
                  </a:lnTo>
                  <a:lnTo>
                    <a:pt x="285750" y="79630"/>
                  </a:lnTo>
                  <a:lnTo>
                    <a:pt x="285750" y="79074"/>
                  </a:lnTo>
                  <a:lnTo>
                    <a:pt x="281524" y="76627"/>
                  </a:lnTo>
                  <a:lnTo>
                    <a:pt x="285750" y="74181"/>
                  </a:lnTo>
                  <a:lnTo>
                    <a:pt x="285750" y="73588"/>
                  </a:lnTo>
                  <a:lnTo>
                    <a:pt x="281005" y="76331"/>
                  </a:lnTo>
                  <a:lnTo>
                    <a:pt x="271700" y="70956"/>
                  </a:lnTo>
                  <a:lnTo>
                    <a:pt x="281005" y="65543"/>
                  </a:lnTo>
                  <a:lnTo>
                    <a:pt x="285750" y="68286"/>
                  </a:lnTo>
                  <a:lnTo>
                    <a:pt x="285750" y="67693"/>
                  </a:lnTo>
                  <a:lnTo>
                    <a:pt x="281524" y="65246"/>
                  </a:lnTo>
                  <a:lnTo>
                    <a:pt x="285750" y="62800"/>
                  </a:lnTo>
                  <a:lnTo>
                    <a:pt x="285750" y="62244"/>
                  </a:lnTo>
                  <a:lnTo>
                    <a:pt x="281005" y="64950"/>
                  </a:lnTo>
                  <a:lnTo>
                    <a:pt x="271700" y="59574"/>
                  </a:lnTo>
                  <a:lnTo>
                    <a:pt x="281005" y="54199"/>
                  </a:lnTo>
                  <a:lnTo>
                    <a:pt x="285750" y="56942"/>
                  </a:lnTo>
                  <a:lnTo>
                    <a:pt x="285750" y="56349"/>
                  </a:lnTo>
                  <a:lnTo>
                    <a:pt x="281524" y="53902"/>
                  </a:lnTo>
                  <a:lnTo>
                    <a:pt x="285750" y="51456"/>
                  </a:lnTo>
                  <a:lnTo>
                    <a:pt x="285750" y="50863"/>
                  </a:lnTo>
                  <a:lnTo>
                    <a:pt x="281005" y="53606"/>
                  </a:lnTo>
                  <a:lnTo>
                    <a:pt x="271700" y="48230"/>
                  </a:lnTo>
                  <a:lnTo>
                    <a:pt x="281005" y="42818"/>
                  </a:lnTo>
                  <a:lnTo>
                    <a:pt x="285750" y="45561"/>
                  </a:lnTo>
                  <a:lnTo>
                    <a:pt x="285750" y="44968"/>
                  </a:lnTo>
                  <a:lnTo>
                    <a:pt x="281524" y="42521"/>
                  </a:lnTo>
                  <a:lnTo>
                    <a:pt x="285750" y="40112"/>
                  </a:lnTo>
                  <a:lnTo>
                    <a:pt x="285750" y="39519"/>
                  </a:lnTo>
                  <a:lnTo>
                    <a:pt x="281005" y="42262"/>
                  </a:lnTo>
                  <a:lnTo>
                    <a:pt x="271700" y="36849"/>
                  </a:lnTo>
                  <a:lnTo>
                    <a:pt x="281005" y="31474"/>
                  </a:lnTo>
                  <a:lnTo>
                    <a:pt x="285750" y="34217"/>
                  </a:lnTo>
                  <a:lnTo>
                    <a:pt x="285750" y="33624"/>
                  </a:lnTo>
                  <a:lnTo>
                    <a:pt x="281524" y="31177"/>
                  </a:lnTo>
                  <a:lnTo>
                    <a:pt x="285750" y="28731"/>
                  </a:lnTo>
                  <a:lnTo>
                    <a:pt x="285750" y="28138"/>
                  </a:lnTo>
                  <a:lnTo>
                    <a:pt x="281005" y="30881"/>
                  </a:lnTo>
                  <a:lnTo>
                    <a:pt x="271700" y="25505"/>
                  </a:lnTo>
                  <a:lnTo>
                    <a:pt x="281005" y="20130"/>
                  </a:lnTo>
                  <a:lnTo>
                    <a:pt x="285750" y="22836"/>
                  </a:lnTo>
                  <a:lnTo>
                    <a:pt x="285750" y="22243"/>
                  </a:lnTo>
                  <a:lnTo>
                    <a:pt x="281524" y="19833"/>
                  </a:lnTo>
                  <a:lnTo>
                    <a:pt x="285750" y="17387"/>
                  </a:lnTo>
                  <a:lnTo>
                    <a:pt x="285750" y="16794"/>
                  </a:lnTo>
                  <a:lnTo>
                    <a:pt x="281005" y="19537"/>
                  </a:lnTo>
                  <a:lnTo>
                    <a:pt x="271700" y="14124"/>
                  </a:lnTo>
                  <a:lnTo>
                    <a:pt x="281005" y="8749"/>
                  </a:lnTo>
                  <a:lnTo>
                    <a:pt x="285750" y="11492"/>
                  </a:lnTo>
                  <a:lnTo>
                    <a:pt x="285750" y="10899"/>
                  </a:lnTo>
                  <a:lnTo>
                    <a:pt x="281524" y="8452"/>
                  </a:lnTo>
                  <a:lnTo>
                    <a:pt x="285750" y="6006"/>
                  </a:lnTo>
                  <a:lnTo>
                    <a:pt x="285750" y="5450"/>
                  </a:lnTo>
                  <a:lnTo>
                    <a:pt x="281005" y="8156"/>
                  </a:lnTo>
                  <a:lnTo>
                    <a:pt x="271700" y="2780"/>
                  </a:lnTo>
                  <a:lnTo>
                    <a:pt x="276482" y="0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38125" y="838475"/>
              <a:ext cx="25975" cy="14850"/>
            </a:xfrm>
            <a:custGeom>
              <a:avLst/>
              <a:gdLst/>
              <a:ahLst/>
              <a:cxnLst/>
              <a:rect l="l" t="t" r="r" b="b"/>
              <a:pathLst>
                <a:path w="1039" h="594" extrusionOk="0">
                  <a:moveTo>
                    <a:pt x="0" y="0"/>
                  </a:moveTo>
                  <a:lnTo>
                    <a:pt x="0" y="593"/>
                  </a:lnTo>
                  <a:lnTo>
                    <a:pt x="1038" y="0"/>
                  </a:lnTo>
                  <a:close/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38125" y="838475"/>
              <a:ext cx="25975" cy="14850"/>
            </a:xfrm>
            <a:custGeom>
              <a:avLst/>
              <a:gdLst/>
              <a:ahLst/>
              <a:cxnLst/>
              <a:rect l="l" t="t" r="r" b="b"/>
              <a:pathLst>
                <a:path w="1039" h="594" fill="none" extrusionOk="0">
                  <a:moveTo>
                    <a:pt x="1038" y="0"/>
                  </a:moveTo>
                  <a:lnTo>
                    <a:pt x="0" y="0"/>
                  </a:lnTo>
                  <a:lnTo>
                    <a:pt x="0" y="593"/>
                  </a:lnTo>
                  <a:lnTo>
                    <a:pt x="1038" y="0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7377225" y="838475"/>
              <a:ext cx="4650" cy="2800"/>
            </a:xfrm>
            <a:custGeom>
              <a:avLst/>
              <a:gdLst/>
              <a:ahLst/>
              <a:cxnLst/>
              <a:rect l="l" t="t" r="r" b="b"/>
              <a:pathLst>
                <a:path w="186" h="112" extrusionOk="0">
                  <a:moveTo>
                    <a:pt x="1" y="0"/>
                  </a:moveTo>
                  <a:lnTo>
                    <a:pt x="186" y="111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7377225" y="838475"/>
              <a:ext cx="4650" cy="2800"/>
            </a:xfrm>
            <a:custGeom>
              <a:avLst/>
              <a:gdLst/>
              <a:ahLst/>
              <a:cxnLst/>
              <a:rect l="l" t="t" r="r" b="b"/>
              <a:pathLst>
                <a:path w="186" h="112" fill="none" extrusionOk="0">
                  <a:moveTo>
                    <a:pt x="186" y="0"/>
                  </a:moveTo>
                  <a:lnTo>
                    <a:pt x="1" y="0"/>
                  </a:lnTo>
                  <a:lnTo>
                    <a:pt x="186" y="111"/>
                  </a:lnTo>
                  <a:lnTo>
                    <a:pt x="186" y="0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90100" y="9153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9"/>
                  </a:moveTo>
                  <a:lnTo>
                    <a:pt x="1" y="5376"/>
                  </a:lnTo>
                  <a:lnTo>
                    <a:pt x="9306" y="1"/>
                  </a:lnTo>
                  <a:lnTo>
                    <a:pt x="18648" y="5376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882225" y="915375"/>
              <a:ext cx="466225" cy="269725"/>
            </a:xfrm>
            <a:custGeom>
              <a:avLst/>
              <a:gdLst/>
              <a:ahLst/>
              <a:cxnLst/>
              <a:rect l="l" t="t" r="r" b="b"/>
              <a:pathLst>
                <a:path w="18649" h="10789" fill="none" extrusionOk="0">
                  <a:moveTo>
                    <a:pt x="9306" y="10789"/>
                  </a:moveTo>
                  <a:lnTo>
                    <a:pt x="1" y="5376"/>
                  </a:lnTo>
                  <a:lnTo>
                    <a:pt x="9306" y="1"/>
                  </a:lnTo>
                  <a:lnTo>
                    <a:pt x="18648" y="5376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1373450" y="9153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84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1865575" y="9153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47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357700" y="9153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376"/>
                  </a:lnTo>
                  <a:lnTo>
                    <a:pt x="9305" y="1"/>
                  </a:lnTo>
                  <a:lnTo>
                    <a:pt x="18648" y="5376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2848900" y="9153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3" y="10789"/>
                  </a:moveTo>
                  <a:lnTo>
                    <a:pt x="0" y="5376"/>
                  </a:lnTo>
                  <a:lnTo>
                    <a:pt x="9343" y="1"/>
                  </a:lnTo>
                  <a:lnTo>
                    <a:pt x="18685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3341025" y="9153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3833150" y="9153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4325275" y="915375"/>
              <a:ext cx="466225" cy="269725"/>
            </a:xfrm>
            <a:custGeom>
              <a:avLst/>
              <a:gdLst/>
              <a:ahLst/>
              <a:cxnLst/>
              <a:rect l="l" t="t" r="r" b="b"/>
              <a:pathLst>
                <a:path w="18649" h="10789" fill="none" extrusionOk="0">
                  <a:moveTo>
                    <a:pt x="9306" y="10789"/>
                  </a:moveTo>
                  <a:lnTo>
                    <a:pt x="1" y="5376"/>
                  </a:lnTo>
                  <a:lnTo>
                    <a:pt x="9306" y="1"/>
                  </a:lnTo>
                  <a:lnTo>
                    <a:pt x="18648" y="5376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816500" y="9153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84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5308625" y="9153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47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5800750" y="9153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376"/>
                  </a:lnTo>
                  <a:lnTo>
                    <a:pt x="9305" y="1"/>
                  </a:lnTo>
                  <a:lnTo>
                    <a:pt x="18648" y="5376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6291950" y="9153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3" y="10789"/>
                  </a:moveTo>
                  <a:lnTo>
                    <a:pt x="0" y="5376"/>
                  </a:lnTo>
                  <a:lnTo>
                    <a:pt x="9343" y="1"/>
                  </a:lnTo>
                  <a:lnTo>
                    <a:pt x="18685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784075" y="9153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85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635700" y="10571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1127850" y="10571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47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1619975" y="10571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376"/>
                  </a:lnTo>
                  <a:lnTo>
                    <a:pt x="9305" y="1"/>
                  </a:lnTo>
                  <a:lnTo>
                    <a:pt x="18647" y="5376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2111175" y="10571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84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603300" y="10571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0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095425" y="10571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9"/>
                  </a:moveTo>
                  <a:lnTo>
                    <a:pt x="1" y="5376"/>
                  </a:lnTo>
                  <a:lnTo>
                    <a:pt x="9306" y="1"/>
                  </a:lnTo>
                  <a:lnTo>
                    <a:pt x="18648" y="5376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3587550" y="10571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9"/>
                  </a:moveTo>
                  <a:lnTo>
                    <a:pt x="1" y="5376"/>
                  </a:lnTo>
                  <a:lnTo>
                    <a:pt x="9306" y="1"/>
                  </a:lnTo>
                  <a:lnTo>
                    <a:pt x="18648" y="5376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4078750" y="1057175"/>
              <a:ext cx="467150" cy="269725"/>
            </a:xfrm>
            <a:custGeom>
              <a:avLst/>
              <a:gdLst/>
              <a:ahLst/>
              <a:cxnLst/>
              <a:rect l="l" t="t" r="r" b="b"/>
              <a:pathLst>
                <a:path w="18686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85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570900" y="10571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47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5063025" y="10571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376"/>
                  </a:lnTo>
                  <a:lnTo>
                    <a:pt x="9305" y="1"/>
                  </a:lnTo>
                  <a:lnTo>
                    <a:pt x="18647" y="5376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5554225" y="10571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84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6046350" y="10571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0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6538475" y="10571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390100" y="11989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9"/>
                  </a:moveTo>
                  <a:lnTo>
                    <a:pt x="1" y="5413"/>
                  </a:lnTo>
                  <a:lnTo>
                    <a:pt x="9306" y="1"/>
                  </a:lnTo>
                  <a:lnTo>
                    <a:pt x="18648" y="5413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882225" y="1198975"/>
              <a:ext cx="466225" cy="269725"/>
            </a:xfrm>
            <a:custGeom>
              <a:avLst/>
              <a:gdLst/>
              <a:ahLst/>
              <a:cxnLst/>
              <a:rect l="l" t="t" r="r" b="b"/>
              <a:pathLst>
                <a:path w="18649" h="10789" fill="none" extrusionOk="0">
                  <a:moveTo>
                    <a:pt x="9306" y="10789"/>
                  </a:moveTo>
                  <a:lnTo>
                    <a:pt x="1" y="5413"/>
                  </a:lnTo>
                  <a:lnTo>
                    <a:pt x="9306" y="1"/>
                  </a:lnTo>
                  <a:lnTo>
                    <a:pt x="18648" y="5413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1373450" y="11989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413"/>
                  </a:lnTo>
                  <a:lnTo>
                    <a:pt x="9342" y="1"/>
                  </a:lnTo>
                  <a:lnTo>
                    <a:pt x="18684" y="5413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1865575" y="11989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413"/>
                  </a:lnTo>
                  <a:lnTo>
                    <a:pt x="9342" y="1"/>
                  </a:lnTo>
                  <a:lnTo>
                    <a:pt x="18647" y="5413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357700" y="11989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413"/>
                  </a:lnTo>
                  <a:lnTo>
                    <a:pt x="9305" y="1"/>
                  </a:lnTo>
                  <a:lnTo>
                    <a:pt x="18648" y="5413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848900" y="11989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3" y="10789"/>
                  </a:moveTo>
                  <a:lnTo>
                    <a:pt x="0" y="5413"/>
                  </a:lnTo>
                  <a:lnTo>
                    <a:pt x="9343" y="1"/>
                  </a:lnTo>
                  <a:lnTo>
                    <a:pt x="18685" y="5413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3341025" y="11989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413"/>
                  </a:lnTo>
                  <a:lnTo>
                    <a:pt x="9343" y="1"/>
                  </a:lnTo>
                  <a:lnTo>
                    <a:pt x="18648" y="5413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3833150" y="11989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413"/>
                  </a:lnTo>
                  <a:lnTo>
                    <a:pt x="9343" y="1"/>
                  </a:lnTo>
                  <a:lnTo>
                    <a:pt x="18648" y="5413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4325275" y="1198975"/>
              <a:ext cx="466225" cy="269725"/>
            </a:xfrm>
            <a:custGeom>
              <a:avLst/>
              <a:gdLst/>
              <a:ahLst/>
              <a:cxnLst/>
              <a:rect l="l" t="t" r="r" b="b"/>
              <a:pathLst>
                <a:path w="18649" h="10789" fill="none" extrusionOk="0">
                  <a:moveTo>
                    <a:pt x="9306" y="10789"/>
                  </a:moveTo>
                  <a:lnTo>
                    <a:pt x="1" y="5413"/>
                  </a:lnTo>
                  <a:lnTo>
                    <a:pt x="9306" y="1"/>
                  </a:lnTo>
                  <a:lnTo>
                    <a:pt x="18648" y="5413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4816500" y="11989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413"/>
                  </a:lnTo>
                  <a:lnTo>
                    <a:pt x="9342" y="1"/>
                  </a:lnTo>
                  <a:lnTo>
                    <a:pt x="18684" y="5413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5308625" y="11989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413"/>
                  </a:lnTo>
                  <a:lnTo>
                    <a:pt x="9342" y="1"/>
                  </a:lnTo>
                  <a:lnTo>
                    <a:pt x="18647" y="5413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5800750" y="11989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413"/>
                  </a:lnTo>
                  <a:lnTo>
                    <a:pt x="9305" y="1"/>
                  </a:lnTo>
                  <a:lnTo>
                    <a:pt x="18648" y="5413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6291950" y="11989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3" y="10789"/>
                  </a:moveTo>
                  <a:lnTo>
                    <a:pt x="0" y="5413"/>
                  </a:lnTo>
                  <a:lnTo>
                    <a:pt x="9343" y="1"/>
                  </a:lnTo>
                  <a:lnTo>
                    <a:pt x="18685" y="5413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6784075" y="11989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3" y="10789"/>
                  </a:moveTo>
                  <a:lnTo>
                    <a:pt x="1" y="5413"/>
                  </a:lnTo>
                  <a:lnTo>
                    <a:pt x="9343" y="1"/>
                  </a:lnTo>
                  <a:lnTo>
                    <a:pt x="18685" y="5413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635700" y="13417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1127850" y="13417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619975" y="13417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7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2111175" y="13417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2603300" y="13417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3095425" y="13417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3587550" y="13417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4078750" y="1341725"/>
              <a:ext cx="467150" cy="268775"/>
            </a:xfrm>
            <a:custGeom>
              <a:avLst/>
              <a:gdLst/>
              <a:ahLst/>
              <a:cxnLst/>
              <a:rect l="l" t="t" r="r" b="b"/>
              <a:pathLst>
                <a:path w="18686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4570900" y="13417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5063025" y="13417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7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5554225" y="13417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6046350" y="13417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6538475" y="13417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390100" y="14835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882225" y="1483525"/>
              <a:ext cx="466225" cy="268775"/>
            </a:xfrm>
            <a:custGeom>
              <a:avLst/>
              <a:gdLst/>
              <a:ahLst/>
              <a:cxnLst/>
              <a:rect l="l" t="t" r="r" b="b"/>
              <a:pathLst>
                <a:path w="18649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1373450" y="14835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1865575" y="14835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2357700" y="14835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8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2848900" y="14835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3341025" y="14835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3833150" y="14835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4325275" y="1483525"/>
              <a:ext cx="466225" cy="268775"/>
            </a:xfrm>
            <a:custGeom>
              <a:avLst/>
              <a:gdLst/>
              <a:ahLst/>
              <a:cxnLst/>
              <a:rect l="l" t="t" r="r" b="b"/>
              <a:pathLst>
                <a:path w="18649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4816500" y="14835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5308625" y="14835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5800750" y="14835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8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6291950" y="14835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6784075" y="14835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635700" y="16253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1127850" y="16253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47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1619975" y="16253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376"/>
                  </a:lnTo>
                  <a:lnTo>
                    <a:pt x="9305" y="1"/>
                  </a:lnTo>
                  <a:lnTo>
                    <a:pt x="18647" y="5376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2111175" y="1625300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84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2603300" y="16253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0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095425" y="16253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9"/>
                  </a:moveTo>
                  <a:lnTo>
                    <a:pt x="1" y="5376"/>
                  </a:lnTo>
                  <a:lnTo>
                    <a:pt x="9306" y="1"/>
                  </a:lnTo>
                  <a:lnTo>
                    <a:pt x="18648" y="5376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3587550" y="16253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9"/>
                  </a:moveTo>
                  <a:lnTo>
                    <a:pt x="1" y="5376"/>
                  </a:lnTo>
                  <a:lnTo>
                    <a:pt x="9306" y="1"/>
                  </a:lnTo>
                  <a:lnTo>
                    <a:pt x="18648" y="5376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4078750" y="1625300"/>
              <a:ext cx="467150" cy="269725"/>
            </a:xfrm>
            <a:custGeom>
              <a:avLst/>
              <a:gdLst/>
              <a:ahLst/>
              <a:cxnLst/>
              <a:rect l="l" t="t" r="r" b="b"/>
              <a:pathLst>
                <a:path w="18686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85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570900" y="16253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47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5063025" y="16253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376"/>
                  </a:lnTo>
                  <a:lnTo>
                    <a:pt x="9305" y="1"/>
                  </a:lnTo>
                  <a:lnTo>
                    <a:pt x="18647" y="5376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5554225" y="1625300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84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6046350" y="16253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0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6538475" y="16253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390100" y="17671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9"/>
                  </a:moveTo>
                  <a:lnTo>
                    <a:pt x="1" y="5376"/>
                  </a:lnTo>
                  <a:lnTo>
                    <a:pt x="9306" y="1"/>
                  </a:lnTo>
                  <a:lnTo>
                    <a:pt x="18648" y="5376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882225" y="1767100"/>
              <a:ext cx="466225" cy="269725"/>
            </a:xfrm>
            <a:custGeom>
              <a:avLst/>
              <a:gdLst/>
              <a:ahLst/>
              <a:cxnLst/>
              <a:rect l="l" t="t" r="r" b="b"/>
              <a:pathLst>
                <a:path w="18649" h="10789" fill="none" extrusionOk="0">
                  <a:moveTo>
                    <a:pt x="9306" y="10789"/>
                  </a:moveTo>
                  <a:lnTo>
                    <a:pt x="1" y="5376"/>
                  </a:lnTo>
                  <a:lnTo>
                    <a:pt x="9306" y="1"/>
                  </a:lnTo>
                  <a:lnTo>
                    <a:pt x="18648" y="5376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1373450" y="1767100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84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1865575" y="17671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47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2357700" y="17671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376"/>
                  </a:lnTo>
                  <a:lnTo>
                    <a:pt x="9305" y="1"/>
                  </a:lnTo>
                  <a:lnTo>
                    <a:pt x="18648" y="5376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2848900" y="1767100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3" y="10789"/>
                  </a:moveTo>
                  <a:lnTo>
                    <a:pt x="0" y="5376"/>
                  </a:lnTo>
                  <a:lnTo>
                    <a:pt x="9343" y="1"/>
                  </a:lnTo>
                  <a:lnTo>
                    <a:pt x="18685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3341025" y="17671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3833150" y="17671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4325275" y="1767100"/>
              <a:ext cx="466225" cy="269725"/>
            </a:xfrm>
            <a:custGeom>
              <a:avLst/>
              <a:gdLst/>
              <a:ahLst/>
              <a:cxnLst/>
              <a:rect l="l" t="t" r="r" b="b"/>
              <a:pathLst>
                <a:path w="18649" h="10789" fill="none" extrusionOk="0">
                  <a:moveTo>
                    <a:pt x="9306" y="10789"/>
                  </a:moveTo>
                  <a:lnTo>
                    <a:pt x="1" y="5376"/>
                  </a:lnTo>
                  <a:lnTo>
                    <a:pt x="9306" y="1"/>
                  </a:lnTo>
                  <a:lnTo>
                    <a:pt x="18648" y="5376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4816500" y="1767100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84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5308625" y="17671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47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5800750" y="17671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376"/>
                  </a:lnTo>
                  <a:lnTo>
                    <a:pt x="9305" y="1"/>
                  </a:lnTo>
                  <a:lnTo>
                    <a:pt x="18648" y="5376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6291950" y="1767100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3" y="10789"/>
                  </a:moveTo>
                  <a:lnTo>
                    <a:pt x="0" y="5376"/>
                  </a:lnTo>
                  <a:lnTo>
                    <a:pt x="9343" y="1"/>
                  </a:lnTo>
                  <a:lnTo>
                    <a:pt x="18685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6784075" y="1767100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85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635700" y="19089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413"/>
                  </a:lnTo>
                  <a:lnTo>
                    <a:pt x="9343" y="1"/>
                  </a:lnTo>
                  <a:lnTo>
                    <a:pt x="18648" y="5413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127850" y="19089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413"/>
                  </a:lnTo>
                  <a:lnTo>
                    <a:pt x="9342" y="1"/>
                  </a:lnTo>
                  <a:lnTo>
                    <a:pt x="18647" y="5413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619975" y="19089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413"/>
                  </a:lnTo>
                  <a:lnTo>
                    <a:pt x="9305" y="1"/>
                  </a:lnTo>
                  <a:lnTo>
                    <a:pt x="18647" y="5413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2111175" y="1908900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413"/>
                  </a:lnTo>
                  <a:lnTo>
                    <a:pt x="9342" y="1"/>
                  </a:lnTo>
                  <a:lnTo>
                    <a:pt x="18684" y="5413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2603300" y="19089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0" y="5413"/>
                  </a:lnTo>
                  <a:lnTo>
                    <a:pt x="9343" y="1"/>
                  </a:lnTo>
                  <a:lnTo>
                    <a:pt x="18648" y="5413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3095425" y="19089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9"/>
                  </a:moveTo>
                  <a:lnTo>
                    <a:pt x="1" y="5413"/>
                  </a:lnTo>
                  <a:lnTo>
                    <a:pt x="9306" y="1"/>
                  </a:lnTo>
                  <a:lnTo>
                    <a:pt x="18648" y="5413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3587550" y="19089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9"/>
                  </a:moveTo>
                  <a:lnTo>
                    <a:pt x="1" y="5413"/>
                  </a:lnTo>
                  <a:lnTo>
                    <a:pt x="9306" y="1"/>
                  </a:lnTo>
                  <a:lnTo>
                    <a:pt x="18648" y="5413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4078750" y="1908900"/>
              <a:ext cx="467150" cy="269725"/>
            </a:xfrm>
            <a:custGeom>
              <a:avLst/>
              <a:gdLst/>
              <a:ahLst/>
              <a:cxnLst/>
              <a:rect l="l" t="t" r="r" b="b"/>
              <a:pathLst>
                <a:path w="18686" h="10789" fill="none" extrusionOk="0">
                  <a:moveTo>
                    <a:pt x="9343" y="10789"/>
                  </a:moveTo>
                  <a:lnTo>
                    <a:pt x="1" y="5413"/>
                  </a:lnTo>
                  <a:lnTo>
                    <a:pt x="9343" y="1"/>
                  </a:lnTo>
                  <a:lnTo>
                    <a:pt x="18685" y="5413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4570900" y="19089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413"/>
                  </a:lnTo>
                  <a:lnTo>
                    <a:pt x="9342" y="1"/>
                  </a:lnTo>
                  <a:lnTo>
                    <a:pt x="18647" y="5413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5063025" y="19089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413"/>
                  </a:lnTo>
                  <a:lnTo>
                    <a:pt x="9305" y="1"/>
                  </a:lnTo>
                  <a:lnTo>
                    <a:pt x="18647" y="5413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5554225" y="1908900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413"/>
                  </a:lnTo>
                  <a:lnTo>
                    <a:pt x="9342" y="1"/>
                  </a:lnTo>
                  <a:lnTo>
                    <a:pt x="18684" y="5413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6046350" y="19089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0" y="5413"/>
                  </a:lnTo>
                  <a:lnTo>
                    <a:pt x="9343" y="1"/>
                  </a:lnTo>
                  <a:lnTo>
                    <a:pt x="18648" y="5413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6538475" y="19089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413"/>
                  </a:lnTo>
                  <a:lnTo>
                    <a:pt x="9343" y="1"/>
                  </a:lnTo>
                  <a:lnTo>
                    <a:pt x="18648" y="5413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390100" y="20516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882225" y="2051650"/>
              <a:ext cx="466225" cy="268775"/>
            </a:xfrm>
            <a:custGeom>
              <a:avLst/>
              <a:gdLst/>
              <a:ahLst/>
              <a:cxnLst/>
              <a:rect l="l" t="t" r="r" b="b"/>
              <a:pathLst>
                <a:path w="18649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373450" y="205165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865575" y="20516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2357700" y="20516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8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2848900" y="205165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3341025" y="20516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3833150" y="20516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4325275" y="2051650"/>
              <a:ext cx="466225" cy="268775"/>
            </a:xfrm>
            <a:custGeom>
              <a:avLst/>
              <a:gdLst/>
              <a:ahLst/>
              <a:cxnLst/>
              <a:rect l="l" t="t" r="r" b="b"/>
              <a:pathLst>
                <a:path w="18649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4816500" y="205165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5308625" y="20516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5800750" y="20516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8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6291950" y="205165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6784075" y="205165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635700" y="2193450"/>
              <a:ext cx="467150" cy="268775"/>
            </a:xfrm>
            <a:custGeom>
              <a:avLst/>
              <a:gdLst/>
              <a:ahLst/>
              <a:cxnLst/>
              <a:rect l="l" t="t" r="r" b="b"/>
              <a:pathLst>
                <a:path w="18686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127850" y="21934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619975" y="21934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7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2111175" y="219345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2603300" y="21934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3095425" y="21934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3587550" y="21934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4078750" y="2193450"/>
              <a:ext cx="467150" cy="268775"/>
            </a:xfrm>
            <a:custGeom>
              <a:avLst/>
              <a:gdLst/>
              <a:ahLst/>
              <a:cxnLst/>
              <a:rect l="l" t="t" r="r" b="b"/>
              <a:pathLst>
                <a:path w="18686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4570900" y="21934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5063025" y="21934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7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5554225" y="219345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6046350" y="21934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6538475" y="21934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390100" y="23352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882225" y="2335250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373450" y="23352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865575" y="23352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2357700" y="23352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8" y="5375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2848900" y="23352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3341025" y="23352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3833150" y="23352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4325275" y="2335250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4816500" y="23352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5308625" y="23352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5800750" y="23352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8" y="5375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6291950" y="23352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6784075" y="23352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635700" y="24770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127850" y="24770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619975" y="24770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7" y="5375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2111175" y="24770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2603300" y="24770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3095425" y="24770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3587550" y="24770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4078750" y="2477050"/>
              <a:ext cx="467150" cy="269700"/>
            </a:xfrm>
            <a:custGeom>
              <a:avLst/>
              <a:gdLst/>
              <a:ahLst/>
              <a:cxnLst/>
              <a:rect l="l" t="t" r="r" b="b"/>
              <a:pathLst>
                <a:path w="18686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4570900" y="24770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5063025" y="24770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7" y="5375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5554225" y="24770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"/>
            <p:cNvSpPr/>
            <p:nvPr/>
          </p:nvSpPr>
          <p:spPr>
            <a:xfrm>
              <a:off x="6046350" y="24770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2"/>
            <p:cNvSpPr/>
            <p:nvPr/>
          </p:nvSpPr>
          <p:spPr>
            <a:xfrm>
              <a:off x="6538475" y="24770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390100" y="26188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412"/>
                  </a:lnTo>
                  <a:lnTo>
                    <a:pt x="9306" y="0"/>
                  </a:lnTo>
                  <a:lnTo>
                    <a:pt x="18648" y="5412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882225" y="2618850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412"/>
                  </a:lnTo>
                  <a:lnTo>
                    <a:pt x="9306" y="0"/>
                  </a:lnTo>
                  <a:lnTo>
                    <a:pt x="18648" y="5412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373450" y="26188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2"/>
                  </a:lnTo>
                  <a:lnTo>
                    <a:pt x="9342" y="0"/>
                  </a:lnTo>
                  <a:lnTo>
                    <a:pt x="18684" y="5412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865575" y="26188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2"/>
                  </a:lnTo>
                  <a:lnTo>
                    <a:pt x="9342" y="0"/>
                  </a:lnTo>
                  <a:lnTo>
                    <a:pt x="18647" y="5412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2357700" y="26188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2"/>
                  </a:lnTo>
                  <a:lnTo>
                    <a:pt x="9305" y="0"/>
                  </a:lnTo>
                  <a:lnTo>
                    <a:pt x="18648" y="5412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2848900" y="26188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412"/>
                  </a:lnTo>
                  <a:lnTo>
                    <a:pt x="9343" y="0"/>
                  </a:lnTo>
                  <a:lnTo>
                    <a:pt x="18685" y="5412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3341025" y="26188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2"/>
                  </a:lnTo>
                  <a:lnTo>
                    <a:pt x="9343" y="0"/>
                  </a:lnTo>
                  <a:lnTo>
                    <a:pt x="18648" y="5412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3833150" y="26188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2"/>
                  </a:lnTo>
                  <a:lnTo>
                    <a:pt x="9343" y="0"/>
                  </a:lnTo>
                  <a:lnTo>
                    <a:pt x="18648" y="5412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4325275" y="2618850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412"/>
                  </a:lnTo>
                  <a:lnTo>
                    <a:pt x="9306" y="0"/>
                  </a:lnTo>
                  <a:lnTo>
                    <a:pt x="18648" y="5412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4816500" y="26188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2"/>
                  </a:lnTo>
                  <a:lnTo>
                    <a:pt x="9342" y="0"/>
                  </a:lnTo>
                  <a:lnTo>
                    <a:pt x="18684" y="5412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5308625" y="26188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2"/>
                  </a:lnTo>
                  <a:lnTo>
                    <a:pt x="9342" y="0"/>
                  </a:lnTo>
                  <a:lnTo>
                    <a:pt x="18647" y="5412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5800750" y="26188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2"/>
                  </a:lnTo>
                  <a:lnTo>
                    <a:pt x="9305" y="0"/>
                  </a:lnTo>
                  <a:lnTo>
                    <a:pt x="18648" y="5412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6291950" y="26188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412"/>
                  </a:lnTo>
                  <a:lnTo>
                    <a:pt x="9343" y="0"/>
                  </a:lnTo>
                  <a:lnTo>
                    <a:pt x="18685" y="5412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6784075" y="26188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1" y="5412"/>
                  </a:lnTo>
                  <a:lnTo>
                    <a:pt x="9343" y="0"/>
                  </a:lnTo>
                  <a:lnTo>
                    <a:pt x="18685" y="5412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635700" y="27615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27850" y="27615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619975" y="27615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7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2111175" y="276157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2603300" y="27615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3095425" y="27615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3587550" y="27615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4078750" y="2761575"/>
              <a:ext cx="467150" cy="268775"/>
            </a:xfrm>
            <a:custGeom>
              <a:avLst/>
              <a:gdLst/>
              <a:ahLst/>
              <a:cxnLst/>
              <a:rect l="l" t="t" r="r" b="b"/>
              <a:pathLst>
                <a:path w="18686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4570900" y="27615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5063025" y="27615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7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5554225" y="276157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6046350" y="27615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6538475" y="27615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390100" y="29033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882225" y="2903375"/>
              <a:ext cx="466225" cy="268775"/>
            </a:xfrm>
            <a:custGeom>
              <a:avLst/>
              <a:gdLst/>
              <a:ahLst/>
              <a:cxnLst/>
              <a:rect l="l" t="t" r="r" b="b"/>
              <a:pathLst>
                <a:path w="18649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373450" y="290337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865575" y="29033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2357700" y="29033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8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2848900" y="290337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3341025" y="29033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3833150" y="29033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2"/>
            <p:cNvSpPr/>
            <p:nvPr/>
          </p:nvSpPr>
          <p:spPr>
            <a:xfrm>
              <a:off x="4325275" y="2903375"/>
              <a:ext cx="466225" cy="268775"/>
            </a:xfrm>
            <a:custGeom>
              <a:avLst/>
              <a:gdLst/>
              <a:ahLst/>
              <a:cxnLst/>
              <a:rect l="l" t="t" r="r" b="b"/>
              <a:pathLst>
                <a:path w="18649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2"/>
            <p:cNvSpPr/>
            <p:nvPr/>
          </p:nvSpPr>
          <p:spPr>
            <a:xfrm>
              <a:off x="4816500" y="290337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5308625" y="29033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5800750" y="29033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8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6291950" y="290337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6784075" y="290337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2"/>
            <p:cNvSpPr/>
            <p:nvPr/>
          </p:nvSpPr>
          <p:spPr>
            <a:xfrm>
              <a:off x="635700" y="30451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"/>
            <p:cNvSpPr/>
            <p:nvPr/>
          </p:nvSpPr>
          <p:spPr>
            <a:xfrm>
              <a:off x="1127850" y="30451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619975" y="30451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7" y="5375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2111175" y="304517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2603300" y="30451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3095425" y="30451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3587550" y="30451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4078750" y="3045175"/>
              <a:ext cx="467150" cy="269700"/>
            </a:xfrm>
            <a:custGeom>
              <a:avLst/>
              <a:gdLst/>
              <a:ahLst/>
              <a:cxnLst/>
              <a:rect l="l" t="t" r="r" b="b"/>
              <a:pathLst>
                <a:path w="18686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4570900" y="30451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5063025" y="30451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7" y="5375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5554225" y="304517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6046350" y="30451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6538475" y="30451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390100" y="31869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882225" y="3186975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1373450" y="318697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84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865575" y="31869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47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2357700" y="31869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3"/>
                  </a:lnTo>
                  <a:lnTo>
                    <a:pt x="9305" y="0"/>
                  </a:lnTo>
                  <a:lnTo>
                    <a:pt x="18648" y="5413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2848900" y="318697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3341025" y="31869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3833150" y="31869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4325275" y="3186975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2"/>
            <p:cNvSpPr/>
            <p:nvPr/>
          </p:nvSpPr>
          <p:spPr>
            <a:xfrm>
              <a:off x="4816500" y="318697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84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2"/>
            <p:cNvSpPr/>
            <p:nvPr/>
          </p:nvSpPr>
          <p:spPr>
            <a:xfrm>
              <a:off x="5308625" y="31869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47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2"/>
            <p:cNvSpPr/>
            <p:nvPr/>
          </p:nvSpPr>
          <p:spPr>
            <a:xfrm>
              <a:off x="5800750" y="31869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3"/>
                  </a:lnTo>
                  <a:lnTo>
                    <a:pt x="9305" y="0"/>
                  </a:lnTo>
                  <a:lnTo>
                    <a:pt x="18648" y="5413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2"/>
            <p:cNvSpPr/>
            <p:nvPr/>
          </p:nvSpPr>
          <p:spPr>
            <a:xfrm>
              <a:off x="6291950" y="318697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2"/>
            <p:cNvSpPr/>
            <p:nvPr/>
          </p:nvSpPr>
          <p:spPr>
            <a:xfrm>
              <a:off x="6784075" y="318697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2"/>
            <p:cNvSpPr/>
            <p:nvPr/>
          </p:nvSpPr>
          <p:spPr>
            <a:xfrm>
              <a:off x="635700" y="33287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2"/>
            <p:cNvSpPr/>
            <p:nvPr/>
          </p:nvSpPr>
          <p:spPr>
            <a:xfrm>
              <a:off x="1127850" y="33287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47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2"/>
            <p:cNvSpPr/>
            <p:nvPr/>
          </p:nvSpPr>
          <p:spPr>
            <a:xfrm>
              <a:off x="1619975" y="33287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3"/>
                  </a:lnTo>
                  <a:lnTo>
                    <a:pt x="9305" y="0"/>
                  </a:lnTo>
                  <a:lnTo>
                    <a:pt x="18647" y="5413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2"/>
            <p:cNvSpPr/>
            <p:nvPr/>
          </p:nvSpPr>
          <p:spPr>
            <a:xfrm>
              <a:off x="2111175" y="332877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84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2"/>
            <p:cNvSpPr/>
            <p:nvPr/>
          </p:nvSpPr>
          <p:spPr>
            <a:xfrm>
              <a:off x="2603300" y="33287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0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2"/>
            <p:cNvSpPr/>
            <p:nvPr/>
          </p:nvSpPr>
          <p:spPr>
            <a:xfrm>
              <a:off x="3095425" y="33287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2"/>
            <p:cNvSpPr/>
            <p:nvPr/>
          </p:nvSpPr>
          <p:spPr>
            <a:xfrm>
              <a:off x="3587550" y="33287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2"/>
            <p:cNvSpPr/>
            <p:nvPr/>
          </p:nvSpPr>
          <p:spPr>
            <a:xfrm>
              <a:off x="4078750" y="3328775"/>
              <a:ext cx="467150" cy="269700"/>
            </a:xfrm>
            <a:custGeom>
              <a:avLst/>
              <a:gdLst/>
              <a:ahLst/>
              <a:cxnLst/>
              <a:rect l="l" t="t" r="r" b="b"/>
              <a:pathLst>
                <a:path w="18686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2"/>
            <p:cNvSpPr/>
            <p:nvPr/>
          </p:nvSpPr>
          <p:spPr>
            <a:xfrm>
              <a:off x="4570900" y="33287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47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2"/>
            <p:cNvSpPr/>
            <p:nvPr/>
          </p:nvSpPr>
          <p:spPr>
            <a:xfrm>
              <a:off x="5063025" y="33287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3"/>
                  </a:lnTo>
                  <a:lnTo>
                    <a:pt x="9305" y="0"/>
                  </a:lnTo>
                  <a:lnTo>
                    <a:pt x="18647" y="5413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2"/>
            <p:cNvSpPr/>
            <p:nvPr/>
          </p:nvSpPr>
          <p:spPr>
            <a:xfrm>
              <a:off x="5554225" y="332877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84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2"/>
            <p:cNvSpPr/>
            <p:nvPr/>
          </p:nvSpPr>
          <p:spPr>
            <a:xfrm>
              <a:off x="6046350" y="33287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0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2"/>
            <p:cNvSpPr/>
            <p:nvPr/>
          </p:nvSpPr>
          <p:spPr>
            <a:xfrm>
              <a:off x="6538475" y="33287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2"/>
            <p:cNvSpPr/>
            <p:nvPr/>
          </p:nvSpPr>
          <p:spPr>
            <a:xfrm>
              <a:off x="390100" y="34715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2"/>
            <p:cNvSpPr/>
            <p:nvPr/>
          </p:nvSpPr>
          <p:spPr>
            <a:xfrm>
              <a:off x="882225" y="3471500"/>
              <a:ext cx="466225" cy="268775"/>
            </a:xfrm>
            <a:custGeom>
              <a:avLst/>
              <a:gdLst/>
              <a:ahLst/>
              <a:cxnLst/>
              <a:rect l="l" t="t" r="r" b="b"/>
              <a:pathLst>
                <a:path w="18649" h="10751" fill="none" extrusionOk="0">
                  <a:moveTo>
                    <a:pt x="9306" y="10751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2"/>
            <p:cNvSpPr/>
            <p:nvPr/>
          </p:nvSpPr>
          <p:spPr>
            <a:xfrm>
              <a:off x="1373450" y="347150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84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2"/>
            <p:cNvSpPr/>
            <p:nvPr/>
          </p:nvSpPr>
          <p:spPr>
            <a:xfrm>
              <a:off x="1865575" y="34715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47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2"/>
            <p:cNvSpPr/>
            <p:nvPr/>
          </p:nvSpPr>
          <p:spPr>
            <a:xfrm>
              <a:off x="2357700" y="34715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6"/>
                  </a:lnTo>
                  <a:lnTo>
                    <a:pt x="9305" y="0"/>
                  </a:lnTo>
                  <a:lnTo>
                    <a:pt x="18648" y="5376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2"/>
            <p:cNvSpPr/>
            <p:nvPr/>
          </p:nvSpPr>
          <p:spPr>
            <a:xfrm>
              <a:off x="2848900" y="347150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0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2"/>
            <p:cNvSpPr/>
            <p:nvPr/>
          </p:nvSpPr>
          <p:spPr>
            <a:xfrm>
              <a:off x="3341025" y="34715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2"/>
            <p:cNvSpPr/>
            <p:nvPr/>
          </p:nvSpPr>
          <p:spPr>
            <a:xfrm>
              <a:off x="3833150" y="34715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2"/>
            <p:cNvSpPr/>
            <p:nvPr/>
          </p:nvSpPr>
          <p:spPr>
            <a:xfrm>
              <a:off x="4325275" y="3471500"/>
              <a:ext cx="466225" cy="268775"/>
            </a:xfrm>
            <a:custGeom>
              <a:avLst/>
              <a:gdLst/>
              <a:ahLst/>
              <a:cxnLst/>
              <a:rect l="l" t="t" r="r" b="b"/>
              <a:pathLst>
                <a:path w="18649" h="10751" fill="none" extrusionOk="0">
                  <a:moveTo>
                    <a:pt x="9306" y="10751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2"/>
            <p:cNvSpPr/>
            <p:nvPr/>
          </p:nvSpPr>
          <p:spPr>
            <a:xfrm>
              <a:off x="4816500" y="347150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84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2"/>
            <p:cNvSpPr/>
            <p:nvPr/>
          </p:nvSpPr>
          <p:spPr>
            <a:xfrm>
              <a:off x="5308625" y="34715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47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2"/>
            <p:cNvSpPr/>
            <p:nvPr/>
          </p:nvSpPr>
          <p:spPr>
            <a:xfrm>
              <a:off x="5800750" y="34715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6"/>
                  </a:lnTo>
                  <a:lnTo>
                    <a:pt x="9305" y="0"/>
                  </a:lnTo>
                  <a:lnTo>
                    <a:pt x="18648" y="5376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2"/>
            <p:cNvSpPr/>
            <p:nvPr/>
          </p:nvSpPr>
          <p:spPr>
            <a:xfrm>
              <a:off x="6291950" y="347150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0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2"/>
            <p:cNvSpPr/>
            <p:nvPr/>
          </p:nvSpPr>
          <p:spPr>
            <a:xfrm>
              <a:off x="6784075" y="347150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2"/>
            <p:cNvSpPr/>
            <p:nvPr/>
          </p:nvSpPr>
          <p:spPr>
            <a:xfrm>
              <a:off x="635700" y="3613300"/>
              <a:ext cx="467150" cy="268775"/>
            </a:xfrm>
            <a:custGeom>
              <a:avLst/>
              <a:gdLst/>
              <a:ahLst/>
              <a:cxnLst/>
              <a:rect l="l" t="t" r="r" b="b"/>
              <a:pathLst>
                <a:path w="18686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2"/>
            <p:cNvSpPr/>
            <p:nvPr/>
          </p:nvSpPr>
          <p:spPr>
            <a:xfrm>
              <a:off x="1127850" y="36133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47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2"/>
            <p:cNvSpPr/>
            <p:nvPr/>
          </p:nvSpPr>
          <p:spPr>
            <a:xfrm>
              <a:off x="1619975" y="36133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6"/>
                  </a:lnTo>
                  <a:lnTo>
                    <a:pt x="9305" y="0"/>
                  </a:lnTo>
                  <a:lnTo>
                    <a:pt x="18647" y="5376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2"/>
            <p:cNvSpPr/>
            <p:nvPr/>
          </p:nvSpPr>
          <p:spPr>
            <a:xfrm>
              <a:off x="2111175" y="361330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84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2"/>
            <p:cNvSpPr/>
            <p:nvPr/>
          </p:nvSpPr>
          <p:spPr>
            <a:xfrm>
              <a:off x="2603300" y="36133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0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2"/>
            <p:cNvSpPr/>
            <p:nvPr/>
          </p:nvSpPr>
          <p:spPr>
            <a:xfrm>
              <a:off x="3095425" y="36133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2"/>
            <p:cNvSpPr/>
            <p:nvPr/>
          </p:nvSpPr>
          <p:spPr>
            <a:xfrm>
              <a:off x="3587550" y="36133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2"/>
            <p:cNvSpPr/>
            <p:nvPr/>
          </p:nvSpPr>
          <p:spPr>
            <a:xfrm>
              <a:off x="4078750" y="3613300"/>
              <a:ext cx="467150" cy="268775"/>
            </a:xfrm>
            <a:custGeom>
              <a:avLst/>
              <a:gdLst/>
              <a:ahLst/>
              <a:cxnLst/>
              <a:rect l="l" t="t" r="r" b="b"/>
              <a:pathLst>
                <a:path w="18686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2"/>
            <p:cNvSpPr/>
            <p:nvPr/>
          </p:nvSpPr>
          <p:spPr>
            <a:xfrm>
              <a:off x="4570900" y="36133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47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2"/>
            <p:cNvSpPr/>
            <p:nvPr/>
          </p:nvSpPr>
          <p:spPr>
            <a:xfrm>
              <a:off x="5063025" y="36133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6"/>
                  </a:lnTo>
                  <a:lnTo>
                    <a:pt x="9305" y="0"/>
                  </a:lnTo>
                  <a:lnTo>
                    <a:pt x="18647" y="5376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2"/>
            <p:cNvSpPr/>
            <p:nvPr/>
          </p:nvSpPr>
          <p:spPr>
            <a:xfrm>
              <a:off x="5554225" y="361330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84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2"/>
            <p:cNvSpPr/>
            <p:nvPr/>
          </p:nvSpPr>
          <p:spPr>
            <a:xfrm>
              <a:off x="6046350" y="36133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0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2"/>
            <p:cNvSpPr/>
            <p:nvPr/>
          </p:nvSpPr>
          <p:spPr>
            <a:xfrm>
              <a:off x="6538475" y="36133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2"/>
            <p:cNvSpPr/>
            <p:nvPr/>
          </p:nvSpPr>
          <p:spPr>
            <a:xfrm>
              <a:off x="390100" y="37551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2"/>
            <p:cNvSpPr/>
            <p:nvPr/>
          </p:nvSpPr>
          <p:spPr>
            <a:xfrm>
              <a:off x="882225" y="3755100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2"/>
            <p:cNvSpPr/>
            <p:nvPr/>
          </p:nvSpPr>
          <p:spPr>
            <a:xfrm>
              <a:off x="1373450" y="37551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2"/>
            <p:cNvSpPr/>
            <p:nvPr/>
          </p:nvSpPr>
          <p:spPr>
            <a:xfrm>
              <a:off x="1865575" y="37551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2"/>
            <p:cNvSpPr/>
            <p:nvPr/>
          </p:nvSpPr>
          <p:spPr>
            <a:xfrm>
              <a:off x="2357700" y="37551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8" y="5375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2"/>
            <p:cNvSpPr/>
            <p:nvPr/>
          </p:nvSpPr>
          <p:spPr>
            <a:xfrm>
              <a:off x="2848900" y="37551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2"/>
            <p:cNvSpPr/>
            <p:nvPr/>
          </p:nvSpPr>
          <p:spPr>
            <a:xfrm>
              <a:off x="3341025" y="37551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2"/>
            <p:cNvSpPr/>
            <p:nvPr/>
          </p:nvSpPr>
          <p:spPr>
            <a:xfrm>
              <a:off x="3833150" y="37551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2"/>
            <p:cNvSpPr/>
            <p:nvPr/>
          </p:nvSpPr>
          <p:spPr>
            <a:xfrm>
              <a:off x="4325275" y="3755100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2"/>
            <p:cNvSpPr/>
            <p:nvPr/>
          </p:nvSpPr>
          <p:spPr>
            <a:xfrm>
              <a:off x="4816500" y="37551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2"/>
            <p:cNvSpPr/>
            <p:nvPr/>
          </p:nvSpPr>
          <p:spPr>
            <a:xfrm>
              <a:off x="5308625" y="37551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2"/>
            <p:cNvSpPr/>
            <p:nvPr/>
          </p:nvSpPr>
          <p:spPr>
            <a:xfrm>
              <a:off x="5800750" y="37551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8" y="5375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2"/>
            <p:cNvSpPr/>
            <p:nvPr/>
          </p:nvSpPr>
          <p:spPr>
            <a:xfrm>
              <a:off x="6291950" y="37551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2"/>
            <p:cNvSpPr/>
            <p:nvPr/>
          </p:nvSpPr>
          <p:spPr>
            <a:xfrm>
              <a:off x="6784075" y="37551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2"/>
            <p:cNvSpPr/>
            <p:nvPr/>
          </p:nvSpPr>
          <p:spPr>
            <a:xfrm>
              <a:off x="635700" y="3896900"/>
              <a:ext cx="467150" cy="269700"/>
            </a:xfrm>
            <a:custGeom>
              <a:avLst/>
              <a:gdLst/>
              <a:ahLst/>
              <a:cxnLst/>
              <a:rect l="l" t="t" r="r" b="b"/>
              <a:pathLst>
                <a:path w="18686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2"/>
            <p:cNvSpPr/>
            <p:nvPr/>
          </p:nvSpPr>
          <p:spPr>
            <a:xfrm>
              <a:off x="1127850" y="38969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47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2"/>
            <p:cNvSpPr/>
            <p:nvPr/>
          </p:nvSpPr>
          <p:spPr>
            <a:xfrm>
              <a:off x="1619975" y="38969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3"/>
                  </a:lnTo>
                  <a:lnTo>
                    <a:pt x="9305" y="0"/>
                  </a:lnTo>
                  <a:lnTo>
                    <a:pt x="18647" y="5413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2"/>
            <p:cNvSpPr/>
            <p:nvPr/>
          </p:nvSpPr>
          <p:spPr>
            <a:xfrm>
              <a:off x="2111175" y="38969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84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2"/>
            <p:cNvSpPr/>
            <p:nvPr/>
          </p:nvSpPr>
          <p:spPr>
            <a:xfrm>
              <a:off x="2603300" y="38969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0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2"/>
            <p:cNvSpPr/>
            <p:nvPr/>
          </p:nvSpPr>
          <p:spPr>
            <a:xfrm>
              <a:off x="3095425" y="38969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2"/>
            <p:cNvSpPr/>
            <p:nvPr/>
          </p:nvSpPr>
          <p:spPr>
            <a:xfrm>
              <a:off x="3587550" y="38969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2"/>
            <p:cNvSpPr/>
            <p:nvPr/>
          </p:nvSpPr>
          <p:spPr>
            <a:xfrm>
              <a:off x="4078750" y="3896900"/>
              <a:ext cx="467150" cy="269700"/>
            </a:xfrm>
            <a:custGeom>
              <a:avLst/>
              <a:gdLst/>
              <a:ahLst/>
              <a:cxnLst/>
              <a:rect l="l" t="t" r="r" b="b"/>
              <a:pathLst>
                <a:path w="18686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2"/>
            <p:cNvSpPr/>
            <p:nvPr/>
          </p:nvSpPr>
          <p:spPr>
            <a:xfrm>
              <a:off x="4570900" y="38969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47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2"/>
            <p:cNvSpPr/>
            <p:nvPr/>
          </p:nvSpPr>
          <p:spPr>
            <a:xfrm>
              <a:off x="5063025" y="38969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3"/>
                  </a:lnTo>
                  <a:lnTo>
                    <a:pt x="9305" y="0"/>
                  </a:lnTo>
                  <a:lnTo>
                    <a:pt x="18647" y="5413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2"/>
            <p:cNvSpPr/>
            <p:nvPr/>
          </p:nvSpPr>
          <p:spPr>
            <a:xfrm>
              <a:off x="5554225" y="38969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84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2"/>
            <p:cNvSpPr/>
            <p:nvPr/>
          </p:nvSpPr>
          <p:spPr>
            <a:xfrm>
              <a:off x="6046350" y="38969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0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2"/>
            <p:cNvSpPr/>
            <p:nvPr/>
          </p:nvSpPr>
          <p:spPr>
            <a:xfrm>
              <a:off x="6538475" y="38969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2"/>
            <p:cNvSpPr/>
            <p:nvPr/>
          </p:nvSpPr>
          <p:spPr>
            <a:xfrm>
              <a:off x="390100" y="40387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2"/>
            <p:cNvSpPr/>
            <p:nvPr/>
          </p:nvSpPr>
          <p:spPr>
            <a:xfrm>
              <a:off x="882225" y="4038700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2"/>
            <p:cNvSpPr/>
            <p:nvPr/>
          </p:nvSpPr>
          <p:spPr>
            <a:xfrm>
              <a:off x="1373450" y="40387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84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2"/>
            <p:cNvSpPr/>
            <p:nvPr/>
          </p:nvSpPr>
          <p:spPr>
            <a:xfrm>
              <a:off x="1865575" y="40387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47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2"/>
            <p:cNvSpPr/>
            <p:nvPr/>
          </p:nvSpPr>
          <p:spPr>
            <a:xfrm>
              <a:off x="2357700" y="40387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3"/>
                  </a:lnTo>
                  <a:lnTo>
                    <a:pt x="9305" y="0"/>
                  </a:lnTo>
                  <a:lnTo>
                    <a:pt x="18648" y="5413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2"/>
            <p:cNvSpPr/>
            <p:nvPr/>
          </p:nvSpPr>
          <p:spPr>
            <a:xfrm>
              <a:off x="2848900" y="40387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2"/>
            <p:cNvSpPr/>
            <p:nvPr/>
          </p:nvSpPr>
          <p:spPr>
            <a:xfrm>
              <a:off x="3341025" y="40387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2"/>
            <p:cNvSpPr/>
            <p:nvPr/>
          </p:nvSpPr>
          <p:spPr>
            <a:xfrm>
              <a:off x="3833150" y="40387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2"/>
            <p:cNvSpPr/>
            <p:nvPr/>
          </p:nvSpPr>
          <p:spPr>
            <a:xfrm>
              <a:off x="4325275" y="4038700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2"/>
            <p:cNvSpPr/>
            <p:nvPr/>
          </p:nvSpPr>
          <p:spPr>
            <a:xfrm>
              <a:off x="4816500" y="40387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84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2"/>
            <p:cNvSpPr/>
            <p:nvPr/>
          </p:nvSpPr>
          <p:spPr>
            <a:xfrm>
              <a:off x="5308625" y="40387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47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2"/>
            <p:cNvSpPr/>
            <p:nvPr/>
          </p:nvSpPr>
          <p:spPr>
            <a:xfrm>
              <a:off x="5800750" y="40387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3"/>
                  </a:lnTo>
                  <a:lnTo>
                    <a:pt x="9305" y="0"/>
                  </a:lnTo>
                  <a:lnTo>
                    <a:pt x="18648" y="5413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2"/>
            <p:cNvSpPr/>
            <p:nvPr/>
          </p:nvSpPr>
          <p:spPr>
            <a:xfrm>
              <a:off x="6291950" y="40387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2"/>
            <p:cNvSpPr/>
            <p:nvPr/>
          </p:nvSpPr>
          <p:spPr>
            <a:xfrm>
              <a:off x="6784075" y="40387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2"/>
            <p:cNvSpPr/>
            <p:nvPr/>
          </p:nvSpPr>
          <p:spPr>
            <a:xfrm>
              <a:off x="635700" y="4181425"/>
              <a:ext cx="467150" cy="268775"/>
            </a:xfrm>
            <a:custGeom>
              <a:avLst/>
              <a:gdLst/>
              <a:ahLst/>
              <a:cxnLst/>
              <a:rect l="l" t="t" r="r" b="b"/>
              <a:pathLst>
                <a:path w="18686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2"/>
            <p:cNvSpPr/>
            <p:nvPr/>
          </p:nvSpPr>
          <p:spPr>
            <a:xfrm>
              <a:off x="1127850" y="41814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47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2"/>
            <p:cNvSpPr/>
            <p:nvPr/>
          </p:nvSpPr>
          <p:spPr>
            <a:xfrm>
              <a:off x="1619975" y="41814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6"/>
                  </a:lnTo>
                  <a:lnTo>
                    <a:pt x="9305" y="0"/>
                  </a:lnTo>
                  <a:lnTo>
                    <a:pt x="18647" y="5376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2"/>
            <p:cNvSpPr/>
            <p:nvPr/>
          </p:nvSpPr>
          <p:spPr>
            <a:xfrm>
              <a:off x="2111175" y="41814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84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2"/>
            <p:cNvSpPr/>
            <p:nvPr/>
          </p:nvSpPr>
          <p:spPr>
            <a:xfrm>
              <a:off x="2603300" y="41814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0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2"/>
            <p:cNvSpPr/>
            <p:nvPr/>
          </p:nvSpPr>
          <p:spPr>
            <a:xfrm>
              <a:off x="3095425" y="41814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2"/>
            <p:cNvSpPr/>
            <p:nvPr/>
          </p:nvSpPr>
          <p:spPr>
            <a:xfrm>
              <a:off x="3587550" y="41814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2"/>
            <p:cNvSpPr/>
            <p:nvPr/>
          </p:nvSpPr>
          <p:spPr>
            <a:xfrm>
              <a:off x="4078750" y="4181425"/>
              <a:ext cx="467150" cy="268775"/>
            </a:xfrm>
            <a:custGeom>
              <a:avLst/>
              <a:gdLst/>
              <a:ahLst/>
              <a:cxnLst/>
              <a:rect l="l" t="t" r="r" b="b"/>
              <a:pathLst>
                <a:path w="18686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2"/>
            <p:cNvSpPr/>
            <p:nvPr/>
          </p:nvSpPr>
          <p:spPr>
            <a:xfrm>
              <a:off x="4570900" y="41814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47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2"/>
            <p:cNvSpPr/>
            <p:nvPr/>
          </p:nvSpPr>
          <p:spPr>
            <a:xfrm>
              <a:off x="5063025" y="41814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6"/>
                  </a:lnTo>
                  <a:lnTo>
                    <a:pt x="9305" y="0"/>
                  </a:lnTo>
                  <a:lnTo>
                    <a:pt x="18647" y="5376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2"/>
            <p:cNvSpPr/>
            <p:nvPr/>
          </p:nvSpPr>
          <p:spPr>
            <a:xfrm>
              <a:off x="5554225" y="41814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84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2"/>
            <p:cNvSpPr/>
            <p:nvPr/>
          </p:nvSpPr>
          <p:spPr>
            <a:xfrm>
              <a:off x="6046350" y="41814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0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2"/>
            <p:cNvSpPr/>
            <p:nvPr/>
          </p:nvSpPr>
          <p:spPr>
            <a:xfrm>
              <a:off x="6538475" y="41814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2"/>
            <p:cNvSpPr/>
            <p:nvPr/>
          </p:nvSpPr>
          <p:spPr>
            <a:xfrm>
              <a:off x="390100" y="43232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2"/>
            <p:cNvSpPr/>
            <p:nvPr/>
          </p:nvSpPr>
          <p:spPr>
            <a:xfrm>
              <a:off x="882225" y="4323225"/>
              <a:ext cx="466225" cy="268775"/>
            </a:xfrm>
            <a:custGeom>
              <a:avLst/>
              <a:gdLst/>
              <a:ahLst/>
              <a:cxnLst/>
              <a:rect l="l" t="t" r="r" b="b"/>
              <a:pathLst>
                <a:path w="18649" h="10751" fill="none" extrusionOk="0">
                  <a:moveTo>
                    <a:pt x="9306" y="10751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2"/>
            <p:cNvSpPr/>
            <p:nvPr/>
          </p:nvSpPr>
          <p:spPr>
            <a:xfrm>
              <a:off x="1373450" y="43232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84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2"/>
            <p:cNvSpPr/>
            <p:nvPr/>
          </p:nvSpPr>
          <p:spPr>
            <a:xfrm>
              <a:off x="1865575" y="43232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47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2"/>
            <p:cNvSpPr/>
            <p:nvPr/>
          </p:nvSpPr>
          <p:spPr>
            <a:xfrm>
              <a:off x="2357700" y="43232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6"/>
                  </a:lnTo>
                  <a:lnTo>
                    <a:pt x="9305" y="0"/>
                  </a:lnTo>
                  <a:lnTo>
                    <a:pt x="18648" y="5376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2"/>
            <p:cNvSpPr/>
            <p:nvPr/>
          </p:nvSpPr>
          <p:spPr>
            <a:xfrm>
              <a:off x="2848900" y="43232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0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2"/>
            <p:cNvSpPr/>
            <p:nvPr/>
          </p:nvSpPr>
          <p:spPr>
            <a:xfrm>
              <a:off x="3341025" y="43232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2"/>
            <p:cNvSpPr/>
            <p:nvPr/>
          </p:nvSpPr>
          <p:spPr>
            <a:xfrm>
              <a:off x="3833150" y="43232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2"/>
            <p:cNvSpPr/>
            <p:nvPr/>
          </p:nvSpPr>
          <p:spPr>
            <a:xfrm>
              <a:off x="4325275" y="4323225"/>
              <a:ext cx="466225" cy="268775"/>
            </a:xfrm>
            <a:custGeom>
              <a:avLst/>
              <a:gdLst/>
              <a:ahLst/>
              <a:cxnLst/>
              <a:rect l="l" t="t" r="r" b="b"/>
              <a:pathLst>
                <a:path w="18649" h="10751" fill="none" extrusionOk="0">
                  <a:moveTo>
                    <a:pt x="9306" y="10751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2"/>
            <p:cNvSpPr/>
            <p:nvPr/>
          </p:nvSpPr>
          <p:spPr>
            <a:xfrm>
              <a:off x="4816500" y="43232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84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2"/>
            <p:cNvSpPr/>
            <p:nvPr/>
          </p:nvSpPr>
          <p:spPr>
            <a:xfrm>
              <a:off x="5308625" y="43232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47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2"/>
            <p:cNvSpPr/>
            <p:nvPr/>
          </p:nvSpPr>
          <p:spPr>
            <a:xfrm>
              <a:off x="5800750" y="43232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6"/>
                  </a:lnTo>
                  <a:lnTo>
                    <a:pt x="9305" y="0"/>
                  </a:lnTo>
                  <a:lnTo>
                    <a:pt x="18648" y="5376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2"/>
            <p:cNvSpPr/>
            <p:nvPr/>
          </p:nvSpPr>
          <p:spPr>
            <a:xfrm>
              <a:off x="6291950" y="43232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0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2"/>
            <p:cNvSpPr/>
            <p:nvPr/>
          </p:nvSpPr>
          <p:spPr>
            <a:xfrm>
              <a:off x="6784075" y="43232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2"/>
            <p:cNvSpPr/>
            <p:nvPr/>
          </p:nvSpPr>
          <p:spPr>
            <a:xfrm>
              <a:off x="635700" y="4465025"/>
              <a:ext cx="467150" cy="269725"/>
            </a:xfrm>
            <a:custGeom>
              <a:avLst/>
              <a:gdLst/>
              <a:ahLst/>
              <a:cxnLst/>
              <a:rect l="l" t="t" r="r" b="b"/>
              <a:pathLst>
                <a:path w="18686" h="10789" fill="none" extrusionOk="0">
                  <a:moveTo>
                    <a:pt x="9343" y="10788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2"/>
            <p:cNvSpPr/>
            <p:nvPr/>
          </p:nvSpPr>
          <p:spPr>
            <a:xfrm>
              <a:off x="1127850" y="446502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8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47" y="5376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2"/>
            <p:cNvSpPr/>
            <p:nvPr/>
          </p:nvSpPr>
          <p:spPr>
            <a:xfrm>
              <a:off x="1619975" y="446502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8"/>
                  </a:moveTo>
                  <a:lnTo>
                    <a:pt x="0" y="5376"/>
                  </a:lnTo>
                  <a:lnTo>
                    <a:pt x="9305" y="0"/>
                  </a:lnTo>
                  <a:lnTo>
                    <a:pt x="18647" y="5376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2"/>
            <p:cNvSpPr/>
            <p:nvPr/>
          </p:nvSpPr>
          <p:spPr>
            <a:xfrm>
              <a:off x="2111175" y="446502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8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84" y="5376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2"/>
            <p:cNvSpPr/>
            <p:nvPr/>
          </p:nvSpPr>
          <p:spPr>
            <a:xfrm>
              <a:off x="2603300" y="446502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8"/>
                  </a:moveTo>
                  <a:lnTo>
                    <a:pt x="0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2"/>
            <p:cNvSpPr/>
            <p:nvPr/>
          </p:nvSpPr>
          <p:spPr>
            <a:xfrm>
              <a:off x="3095425" y="446502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8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2"/>
            <p:cNvSpPr/>
            <p:nvPr/>
          </p:nvSpPr>
          <p:spPr>
            <a:xfrm>
              <a:off x="3587550" y="446502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8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2"/>
            <p:cNvSpPr/>
            <p:nvPr/>
          </p:nvSpPr>
          <p:spPr>
            <a:xfrm>
              <a:off x="4078750" y="4465025"/>
              <a:ext cx="467150" cy="269725"/>
            </a:xfrm>
            <a:custGeom>
              <a:avLst/>
              <a:gdLst/>
              <a:ahLst/>
              <a:cxnLst/>
              <a:rect l="l" t="t" r="r" b="b"/>
              <a:pathLst>
                <a:path w="18686" h="10789" fill="none" extrusionOk="0">
                  <a:moveTo>
                    <a:pt x="9343" y="10788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2"/>
            <p:cNvSpPr/>
            <p:nvPr/>
          </p:nvSpPr>
          <p:spPr>
            <a:xfrm>
              <a:off x="4570900" y="446502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8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47" y="5376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2"/>
            <p:cNvSpPr/>
            <p:nvPr/>
          </p:nvSpPr>
          <p:spPr>
            <a:xfrm>
              <a:off x="5063025" y="446502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8"/>
                  </a:moveTo>
                  <a:lnTo>
                    <a:pt x="0" y="5376"/>
                  </a:lnTo>
                  <a:lnTo>
                    <a:pt x="9305" y="0"/>
                  </a:lnTo>
                  <a:lnTo>
                    <a:pt x="18647" y="5376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2"/>
            <p:cNvSpPr/>
            <p:nvPr/>
          </p:nvSpPr>
          <p:spPr>
            <a:xfrm>
              <a:off x="5554225" y="446502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8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84" y="5376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2"/>
            <p:cNvSpPr/>
            <p:nvPr/>
          </p:nvSpPr>
          <p:spPr>
            <a:xfrm>
              <a:off x="6046350" y="446502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8"/>
                  </a:moveTo>
                  <a:lnTo>
                    <a:pt x="0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2"/>
            <p:cNvSpPr/>
            <p:nvPr/>
          </p:nvSpPr>
          <p:spPr>
            <a:xfrm>
              <a:off x="6538475" y="446502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8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2"/>
            <p:cNvSpPr/>
            <p:nvPr/>
          </p:nvSpPr>
          <p:spPr>
            <a:xfrm>
              <a:off x="390100" y="460682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2"/>
            <p:cNvSpPr/>
            <p:nvPr/>
          </p:nvSpPr>
          <p:spPr>
            <a:xfrm>
              <a:off x="882225" y="4606825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2"/>
            <p:cNvSpPr/>
            <p:nvPr/>
          </p:nvSpPr>
          <p:spPr>
            <a:xfrm>
              <a:off x="1373450" y="460682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84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2"/>
            <p:cNvSpPr/>
            <p:nvPr/>
          </p:nvSpPr>
          <p:spPr>
            <a:xfrm>
              <a:off x="1865575" y="460682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47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2"/>
            <p:cNvSpPr/>
            <p:nvPr/>
          </p:nvSpPr>
          <p:spPr>
            <a:xfrm>
              <a:off x="2357700" y="460682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3"/>
                  </a:lnTo>
                  <a:lnTo>
                    <a:pt x="9305" y="0"/>
                  </a:lnTo>
                  <a:lnTo>
                    <a:pt x="18648" y="5413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2"/>
            <p:cNvSpPr/>
            <p:nvPr/>
          </p:nvSpPr>
          <p:spPr>
            <a:xfrm>
              <a:off x="2848900" y="460682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2"/>
            <p:cNvSpPr/>
            <p:nvPr/>
          </p:nvSpPr>
          <p:spPr>
            <a:xfrm>
              <a:off x="3341025" y="460682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2"/>
            <p:cNvSpPr/>
            <p:nvPr/>
          </p:nvSpPr>
          <p:spPr>
            <a:xfrm>
              <a:off x="3833150" y="460682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2"/>
            <p:cNvSpPr/>
            <p:nvPr/>
          </p:nvSpPr>
          <p:spPr>
            <a:xfrm>
              <a:off x="4325275" y="4606825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2"/>
            <p:cNvSpPr/>
            <p:nvPr/>
          </p:nvSpPr>
          <p:spPr>
            <a:xfrm>
              <a:off x="4816500" y="460682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84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2"/>
            <p:cNvSpPr/>
            <p:nvPr/>
          </p:nvSpPr>
          <p:spPr>
            <a:xfrm>
              <a:off x="5308625" y="460682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47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2"/>
            <p:cNvSpPr/>
            <p:nvPr/>
          </p:nvSpPr>
          <p:spPr>
            <a:xfrm>
              <a:off x="5800750" y="460682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3"/>
                  </a:lnTo>
                  <a:lnTo>
                    <a:pt x="9305" y="0"/>
                  </a:lnTo>
                  <a:lnTo>
                    <a:pt x="18648" y="5413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2"/>
            <p:cNvSpPr/>
            <p:nvPr/>
          </p:nvSpPr>
          <p:spPr>
            <a:xfrm>
              <a:off x="6291950" y="460682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2"/>
            <p:cNvSpPr/>
            <p:nvPr/>
          </p:nvSpPr>
          <p:spPr>
            <a:xfrm>
              <a:off x="6784075" y="460682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1" name="Google Shape;381;p2"/>
          <p:cNvGrpSpPr/>
          <p:nvPr/>
        </p:nvGrpSpPr>
        <p:grpSpPr>
          <a:xfrm flipH="1">
            <a:off x="5906166" y="-2887"/>
            <a:ext cx="3241523" cy="1866900"/>
            <a:chOff x="2" y="-2875"/>
            <a:chExt cx="3241523" cy="1866900"/>
          </a:xfrm>
        </p:grpSpPr>
        <p:sp>
          <p:nvSpPr>
            <p:cNvPr id="382" name="Google Shape;382;p2"/>
            <p:cNvSpPr/>
            <p:nvPr/>
          </p:nvSpPr>
          <p:spPr>
            <a:xfrm rot="10800000" flipH="1">
              <a:off x="10" y="10"/>
              <a:ext cx="3154200" cy="18309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2"/>
            <p:cNvSpPr/>
            <p:nvPr/>
          </p:nvSpPr>
          <p:spPr>
            <a:xfrm rot="10800000" flipH="1">
              <a:off x="2" y="-98"/>
              <a:ext cx="2667000" cy="1548300"/>
            </a:xfrm>
            <a:prstGeom prst="rtTriangle">
              <a:avLst/>
            </a:prstGeom>
            <a:solidFill>
              <a:srgbClr val="000000">
                <a:alpha val="11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384" name="Google Shape;384;p2"/>
            <p:cNvCxnSpPr/>
            <p:nvPr/>
          </p:nvCxnSpPr>
          <p:spPr>
            <a:xfrm flipH="1">
              <a:off x="7825" y="-2875"/>
              <a:ext cx="3233700" cy="18669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385" name="Google Shape;385;p2"/>
          <p:cNvGrpSpPr/>
          <p:nvPr/>
        </p:nvGrpSpPr>
        <p:grpSpPr>
          <a:xfrm rot="10800000" flipH="1">
            <a:off x="-9" y="3277080"/>
            <a:ext cx="3241523" cy="1866900"/>
            <a:chOff x="2" y="-2875"/>
            <a:chExt cx="3241523" cy="1866900"/>
          </a:xfrm>
        </p:grpSpPr>
        <p:sp>
          <p:nvSpPr>
            <p:cNvPr id="386" name="Google Shape;386;p2"/>
            <p:cNvSpPr/>
            <p:nvPr/>
          </p:nvSpPr>
          <p:spPr>
            <a:xfrm rot="10800000" flipH="1">
              <a:off x="10" y="10"/>
              <a:ext cx="3154200" cy="18309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2"/>
            <p:cNvSpPr/>
            <p:nvPr/>
          </p:nvSpPr>
          <p:spPr>
            <a:xfrm rot="10800000" flipH="1">
              <a:off x="2" y="-98"/>
              <a:ext cx="2667000" cy="15483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388" name="Google Shape;388;p2"/>
            <p:cNvCxnSpPr/>
            <p:nvPr/>
          </p:nvCxnSpPr>
          <p:spPr>
            <a:xfrm flipH="1">
              <a:off x="7825" y="-2875"/>
              <a:ext cx="3233700" cy="18669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389" name="Google Shape;389;p2"/>
          <p:cNvGrpSpPr/>
          <p:nvPr/>
        </p:nvGrpSpPr>
        <p:grpSpPr>
          <a:xfrm>
            <a:off x="2" y="-2875"/>
            <a:ext cx="3241523" cy="1866900"/>
            <a:chOff x="2" y="-2875"/>
            <a:chExt cx="3241523" cy="1866900"/>
          </a:xfrm>
        </p:grpSpPr>
        <p:sp>
          <p:nvSpPr>
            <p:cNvPr id="390" name="Google Shape;390;p2"/>
            <p:cNvSpPr/>
            <p:nvPr/>
          </p:nvSpPr>
          <p:spPr>
            <a:xfrm rot="10800000" flipH="1">
              <a:off x="10" y="10"/>
              <a:ext cx="3154200" cy="18309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2"/>
            <p:cNvSpPr/>
            <p:nvPr/>
          </p:nvSpPr>
          <p:spPr>
            <a:xfrm rot="10800000" flipH="1">
              <a:off x="2" y="-98"/>
              <a:ext cx="2667000" cy="15483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392" name="Google Shape;392;p2"/>
            <p:cNvCxnSpPr/>
            <p:nvPr/>
          </p:nvCxnSpPr>
          <p:spPr>
            <a:xfrm flipH="1">
              <a:off x="7825" y="-2875"/>
              <a:ext cx="3233700" cy="18669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393" name="Google Shape;393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44775" y="-650900"/>
            <a:ext cx="3403099" cy="18398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94" name="Google Shape;394;p2"/>
          <p:cNvGrpSpPr/>
          <p:nvPr/>
        </p:nvGrpSpPr>
        <p:grpSpPr>
          <a:xfrm>
            <a:off x="1203791" y="-98131"/>
            <a:ext cx="292917" cy="714381"/>
            <a:chOff x="7143503" y="-1804409"/>
            <a:chExt cx="413375" cy="1008159"/>
          </a:xfrm>
        </p:grpSpPr>
        <p:sp>
          <p:nvSpPr>
            <p:cNvPr id="395" name="Google Shape;395;p2"/>
            <p:cNvSpPr/>
            <p:nvPr/>
          </p:nvSpPr>
          <p:spPr>
            <a:xfrm>
              <a:off x="7180388" y="-989150"/>
              <a:ext cx="339600" cy="192900"/>
            </a:xfrm>
            <a:prstGeom prst="ellipse">
              <a:avLst/>
            </a:prstGeom>
            <a:solidFill>
              <a:srgbClr val="000000">
                <a:alpha val="11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396" name="Google Shape;396;p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143503" y="-1804409"/>
              <a:ext cx="413375" cy="94773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97" name="Google Shape;397;p2"/>
          <p:cNvGrpSpPr/>
          <p:nvPr/>
        </p:nvGrpSpPr>
        <p:grpSpPr>
          <a:xfrm>
            <a:off x="680466" y="-347656"/>
            <a:ext cx="292917" cy="714381"/>
            <a:chOff x="7143503" y="-1804409"/>
            <a:chExt cx="413375" cy="1008159"/>
          </a:xfrm>
        </p:grpSpPr>
        <p:sp>
          <p:nvSpPr>
            <p:cNvPr id="398" name="Google Shape;398;p2"/>
            <p:cNvSpPr/>
            <p:nvPr/>
          </p:nvSpPr>
          <p:spPr>
            <a:xfrm>
              <a:off x="7180388" y="-989150"/>
              <a:ext cx="339600" cy="192900"/>
            </a:xfrm>
            <a:prstGeom prst="ellipse">
              <a:avLst/>
            </a:prstGeom>
            <a:solidFill>
              <a:srgbClr val="000000">
                <a:alpha val="11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399" name="Google Shape;399;p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143503" y="-1804409"/>
              <a:ext cx="413375" cy="94773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00" name="Google Shape;400;p2"/>
          <p:cNvGrpSpPr/>
          <p:nvPr/>
        </p:nvGrpSpPr>
        <p:grpSpPr>
          <a:xfrm>
            <a:off x="157141" y="-88193"/>
            <a:ext cx="292917" cy="714381"/>
            <a:chOff x="7143503" y="-1804409"/>
            <a:chExt cx="413375" cy="1008159"/>
          </a:xfrm>
        </p:grpSpPr>
        <p:sp>
          <p:nvSpPr>
            <p:cNvPr id="401" name="Google Shape;401;p2"/>
            <p:cNvSpPr/>
            <p:nvPr/>
          </p:nvSpPr>
          <p:spPr>
            <a:xfrm>
              <a:off x="7180388" y="-989150"/>
              <a:ext cx="339600" cy="192900"/>
            </a:xfrm>
            <a:prstGeom prst="ellipse">
              <a:avLst/>
            </a:prstGeom>
            <a:solidFill>
              <a:srgbClr val="000000">
                <a:alpha val="11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402" name="Google Shape;402;p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143503" y="-1804409"/>
              <a:ext cx="413375" cy="94773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03" name="Google Shape;403;p2"/>
          <p:cNvGrpSpPr/>
          <p:nvPr/>
        </p:nvGrpSpPr>
        <p:grpSpPr>
          <a:xfrm>
            <a:off x="1585729" y="-401681"/>
            <a:ext cx="292917" cy="714381"/>
            <a:chOff x="7143503" y="-1804409"/>
            <a:chExt cx="413375" cy="1008159"/>
          </a:xfrm>
        </p:grpSpPr>
        <p:sp>
          <p:nvSpPr>
            <p:cNvPr id="404" name="Google Shape;404;p2"/>
            <p:cNvSpPr/>
            <p:nvPr/>
          </p:nvSpPr>
          <p:spPr>
            <a:xfrm>
              <a:off x="7180388" y="-989150"/>
              <a:ext cx="339600" cy="192900"/>
            </a:xfrm>
            <a:prstGeom prst="ellipse">
              <a:avLst/>
            </a:prstGeom>
            <a:solidFill>
              <a:srgbClr val="000000">
                <a:alpha val="11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405" name="Google Shape;405;p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143503" y="-1804409"/>
              <a:ext cx="413375" cy="94773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06" name="Google Shape;406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2012550" y="3327138"/>
            <a:ext cx="3249750" cy="22794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07" name="Google Shape;407;p2"/>
          <p:cNvGrpSpPr/>
          <p:nvPr/>
        </p:nvGrpSpPr>
        <p:grpSpPr>
          <a:xfrm>
            <a:off x="1025466" y="4599432"/>
            <a:ext cx="292917" cy="714381"/>
            <a:chOff x="7143503" y="-1804409"/>
            <a:chExt cx="413375" cy="1008159"/>
          </a:xfrm>
        </p:grpSpPr>
        <p:sp>
          <p:nvSpPr>
            <p:cNvPr id="408" name="Google Shape;408;p2"/>
            <p:cNvSpPr/>
            <p:nvPr/>
          </p:nvSpPr>
          <p:spPr>
            <a:xfrm>
              <a:off x="7180388" y="-989150"/>
              <a:ext cx="339600" cy="192900"/>
            </a:xfrm>
            <a:prstGeom prst="ellipse">
              <a:avLst/>
            </a:prstGeom>
            <a:solidFill>
              <a:srgbClr val="000000">
                <a:alpha val="11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409" name="Google Shape;409;p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143503" y="-1804409"/>
              <a:ext cx="413375" cy="94773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10" name="Google Shape;410;p2"/>
          <p:cNvGrpSpPr/>
          <p:nvPr/>
        </p:nvGrpSpPr>
        <p:grpSpPr>
          <a:xfrm>
            <a:off x="1411441" y="4429107"/>
            <a:ext cx="292917" cy="714381"/>
            <a:chOff x="7143503" y="-1804409"/>
            <a:chExt cx="413375" cy="1008159"/>
          </a:xfrm>
        </p:grpSpPr>
        <p:sp>
          <p:nvSpPr>
            <p:cNvPr id="411" name="Google Shape;411;p2"/>
            <p:cNvSpPr/>
            <p:nvPr/>
          </p:nvSpPr>
          <p:spPr>
            <a:xfrm>
              <a:off x="7180388" y="-989150"/>
              <a:ext cx="339600" cy="192900"/>
            </a:xfrm>
            <a:prstGeom prst="ellipse">
              <a:avLst/>
            </a:prstGeom>
            <a:solidFill>
              <a:srgbClr val="000000">
                <a:alpha val="11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412" name="Google Shape;412;p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143503" y="-1804409"/>
              <a:ext cx="413375" cy="94773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13" name="Google Shape;413;p2"/>
          <p:cNvGrpSpPr/>
          <p:nvPr/>
        </p:nvGrpSpPr>
        <p:grpSpPr>
          <a:xfrm>
            <a:off x="809416" y="129257"/>
            <a:ext cx="292917" cy="714381"/>
            <a:chOff x="7143503" y="-1804409"/>
            <a:chExt cx="413375" cy="1008159"/>
          </a:xfrm>
        </p:grpSpPr>
        <p:sp>
          <p:nvSpPr>
            <p:cNvPr id="414" name="Google Shape;414;p2"/>
            <p:cNvSpPr/>
            <p:nvPr/>
          </p:nvSpPr>
          <p:spPr>
            <a:xfrm>
              <a:off x="7180388" y="-989150"/>
              <a:ext cx="339600" cy="192900"/>
            </a:xfrm>
            <a:prstGeom prst="ellipse">
              <a:avLst/>
            </a:prstGeom>
            <a:solidFill>
              <a:srgbClr val="000000">
                <a:alpha val="11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415" name="Google Shape;415;p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143503" y="-1804409"/>
              <a:ext cx="413375" cy="94773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16" name="Google Shape;416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7800" y="423480"/>
            <a:ext cx="394850" cy="117130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7" name="Google Shape;417;p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225565" y="2605523"/>
            <a:ext cx="1553099" cy="89786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18" name="Google Shape;418;p2"/>
          <p:cNvGrpSpPr/>
          <p:nvPr/>
        </p:nvGrpSpPr>
        <p:grpSpPr>
          <a:xfrm>
            <a:off x="1033975" y="2865675"/>
            <a:ext cx="4883625" cy="2310775"/>
            <a:chOff x="1033975" y="2865675"/>
            <a:chExt cx="4883625" cy="2310775"/>
          </a:xfrm>
        </p:grpSpPr>
        <p:cxnSp>
          <p:nvCxnSpPr>
            <p:cNvPr id="419" name="Google Shape;419;p2"/>
            <p:cNvCxnSpPr/>
            <p:nvPr/>
          </p:nvCxnSpPr>
          <p:spPr>
            <a:xfrm rot="10800000">
              <a:off x="1508450" y="3160675"/>
              <a:ext cx="3459000" cy="19971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lgDash"/>
              <a:round/>
              <a:headEnd type="none" w="med" len="med"/>
              <a:tailEnd type="none" w="med" len="med"/>
            </a:ln>
          </p:spPr>
        </p:cxnSp>
        <p:cxnSp>
          <p:nvCxnSpPr>
            <p:cNvPr id="420" name="Google Shape;420;p2"/>
            <p:cNvCxnSpPr/>
            <p:nvPr/>
          </p:nvCxnSpPr>
          <p:spPr>
            <a:xfrm rot="10800000">
              <a:off x="1926400" y="2865675"/>
              <a:ext cx="3991200" cy="23043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lgDash"/>
              <a:round/>
              <a:headEnd type="none" w="med" len="med"/>
              <a:tailEnd type="none" w="med" len="med"/>
            </a:ln>
          </p:spPr>
        </p:cxnSp>
        <p:cxnSp>
          <p:nvCxnSpPr>
            <p:cNvPr id="421" name="Google Shape;421;p2"/>
            <p:cNvCxnSpPr/>
            <p:nvPr/>
          </p:nvCxnSpPr>
          <p:spPr>
            <a:xfrm rot="10800000">
              <a:off x="1033975" y="3411850"/>
              <a:ext cx="3056400" cy="17646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lgDash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422" name="Google Shape;422;p2"/>
          <p:cNvGrpSpPr/>
          <p:nvPr/>
        </p:nvGrpSpPr>
        <p:grpSpPr>
          <a:xfrm flipH="1">
            <a:off x="1295650" y="-14575"/>
            <a:ext cx="3618400" cy="2191025"/>
            <a:chOff x="2205625" y="3524825"/>
            <a:chExt cx="3618400" cy="2191025"/>
          </a:xfrm>
        </p:grpSpPr>
        <p:cxnSp>
          <p:nvCxnSpPr>
            <p:cNvPr id="423" name="Google Shape;423;p2"/>
            <p:cNvCxnSpPr/>
            <p:nvPr/>
          </p:nvCxnSpPr>
          <p:spPr>
            <a:xfrm rot="10800000">
              <a:off x="3067925" y="3524825"/>
              <a:ext cx="2756100" cy="159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lgDash"/>
              <a:round/>
              <a:headEnd type="none" w="med" len="med"/>
              <a:tailEnd type="none" w="med" len="med"/>
            </a:ln>
          </p:spPr>
        </p:cxnSp>
        <p:cxnSp>
          <p:nvCxnSpPr>
            <p:cNvPr id="424" name="Google Shape;424;p2"/>
            <p:cNvCxnSpPr/>
            <p:nvPr/>
          </p:nvCxnSpPr>
          <p:spPr>
            <a:xfrm rot="10800000">
              <a:off x="2205625" y="3563350"/>
              <a:ext cx="3162000" cy="1825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lgDash"/>
              <a:round/>
              <a:headEnd type="none" w="med" len="med"/>
              <a:tailEnd type="none" w="med" len="med"/>
            </a:ln>
          </p:spPr>
        </p:cxnSp>
        <p:cxnSp>
          <p:nvCxnSpPr>
            <p:cNvPr id="425" name="Google Shape;425;p2"/>
            <p:cNvCxnSpPr/>
            <p:nvPr/>
          </p:nvCxnSpPr>
          <p:spPr>
            <a:xfrm rot="10800000">
              <a:off x="2569675" y="4298350"/>
              <a:ext cx="2455200" cy="1417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lgDash"/>
              <a:round/>
              <a:headEnd type="none" w="med" len="med"/>
              <a:tailEnd type="none" w="med" len="med"/>
            </a:ln>
          </p:spPr>
        </p:cxnSp>
      </p:grpSp>
      <p:pic>
        <p:nvPicPr>
          <p:cNvPr id="426" name="Google Shape;426;p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4740520" y="92123"/>
            <a:ext cx="1553099" cy="897862"/>
          </a:xfrm>
          <a:prstGeom prst="rect">
            <a:avLst/>
          </a:prstGeom>
          <a:noFill/>
          <a:ln>
            <a:noFill/>
          </a:ln>
        </p:spPr>
      </p:pic>
      <p:sp>
        <p:nvSpPr>
          <p:cNvPr id="427" name="Google Shape;427;p2"/>
          <p:cNvSpPr txBox="1">
            <a:spLocks noGrp="1"/>
          </p:cNvSpPr>
          <p:nvPr>
            <p:ph type="ctrTitle"/>
          </p:nvPr>
        </p:nvSpPr>
        <p:spPr>
          <a:xfrm>
            <a:off x="3681092" y="796300"/>
            <a:ext cx="4922700" cy="3213000"/>
          </a:xfrm>
          <a:prstGeom prst="rect">
            <a:avLst/>
          </a:prstGeom>
          <a:solidFill>
            <a:srgbClr val="46393B">
              <a:alpha val="71430"/>
            </a:srgbClr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4500"/>
              <a:buFont typeface="Loved by the King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28" name="Google Shape;428;p2"/>
          <p:cNvSpPr txBox="1">
            <a:spLocks noGrp="1"/>
          </p:cNvSpPr>
          <p:nvPr>
            <p:ph type="subTitle" idx="1"/>
          </p:nvPr>
        </p:nvSpPr>
        <p:spPr>
          <a:xfrm>
            <a:off x="3680975" y="4009300"/>
            <a:ext cx="4923000" cy="365700"/>
          </a:xfrm>
          <a:prstGeom prst="rect">
            <a:avLst/>
          </a:prstGeom>
          <a:solidFill>
            <a:srgbClr val="46393B">
              <a:alpha val="71430"/>
            </a:srgbClr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429" name="Google Shape;429;p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5920" y="1512312"/>
            <a:ext cx="1553099" cy="8978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" name="Google Shape;430;p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2274" y="2455201"/>
            <a:ext cx="394850" cy="11996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4_1_1">
    <p:spTree>
      <p:nvGrpSpPr>
        <p:cNvPr id="1" name="Shape 5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17" name="Google Shape;5717;p18"/>
          <p:cNvGrpSpPr/>
          <p:nvPr/>
        </p:nvGrpSpPr>
        <p:grpSpPr>
          <a:xfrm>
            <a:off x="10" y="35"/>
            <a:ext cx="9099709" cy="5143668"/>
            <a:chOff x="238125" y="838475"/>
            <a:chExt cx="7143750" cy="4038050"/>
          </a:xfrm>
        </p:grpSpPr>
        <p:sp>
          <p:nvSpPr>
            <p:cNvPr id="5718" name="Google Shape;5718;p18"/>
            <p:cNvSpPr/>
            <p:nvPr/>
          </p:nvSpPr>
          <p:spPr>
            <a:xfrm>
              <a:off x="238125" y="838475"/>
              <a:ext cx="7143750" cy="4038050"/>
            </a:xfrm>
            <a:custGeom>
              <a:avLst/>
              <a:gdLst/>
              <a:ahLst/>
              <a:cxnLst/>
              <a:rect l="l" t="t" r="r" b="b"/>
              <a:pathLst>
                <a:path w="285750" h="161522" extrusionOk="0">
                  <a:moveTo>
                    <a:pt x="15385" y="3077"/>
                  </a:moveTo>
                  <a:lnTo>
                    <a:pt x="24727" y="8452"/>
                  </a:lnTo>
                  <a:lnTo>
                    <a:pt x="15385" y="13865"/>
                  </a:lnTo>
                  <a:lnTo>
                    <a:pt x="6080" y="8452"/>
                  </a:lnTo>
                  <a:lnTo>
                    <a:pt x="15385" y="3077"/>
                  </a:lnTo>
                  <a:close/>
                  <a:moveTo>
                    <a:pt x="35070" y="3077"/>
                  </a:moveTo>
                  <a:lnTo>
                    <a:pt x="44412" y="8452"/>
                  </a:lnTo>
                  <a:lnTo>
                    <a:pt x="35070" y="13865"/>
                  </a:lnTo>
                  <a:lnTo>
                    <a:pt x="25765" y="8452"/>
                  </a:lnTo>
                  <a:lnTo>
                    <a:pt x="35070" y="3077"/>
                  </a:lnTo>
                  <a:close/>
                  <a:moveTo>
                    <a:pt x="54755" y="3077"/>
                  </a:moveTo>
                  <a:lnTo>
                    <a:pt x="64097" y="8452"/>
                  </a:lnTo>
                  <a:lnTo>
                    <a:pt x="54755" y="13865"/>
                  </a:lnTo>
                  <a:lnTo>
                    <a:pt x="45413" y="8452"/>
                  </a:lnTo>
                  <a:lnTo>
                    <a:pt x="54755" y="3077"/>
                  </a:lnTo>
                  <a:close/>
                  <a:moveTo>
                    <a:pt x="74440" y="3077"/>
                  </a:moveTo>
                  <a:lnTo>
                    <a:pt x="83745" y="8452"/>
                  </a:lnTo>
                  <a:lnTo>
                    <a:pt x="74440" y="13865"/>
                  </a:lnTo>
                  <a:lnTo>
                    <a:pt x="65098" y="8452"/>
                  </a:lnTo>
                  <a:lnTo>
                    <a:pt x="74440" y="3077"/>
                  </a:lnTo>
                  <a:close/>
                  <a:moveTo>
                    <a:pt x="94088" y="3077"/>
                  </a:moveTo>
                  <a:lnTo>
                    <a:pt x="103431" y="8452"/>
                  </a:lnTo>
                  <a:lnTo>
                    <a:pt x="94088" y="13865"/>
                  </a:lnTo>
                  <a:lnTo>
                    <a:pt x="84783" y="8452"/>
                  </a:lnTo>
                  <a:lnTo>
                    <a:pt x="94088" y="3077"/>
                  </a:lnTo>
                  <a:close/>
                  <a:moveTo>
                    <a:pt x="113774" y="3077"/>
                  </a:moveTo>
                  <a:lnTo>
                    <a:pt x="123116" y="8452"/>
                  </a:lnTo>
                  <a:lnTo>
                    <a:pt x="113774" y="13865"/>
                  </a:lnTo>
                  <a:lnTo>
                    <a:pt x="104431" y="8452"/>
                  </a:lnTo>
                  <a:lnTo>
                    <a:pt x="113774" y="3077"/>
                  </a:lnTo>
                  <a:close/>
                  <a:moveTo>
                    <a:pt x="133459" y="3077"/>
                  </a:moveTo>
                  <a:lnTo>
                    <a:pt x="142764" y="8452"/>
                  </a:lnTo>
                  <a:lnTo>
                    <a:pt x="133459" y="13865"/>
                  </a:lnTo>
                  <a:lnTo>
                    <a:pt x="124117" y="8452"/>
                  </a:lnTo>
                  <a:lnTo>
                    <a:pt x="133459" y="3077"/>
                  </a:lnTo>
                  <a:close/>
                  <a:moveTo>
                    <a:pt x="153144" y="3077"/>
                  </a:moveTo>
                  <a:lnTo>
                    <a:pt x="162449" y="8452"/>
                  </a:lnTo>
                  <a:lnTo>
                    <a:pt x="153144" y="13865"/>
                  </a:lnTo>
                  <a:lnTo>
                    <a:pt x="143802" y="8452"/>
                  </a:lnTo>
                  <a:lnTo>
                    <a:pt x="153144" y="3077"/>
                  </a:lnTo>
                  <a:close/>
                  <a:moveTo>
                    <a:pt x="172792" y="3077"/>
                  </a:moveTo>
                  <a:lnTo>
                    <a:pt x="182134" y="8452"/>
                  </a:lnTo>
                  <a:lnTo>
                    <a:pt x="172792" y="13865"/>
                  </a:lnTo>
                  <a:lnTo>
                    <a:pt x="163487" y="8452"/>
                  </a:lnTo>
                  <a:lnTo>
                    <a:pt x="172792" y="3077"/>
                  </a:lnTo>
                  <a:close/>
                  <a:moveTo>
                    <a:pt x="192477" y="3077"/>
                  </a:moveTo>
                  <a:lnTo>
                    <a:pt x="201819" y="8452"/>
                  </a:lnTo>
                  <a:lnTo>
                    <a:pt x="192477" y="13865"/>
                  </a:lnTo>
                  <a:lnTo>
                    <a:pt x="183135" y="8452"/>
                  </a:lnTo>
                  <a:lnTo>
                    <a:pt x="192477" y="3077"/>
                  </a:lnTo>
                  <a:close/>
                  <a:moveTo>
                    <a:pt x="212162" y="3077"/>
                  </a:moveTo>
                  <a:lnTo>
                    <a:pt x="221467" y="8452"/>
                  </a:lnTo>
                  <a:lnTo>
                    <a:pt x="212162" y="13865"/>
                  </a:lnTo>
                  <a:lnTo>
                    <a:pt x="202820" y="8452"/>
                  </a:lnTo>
                  <a:lnTo>
                    <a:pt x="212162" y="3077"/>
                  </a:lnTo>
                  <a:close/>
                  <a:moveTo>
                    <a:pt x="231810" y="3077"/>
                  </a:moveTo>
                  <a:lnTo>
                    <a:pt x="241153" y="8452"/>
                  </a:lnTo>
                  <a:lnTo>
                    <a:pt x="231810" y="13865"/>
                  </a:lnTo>
                  <a:lnTo>
                    <a:pt x="222505" y="8452"/>
                  </a:lnTo>
                  <a:lnTo>
                    <a:pt x="231810" y="3077"/>
                  </a:lnTo>
                  <a:close/>
                  <a:moveTo>
                    <a:pt x="251496" y="3077"/>
                  </a:moveTo>
                  <a:lnTo>
                    <a:pt x="260838" y="8452"/>
                  </a:lnTo>
                  <a:lnTo>
                    <a:pt x="251496" y="13865"/>
                  </a:lnTo>
                  <a:lnTo>
                    <a:pt x="242153" y="8452"/>
                  </a:lnTo>
                  <a:lnTo>
                    <a:pt x="251496" y="3077"/>
                  </a:lnTo>
                  <a:close/>
                  <a:moveTo>
                    <a:pt x="271181" y="3077"/>
                  </a:moveTo>
                  <a:lnTo>
                    <a:pt x="280523" y="8452"/>
                  </a:lnTo>
                  <a:lnTo>
                    <a:pt x="271181" y="13865"/>
                  </a:lnTo>
                  <a:lnTo>
                    <a:pt x="261839" y="8452"/>
                  </a:lnTo>
                  <a:lnTo>
                    <a:pt x="271181" y="3077"/>
                  </a:lnTo>
                  <a:close/>
                  <a:moveTo>
                    <a:pt x="25246" y="8749"/>
                  </a:moveTo>
                  <a:lnTo>
                    <a:pt x="34551" y="14124"/>
                  </a:lnTo>
                  <a:lnTo>
                    <a:pt x="25246" y="19537"/>
                  </a:lnTo>
                  <a:lnTo>
                    <a:pt x="15904" y="14124"/>
                  </a:lnTo>
                  <a:lnTo>
                    <a:pt x="25246" y="8749"/>
                  </a:lnTo>
                  <a:close/>
                  <a:moveTo>
                    <a:pt x="44931" y="8749"/>
                  </a:moveTo>
                  <a:lnTo>
                    <a:pt x="54236" y="14124"/>
                  </a:lnTo>
                  <a:lnTo>
                    <a:pt x="44931" y="19537"/>
                  </a:lnTo>
                  <a:lnTo>
                    <a:pt x="35589" y="14124"/>
                  </a:lnTo>
                  <a:lnTo>
                    <a:pt x="44931" y="8749"/>
                  </a:lnTo>
                  <a:close/>
                  <a:moveTo>
                    <a:pt x="64579" y="8749"/>
                  </a:moveTo>
                  <a:lnTo>
                    <a:pt x="73921" y="14124"/>
                  </a:lnTo>
                  <a:lnTo>
                    <a:pt x="64579" y="19537"/>
                  </a:lnTo>
                  <a:lnTo>
                    <a:pt x="55274" y="14124"/>
                  </a:lnTo>
                  <a:lnTo>
                    <a:pt x="64579" y="8749"/>
                  </a:lnTo>
                  <a:close/>
                  <a:moveTo>
                    <a:pt x="84264" y="8749"/>
                  </a:moveTo>
                  <a:lnTo>
                    <a:pt x="93606" y="14124"/>
                  </a:lnTo>
                  <a:lnTo>
                    <a:pt x="84264" y="19537"/>
                  </a:lnTo>
                  <a:lnTo>
                    <a:pt x="74922" y="14124"/>
                  </a:lnTo>
                  <a:lnTo>
                    <a:pt x="84264" y="8749"/>
                  </a:lnTo>
                  <a:close/>
                  <a:moveTo>
                    <a:pt x="103950" y="8749"/>
                  </a:moveTo>
                  <a:lnTo>
                    <a:pt x="113255" y="14124"/>
                  </a:lnTo>
                  <a:lnTo>
                    <a:pt x="103950" y="19537"/>
                  </a:lnTo>
                  <a:lnTo>
                    <a:pt x="94607" y="14124"/>
                  </a:lnTo>
                  <a:lnTo>
                    <a:pt x="103950" y="8749"/>
                  </a:lnTo>
                  <a:close/>
                  <a:moveTo>
                    <a:pt x="123598" y="8749"/>
                  </a:moveTo>
                  <a:lnTo>
                    <a:pt x="132940" y="14124"/>
                  </a:lnTo>
                  <a:lnTo>
                    <a:pt x="123598" y="19537"/>
                  </a:lnTo>
                  <a:lnTo>
                    <a:pt x="114293" y="14124"/>
                  </a:lnTo>
                  <a:lnTo>
                    <a:pt x="123598" y="8749"/>
                  </a:lnTo>
                  <a:close/>
                  <a:moveTo>
                    <a:pt x="143283" y="8749"/>
                  </a:moveTo>
                  <a:lnTo>
                    <a:pt x="152625" y="14124"/>
                  </a:lnTo>
                  <a:lnTo>
                    <a:pt x="143283" y="19537"/>
                  </a:lnTo>
                  <a:lnTo>
                    <a:pt x="133978" y="14124"/>
                  </a:lnTo>
                  <a:lnTo>
                    <a:pt x="143283" y="8749"/>
                  </a:lnTo>
                  <a:close/>
                  <a:moveTo>
                    <a:pt x="162968" y="8749"/>
                  </a:moveTo>
                  <a:lnTo>
                    <a:pt x="172310" y="14124"/>
                  </a:lnTo>
                  <a:lnTo>
                    <a:pt x="162968" y="19537"/>
                  </a:lnTo>
                  <a:lnTo>
                    <a:pt x="153626" y="14124"/>
                  </a:lnTo>
                  <a:lnTo>
                    <a:pt x="162968" y="8749"/>
                  </a:lnTo>
                  <a:close/>
                  <a:moveTo>
                    <a:pt x="182653" y="8749"/>
                  </a:moveTo>
                  <a:lnTo>
                    <a:pt x="191958" y="14124"/>
                  </a:lnTo>
                  <a:lnTo>
                    <a:pt x="182653" y="19537"/>
                  </a:lnTo>
                  <a:lnTo>
                    <a:pt x="173311" y="14124"/>
                  </a:lnTo>
                  <a:lnTo>
                    <a:pt x="182653" y="8749"/>
                  </a:lnTo>
                  <a:close/>
                  <a:moveTo>
                    <a:pt x="202301" y="8749"/>
                  </a:moveTo>
                  <a:lnTo>
                    <a:pt x="211643" y="14124"/>
                  </a:lnTo>
                  <a:lnTo>
                    <a:pt x="202301" y="19537"/>
                  </a:lnTo>
                  <a:lnTo>
                    <a:pt x="192996" y="14124"/>
                  </a:lnTo>
                  <a:lnTo>
                    <a:pt x="202301" y="8749"/>
                  </a:lnTo>
                  <a:close/>
                  <a:moveTo>
                    <a:pt x="221986" y="8749"/>
                  </a:moveTo>
                  <a:lnTo>
                    <a:pt x="231328" y="14124"/>
                  </a:lnTo>
                  <a:lnTo>
                    <a:pt x="221986" y="19537"/>
                  </a:lnTo>
                  <a:lnTo>
                    <a:pt x="212644" y="14124"/>
                  </a:lnTo>
                  <a:lnTo>
                    <a:pt x="221986" y="8749"/>
                  </a:lnTo>
                  <a:close/>
                  <a:moveTo>
                    <a:pt x="241672" y="8749"/>
                  </a:moveTo>
                  <a:lnTo>
                    <a:pt x="250977" y="14124"/>
                  </a:lnTo>
                  <a:lnTo>
                    <a:pt x="241672" y="19537"/>
                  </a:lnTo>
                  <a:lnTo>
                    <a:pt x="232329" y="14124"/>
                  </a:lnTo>
                  <a:lnTo>
                    <a:pt x="241672" y="8749"/>
                  </a:lnTo>
                  <a:close/>
                  <a:moveTo>
                    <a:pt x="261357" y="8749"/>
                  </a:moveTo>
                  <a:lnTo>
                    <a:pt x="270662" y="14124"/>
                  </a:lnTo>
                  <a:lnTo>
                    <a:pt x="261357" y="19537"/>
                  </a:lnTo>
                  <a:lnTo>
                    <a:pt x="252015" y="14124"/>
                  </a:lnTo>
                  <a:lnTo>
                    <a:pt x="261357" y="8749"/>
                  </a:lnTo>
                  <a:close/>
                  <a:moveTo>
                    <a:pt x="15385" y="14421"/>
                  </a:moveTo>
                  <a:lnTo>
                    <a:pt x="24727" y="19833"/>
                  </a:lnTo>
                  <a:lnTo>
                    <a:pt x="15385" y="25209"/>
                  </a:lnTo>
                  <a:lnTo>
                    <a:pt x="6080" y="19833"/>
                  </a:lnTo>
                  <a:lnTo>
                    <a:pt x="15385" y="14421"/>
                  </a:lnTo>
                  <a:close/>
                  <a:moveTo>
                    <a:pt x="35070" y="14421"/>
                  </a:moveTo>
                  <a:lnTo>
                    <a:pt x="44412" y="19833"/>
                  </a:lnTo>
                  <a:lnTo>
                    <a:pt x="35070" y="25209"/>
                  </a:lnTo>
                  <a:lnTo>
                    <a:pt x="25765" y="19833"/>
                  </a:lnTo>
                  <a:lnTo>
                    <a:pt x="35070" y="14421"/>
                  </a:lnTo>
                  <a:close/>
                  <a:moveTo>
                    <a:pt x="54755" y="14421"/>
                  </a:moveTo>
                  <a:lnTo>
                    <a:pt x="64097" y="19833"/>
                  </a:lnTo>
                  <a:lnTo>
                    <a:pt x="54755" y="25209"/>
                  </a:lnTo>
                  <a:lnTo>
                    <a:pt x="45413" y="19833"/>
                  </a:lnTo>
                  <a:lnTo>
                    <a:pt x="54755" y="14421"/>
                  </a:lnTo>
                  <a:close/>
                  <a:moveTo>
                    <a:pt x="74440" y="14421"/>
                  </a:moveTo>
                  <a:lnTo>
                    <a:pt x="83745" y="19833"/>
                  </a:lnTo>
                  <a:lnTo>
                    <a:pt x="74440" y="25209"/>
                  </a:lnTo>
                  <a:lnTo>
                    <a:pt x="65098" y="19833"/>
                  </a:lnTo>
                  <a:lnTo>
                    <a:pt x="74440" y="14421"/>
                  </a:lnTo>
                  <a:close/>
                  <a:moveTo>
                    <a:pt x="94088" y="14421"/>
                  </a:moveTo>
                  <a:lnTo>
                    <a:pt x="103431" y="19833"/>
                  </a:lnTo>
                  <a:lnTo>
                    <a:pt x="94088" y="25209"/>
                  </a:lnTo>
                  <a:lnTo>
                    <a:pt x="84783" y="19833"/>
                  </a:lnTo>
                  <a:lnTo>
                    <a:pt x="94088" y="14421"/>
                  </a:lnTo>
                  <a:close/>
                  <a:moveTo>
                    <a:pt x="113774" y="14421"/>
                  </a:moveTo>
                  <a:lnTo>
                    <a:pt x="123116" y="19833"/>
                  </a:lnTo>
                  <a:lnTo>
                    <a:pt x="113774" y="25209"/>
                  </a:lnTo>
                  <a:lnTo>
                    <a:pt x="104431" y="19833"/>
                  </a:lnTo>
                  <a:lnTo>
                    <a:pt x="113774" y="14421"/>
                  </a:lnTo>
                  <a:close/>
                  <a:moveTo>
                    <a:pt x="133459" y="14421"/>
                  </a:moveTo>
                  <a:lnTo>
                    <a:pt x="142764" y="19833"/>
                  </a:lnTo>
                  <a:lnTo>
                    <a:pt x="133459" y="25209"/>
                  </a:lnTo>
                  <a:lnTo>
                    <a:pt x="124117" y="19833"/>
                  </a:lnTo>
                  <a:lnTo>
                    <a:pt x="133459" y="14421"/>
                  </a:lnTo>
                  <a:close/>
                  <a:moveTo>
                    <a:pt x="153144" y="14421"/>
                  </a:moveTo>
                  <a:lnTo>
                    <a:pt x="162449" y="19833"/>
                  </a:lnTo>
                  <a:lnTo>
                    <a:pt x="153144" y="25209"/>
                  </a:lnTo>
                  <a:lnTo>
                    <a:pt x="143802" y="19833"/>
                  </a:lnTo>
                  <a:lnTo>
                    <a:pt x="153144" y="14421"/>
                  </a:lnTo>
                  <a:close/>
                  <a:moveTo>
                    <a:pt x="172792" y="14421"/>
                  </a:moveTo>
                  <a:lnTo>
                    <a:pt x="182134" y="19833"/>
                  </a:lnTo>
                  <a:lnTo>
                    <a:pt x="172792" y="25209"/>
                  </a:lnTo>
                  <a:lnTo>
                    <a:pt x="163487" y="19833"/>
                  </a:lnTo>
                  <a:lnTo>
                    <a:pt x="172792" y="14421"/>
                  </a:lnTo>
                  <a:close/>
                  <a:moveTo>
                    <a:pt x="192477" y="14421"/>
                  </a:moveTo>
                  <a:lnTo>
                    <a:pt x="201819" y="19833"/>
                  </a:lnTo>
                  <a:lnTo>
                    <a:pt x="192477" y="25209"/>
                  </a:lnTo>
                  <a:lnTo>
                    <a:pt x="183135" y="19833"/>
                  </a:lnTo>
                  <a:lnTo>
                    <a:pt x="192477" y="14421"/>
                  </a:lnTo>
                  <a:close/>
                  <a:moveTo>
                    <a:pt x="212162" y="14421"/>
                  </a:moveTo>
                  <a:lnTo>
                    <a:pt x="221467" y="19833"/>
                  </a:lnTo>
                  <a:lnTo>
                    <a:pt x="212162" y="25209"/>
                  </a:lnTo>
                  <a:lnTo>
                    <a:pt x="202820" y="19833"/>
                  </a:lnTo>
                  <a:lnTo>
                    <a:pt x="212162" y="14421"/>
                  </a:lnTo>
                  <a:close/>
                  <a:moveTo>
                    <a:pt x="231810" y="14421"/>
                  </a:moveTo>
                  <a:lnTo>
                    <a:pt x="241153" y="19833"/>
                  </a:lnTo>
                  <a:lnTo>
                    <a:pt x="231810" y="25209"/>
                  </a:lnTo>
                  <a:lnTo>
                    <a:pt x="222505" y="19833"/>
                  </a:lnTo>
                  <a:lnTo>
                    <a:pt x="231810" y="14421"/>
                  </a:lnTo>
                  <a:close/>
                  <a:moveTo>
                    <a:pt x="251496" y="14421"/>
                  </a:moveTo>
                  <a:lnTo>
                    <a:pt x="260838" y="19833"/>
                  </a:lnTo>
                  <a:lnTo>
                    <a:pt x="251496" y="25209"/>
                  </a:lnTo>
                  <a:lnTo>
                    <a:pt x="242153" y="19833"/>
                  </a:lnTo>
                  <a:lnTo>
                    <a:pt x="251496" y="14421"/>
                  </a:lnTo>
                  <a:close/>
                  <a:moveTo>
                    <a:pt x="271181" y="14421"/>
                  </a:moveTo>
                  <a:lnTo>
                    <a:pt x="280523" y="19833"/>
                  </a:lnTo>
                  <a:lnTo>
                    <a:pt x="271181" y="25209"/>
                  </a:lnTo>
                  <a:lnTo>
                    <a:pt x="261839" y="19833"/>
                  </a:lnTo>
                  <a:lnTo>
                    <a:pt x="271181" y="14421"/>
                  </a:lnTo>
                  <a:close/>
                  <a:moveTo>
                    <a:pt x="25246" y="20130"/>
                  </a:moveTo>
                  <a:lnTo>
                    <a:pt x="34551" y="25505"/>
                  </a:lnTo>
                  <a:lnTo>
                    <a:pt x="25246" y="30881"/>
                  </a:lnTo>
                  <a:lnTo>
                    <a:pt x="15904" y="25505"/>
                  </a:lnTo>
                  <a:lnTo>
                    <a:pt x="25246" y="20130"/>
                  </a:lnTo>
                  <a:close/>
                  <a:moveTo>
                    <a:pt x="44931" y="20130"/>
                  </a:moveTo>
                  <a:lnTo>
                    <a:pt x="54236" y="25505"/>
                  </a:lnTo>
                  <a:lnTo>
                    <a:pt x="44931" y="30881"/>
                  </a:lnTo>
                  <a:lnTo>
                    <a:pt x="35589" y="25505"/>
                  </a:lnTo>
                  <a:lnTo>
                    <a:pt x="44931" y="20130"/>
                  </a:lnTo>
                  <a:close/>
                  <a:moveTo>
                    <a:pt x="64579" y="20130"/>
                  </a:moveTo>
                  <a:lnTo>
                    <a:pt x="73921" y="25505"/>
                  </a:lnTo>
                  <a:lnTo>
                    <a:pt x="64579" y="30881"/>
                  </a:lnTo>
                  <a:lnTo>
                    <a:pt x="55274" y="25505"/>
                  </a:lnTo>
                  <a:lnTo>
                    <a:pt x="64579" y="20130"/>
                  </a:lnTo>
                  <a:close/>
                  <a:moveTo>
                    <a:pt x="84264" y="20130"/>
                  </a:moveTo>
                  <a:lnTo>
                    <a:pt x="93606" y="25505"/>
                  </a:lnTo>
                  <a:lnTo>
                    <a:pt x="84264" y="30881"/>
                  </a:lnTo>
                  <a:lnTo>
                    <a:pt x="74922" y="25505"/>
                  </a:lnTo>
                  <a:lnTo>
                    <a:pt x="84264" y="20130"/>
                  </a:lnTo>
                  <a:close/>
                  <a:moveTo>
                    <a:pt x="103950" y="20130"/>
                  </a:moveTo>
                  <a:lnTo>
                    <a:pt x="113255" y="25505"/>
                  </a:lnTo>
                  <a:lnTo>
                    <a:pt x="103950" y="30881"/>
                  </a:lnTo>
                  <a:lnTo>
                    <a:pt x="94607" y="25505"/>
                  </a:lnTo>
                  <a:lnTo>
                    <a:pt x="103950" y="20130"/>
                  </a:lnTo>
                  <a:close/>
                  <a:moveTo>
                    <a:pt x="123598" y="20130"/>
                  </a:moveTo>
                  <a:lnTo>
                    <a:pt x="132940" y="25505"/>
                  </a:lnTo>
                  <a:lnTo>
                    <a:pt x="123598" y="30881"/>
                  </a:lnTo>
                  <a:lnTo>
                    <a:pt x="114293" y="25505"/>
                  </a:lnTo>
                  <a:lnTo>
                    <a:pt x="123598" y="20130"/>
                  </a:lnTo>
                  <a:close/>
                  <a:moveTo>
                    <a:pt x="143283" y="20130"/>
                  </a:moveTo>
                  <a:lnTo>
                    <a:pt x="152625" y="25505"/>
                  </a:lnTo>
                  <a:lnTo>
                    <a:pt x="143283" y="30881"/>
                  </a:lnTo>
                  <a:lnTo>
                    <a:pt x="133978" y="25505"/>
                  </a:lnTo>
                  <a:lnTo>
                    <a:pt x="143283" y="20130"/>
                  </a:lnTo>
                  <a:close/>
                  <a:moveTo>
                    <a:pt x="162968" y="20130"/>
                  </a:moveTo>
                  <a:lnTo>
                    <a:pt x="172310" y="25505"/>
                  </a:lnTo>
                  <a:lnTo>
                    <a:pt x="162968" y="30881"/>
                  </a:lnTo>
                  <a:lnTo>
                    <a:pt x="153626" y="25505"/>
                  </a:lnTo>
                  <a:lnTo>
                    <a:pt x="162968" y="20130"/>
                  </a:lnTo>
                  <a:close/>
                  <a:moveTo>
                    <a:pt x="182653" y="20130"/>
                  </a:moveTo>
                  <a:lnTo>
                    <a:pt x="191958" y="25505"/>
                  </a:lnTo>
                  <a:lnTo>
                    <a:pt x="182653" y="30881"/>
                  </a:lnTo>
                  <a:lnTo>
                    <a:pt x="173311" y="25505"/>
                  </a:lnTo>
                  <a:lnTo>
                    <a:pt x="182653" y="20130"/>
                  </a:lnTo>
                  <a:close/>
                  <a:moveTo>
                    <a:pt x="202301" y="20130"/>
                  </a:moveTo>
                  <a:lnTo>
                    <a:pt x="211643" y="25505"/>
                  </a:lnTo>
                  <a:lnTo>
                    <a:pt x="202301" y="30881"/>
                  </a:lnTo>
                  <a:lnTo>
                    <a:pt x="192996" y="25505"/>
                  </a:lnTo>
                  <a:lnTo>
                    <a:pt x="202301" y="20130"/>
                  </a:lnTo>
                  <a:close/>
                  <a:moveTo>
                    <a:pt x="221986" y="20130"/>
                  </a:moveTo>
                  <a:lnTo>
                    <a:pt x="231328" y="25505"/>
                  </a:lnTo>
                  <a:lnTo>
                    <a:pt x="221986" y="30881"/>
                  </a:lnTo>
                  <a:lnTo>
                    <a:pt x="212644" y="25505"/>
                  </a:lnTo>
                  <a:lnTo>
                    <a:pt x="221986" y="20130"/>
                  </a:lnTo>
                  <a:close/>
                  <a:moveTo>
                    <a:pt x="241672" y="20130"/>
                  </a:moveTo>
                  <a:lnTo>
                    <a:pt x="250977" y="25505"/>
                  </a:lnTo>
                  <a:lnTo>
                    <a:pt x="241672" y="30881"/>
                  </a:lnTo>
                  <a:lnTo>
                    <a:pt x="232329" y="25505"/>
                  </a:lnTo>
                  <a:lnTo>
                    <a:pt x="241672" y="20130"/>
                  </a:lnTo>
                  <a:close/>
                  <a:moveTo>
                    <a:pt x="261357" y="20130"/>
                  </a:moveTo>
                  <a:lnTo>
                    <a:pt x="270662" y="25505"/>
                  </a:lnTo>
                  <a:lnTo>
                    <a:pt x="261357" y="30881"/>
                  </a:lnTo>
                  <a:lnTo>
                    <a:pt x="252015" y="25505"/>
                  </a:lnTo>
                  <a:lnTo>
                    <a:pt x="261357" y="20130"/>
                  </a:lnTo>
                  <a:close/>
                  <a:moveTo>
                    <a:pt x="15385" y="25802"/>
                  </a:moveTo>
                  <a:lnTo>
                    <a:pt x="24727" y="31177"/>
                  </a:lnTo>
                  <a:lnTo>
                    <a:pt x="15385" y="36553"/>
                  </a:lnTo>
                  <a:lnTo>
                    <a:pt x="6080" y="31177"/>
                  </a:lnTo>
                  <a:lnTo>
                    <a:pt x="15385" y="25802"/>
                  </a:lnTo>
                  <a:close/>
                  <a:moveTo>
                    <a:pt x="35070" y="25802"/>
                  </a:moveTo>
                  <a:lnTo>
                    <a:pt x="44412" y="31177"/>
                  </a:lnTo>
                  <a:lnTo>
                    <a:pt x="35070" y="36553"/>
                  </a:lnTo>
                  <a:lnTo>
                    <a:pt x="25765" y="31177"/>
                  </a:lnTo>
                  <a:lnTo>
                    <a:pt x="35070" y="25802"/>
                  </a:lnTo>
                  <a:close/>
                  <a:moveTo>
                    <a:pt x="54755" y="25802"/>
                  </a:moveTo>
                  <a:lnTo>
                    <a:pt x="64097" y="31177"/>
                  </a:lnTo>
                  <a:lnTo>
                    <a:pt x="54755" y="36553"/>
                  </a:lnTo>
                  <a:lnTo>
                    <a:pt x="45413" y="31177"/>
                  </a:lnTo>
                  <a:lnTo>
                    <a:pt x="54755" y="25802"/>
                  </a:lnTo>
                  <a:close/>
                  <a:moveTo>
                    <a:pt x="74440" y="25802"/>
                  </a:moveTo>
                  <a:lnTo>
                    <a:pt x="83745" y="31177"/>
                  </a:lnTo>
                  <a:lnTo>
                    <a:pt x="74440" y="36553"/>
                  </a:lnTo>
                  <a:lnTo>
                    <a:pt x="65098" y="31177"/>
                  </a:lnTo>
                  <a:lnTo>
                    <a:pt x="74440" y="25802"/>
                  </a:lnTo>
                  <a:close/>
                  <a:moveTo>
                    <a:pt x="94088" y="25802"/>
                  </a:moveTo>
                  <a:lnTo>
                    <a:pt x="103431" y="31177"/>
                  </a:lnTo>
                  <a:lnTo>
                    <a:pt x="94088" y="36553"/>
                  </a:lnTo>
                  <a:lnTo>
                    <a:pt x="84783" y="31177"/>
                  </a:lnTo>
                  <a:lnTo>
                    <a:pt x="94088" y="25802"/>
                  </a:lnTo>
                  <a:close/>
                  <a:moveTo>
                    <a:pt x="113774" y="25802"/>
                  </a:moveTo>
                  <a:lnTo>
                    <a:pt x="123116" y="31177"/>
                  </a:lnTo>
                  <a:lnTo>
                    <a:pt x="113774" y="36553"/>
                  </a:lnTo>
                  <a:lnTo>
                    <a:pt x="104431" y="31177"/>
                  </a:lnTo>
                  <a:lnTo>
                    <a:pt x="113774" y="25802"/>
                  </a:lnTo>
                  <a:close/>
                  <a:moveTo>
                    <a:pt x="133459" y="25802"/>
                  </a:moveTo>
                  <a:lnTo>
                    <a:pt x="142764" y="31177"/>
                  </a:lnTo>
                  <a:lnTo>
                    <a:pt x="133459" y="36553"/>
                  </a:lnTo>
                  <a:lnTo>
                    <a:pt x="124117" y="31177"/>
                  </a:lnTo>
                  <a:lnTo>
                    <a:pt x="133459" y="25802"/>
                  </a:lnTo>
                  <a:close/>
                  <a:moveTo>
                    <a:pt x="153144" y="25802"/>
                  </a:moveTo>
                  <a:lnTo>
                    <a:pt x="162449" y="31177"/>
                  </a:lnTo>
                  <a:lnTo>
                    <a:pt x="153144" y="36553"/>
                  </a:lnTo>
                  <a:lnTo>
                    <a:pt x="143802" y="31177"/>
                  </a:lnTo>
                  <a:lnTo>
                    <a:pt x="153144" y="25802"/>
                  </a:lnTo>
                  <a:close/>
                  <a:moveTo>
                    <a:pt x="172792" y="25802"/>
                  </a:moveTo>
                  <a:lnTo>
                    <a:pt x="182134" y="31177"/>
                  </a:lnTo>
                  <a:lnTo>
                    <a:pt x="172792" y="36553"/>
                  </a:lnTo>
                  <a:lnTo>
                    <a:pt x="163487" y="31177"/>
                  </a:lnTo>
                  <a:lnTo>
                    <a:pt x="172792" y="25802"/>
                  </a:lnTo>
                  <a:close/>
                  <a:moveTo>
                    <a:pt x="192477" y="25802"/>
                  </a:moveTo>
                  <a:lnTo>
                    <a:pt x="201819" y="31177"/>
                  </a:lnTo>
                  <a:lnTo>
                    <a:pt x="192477" y="36553"/>
                  </a:lnTo>
                  <a:lnTo>
                    <a:pt x="183135" y="31177"/>
                  </a:lnTo>
                  <a:lnTo>
                    <a:pt x="192477" y="25802"/>
                  </a:lnTo>
                  <a:close/>
                  <a:moveTo>
                    <a:pt x="212162" y="25802"/>
                  </a:moveTo>
                  <a:lnTo>
                    <a:pt x="221467" y="31177"/>
                  </a:lnTo>
                  <a:lnTo>
                    <a:pt x="212162" y="36553"/>
                  </a:lnTo>
                  <a:lnTo>
                    <a:pt x="202820" y="31177"/>
                  </a:lnTo>
                  <a:lnTo>
                    <a:pt x="212162" y="25802"/>
                  </a:lnTo>
                  <a:close/>
                  <a:moveTo>
                    <a:pt x="231810" y="25802"/>
                  </a:moveTo>
                  <a:lnTo>
                    <a:pt x="241153" y="31177"/>
                  </a:lnTo>
                  <a:lnTo>
                    <a:pt x="231810" y="36553"/>
                  </a:lnTo>
                  <a:lnTo>
                    <a:pt x="222505" y="31177"/>
                  </a:lnTo>
                  <a:lnTo>
                    <a:pt x="231810" y="25802"/>
                  </a:lnTo>
                  <a:close/>
                  <a:moveTo>
                    <a:pt x="251496" y="25802"/>
                  </a:moveTo>
                  <a:lnTo>
                    <a:pt x="260838" y="31177"/>
                  </a:lnTo>
                  <a:lnTo>
                    <a:pt x="251496" y="36553"/>
                  </a:lnTo>
                  <a:lnTo>
                    <a:pt x="242153" y="31177"/>
                  </a:lnTo>
                  <a:lnTo>
                    <a:pt x="251496" y="25802"/>
                  </a:lnTo>
                  <a:close/>
                  <a:moveTo>
                    <a:pt x="271181" y="25802"/>
                  </a:moveTo>
                  <a:lnTo>
                    <a:pt x="280523" y="31177"/>
                  </a:lnTo>
                  <a:lnTo>
                    <a:pt x="271181" y="36553"/>
                  </a:lnTo>
                  <a:lnTo>
                    <a:pt x="261839" y="31177"/>
                  </a:lnTo>
                  <a:lnTo>
                    <a:pt x="271181" y="25802"/>
                  </a:lnTo>
                  <a:close/>
                  <a:moveTo>
                    <a:pt x="25246" y="31474"/>
                  </a:moveTo>
                  <a:lnTo>
                    <a:pt x="34551" y="36849"/>
                  </a:lnTo>
                  <a:lnTo>
                    <a:pt x="25246" y="42262"/>
                  </a:lnTo>
                  <a:lnTo>
                    <a:pt x="15904" y="36849"/>
                  </a:lnTo>
                  <a:lnTo>
                    <a:pt x="25246" y="31474"/>
                  </a:lnTo>
                  <a:close/>
                  <a:moveTo>
                    <a:pt x="44931" y="31474"/>
                  </a:moveTo>
                  <a:lnTo>
                    <a:pt x="54236" y="36849"/>
                  </a:lnTo>
                  <a:lnTo>
                    <a:pt x="44931" y="42262"/>
                  </a:lnTo>
                  <a:lnTo>
                    <a:pt x="35589" y="36849"/>
                  </a:lnTo>
                  <a:lnTo>
                    <a:pt x="44931" y="31474"/>
                  </a:lnTo>
                  <a:close/>
                  <a:moveTo>
                    <a:pt x="64579" y="31474"/>
                  </a:moveTo>
                  <a:lnTo>
                    <a:pt x="73921" y="36849"/>
                  </a:lnTo>
                  <a:lnTo>
                    <a:pt x="64579" y="42262"/>
                  </a:lnTo>
                  <a:lnTo>
                    <a:pt x="55274" y="36849"/>
                  </a:lnTo>
                  <a:lnTo>
                    <a:pt x="64579" y="31474"/>
                  </a:lnTo>
                  <a:close/>
                  <a:moveTo>
                    <a:pt x="84264" y="31474"/>
                  </a:moveTo>
                  <a:lnTo>
                    <a:pt x="93606" y="36849"/>
                  </a:lnTo>
                  <a:lnTo>
                    <a:pt x="84264" y="42262"/>
                  </a:lnTo>
                  <a:lnTo>
                    <a:pt x="74922" y="36849"/>
                  </a:lnTo>
                  <a:lnTo>
                    <a:pt x="84264" y="31474"/>
                  </a:lnTo>
                  <a:close/>
                  <a:moveTo>
                    <a:pt x="103950" y="31474"/>
                  </a:moveTo>
                  <a:lnTo>
                    <a:pt x="113255" y="36849"/>
                  </a:lnTo>
                  <a:lnTo>
                    <a:pt x="103950" y="42262"/>
                  </a:lnTo>
                  <a:lnTo>
                    <a:pt x="94607" y="36849"/>
                  </a:lnTo>
                  <a:lnTo>
                    <a:pt x="103950" y="31474"/>
                  </a:lnTo>
                  <a:close/>
                  <a:moveTo>
                    <a:pt x="123598" y="31474"/>
                  </a:moveTo>
                  <a:lnTo>
                    <a:pt x="132940" y="36849"/>
                  </a:lnTo>
                  <a:lnTo>
                    <a:pt x="123598" y="42262"/>
                  </a:lnTo>
                  <a:lnTo>
                    <a:pt x="114293" y="36849"/>
                  </a:lnTo>
                  <a:lnTo>
                    <a:pt x="123598" y="31474"/>
                  </a:lnTo>
                  <a:close/>
                  <a:moveTo>
                    <a:pt x="143283" y="31474"/>
                  </a:moveTo>
                  <a:lnTo>
                    <a:pt x="152625" y="36849"/>
                  </a:lnTo>
                  <a:lnTo>
                    <a:pt x="143283" y="42262"/>
                  </a:lnTo>
                  <a:lnTo>
                    <a:pt x="133978" y="36849"/>
                  </a:lnTo>
                  <a:lnTo>
                    <a:pt x="143283" y="31474"/>
                  </a:lnTo>
                  <a:close/>
                  <a:moveTo>
                    <a:pt x="162968" y="31474"/>
                  </a:moveTo>
                  <a:lnTo>
                    <a:pt x="172310" y="36849"/>
                  </a:lnTo>
                  <a:lnTo>
                    <a:pt x="162968" y="42262"/>
                  </a:lnTo>
                  <a:lnTo>
                    <a:pt x="153626" y="36849"/>
                  </a:lnTo>
                  <a:lnTo>
                    <a:pt x="162968" y="31474"/>
                  </a:lnTo>
                  <a:close/>
                  <a:moveTo>
                    <a:pt x="182653" y="31474"/>
                  </a:moveTo>
                  <a:lnTo>
                    <a:pt x="191958" y="36849"/>
                  </a:lnTo>
                  <a:lnTo>
                    <a:pt x="182653" y="42262"/>
                  </a:lnTo>
                  <a:lnTo>
                    <a:pt x="173311" y="36849"/>
                  </a:lnTo>
                  <a:lnTo>
                    <a:pt x="182653" y="31474"/>
                  </a:lnTo>
                  <a:close/>
                  <a:moveTo>
                    <a:pt x="202301" y="31474"/>
                  </a:moveTo>
                  <a:lnTo>
                    <a:pt x="211643" y="36849"/>
                  </a:lnTo>
                  <a:lnTo>
                    <a:pt x="202301" y="42262"/>
                  </a:lnTo>
                  <a:lnTo>
                    <a:pt x="192996" y="36849"/>
                  </a:lnTo>
                  <a:lnTo>
                    <a:pt x="202301" y="31474"/>
                  </a:lnTo>
                  <a:close/>
                  <a:moveTo>
                    <a:pt x="221986" y="31474"/>
                  </a:moveTo>
                  <a:lnTo>
                    <a:pt x="231328" y="36849"/>
                  </a:lnTo>
                  <a:lnTo>
                    <a:pt x="221986" y="42262"/>
                  </a:lnTo>
                  <a:lnTo>
                    <a:pt x="212644" y="36849"/>
                  </a:lnTo>
                  <a:lnTo>
                    <a:pt x="221986" y="31474"/>
                  </a:lnTo>
                  <a:close/>
                  <a:moveTo>
                    <a:pt x="241672" y="31474"/>
                  </a:moveTo>
                  <a:lnTo>
                    <a:pt x="250977" y="36849"/>
                  </a:lnTo>
                  <a:lnTo>
                    <a:pt x="241672" y="42262"/>
                  </a:lnTo>
                  <a:lnTo>
                    <a:pt x="232329" y="36849"/>
                  </a:lnTo>
                  <a:lnTo>
                    <a:pt x="241672" y="31474"/>
                  </a:lnTo>
                  <a:close/>
                  <a:moveTo>
                    <a:pt x="261357" y="31474"/>
                  </a:moveTo>
                  <a:lnTo>
                    <a:pt x="270662" y="36849"/>
                  </a:lnTo>
                  <a:lnTo>
                    <a:pt x="261357" y="42262"/>
                  </a:lnTo>
                  <a:lnTo>
                    <a:pt x="252015" y="36849"/>
                  </a:lnTo>
                  <a:lnTo>
                    <a:pt x="261357" y="31474"/>
                  </a:lnTo>
                  <a:close/>
                  <a:moveTo>
                    <a:pt x="15385" y="37146"/>
                  </a:moveTo>
                  <a:lnTo>
                    <a:pt x="24727" y="42521"/>
                  </a:lnTo>
                  <a:lnTo>
                    <a:pt x="15385" y="47934"/>
                  </a:lnTo>
                  <a:lnTo>
                    <a:pt x="6080" y="42521"/>
                  </a:lnTo>
                  <a:lnTo>
                    <a:pt x="15385" y="37146"/>
                  </a:lnTo>
                  <a:close/>
                  <a:moveTo>
                    <a:pt x="35070" y="37146"/>
                  </a:moveTo>
                  <a:lnTo>
                    <a:pt x="44412" y="42521"/>
                  </a:lnTo>
                  <a:lnTo>
                    <a:pt x="35070" y="47934"/>
                  </a:lnTo>
                  <a:lnTo>
                    <a:pt x="25765" y="42521"/>
                  </a:lnTo>
                  <a:lnTo>
                    <a:pt x="35070" y="37146"/>
                  </a:lnTo>
                  <a:close/>
                  <a:moveTo>
                    <a:pt x="54755" y="37146"/>
                  </a:moveTo>
                  <a:lnTo>
                    <a:pt x="64097" y="42521"/>
                  </a:lnTo>
                  <a:lnTo>
                    <a:pt x="54755" y="47934"/>
                  </a:lnTo>
                  <a:lnTo>
                    <a:pt x="45413" y="42521"/>
                  </a:lnTo>
                  <a:lnTo>
                    <a:pt x="54755" y="37146"/>
                  </a:lnTo>
                  <a:close/>
                  <a:moveTo>
                    <a:pt x="74440" y="37146"/>
                  </a:moveTo>
                  <a:lnTo>
                    <a:pt x="83745" y="42521"/>
                  </a:lnTo>
                  <a:lnTo>
                    <a:pt x="74440" y="47934"/>
                  </a:lnTo>
                  <a:lnTo>
                    <a:pt x="65098" y="42521"/>
                  </a:lnTo>
                  <a:lnTo>
                    <a:pt x="74440" y="37146"/>
                  </a:lnTo>
                  <a:close/>
                  <a:moveTo>
                    <a:pt x="94088" y="37146"/>
                  </a:moveTo>
                  <a:lnTo>
                    <a:pt x="103431" y="42521"/>
                  </a:lnTo>
                  <a:lnTo>
                    <a:pt x="94088" y="47934"/>
                  </a:lnTo>
                  <a:lnTo>
                    <a:pt x="84783" y="42521"/>
                  </a:lnTo>
                  <a:lnTo>
                    <a:pt x="94088" y="37146"/>
                  </a:lnTo>
                  <a:close/>
                  <a:moveTo>
                    <a:pt x="113774" y="37146"/>
                  </a:moveTo>
                  <a:lnTo>
                    <a:pt x="123116" y="42521"/>
                  </a:lnTo>
                  <a:lnTo>
                    <a:pt x="113774" y="47934"/>
                  </a:lnTo>
                  <a:lnTo>
                    <a:pt x="104431" y="42521"/>
                  </a:lnTo>
                  <a:lnTo>
                    <a:pt x="113774" y="37146"/>
                  </a:lnTo>
                  <a:close/>
                  <a:moveTo>
                    <a:pt x="133459" y="37146"/>
                  </a:moveTo>
                  <a:lnTo>
                    <a:pt x="142764" y="42521"/>
                  </a:lnTo>
                  <a:lnTo>
                    <a:pt x="133459" y="47934"/>
                  </a:lnTo>
                  <a:lnTo>
                    <a:pt x="124117" y="42521"/>
                  </a:lnTo>
                  <a:lnTo>
                    <a:pt x="133459" y="37146"/>
                  </a:lnTo>
                  <a:close/>
                  <a:moveTo>
                    <a:pt x="153144" y="37146"/>
                  </a:moveTo>
                  <a:lnTo>
                    <a:pt x="162449" y="42521"/>
                  </a:lnTo>
                  <a:lnTo>
                    <a:pt x="153144" y="47934"/>
                  </a:lnTo>
                  <a:lnTo>
                    <a:pt x="143802" y="42521"/>
                  </a:lnTo>
                  <a:lnTo>
                    <a:pt x="153144" y="37146"/>
                  </a:lnTo>
                  <a:close/>
                  <a:moveTo>
                    <a:pt x="172792" y="37146"/>
                  </a:moveTo>
                  <a:lnTo>
                    <a:pt x="182134" y="42521"/>
                  </a:lnTo>
                  <a:lnTo>
                    <a:pt x="172792" y="47934"/>
                  </a:lnTo>
                  <a:lnTo>
                    <a:pt x="163487" y="42521"/>
                  </a:lnTo>
                  <a:lnTo>
                    <a:pt x="172792" y="37146"/>
                  </a:lnTo>
                  <a:close/>
                  <a:moveTo>
                    <a:pt x="192477" y="37146"/>
                  </a:moveTo>
                  <a:lnTo>
                    <a:pt x="201819" y="42521"/>
                  </a:lnTo>
                  <a:lnTo>
                    <a:pt x="192477" y="47934"/>
                  </a:lnTo>
                  <a:lnTo>
                    <a:pt x="183135" y="42521"/>
                  </a:lnTo>
                  <a:lnTo>
                    <a:pt x="192477" y="37146"/>
                  </a:lnTo>
                  <a:close/>
                  <a:moveTo>
                    <a:pt x="212162" y="37146"/>
                  </a:moveTo>
                  <a:lnTo>
                    <a:pt x="221467" y="42521"/>
                  </a:lnTo>
                  <a:lnTo>
                    <a:pt x="212162" y="47934"/>
                  </a:lnTo>
                  <a:lnTo>
                    <a:pt x="202820" y="42521"/>
                  </a:lnTo>
                  <a:lnTo>
                    <a:pt x="212162" y="37146"/>
                  </a:lnTo>
                  <a:close/>
                  <a:moveTo>
                    <a:pt x="231810" y="37146"/>
                  </a:moveTo>
                  <a:lnTo>
                    <a:pt x="241153" y="42521"/>
                  </a:lnTo>
                  <a:lnTo>
                    <a:pt x="231810" y="47934"/>
                  </a:lnTo>
                  <a:lnTo>
                    <a:pt x="222505" y="42521"/>
                  </a:lnTo>
                  <a:lnTo>
                    <a:pt x="231810" y="37146"/>
                  </a:lnTo>
                  <a:close/>
                  <a:moveTo>
                    <a:pt x="251496" y="37146"/>
                  </a:moveTo>
                  <a:lnTo>
                    <a:pt x="260838" y="42521"/>
                  </a:lnTo>
                  <a:lnTo>
                    <a:pt x="251496" y="47934"/>
                  </a:lnTo>
                  <a:lnTo>
                    <a:pt x="242153" y="42521"/>
                  </a:lnTo>
                  <a:lnTo>
                    <a:pt x="251496" y="37146"/>
                  </a:lnTo>
                  <a:close/>
                  <a:moveTo>
                    <a:pt x="271181" y="37146"/>
                  </a:moveTo>
                  <a:lnTo>
                    <a:pt x="280523" y="42521"/>
                  </a:lnTo>
                  <a:lnTo>
                    <a:pt x="271181" y="47934"/>
                  </a:lnTo>
                  <a:lnTo>
                    <a:pt x="261839" y="42521"/>
                  </a:lnTo>
                  <a:lnTo>
                    <a:pt x="271181" y="37146"/>
                  </a:lnTo>
                  <a:close/>
                  <a:moveTo>
                    <a:pt x="25246" y="42818"/>
                  </a:moveTo>
                  <a:lnTo>
                    <a:pt x="34551" y="48230"/>
                  </a:lnTo>
                  <a:lnTo>
                    <a:pt x="25246" y="53606"/>
                  </a:lnTo>
                  <a:lnTo>
                    <a:pt x="15904" y="48230"/>
                  </a:lnTo>
                  <a:lnTo>
                    <a:pt x="25246" y="42818"/>
                  </a:lnTo>
                  <a:close/>
                  <a:moveTo>
                    <a:pt x="44931" y="42818"/>
                  </a:moveTo>
                  <a:lnTo>
                    <a:pt x="54236" y="48230"/>
                  </a:lnTo>
                  <a:lnTo>
                    <a:pt x="44931" y="53606"/>
                  </a:lnTo>
                  <a:lnTo>
                    <a:pt x="35589" y="48230"/>
                  </a:lnTo>
                  <a:lnTo>
                    <a:pt x="44931" y="42818"/>
                  </a:lnTo>
                  <a:close/>
                  <a:moveTo>
                    <a:pt x="64579" y="42818"/>
                  </a:moveTo>
                  <a:lnTo>
                    <a:pt x="73921" y="48230"/>
                  </a:lnTo>
                  <a:lnTo>
                    <a:pt x="64579" y="53606"/>
                  </a:lnTo>
                  <a:lnTo>
                    <a:pt x="55274" y="48230"/>
                  </a:lnTo>
                  <a:lnTo>
                    <a:pt x="64579" y="42818"/>
                  </a:lnTo>
                  <a:close/>
                  <a:moveTo>
                    <a:pt x="84264" y="42818"/>
                  </a:moveTo>
                  <a:lnTo>
                    <a:pt x="93606" y="48230"/>
                  </a:lnTo>
                  <a:lnTo>
                    <a:pt x="84264" y="53606"/>
                  </a:lnTo>
                  <a:lnTo>
                    <a:pt x="74922" y="48230"/>
                  </a:lnTo>
                  <a:lnTo>
                    <a:pt x="84264" y="42818"/>
                  </a:lnTo>
                  <a:close/>
                  <a:moveTo>
                    <a:pt x="103950" y="42818"/>
                  </a:moveTo>
                  <a:lnTo>
                    <a:pt x="113255" y="48230"/>
                  </a:lnTo>
                  <a:lnTo>
                    <a:pt x="103950" y="53606"/>
                  </a:lnTo>
                  <a:lnTo>
                    <a:pt x="94607" y="48230"/>
                  </a:lnTo>
                  <a:lnTo>
                    <a:pt x="103950" y="42818"/>
                  </a:lnTo>
                  <a:close/>
                  <a:moveTo>
                    <a:pt x="123598" y="42818"/>
                  </a:moveTo>
                  <a:lnTo>
                    <a:pt x="132940" y="48230"/>
                  </a:lnTo>
                  <a:lnTo>
                    <a:pt x="123598" y="53606"/>
                  </a:lnTo>
                  <a:lnTo>
                    <a:pt x="114293" y="48230"/>
                  </a:lnTo>
                  <a:lnTo>
                    <a:pt x="123598" y="42818"/>
                  </a:lnTo>
                  <a:close/>
                  <a:moveTo>
                    <a:pt x="143283" y="42818"/>
                  </a:moveTo>
                  <a:lnTo>
                    <a:pt x="152625" y="48230"/>
                  </a:lnTo>
                  <a:lnTo>
                    <a:pt x="143283" y="53606"/>
                  </a:lnTo>
                  <a:lnTo>
                    <a:pt x="133978" y="48230"/>
                  </a:lnTo>
                  <a:lnTo>
                    <a:pt x="143283" y="42818"/>
                  </a:lnTo>
                  <a:close/>
                  <a:moveTo>
                    <a:pt x="162968" y="42818"/>
                  </a:moveTo>
                  <a:lnTo>
                    <a:pt x="172310" y="48230"/>
                  </a:lnTo>
                  <a:lnTo>
                    <a:pt x="162968" y="53606"/>
                  </a:lnTo>
                  <a:lnTo>
                    <a:pt x="153626" y="48230"/>
                  </a:lnTo>
                  <a:lnTo>
                    <a:pt x="162968" y="42818"/>
                  </a:lnTo>
                  <a:close/>
                  <a:moveTo>
                    <a:pt x="182653" y="42818"/>
                  </a:moveTo>
                  <a:lnTo>
                    <a:pt x="191958" y="48230"/>
                  </a:lnTo>
                  <a:lnTo>
                    <a:pt x="182653" y="53606"/>
                  </a:lnTo>
                  <a:lnTo>
                    <a:pt x="173311" y="48230"/>
                  </a:lnTo>
                  <a:lnTo>
                    <a:pt x="182653" y="42818"/>
                  </a:lnTo>
                  <a:close/>
                  <a:moveTo>
                    <a:pt x="202301" y="42818"/>
                  </a:moveTo>
                  <a:lnTo>
                    <a:pt x="211643" y="48230"/>
                  </a:lnTo>
                  <a:lnTo>
                    <a:pt x="202301" y="53606"/>
                  </a:lnTo>
                  <a:lnTo>
                    <a:pt x="192996" y="48230"/>
                  </a:lnTo>
                  <a:lnTo>
                    <a:pt x="202301" y="42818"/>
                  </a:lnTo>
                  <a:close/>
                  <a:moveTo>
                    <a:pt x="221986" y="42818"/>
                  </a:moveTo>
                  <a:lnTo>
                    <a:pt x="231328" y="48230"/>
                  </a:lnTo>
                  <a:lnTo>
                    <a:pt x="221986" y="53606"/>
                  </a:lnTo>
                  <a:lnTo>
                    <a:pt x="212644" y="48230"/>
                  </a:lnTo>
                  <a:lnTo>
                    <a:pt x="221986" y="42818"/>
                  </a:lnTo>
                  <a:close/>
                  <a:moveTo>
                    <a:pt x="241672" y="42818"/>
                  </a:moveTo>
                  <a:lnTo>
                    <a:pt x="250977" y="48230"/>
                  </a:lnTo>
                  <a:lnTo>
                    <a:pt x="241672" y="53606"/>
                  </a:lnTo>
                  <a:lnTo>
                    <a:pt x="232329" y="48230"/>
                  </a:lnTo>
                  <a:lnTo>
                    <a:pt x="241672" y="42818"/>
                  </a:lnTo>
                  <a:close/>
                  <a:moveTo>
                    <a:pt x="261357" y="42818"/>
                  </a:moveTo>
                  <a:lnTo>
                    <a:pt x="270662" y="48230"/>
                  </a:lnTo>
                  <a:lnTo>
                    <a:pt x="261357" y="53606"/>
                  </a:lnTo>
                  <a:lnTo>
                    <a:pt x="252015" y="48230"/>
                  </a:lnTo>
                  <a:lnTo>
                    <a:pt x="261357" y="42818"/>
                  </a:lnTo>
                  <a:close/>
                  <a:moveTo>
                    <a:pt x="15385" y="48527"/>
                  </a:moveTo>
                  <a:lnTo>
                    <a:pt x="24727" y="53902"/>
                  </a:lnTo>
                  <a:lnTo>
                    <a:pt x="15385" y="59278"/>
                  </a:lnTo>
                  <a:lnTo>
                    <a:pt x="6080" y="53902"/>
                  </a:lnTo>
                  <a:lnTo>
                    <a:pt x="15385" y="48527"/>
                  </a:lnTo>
                  <a:close/>
                  <a:moveTo>
                    <a:pt x="35070" y="48527"/>
                  </a:moveTo>
                  <a:lnTo>
                    <a:pt x="44412" y="53902"/>
                  </a:lnTo>
                  <a:lnTo>
                    <a:pt x="35070" y="59278"/>
                  </a:lnTo>
                  <a:lnTo>
                    <a:pt x="25765" y="53902"/>
                  </a:lnTo>
                  <a:lnTo>
                    <a:pt x="35070" y="48527"/>
                  </a:lnTo>
                  <a:close/>
                  <a:moveTo>
                    <a:pt x="54755" y="48527"/>
                  </a:moveTo>
                  <a:lnTo>
                    <a:pt x="64097" y="53902"/>
                  </a:lnTo>
                  <a:lnTo>
                    <a:pt x="54755" y="59278"/>
                  </a:lnTo>
                  <a:lnTo>
                    <a:pt x="45413" y="53902"/>
                  </a:lnTo>
                  <a:lnTo>
                    <a:pt x="54755" y="48527"/>
                  </a:lnTo>
                  <a:close/>
                  <a:moveTo>
                    <a:pt x="74440" y="48527"/>
                  </a:moveTo>
                  <a:lnTo>
                    <a:pt x="83745" y="53902"/>
                  </a:lnTo>
                  <a:lnTo>
                    <a:pt x="74440" y="59278"/>
                  </a:lnTo>
                  <a:lnTo>
                    <a:pt x="65098" y="53902"/>
                  </a:lnTo>
                  <a:lnTo>
                    <a:pt x="74440" y="48527"/>
                  </a:lnTo>
                  <a:close/>
                  <a:moveTo>
                    <a:pt x="94088" y="48527"/>
                  </a:moveTo>
                  <a:lnTo>
                    <a:pt x="103431" y="53902"/>
                  </a:lnTo>
                  <a:lnTo>
                    <a:pt x="94088" y="59278"/>
                  </a:lnTo>
                  <a:lnTo>
                    <a:pt x="84783" y="53902"/>
                  </a:lnTo>
                  <a:lnTo>
                    <a:pt x="94088" y="48527"/>
                  </a:lnTo>
                  <a:close/>
                  <a:moveTo>
                    <a:pt x="113774" y="48527"/>
                  </a:moveTo>
                  <a:lnTo>
                    <a:pt x="123116" y="53902"/>
                  </a:lnTo>
                  <a:lnTo>
                    <a:pt x="113774" y="59278"/>
                  </a:lnTo>
                  <a:lnTo>
                    <a:pt x="104431" y="53902"/>
                  </a:lnTo>
                  <a:lnTo>
                    <a:pt x="113774" y="48527"/>
                  </a:lnTo>
                  <a:close/>
                  <a:moveTo>
                    <a:pt x="133459" y="48527"/>
                  </a:moveTo>
                  <a:lnTo>
                    <a:pt x="142764" y="53902"/>
                  </a:lnTo>
                  <a:lnTo>
                    <a:pt x="133459" y="59278"/>
                  </a:lnTo>
                  <a:lnTo>
                    <a:pt x="124117" y="53902"/>
                  </a:lnTo>
                  <a:lnTo>
                    <a:pt x="133459" y="48527"/>
                  </a:lnTo>
                  <a:close/>
                  <a:moveTo>
                    <a:pt x="153144" y="48527"/>
                  </a:moveTo>
                  <a:lnTo>
                    <a:pt x="162449" y="53902"/>
                  </a:lnTo>
                  <a:lnTo>
                    <a:pt x="153144" y="59278"/>
                  </a:lnTo>
                  <a:lnTo>
                    <a:pt x="143802" y="53902"/>
                  </a:lnTo>
                  <a:lnTo>
                    <a:pt x="153144" y="48527"/>
                  </a:lnTo>
                  <a:close/>
                  <a:moveTo>
                    <a:pt x="172792" y="48527"/>
                  </a:moveTo>
                  <a:lnTo>
                    <a:pt x="182134" y="53902"/>
                  </a:lnTo>
                  <a:lnTo>
                    <a:pt x="172792" y="59278"/>
                  </a:lnTo>
                  <a:lnTo>
                    <a:pt x="163487" y="53902"/>
                  </a:lnTo>
                  <a:lnTo>
                    <a:pt x="172792" y="48527"/>
                  </a:lnTo>
                  <a:close/>
                  <a:moveTo>
                    <a:pt x="192477" y="48527"/>
                  </a:moveTo>
                  <a:lnTo>
                    <a:pt x="201819" y="53902"/>
                  </a:lnTo>
                  <a:lnTo>
                    <a:pt x="192477" y="59278"/>
                  </a:lnTo>
                  <a:lnTo>
                    <a:pt x="183135" y="53902"/>
                  </a:lnTo>
                  <a:lnTo>
                    <a:pt x="192477" y="48527"/>
                  </a:lnTo>
                  <a:close/>
                  <a:moveTo>
                    <a:pt x="212162" y="48527"/>
                  </a:moveTo>
                  <a:lnTo>
                    <a:pt x="221467" y="53902"/>
                  </a:lnTo>
                  <a:lnTo>
                    <a:pt x="212162" y="59278"/>
                  </a:lnTo>
                  <a:lnTo>
                    <a:pt x="202820" y="53902"/>
                  </a:lnTo>
                  <a:lnTo>
                    <a:pt x="212162" y="48527"/>
                  </a:lnTo>
                  <a:close/>
                  <a:moveTo>
                    <a:pt x="231810" y="48527"/>
                  </a:moveTo>
                  <a:lnTo>
                    <a:pt x="241153" y="53902"/>
                  </a:lnTo>
                  <a:lnTo>
                    <a:pt x="231810" y="59278"/>
                  </a:lnTo>
                  <a:lnTo>
                    <a:pt x="222505" y="53902"/>
                  </a:lnTo>
                  <a:lnTo>
                    <a:pt x="231810" y="48527"/>
                  </a:lnTo>
                  <a:close/>
                  <a:moveTo>
                    <a:pt x="251496" y="48527"/>
                  </a:moveTo>
                  <a:lnTo>
                    <a:pt x="260838" y="53902"/>
                  </a:lnTo>
                  <a:lnTo>
                    <a:pt x="251496" y="59278"/>
                  </a:lnTo>
                  <a:lnTo>
                    <a:pt x="242153" y="53902"/>
                  </a:lnTo>
                  <a:lnTo>
                    <a:pt x="251496" y="48527"/>
                  </a:lnTo>
                  <a:close/>
                  <a:moveTo>
                    <a:pt x="271181" y="48527"/>
                  </a:moveTo>
                  <a:lnTo>
                    <a:pt x="280523" y="53902"/>
                  </a:lnTo>
                  <a:lnTo>
                    <a:pt x="271181" y="59278"/>
                  </a:lnTo>
                  <a:lnTo>
                    <a:pt x="261839" y="53902"/>
                  </a:lnTo>
                  <a:lnTo>
                    <a:pt x="271181" y="48527"/>
                  </a:lnTo>
                  <a:close/>
                  <a:moveTo>
                    <a:pt x="25246" y="54199"/>
                  </a:moveTo>
                  <a:lnTo>
                    <a:pt x="34588" y="59574"/>
                  </a:lnTo>
                  <a:lnTo>
                    <a:pt x="25246" y="64950"/>
                  </a:lnTo>
                  <a:lnTo>
                    <a:pt x="15904" y="59574"/>
                  </a:lnTo>
                  <a:lnTo>
                    <a:pt x="25246" y="54199"/>
                  </a:lnTo>
                  <a:close/>
                  <a:moveTo>
                    <a:pt x="44931" y="54199"/>
                  </a:moveTo>
                  <a:lnTo>
                    <a:pt x="54236" y="59574"/>
                  </a:lnTo>
                  <a:lnTo>
                    <a:pt x="44931" y="64950"/>
                  </a:lnTo>
                  <a:lnTo>
                    <a:pt x="35589" y="59574"/>
                  </a:lnTo>
                  <a:lnTo>
                    <a:pt x="44931" y="54199"/>
                  </a:lnTo>
                  <a:close/>
                  <a:moveTo>
                    <a:pt x="64579" y="54199"/>
                  </a:moveTo>
                  <a:lnTo>
                    <a:pt x="73921" y="59574"/>
                  </a:lnTo>
                  <a:lnTo>
                    <a:pt x="64579" y="64950"/>
                  </a:lnTo>
                  <a:lnTo>
                    <a:pt x="55274" y="59574"/>
                  </a:lnTo>
                  <a:lnTo>
                    <a:pt x="64579" y="54199"/>
                  </a:lnTo>
                  <a:close/>
                  <a:moveTo>
                    <a:pt x="84264" y="54199"/>
                  </a:moveTo>
                  <a:lnTo>
                    <a:pt x="93606" y="59574"/>
                  </a:lnTo>
                  <a:lnTo>
                    <a:pt x="84264" y="64950"/>
                  </a:lnTo>
                  <a:lnTo>
                    <a:pt x="74922" y="59574"/>
                  </a:lnTo>
                  <a:lnTo>
                    <a:pt x="84264" y="54199"/>
                  </a:lnTo>
                  <a:close/>
                  <a:moveTo>
                    <a:pt x="103950" y="54199"/>
                  </a:moveTo>
                  <a:lnTo>
                    <a:pt x="113255" y="59574"/>
                  </a:lnTo>
                  <a:lnTo>
                    <a:pt x="103950" y="64950"/>
                  </a:lnTo>
                  <a:lnTo>
                    <a:pt x="94607" y="59574"/>
                  </a:lnTo>
                  <a:lnTo>
                    <a:pt x="103950" y="54199"/>
                  </a:lnTo>
                  <a:close/>
                  <a:moveTo>
                    <a:pt x="123598" y="54199"/>
                  </a:moveTo>
                  <a:lnTo>
                    <a:pt x="132940" y="59574"/>
                  </a:lnTo>
                  <a:lnTo>
                    <a:pt x="123598" y="64950"/>
                  </a:lnTo>
                  <a:lnTo>
                    <a:pt x="114293" y="59574"/>
                  </a:lnTo>
                  <a:lnTo>
                    <a:pt x="123598" y="54199"/>
                  </a:lnTo>
                  <a:close/>
                  <a:moveTo>
                    <a:pt x="143283" y="54199"/>
                  </a:moveTo>
                  <a:lnTo>
                    <a:pt x="152625" y="59574"/>
                  </a:lnTo>
                  <a:lnTo>
                    <a:pt x="143283" y="64950"/>
                  </a:lnTo>
                  <a:lnTo>
                    <a:pt x="133978" y="59574"/>
                  </a:lnTo>
                  <a:lnTo>
                    <a:pt x="143283" y="54199"/>
                  </a:lnTo>
                  <a:close/>
                  <a:moveTo>
                    <a:pt x="162968" y="54199"/>
                  </a:moveTo>
                  <a:lnTo>
                    <a:pt x="172310" y="59574"/>
                  </a:lnTo>
                  <a:lnTo>
                    <a:pt x="162968" y="64950"/>
                  </a:lnTo>
                  <a:lnTo>
                    <a:pt x="153626" y="59574"/>
                  </a:lnTo>
                  <a:lnTo>
                    <a:pt x="162968" y="54199"/>
                  </a:lnTo>
                  <a:close/>
                  <a:moveTo>
                    <a:pt x="182653" y="54199"/>
                  </a:moveTo>
                  <a:lnTo>
                    <a:pt x="191958" y="59574"/>
                  </a:lnTo>
                  <a:lnTo>
                    <a:pt x="182653" y="64950"/>
                  </a:lnTo>
                  <a:lnTo>
                    <a:pt x="173311" y="59574"/>
                  </a:lnTo>
                  <a:lnTo>
                    <a:pt x="182653" y="54199"/>
                  </a:lnTo>
                  <a:close/>
                  <a:moveTo>
                    <a:pt x="202301" y="54199"/>
                  </a:moveTo>
                  <a:lnTo>
                    <a:pt x="211643" y="59574"/>
                  </a:lnTo>
                  <a:lnTo>
                    <a:pt x="202301" y="64950"/>
                  </a:lnTo>
                  <a:lnTo>
                    <a:pt x="192996" y="59574"/>
                  </a:lnTo>
                  <a:lnTo>
                    <a:pt x="202301" y="54199"/>
                  </a:lnTo>
                  <a:close/>
                  <a:moveTo>
                    <a:pt x="221986" y="54199"/>
                  </a:moveTo>
                  <a:lnTo>
                    <a:pt x="231328" y="59574"/>
                  </a:lnTo>
                  <a:lnTo>
                    <a:pt x="221986" y="64950"/>
                  </a:lnTo>
                  <a:lnTo>
                    <a:pt x="212644" y="59574"/>
                  </a:lnTo>
                  <a:lnTo>
                    <a:pt x="221986" y="54199"/>
                  </a:lnTo>
                  <a:close/>
                  <a:moveTo>
                    <a:pt x="241672" y="54199"/>
                  </a:moveTo>
                  <a:lnTo>
                    <a:pt x="250977" y="59574"/>
                  </a:lnTo>
                  <a:lnTo>
                    <a:pt x="241672" y="64950"/>
                  </a:lnTo>
                  <a:lnTo>
                    <a:pt x="232329" y="59574"/>
                  </a:lnTo>
                  <a:lnTo>
                    <a:pt x="241672" y="54199"/>
                  </a:lnTo>
                  <a:close/>
                  <a:moveTo>
                    <a:pt x="261357" y="54199"/>
                  </a:moveTo>
                  <a:lnTo>
                    <a:pt x="270662" y="59574"/>
                  </a:lnTo>
                  <a:lnTo>
                    <a:pt x="261357" y="64950"/>
                  </a:lnTo>
                  <a:lnTo>
                    <a:pt x="252015" y="59574"/>
                  </a:lnTo>
                  <a:lnTo>
                    <a:pt x="261357" y="54199"/>
                  </a:lnTo>
                  <a:close/>
                  <a:moveTo>
                    <a:pt x="15385" y="59871"/>
                  </a:moveTo>
                  <a:lnTo>
                    <a:pt x="24727" y="65246"/>
                  </a:lnTo>
                  <a:lnTo>
                    <a:pt x="15385" y="70659"/>
                  </a:lnTo>
                  <a:lnTo>
                    <a:pt x="6080" y="65246"/>
                  </a:lnTo>
                  <a:lnTo>
                    <a:pt x="15385" y="59871"/>
                  </a:lnTo>
                  <a:close/>
                  <a:moveTo>
                    <a:pt x="35070" y="59871"/>
                  </a:moveTo>
                  <a:lnTo>
                    <a:pt x="44412" y="65246"/>
                  </a:lnTo>
                  <a:lnTo>
                    <a:pt x="35070" y="70659"/>
                  </a:lnTo>
                  <a:lnTo>
                    <a:pt x="25765" y="65246"/>
                  </a:lnTo>
                  <a:lnTo>
                    <a:pt x="35070" y="59871"/>
                  </a:lnTo>
                  <a:close/>
                  <a:moveTo>
                    <a:pt x="54755" y="59871"/>
                  </a:moveTo>
                  <a:lnTo>
                    <a:pt x="64097" y="65246"/>
                  </a:lnTo>
                  <a:lnTo>
                    <a:pt x="54755" y="70659"/>
                  </a:lnTo>
                  <a:lnTo>
                    <a:pt x="45413" y="65246"/>
                  </a:lnTo>
                  <a:lnTo>
                    <a:pt x="54755" y="59871"/>
                  </a:lnTo>
                  <a:close/>
                  <a:moveTo>
                    <a:pt x="74440" y="59871"/>
                  </a:moveTo>
                  <a:lnTo>
                    <a:pt x="83745" y="65246"/>
                  </a:lnTo>
                  <a:lnTo>
                    <a:pt x="74440" y="70659"/>
                  </a:lnTo>
                  <a:lnTo>
                    <a:pt x="65098" y="65246"/>
                  </a:lnTo>
                  <a:lnTo>
                    <a:pt x="74440" y="59871"/>
                  </a:lnTo>
                  <a:close/>
                  <a:moveTo>
                    <a:pt x="94088" y="59871"/>
                  </a:moveTo>
                  <a:lnTo>
                    <a:pt x="103431" y="65246"/>
                  </a:lnTo>
                  <a:lnTo>
                    <a:pt x="94088" y="70659"/>
                  </a:lnTo>
                  <a:lnTo>
                    <a:pt x="84783" y="65246"/>
                  </a:lnTo>
                  <a:lnTo>
                    <a:pt x="94088" y="59871"/>
                  </a:lnTo>
                  <a:close/>
                  <a:moveTo>
                    <a:pt x="113774" y="59871"/>
                  </a:moveTo>
                  <a:lnTo>
                    <a:pt x="123116" y="65246"/>
                  </a:lnTo>
                  <a:lnTo>
                    <a:pt x="113774" y="70659"/>
                  </a:lnTo>
                  <a:lnTo>
                    <a:pt x="104431" y="65246"/>
                  </a:lnTo>
                  <a:lnTo>
                    <a:pt x="113774" y="59871"/>
                  </a:lnTo>
                  <a:close/>
                  <a:moveTo>
                    <a:pt x="133459" y="59871"/>
                  </a:moveTo>
                  <a:lnTo>
                    <a:pt x="142764" y="65246"/>
                  </a:lnTo>
                  <a:lnTo>
                    <a:pt x="133459" y="70659"/>
                  </a:lnTo>
                  <a:lnTo>
                    <a:pt x="124117" y="65246"/>
                  </a:lnTo>
                  <a:lnTo>
                    <a:pt x="133459" y="59871"/>
                  </a:lnTo>
                  <a:close/>
                  <a:moveTo>
                    <a:pt x="153144" y="59871"/>
                  </a:moveTo>
                  <a:lnTo>
                    <a:pt x="162449" y="65246"/>
                  </a:lnTo>
                  <a:lnTo>
                    <a:pt x="153144" y="70659"/>
                  </a:lnTo>
                  <a:lnTo>
                    <a:pt x="143802" y="65246"/>
                  </a:lnTo>
                  <a:lnTo>
                    <a:pt x="153144" y="59871"/>
                  </a:lnTo>
                  <a:close/>
                  <a:moveTo>
                    <a:pt x="172792" y="59871"/>
                  </a:moveTo>
                  <a:lnTo>
                    <a:pt x="182134" y="65246"/>
                  </a:lnTo>
                  <a:lnTo>
                    <a:pt x="172792" y="70659"/>
                  </a:lnTo>
                  <a:lnTo>
                    <a:pt x="163487" y="65246"/>
                  </a:lnTo>
                  <a:lnTo>
                    <a:pt x="172792" y="59871"/>
                  </a:lnTo>
                  <a:close/>
                  <a:moveTo>
                    <a:pt x="192477" y="59871"/>
                  </a:moveTo>
                  <a:lnTo>
                    <a:pt x="201819" y="65246"/>
                  </a:lnTo>
                  <a:lnTo>
                    <a:pt x="192477" y="70659"/>
                  </a:lnTo>
                  <a:lnTo>
                    <a:pt x="183135" y="65246"/>
                  </a:lnTo>
                  <a:lnTo>
                    <a:pt x="192477" y="59871"/>
                  </a:lnTo>
                  <a:close/>
                  <a:moveTo>
                    <a:pt x="212162" y="59871"/>
                  </a:moveTo>
                  <a:lnTo>
                    <a:pt x="221467" y="65246"/>
                  </a:lnTo>
                  <a:lnTo>
                    <a:pt x="212162" y="70659"/>
                  </a:lnTo>
                  <a:lnTo>
                    <a:pt x="202820" y="65246"/>
                  </a:lnTo>
                  <a:lnTo>
                    <a:pt x="212162" y="59871"/>
                  </a:lnTo>
                  <a:close/>
                  <a:moveTo>
                    <a:pt x="231810" y="59871"/>
                  </a:moveTo>
                  <a:lnTo>
                    <a:pt x="241153" y="65246"/>
                  </a:lnTo>
                  <a:lnTo>
                    <a:pt x="231810" y="70659"/>
                  </a:lnTo>
                  <a:lnTo>
                    <a:pt x="222505" y="65246"/>
                  </a:lnTo>
                  <a:lnTo>
                    <a:pt x="231810" y="59871"/>
                  </a:lnTo>
                  <a:close/>
                  <a:moveTo>
                    <a:pt x="251496" y="59871"/>
                  </a:moveTo>
                  <a:lnTo>
                    <a:pt x="260838" y="65246"/>
                  </a:lnTo>
                  <a:lnTo>
                    <a:pt x="251496" y="70659"/>
                  </a:lnTo>
                  <a:lnTo>
                    <a:pt x="242153" y="65246"/>
                  </a:lnTo>
                  <a:lnTo>
                    <a:pt x="251496" y="59871"/>
                  </a:lnTo>
                  <a:close/>
                  <a:moveTo>
                    <a:pt x="271181" y="59871"/>
                  </a:moveTo>
                  <a:lnTo>
                    <a:pt x="280523" y="65246"/>
                  </a:lnTo>
                  <a:lnTo>
                    <a:pt x="271181" y="70659"/>
                  </a:lnTo>
                  <a:lnTo>
                    <a:pt x="261839" y="65246"/>
                  </a:lnTo>
                  <a:lnTo>
                    <a:pt x="271181" y="59871"/>
                  </a:lnTo>
                  <a:close/>
                  <a:moveTo>
                    <a:pt x="25246" y="65543"/>
                  </a:moveTo>
                  <a:lnTo>
                    <a:pt x="34551" y="70918"/>
                  </a:lnTo>
                  <a:lnTo>
                    <a:pt x="25246" y="76331"/>
                  </a:lnTo>
                  <a:lnTo>
                    <a:pt x="15904" y="70918"/>
                  </a:lnTo>
                  <a:lnTo>
                    <a:pt x="25246" y="65543"/>
                  </a:lnTo>
                  <a:close/>
                  <a:moveTo>
                    <a:pt x="44931" y="65543"/>
                  </a:moveTo>
                  <a:lnTo>
                    <a:pt x="54236" y="70918"/>
                  </a:lnTo>
                  <a:lnTo>
                    <a:pt x="44931" y="76331"/>
                  </a:lnTo>
                  <a:lnTo>
                    <a:pt x="35589" y="70918"/>
                  </a:lnTo>
                  <a:lnTo>
                    <a:pt x="44931" y="65543"/>
                  </a:lnTo>
                  <a:close/>
                  <a:moveTo>
                    <a:pt x="64579" y="65543"/>
                  </a:moveTo>
                  <a:lnTo>
                    <a:pt x="73921" y="70918"/>
                  </a:lnTo>
                  <a:lnTo>
                    <a:pt x="64579" y="76331"/>
                  </a:lnTo>
                  <a:lnTo>
                    <a:pt x="55274" y="70918"/>
                  </a:lnTo>
                  <a:lnTo>
                    <a:pt x="64579" y="65543"/>
                  </a:lnTo>
                  <a:close/>
                  <a:moveTo>
                    <a:pt x="84264" y="65543"/>
                  </a:moveTo>
                  <a:lnTo>
                    <a:pt x="93606" y="70918"/>
                  </a:lnTo>
                  <a:lnTo>
                    <a:pt x="84264" y="76331"/>
                  </a:lnTo>
                  <a:lnTo>
                    <a:pt x="74922" y="70918"/>
                  </a:lnTo>
                  <a:lnTo>
                    <a:pt x="84264" y="65543"/>
                  </a:lnTo>
                  <a:close/>
                  <a:moveTo>
                    <a:pt x="103950" y="65543"/>
                  </a:moveTo>
                  <a:lnTo>
                    <a:pt x="113255" y="70918"/>
                  </a:lnTo>
                  <a:lnTo>
                    <a:pt x="103950" y="76331"/>
                  </a:lnTo>
                  <a:lnTo>
                    <a:pt x="94607" y="70918"/>
                  </a:lnTo>
                  <a:lnTo>
                    <a:pt x="103950" y="65543"/>
                  </a:lnTo>
                  <a:close/>
                  <a:moveTo>
                    <a:pt x="123598" y="65543"/>
                  </a:moveTo>
                  <a:lnTo>
                    <a:pt x="132940" y="70918"/>
                  </a:lnTo>
                  <a:lnTo>
                    <a:pt x="123598" y="76331"/>
                  </a:lnTo>
                  <a:lnTo>
                    <a:pt x="114293" y="70918"/>
                  </a:lnTo>
                  <a:lnTo>
                    <a:pt x="123598" y="65543"/>
                  </a:lnTo>
                  <a:close/>
                  <a:moveTo>
                    <a:pt x="143283" y="65543"/>
                  </a:moveTo>
                  <a:lnTo>
                    <a:pt x="152625" y="70918"/>
                  </a:lnTo>
                  <a:lnTo>
                    <a:pt x="143283" y="76331"/>
                  </a:lnTo>
                  <a:lnTo>
                    <a:pt x="133978" y="70918"/>
                  </a:lnTo>
                  <a:lnTo>
                    <a:pt x="143283" y="65543"/>
                  </a:lnTo>
                  <a:close/>
                  <a:moveTo>
                    <a:pt x="162968" y="65543"/>
                  </a:moveTo>
                  <a:lnTo>
                    <a:pt x="172310" y="70918"/>
                  </a:lnTo>
                  <a:lnTo>
                    <a:pt x="162968" y="76331"/>
                  </a:lnTo>
                  <a:lnTo>
                    <a:pt x="153626" y="70918"/>
                  </a:lnTo>
                  <a:lnTo>
                    <a:pt x="162968" y="65543"/>
                  </a:lnTo>
                  <a:close/>
                  <a:moveTo>
                    <a:pt x="182653" y="65543"/>
                  </a:moveTo>
                  <a:lnTo>
                    <a:pt x="191958" y="70918"/>
                  </a:lnTo>
                  <a:lnTo>
                    <a:pt x="182653" y="76331"/>
                  </a:lnTo>
                  <a:lnTo>
                    <a:pt x="173311" y="70918"/>
                  </a:lnTo>
                  <a:lnTo>
                    <a:pt x="182653" y="65543"/>
                  </a:lnTo>
                  <a:close/>
                  <a:moveTo>
                    <a:pt x="202301" y="65543"/>
                  </a:moveTo>
                  <a:lnTo>
                    <a:pt x="211643" y="70918"/>
                  </a:lnTo>
                  <a:lnTo>
                    <a:pt x="202301" y="76331"/>
                  </a:lnTo>
                  <a:lnTo>
                    <a:pt x="192996" y="70918"/>
                  </a:lnTo>
                  <a:lnTo>
                    <a:pt x="202301" y="65543"/>
                  </a:lnTo>
                  <a:close/>
                  <a:moveTo>
                    <a:pt x="221986" y="65543"/>
                  </a:moveTo>
                  <a:lnTo>
                    <a:pt x="231328" y="70918"/>
                  </a:lnTo>
                  <a:lnTo>
                    <a:pt x="221986" y="76331"/>
                  </a:lnTo>
                  <a:lnTo>
                    <a:pt x="212644" y="70918"/>
                  </a:lnTo>
                  <a:lnTo>
                    <a:pt x="221986" y="65543"/>
                  </a:lnTo>
                  <a:close/>
                  <a:moveTo>
                    <a:pt x="241672" y="65543"/>
                  </a:moveTo>
                  <a:lnTo>
                    <a:pt x="250977" y="70918"/>
                  </a:lnTo>
                  <a:lnTo>
                    <a:pt x="241672" y="76331"/>
                  </a:lnTo>
                  <a:lnTo>
                    <a:pt x="232329" y="70918"/>
                  </a:lnTo>
                  <a:lnTo>
                    <a:pt x="241672" y="65543"/>
                  </a:lnTo>
                  <a:close/>
                  <a:moveTo>
                    <a:pt x="261357" y="65543"/>
                  </a:moveTo>
                  <a:lnTo>
                    <a:pt x="270662" y="70956"/>
                  </a:lnTo>
                  <a:lnTo>
                    <a:pt x="261357" y="76331"/>
                  </a:lnTo>
                  <a:lnTo>
                    <a:pt x="252015" y="70918"/>
                  </a:lnTo>
                  <a:lnTo>
                    <a:pt x="261357" y="65543"/>
                  </a:lnTo>
                  <a:close/>
                  <a:moveTo>
                    <a:pt x="15385" y="71215"/>
                  </a:moveTo>
                  <a:lnTo>
                    <a:pt x="24727" y="76627"/>
                  </a:lnTo>
                  <a:lnTo>
                    <a:pt x="15385" y="82003"/>
                  </a:lnTo>
                  <a:lnTo>
                    <a:pt x="6080" y="76627"/>
                  </a:lnTo>
                  <a:lnTo>
                    <a:pt x="15385" y="71215"/>
                  </a:lnTo>
                  <a:close/>
                  <a:moveTo>
                    <a:pt x="35070" y="71215"/>
                  </a:moveTo>
                  <a:lnTo>
                    <a:pt x="44412" y="76627"/>
                  </a:lnTo>
                  <a:lnTo>
                    <a:pt x="35070" y="82003"/>
                  </a:lnTo>
                  <a:lnTo>
                    <a:pt x="25765" y="76627"/>
                  </a:lnTo>
                  <a:lnTo>
                    <a:pt x="35070" y="71215"/>
                  </a:lnTo>
                  <a:close/>
                  <a:moveTo>
                    <a:pt x="54755" y="71215"/>
                  </a:moveTo>
                  <a:lnTo>
                    <a:pt x="64097" y="76627"/>
                  </a:lnTo>
                  <a:lnTo>
                    <a:pt x="54755" y="82003"/>
                  </a:lnTo>
                  <a:lnTo>
                    <a:pt x="45413" y="76627"/>
                  </a:lnTo>
                  <a:lnTo>
                    <a:pt x="54755" y="71215"/>
                  </a:lnTo>
                  <a:close/>
                  <a:moveTo>
                    <a:pt x="74440" y="71215"/>
                  </a:moveTo>
                  <a:lnTo>
                    <a:pt x="83745" y="76627"/>
                  </a:lnTo>
                  <a:lnTo>
                    <a:pt x="74440" y="82003"/>
                  </a:lnTo>
                  <a:lnTo>
                    <a:pt x="65098" y="76627"/>
                  </a:lnTo>
                  <a:lnTo>
                    <a:pt x="74440" y="71215"/>
                  </a:lnTo>
                  <a:close/>
                  <a:moveTo>
                    <a:pt x="94088" y="71215"/>
                  </a:moveTo>
                  <a:lnTo>
                    <a:pt x="103431" y="76627"/>
                  </a:lnTo>
                  <a:lnTo>
                    <a:pt x="94088" y="82003"/>
                  </a:lnTo>
                  <a:lnTo>
                    <a:pt x="84783" y="76627"/>
                  </a:lnTo>
                  <a:lnTo>
                    <a:pt x="94088" y="71215"/>
                  </a:lnTo>
                  <a:close/>
                  <a:moveTo>
                    <a:pt x="113774" y="71215"/>
                  </a:moveTo>
                  <a:lnTo>
                    <a:pt x="123116" y="76627"/>
                  </a:lnTo>
                  <a:lnTo>
                    <a:pt x="113774" y="82003"/>
                  </a:lnTo>
                  <a:lnTo>
                    <a:pt x="104431" y="76627"/>
                  </a:lnTo>
                  <a:lnTo>
                    <a:pt x="113774" y="71215"/>
                  </a:lnTo>
                  <a:close/>
                  <a:moveTo>
                    <a:pt x="133459" y="71215"/>
                  </a:moveTo>
                  <a:lnTo>
                    <a:pt x="142764" y="76627"/>
                  </a:lnTo>
                  <a:lnTo>
                    <a:pt x="133459" y="82003"/>
                  </a:lnTo>
                  <a:lnTo>
                    <a:pt x="124117" y="76627"/>
                  </a:lnTo>
                  <a:lnTo>
                    <a:pt x="133459" y="71215"/>
                  </a:lnTo>
                  <a:close/>
                  <a:moveTo>
                    <a:pt x="153144" y="71215"/>
                  </a:moveTo>
                  <a:lnTo>
                    <a:pt x="162449" y="76627"/>
                  </a:lnTo>
                  <a:lnTo>
                    <a:pt x="153144" y="82003"/>
                  </a:lnTo>
                  <a:lnTo>
                    <a:pt x="143802" y="76627"/>
                  </a:lnTo>
                  <a:lnTo>
                    <a:pt x="153144" y="71215"/>
                  </a:lnTo>
                  <a:close/>
                  <a:moveTo>
                    <a:pt x="172792" y="71215"/>
                  </a:moveTo>
                  <a:lnTo>
                    <a:pt x="182134" y="76627"/>
                  </a:lnTo>
                  <a:lnTo>
                    <a:pt x="172792" y="82003"/>
                  </a:lnTo>
                  <a:lnTo>
                    <a:pt x="163487" y="76627"/>
                  </a:lnTo>
                  <a:lnTo>
                    <a:pt x="172792" y="71215"/>
                  </a:lnTo>
                  <a:close/>
                  <a:moveTo>
                    <a:pt x="192477" y="71215"/>
                  </a:moveTo>
                  <a:lnTo>
                    <a:pt x="201819" y="76627"/>
                  </a:lnTo>
                  <a:lnTo>
                    <a:pt x="192477" y="82003"/>
                  </a:lnTo>
                  <a:lnTo>
                    <a:pt x="183135" y="76627"/>
                  </a:lnTo>
                  <a:lnTo>
                    <a:pt x="192477" y="71215"/>
                  </a:lnTo>
                  <a:close/>
                  <a:moveTo>
                    <a:pt x="212162" y="71215"/>
                  </a:moveTo>
                  <a:lnTo>
                    <a:pt x="221467" y="76627"/>
                  </a:lnTo>
                  <a:lnTo>
                    <a:pt x="212162" y="82003"/>
                  </a:lnTo>
                  <a:lnTo>
                    <a:pt x="202820" y="76627"/>
                  </a:lnTo>
                  <a:lnTo>
                    <a:pt x="212162" y="71215"/>
                  </a:lnTo>
                  <a:close/>
                  <a:moveTo>
                    <a:pt x="231810" y="71215"/>
                  </a:moveTo>
                  <a:lnTo>
                    <a:pt x="241153" y="76627"/>
                  </a:lnTo>
                  <a:lnTo>
                    <a:pt x="231810" y="82003"/>
                  </a:lnTo>
                  <a:lnTo>
                    <a:pt x="222505" y="76627"/>
                  </a:lnTo>
                  <a:lnTo>
                    <a:pt x="231810" y="71215"/>
                  </a:lnTo>
                  <a:close/>
                  <a:moveTo>
                    <a:pt x="251496" y="71215"/>
                  </a:moveTo>
                  <a:lnTo>
                    <a:pt x="260838" y="76627"/>
                  </a:lnTo>
                  <a:lnTo>
                    <a:pt x="251496" y="82003"/>
                  </a:lnTo>
                  <a:lnTo>
                    <a:pt x="242153" y="76627"/>
                  </a:lnTo>
                  <a:lnTo>
                    <a:pt x="251496" y="71215"/>
                  </a:lnTo>
                  <a:close/>
                  <a:moveTo>
                    <a:pt x="271181" y="71215"/>
                  </a:moveTo>
                  <a:lnTo>
                    <a:pt x="280523" y="76627"/>
                  </a:lnTo>
                  <a:lnTo>
                    <a:pt x="271181" y="82003"/>
                  </a:lnTo>
                  <a:lnTo>
                    <a:pt x="261839" y="76627"/>
                  </a:lnTo>
                  <a:lnTo>
                    <a:pt x="271181" y="71215"/>
                  </a:lnTo>
                  <a:close/>
                  <a:moveTo>
                    <a:pt x="25246" y="76924"/>
                  </a:moveTo>
                  <a:lnTo>
                    <a:pt x="34551" y="82299"/>
                  </a:lnTo>
                  <a:lnTo>
                    <a:pt x="25246" y="87675"/>
                  </a:lnTo>
                  <a:lnTo>
                    <a:pt x="15904" y="82299"/>
                  </a:lnTo>
                  <a:lnTo>
                    <a:pt x="25246" y="76924"/>
                  </a:lnTo>
                  <a:close/>
                  <a:moveTo>
                    <a:pt x="44931" y="76924"/>
                  </a:moveTo>
                  <a:lnTo>
                    <a:pt x="54236" y="82299"/>
                  </a:lnTo>
                  <a:lnTo>
                    <a:pt x="44931" y="87675"/>
                  </a:lnTo>
                  <a:lnTo>
                    <a:pt x="35589" y="82299"/>
                  </a:lnTo>
                  <a:lnTo>
                    <a:pt x="44931" y="76924"/>
                  </a:lnTo>
                  <a:close/>
                  <a:moveTo>
                    <a:pt x="64579" y="76924"/>
                  </a:moveTo>
                  <a:lnTo>
                    <a:pt x="73921" y="82299"/>
                  </a:lnTo>
                  <a:lnTo>
                    <a:pt x="64579" y="87675"/>
                  </a:lnTo>
                  <a:lnTo>
                    <a:pt x="55274" y="82299"/>
                  </a:lnTo>
                  <a:lnTo>
                    <a:pt x="64579" y="76924"/>
                  </a:lnTo>
                  <a:close/>
                  <a:moveTo>
                    <a:pt x="84264" y="76924"/>
                  </a:moveTo>
                  <a:lnTo>
                    <a:pt x="93606" y="82299"/>
                  </a:lnTo>
                  <a:lnTo>
                    <a:pt x="84264" y="87675"/>
                  </a:lnTo>
                  <a:lnTo>
                    <a:pt x="74922" y="82299"/>
                  </a:lnTo>
                  <a:lnTo>
                    <a:pt x="84264" y="76924"/>
                  </a:lnTo>
                  <a:close/>
                  <a:moveTo>
                    <a:pt x="103950" y="76924"/>
                  </a:moveTo>
                  <a:lnTo>
                    <a:pt x="113255" y="82299"/>
                  </a:lnTo>
                  <a:lnTo>
                    <a:pt x="103950" y="87675"/>
                  </a:lnTo>
                  <a:lnTo>
                    <a:pt x="94607" y="82299"/>
                  </a:lnTo>
                  <a:lnTo>
                    <a:pt x="103950" y="76924"/>
                  </a:lnTo>
                  <a:close/>
                  <a:moveTo>
                    <a:pt x="123598" y="76924"/>
                  </a:moveTo>
                  <a:lnTo>
                    <a:pt x="132940" y="82299"/>
                  </a:lnTo>
                  <a:lnTo>
                    <a:pt x="123598" y="87675"/>
                  </a:lnTo>
                  <a:lnTo>
                    <a:pt x="114293" y="82299"/>
                  </a:lnTo>
                  <a:lnTo>
                    <a:pt x="123598" y="76924"/>
                  </a:lnTo>
                  <a:close/>
                  <a:moveTo>
                    <a:pt x="143283" y="76924"/>
                  </a:moveTo>
                  <a:lnTo>
                    <a:pt x="152625" y="82299"/>
                  </a:lnTo>
                  <a:lnTo>
                    <a:pt x="143283" y="87675"/>
                  </a:lnTo>
                  <a:lnTo>
                    <a:pt x="133978" y="82299"/>
                  </a:lnTo>
                  <a:lnTo>
                    <a:pt x="143283" y="76924"/>
                  </a:lnTo>
                  <a:close/>
                  <a:moveTo>
                    <a:pt x="162968" y="76924"/>
                  </a:moveTo>
                  <a:lnTo>
                    <a:pt x="172310" y="82299"/>
                  </a:lnTo>
                  <a:lnTo>
                    <a:pt x="162968" y="87675"/>
                  </a:lnTo>
                  <a:lnTo>
                    <a:pt x="153626" y="82299"/>
                  </a:lnTo>
                  <a:lnTo>
                    <a:pt x="162968" y="76924"/>
                  </a:lnTo>
                  <a:close/>
                  <a:moveTo>
                    <a:pt x="182653" y="76924"/>
                  </a:moveTo>
                  <a:lnTo>
                    <a:pt x="191958" y="82299"/>
                  </a:lnTo>
                  <a:lnTo>
                    <a:pt x="182653" y="87675"/>
                  </a:lnTo>
                  <a:lnTo>
                    <a:pt x="173311" y="82299"/>
                  </a:lnTo>
                  <a:lnTo>
                    <a:pt x="182653" y="76924"/>
                  </a:lnTo>
                  <a:close/>
                  <a:moveTo>
                    <a:pt x="202301" y="76924"/>
                  </a:moveTo>
                  <a:lnTo>
                    <a:pt x="211643" y="82299"/>
                  </a:lnTo>
                  <a:lnTo>
                    <a:pt x="202301" y="87675"/>
                  </a:lnTo>
                  <a:lnTo>
                    <a:pt x="192996" y="82299"/>
                  </a:lnTo>
                  <a:lnTo>
                    <a:pt x="202301" y="76924"/>
                  </a:lnTo>
                  <a:close/>
                  <a:moveTo>
                    <a:pt x="221986" y="76924"/>
                  </a:moveTo>
                  <a:lnTo>
                    <a:pt x="231328" y="82299"/>
                  </a:lnTo>
                  <a:lnTo>
                    <a:pt x="221986" y="87675"/>
                  </a:lnTo>
                  <a:lnTo>
                    <a:pt x="212644" y="82299"/>
                  </a:lnTo>
                  <a:lnTo>
                    <a:pt x="221986" y="76924"/>
                  </a:lnTo>
                  <a:close/>
                  <a:moveTo>
                    <a:pt x="241672" y="76924"/>
                  </a:moveTo>
                  <a:lnTo>
                    <a:pt x="250977" y="82299"/>
                  </a:lnTo>
                  <a:lnTo>
                    <a:pt x="241672" y="87675"/>
                  </a:lnTo>
                  <a:lnTo>
                    <a:pt x="232329" y="82299"/>
                  </a:lnTo>
                  <a:lnTo>
                    <a:pt x="241672" y="76924"/>
                  </a:lnTo>
                  <a:close/>
                  <a:moveTo>
                    <a:pt x="261357" y="76924"/>
                  </a:moveTo>
                  <a:lnTo>
                    <a:pt x="270662" y="82299"/>
                  </a:lnTo>
                  <a:lnTo>
                    <a:pt x="261357" y="87675"/>
                  </a:lnTo>
                  <a:lnTo>
                    <a:pt x="252015" y="82299"/>
                  </a:lnTo>
                  <a:lnTo>
                    <a:pt x="261357" y="76924"/>
                  </a:lnTo>
                  <a:close/>
                  <a:moveTo>
                    <a:pt x="15385" y="82596"/>
                  </a:moveTo>
                  <a:lnTo>
                    <a:pt x="24727" y="87971"/>
                  </a:lnTo>
                  <a:lnTo>
                    <a:pt x="15385" y="93347"/>
                  </a:lnTo>
                  <a:lnTo>
                    <a:pt x="6080" y="87971"/>
                  </a:lnTo>
                  <a:lnTo>
                    <a:pt x="15385" y="82596"/>
                  </a:lnTo>
                  <a:close/>
                  <a:moveTo>
                    <a:pt x="35070" y="82596"/>
                  </a:moveTo>
                  <a:lnTo>
                    <a:pt x="44412" y="87971"/>
                  </a:lnTo>
                  <a:lnTo>
                    <a:pt x="35070" y="93347"/>
                  </a:lnTo>
                  <a:lnTo>
                    <a:pt x="25765" y="87971"/>
                  </a:lnTo>
                  <a:lnTo>
                    <a:pt x="35070" y="82596"/>
                  </a:lnTo>
                  <a:close/>
                  <a:moveTo>
                    <a:pt x="54755" y="82596"/>
                  </a:moveTo>
                  <a:lnTo>
                    <a:pt x="64097" y="87971"/>
                  </a:lnTo>
                  <a:lnTo>
                    <a:pt x="54755" y="93347"/>
                  </a:lnTo>
                  <a:lnTo>
                    <a:pt x="45413" y="87971"/>
                  </a:lnTo>
                  <a:lnTo>
                    <a:pt x="54755" y="82596"/>
                  </a:lnTo>
                  <a:close/>
                  <a:moveTo>
                    <a:pt x="74440" y="82596"/>
                  </a:moveTo>
                  <a:lnTo>
                    <a:pt x="83745" y="87971"/>
                  </a:lnTo>
                  <a:lnTo>
                    <a:pt x="74440" y="93347"/>
                  </a:lnTo>
                  <a:lnTo>
                    <a:pt x="65098" y="87971"/>
                  </a:lnTo>
                  <a:lnTo>
                    <a:pt x="74440" y="82596"/>
                  </a:lnTo>
                  <a:close/>
                  <a:moveTo>
                    <a:pt x="94088" y="82596"/>
                  </a:moveTo>
                  <a:lnTo>
                    <a:pt x="103431" y="87971"/>
                  </a:lnTo>
                  <a:lnTo>
                    <a:pt x="94088" y="93347"/>
                  </a:lnTo>
                  <a:lnTo>
                    <a:pt x="84783" y="87971"/>
                  </a:lnTo>
                  <a:lnTo>
                    <a:pt x="94088" y="82596"/>
                  </a:lnTo>
                  <a:close/>
                  <a:moveTo>
                    <a:pt x="113774" y="82596"/>
                  </a:moveTo>
                  <a:lnTo>
                    <a:pt x="123116" y="87971"/>
                  </a:lnTo>
                  <a:lnTo>
                    <a:pt x="113774" y="93347"/>
                  </a:lnTo>
                  <a:lnTo>
                    <a:pt x="104431" y="87971"/>
                  </a:lnTo>
                  <a:lnTo>
                    <a:pt x="113774" y="82596"/>
                  </a:lnTo>
                  <a:close/>
                  <a:moveTo>
                    <a:pt x="133459" y="82596"/>
                  </a:moveTo>
                  <a:lnTo>
                    <a:pt x="142764" y="87971"/>
                  </a:lnTo>
                  <a:lnTo>
                    <a:pt x="133459" y="93347"/>
                  </a:lnTo>
                  <a:lnTo>
                    <a:pt x="124117" y="87971"/>
                  </a:lnTo>
                  <a:lnTo>
                    <a:pt x="133459" y="82596"/>
                  </a:lnTo>
                  <a:close/>
                  <a:moveTo>
                    <a:pt x="153144" y="82596"/>
                  </a:moveTo>
                  <a:lnTo>
                    <a:pt x="162449" y="87971"/>
                  </a:lnTo>
                  <a:lnTo>
                    <a:pt x="153144" y="93347"/>
                  </a:lnTo>
                  <a:lnTo>
                    <a:pt x="143802" y="87971"/>
                  </a:lnTo>
                  <a:lnTo>
                    <a:pt x="153144" y="82596"/>
                  </a:lnTo>
                  <a:close/>
                  <a:moveTo>
                    <a:pt x="172792" y="82596"/>
                  </a:moveTo>
                  <a:lnTo>
                    <a:pt x="182134" y="87971"/>
                  </a:lnTo>
                  <a:lnTo>
                    <a:pt x="172792" y="93347"/>
                  </a:lnTo>
                  <a:lnTo>
                    <a:pt x="163487" y="87971"/>
                  </a:lnTo>
                  <a:lnTo>
                    <a:pt x="172792" y="82596"/>
                  </a:lnTo>
                  <a:close/>
                  <a:moveTo>
                    <a:pt x="192477" y="82596"/>
                  </a:moveTo>
                  <a:lnTo>
                    <a:pt x="201819" y="87971"/>
                  </a:lnTo>
                  <a:lnTo>
                    <a:pt x="192477" y="93347"/>
                  </a:lnTo>
                  <a:lnTo>
                    <a:pt x="183135" y="87971"/>
                  </a:lnTo>
                  <a:lnTo>
                    <a:pt x="192477" y="82596"/>
                  </a:lnTo>
                  <a:close/>
                  <a:moveTo>
                    <a:pt x="212162" y="82596"/>
                  </a:moveTo>
                  <a:lnTo>
                    <a:pt x="221467" y="87971"/>
                  </a:lnTo>
                  <a:lnTo>
                    <a:pt x="212162" y="93347"/>
                  </a:lnTo>
                  <a:lnTo>
                    <a:pt x="202820" y="87971"/>
                  </a:lnTo>
                  <a:lnTo>
                    <a:pt x="212162" y="82596"/>
                  </a:lnTo>
                  <a:close/>
                  <a:moveTo>
                    <a:pt x="231810" y="82596"/>
                  </a:moveTo>
                  <a:lnTo>
                    <a:pt x="241153" y="87971"/>
                  </a:lnTo>
                  <a:lnTo>
                    <a:pt x="231810" y="93347"/>
                  </a:lnTo>
                  <a:lnTo>
                    <a:pt x="222505" y="87971"/>
                  </a:lnTo>
                  <a:lnTo>
                    <a:pt x="231810" y="82596"/>
                  </a:lnTo>
                  <a:close/>
                  <a:moveTo>
                    <a:pt x="251496" y="82596"/>
                  </a:moveTo>
                  <a:lnTo>
                    <a:pt x="260838" y="87971"/>
                  </a:lnTo>
                  <a:lnTo>
                    <a:pt x="251496" y="93347"/>
                  </a:lnTo>
                  <a:lnTo>
                    <a:pt x="242153" y="87971"/>
                  </a:lnTo>
                  <a:lnTo>
                    <a:pt x="251496" y="82596"/>
                  </a:lnTo>
                  <a:close/>
                  <a:moveTo>
                    <a:pt x="271181" y="82596"/>
                  </a:moveTo>
                  <a:lnTo>
                    <a:pt x="280523" y="87971"/>
                  </a:lnTo>
                  <a:lnTo>
                    <a:pt x="271181" y="93347"/>
                  </a:lnTo>
                  <a:lnTo>
                    <a:pt x="261839" y="87971"/>
                  </a:lnTo>
                  <a:lnTo>
                    <a:pt x="271181" y="82596"/>
                  </a:lnTo>
                  <a:close/>
                  <a:moveTo>
                    <a:pt x="25246" y="88268"/>
                  </a:moveTo>
                  <a:lnTo>
                    <a:pt x="34551" y="93643"/>
                  </a:lnTo>
                  <a:lnTo>
                    <a:pt x="25246" y="99056"/>
                  </a:lnTo>
                  <a:lnTo>
                    <a:pt x="15904" y="93643"/>
                  </a:lnTo>
                  <a:lnTo>
                    <a:pt x="25246" y="88268"/>
                  </a:lnTo>
                  <a:close/>
                  <a:moveTo>
                    <a:pt x="44931" y="88268"/>
                  </a:moveTo>
                  <a:lnTo>
                    <a:pt x="54236" y="93643"/>
                  </a:lnTo>
                  <a:lnTo>
                    <a:pt x="44931" y="99056"/>
                  </a:lnTo>
                  <a:lnTo>
                    <a:pt x="35589" y="93643"/>
                  </a:lnTo>
                  <a:lnTo>
                    <a:pt x="44931" y="88268"/>
                  </a:lnTo>
                  <a:close/>
                  <a:moveTo>
                    <a:pt x="64579" y="88268"/>
                  </a:moveTo>
                  <a:lnTo>
                    <a:pt x="73921" y="93643"/>
                  </a:lnTo>
                  <a:lnTo>
                    <a:pt x="64579" y="99056"/>
                  </a:lnTo>
                  <a:lnTo>
                    <a:pt x="55274" y="93643"/>
                  </a:lnTo>
                  <a:lnTo>
                    <a:pt x="64579" y="88268"/>
                  </a:lnTo>
                  <a:close/>
                  <a:moveTo>
                    <a:pt x="84264" y="88268"/>
                  </a:moveTo>
                  <a:lnTo>
                    <a:pt x="93606" y="93643"/>
                  </a:lnTo>
                  <a:lnTo>
                    <a:pt x="84264" y="99056"/>
                  </a:lnTo>
                  <a:lnTo>
                    <a:pt x="74922" y="93643"/>
                  </a:lnTo>
                  <a:lnTo>
                    <a:pt x="84264" y="88268"/>
                  </a:lnTo>
                  <a:close/>
                  <a:moveTo>
                    <a:pt x="103950" y="88268"/>
                  </a:moveTo>
                  <a:lnTo>
                    <a:pt x="113255" y="93643"/>
                  </a:lnTo>
                  <a:lnTo>
                    <a:pt x="103950" y="99056"/>
                  </a:lnTo>
                  <a:lnTo>
                    <a:pt x="94607" y="93643"/>
                  </a:lnTo>
                  <a:lnTo>
                    <a:pt x="103950" y="88268"/>
                  </a:lnTo>
                  <a:close/>
                  <a:moveTo>
                    <a:pt x="123598" y="88268"/>
                  </a:moveTo>
                  <a:lnTo>
                    <a:pt x="132940" y="93643"/>
                  </a:lnTo>
                  <a:lnTo>
                    <a:pt x="123598" y="99056"/>
                  </a:lnTo>
                  <a:lnTo>
                    <a:pt x="114293" y="93643"/>
                  </a:lnTo>
                  <a:lnTo>
                    <a:pt x="123598" y="88268"/>
                  </a:lnTo>
                  <a:close/>
                  <a:moveTo>
                    <a:pt x="143283" y="88268"/>
                  </a:moveTo>
                  <a:lnTo>
                    <a:pt x="152625" y="93643"/>
                  </a:lnTo>
                  <a:lnTo>
                    <a:pt x="143283" y="99056"/>
                  </a:lnTo>
                  <a:lnTo>
                    <a:pt x="133978" y="93643"/>
                  </a:lnTo>
                  <a:lnTo>
                    <a:pt x="143283" y="88268"/>
                  </a:lnTo>
                  <a:close/>
                  <a:moveTo>
                    <a:pt x="162968" y="88268"/>
                  </a:moveTo>
                  <a:lnTo>
                    <a:pt x="172310" y="93643"/>
                  </a:lnTo>
                  <a:lnTo>
                    <a:pt x="162968" y="99056"/>
                  </a:lnTo>
                  <a:lnTo>
                    <a:pt x="153626" y="93643"/>
                  </a:lnTo>
                  <a:lnTo>
                    <a:pt x="162968" y="88268"/>
                  </a:lnTo>
                  <a:close/>
                  <a:moveTo>
                    <a:pt x="182653" y="88268"/>
                  </a:moveTo>
                  <a:lnTo>
                    <a:pt x="191958" y="93643"/>
                  </a:lnTo>
                  <a:lnTo>
                    <a:pt x="182653" y="99056"/>
                  </a:lnTo>
                  <a:lnTo>
                    <a:pt x="173311" y="93643"/>
                  </a:lnTo>
                  <a:lnTo>
                    <a:pt x="182653" y="88268"/>
                  </a:lnTo>
                  <a:close/>
                  <a:moveTo>
                    <a:pt x="202301" y="88268"/>
                  </a:moveTo>
                  <a:lnTo>
                    <a:pt x="211643" y="93643"/>
                  </a:lnTo>
                  <a:lnTo>
                    <a:pt x="202301" y="99056"/>
                  </a:lnTo>
                  <a:lnTo>
                    <a:pt x="192996" y="93643"/>
                  </a:lnTo>
                  <a:lnTo>
                    <a:pt x="202301" y="88268"/>
                  </a:lnTo>
                  <a:close/>
                  <a:moveTo>
                    <a:pt x="221986" y="88268"/>
                  </a:moveTo>
                  <a:lnTo>
                    <a:pt x="231328" y="93643"/>
                  </a:lnTo>
                  <a:lnTo>
                    <a:pt x="221986" y="99056"/>
                  </a:lnTo>
                  <a:lnTo>
                    <a:pt x="212644" y="93643"/>
                  </a:lnTo>
                  <a:lnTo>
                    <a:pt x="221986" y="88268"/>
                  </a:lnTo>
                  <a:close/>
                  <a:moveTo>
                    <a:pt x="241672" y="88268"/>
                  </a:moveTo>
                  <a:lnTo>
                    <a:pt x="250977" y="93643"/>
                  </a:lnTo>
                  <a:lnTo>
                    <a:pt x="241672" y="99056"/>
                  </a:lnTo>
                  <a:lnTo>
                    <a:pt x="232329" y="93643"/>
                  </a:lnTo>
                  <a:lnTo>
                    <a:pt x="241672" y="88268"/>
                  </a:lnTo>
                  <a:close/>
                  <a:moveTo>
                    <a:pt x="261357" y="88268"/>
                  </a:moveTo>
                  <a:lnTo>
                    <a:pt x="270662" y="93643"/>
                  </a:lnTo>
                  <a:lnTo>
                    <a:pt x="261357" y="99056"/>
                  </a:lnTo>
                  <a:lnTo>
                    <a:pt x="252015" y="93643"/>
                  </a:lnTo>
                  <a:lnTo>
                    <a:pt x="261357" y="88268"/>
                  </a:lnTo>
                  <a:close/>
                  <a:moveTo>
                    <a:pt x="15385" y="93940"/>
                  </a:moveTo>
                  <a:lnTo>
                    <a:pt x="24727" y="99353"/>
                  </a:lnTo>
                  <a:lnTo>
                    <a:pt x="15385" y="104728"/>
                  </a:lnTo>
                  <a:lnTo>
                    <a:pt x="6080" y="99353"/>
                  </a:lnTo>
                  <a:lnTo>
                    <a:pt x="15385" y="93940"/>
                  </a:lnTo>
                  <a:close/>
                  <a:moveTo>
                    <a:pt x="35070" y="93940"/>
                  </a:moveTo>
                  <a:lnTo>
                    <a:pt x="44412" y="99353"/>
                  </a:lnTo>
                  <a:lnTo>
                    <a:pt x="35070" y="104728"/>
                  </a:lnTo>
                  <a:lnTo>
                    <a:pt x="25765" y="99353"/>
                  </a:lnTo>
                  <a:lnTo>
                    <a:pt x="35070" y="93940"/>
                  </a:lnTo>
                  <a:close/>
                  <a:moveTo>
                    <a:pt x="54755" y="93940"/>
                  </a:moveTo>
                  <a:lnTo>
                    <a:pt x="64097" y="99353"/>
                  </a:lnTo>
                  <a:lnTo>
                    <a:pt x="54755" y="104728"/>
                  </a:lnTo>
                  <a:lnTo>
                    <a:pt x="45413" y="99353"/>
                  </a:lnTo>
                  <a:lnTo>
                    <a:pt x="54755" y="93940"/>
                  </a:lnTo>
                  <a:close/>
                  <a:moveTo>
                    <a:pt x="74440" y="93940"/>
                  </a:moveTo>
                  <a:lnTo>
                    <a:pt x="83745" y="99353"/>
                  </a:lnTo>
                  <a:lnTo>
                    <a:pt x="74440" y="104728"/>
                  </a:lnTo>
                  <a:lnTo>
                    <a:pt x="65098" y="99353"/>
                  </a:lnTo>
                  <a:lnTo>
                    <a:pt x="74440" y="93940"/>
                  </a:lnTo>
                  <a:close/>
                  <a:moveTo>
                    <a:pt x="94088" y="93940"/>
                  </a:moveTo>
                  <a:lnTo>
                    <a:pt x="103431" y="99353"/>
                  </a:lnTo>
                  <a:lnTo>
                    <a:pt x="94088" y="104728"/>
                  </a:lnTo>
                  <a:lnTo>
                    <a:pt x="84783" y="99353"/>
                  </a:lnTo>
                  <a:lnTo>
                    <a:pt x="94088" y="93940"/>
                  </a:lnTo>
                  <a:close/>
                  <a:moveTo>
                    <a:pt x="113774" y="93940"/>
                  </a:moveTo>
                  <a:lnTo>
                    <a:pt x="123116" y="99353"/>
                  </a:lnTo>
                  <a:lnTo>
                    <a:pt x="113774" y="104728"/>
                  </a:lnTo>
                  <a:lnTo>
                    <a:pt x="104431" y="99353"/>
                  </a:lnTo>
                  <a:lnTo>
                    <a:pt x="113774" y="93940"/>
                  </a:lnTo>
                  <a:close/>
                  <a:moveTo>
                    <a:pt x="133459" y="93940"/>
                  </a:moveTo>
                  <a:lnTo>
                    <a:pt x="142764" y="99353"/>
                  </a:lnTo>
                  <a:lnTo>
                    <a:pt x="133459" y="104728"/>
                  </a:lnTo>
                  <a:lnTo>
                    <a:pt x="124117" y="99353"/>
                  </a:lnTo>
                  <a:lnTo>
                    <a:pt x="133459" y="93940"/>
                  </a:lnTo>
                  <a:close/>
                  <a:moveTo>
                    <a:pt x="153144" y="93940"/>
                  </a:moveTo>
                  <a:lnTo>
                    <a:pt x="162449" y="99353"/>
                  </a:lnTo>
                  <a:lnTo>
                    <a:pt x="153144" y="104728"/>
                  </a:lnTo>
                  <a:lnTo>
                    <a:pt x="143802" y="99353"/>
                  </a:lnTo>
                  <a:lnTo>
                    <a:pt x="153144" y="93940"/>
                  </a:lnTo>
                  <a:close/>
                  <a:moveTo>
                    <a:pt x="172792" y="93940"/>
                  </a:moveTo>
                  <a:lnTo>
                    <a:pt x="182134" y="99353"/>
                  </a:lnTo>
                  <a:lnTo>
                    <a:pt x="172792" y="104728"/>
                  </a:lnTo>
                  <a:lnTo>
                    <a:pt x="163487" y="99353"/>
                  </a:lnTo>
                  <a:lnTo>
                    <a:pt x="172792" y="93940"/>
                  </a:lnTo>
                  <a:close/>
                  <a:moveTo>
                    <a:pt x="192477" y="93940"/>
                  </a:moveTo>
                  <a:lnTo>
                    <a:pt x="201819" y="99353"/>
                  </a:lnTo>
                  <a:lnTo>
                    <a:pt x="192477" y="104728"/>
                  </a:lnTo>
                  <a:lnTo>
                    <a:pt x="183135" y="99353"/>
                  </a:lnTo>
                  <a:lnTo>
                    <a:pt x="192477" y="93940"/>
                  </a:lnTo>
                  <a:close/>
                  <a:moveTo>
                    <a:pt x="212162" y="93940"/>
                  </a:moveTo>
                  <a:lnTo>
                    <a:pt x="221467" y="99353"/>
                  </a:lnTo>
                  <a:lnTo>
                    <a:pt x="212162" y="104728"/>
                  </a:lnTo>
                  <a:lnTo>
                    <a:pt x="202820" y="99353"/>
                  </a:lnTo>
                  <a:lnTo>
                    <a:pt x="212162" y="93940"/>
                  </a:lnTo>
                  <a:close/>
                  <a:moveTo>
                    <a:pt x="231810" y="93940"/>
                  </a:moveTo>
                  <a:lnTo>
                    <a:pt x="241153" y="99353"/>
                  </a:lnTo>
                  <a:lnTo>
                    <a:pt x="231810" y="104728"/>
                  </a:lnTo>
                  <a:lnTo>
                    <a:pt x="222505" y="99353"/>
                  </a:lnTo>
                  <a:lnTo>
                    <a:pt x="231810" y="93940"/>
                  </a:lnTo>
                  <a:close/>
                  <a:moveTo>
                    <a:pt x="251496" y="93940"/>
                  </a:moveTo>
                  <a:lnTo>
                    <a:pt x="260838" y="99353"/>
                  </a:lnTo>
                  <a:lnTo>
                    <a:pt x="251496" y="104728"/>
                  </a:lnTo>
                  <a:lnTo>
                    <a:pt x="242153" y="99353"/>
                  </a:lnTo>
                  <a:lnTo>
                    <a:pt x="251496" y="93940"/>
                  </a:lnTo>
                  <a:close/>
                  <a:moveTo>
                    <a:pt x="271181" y="93940"/>
                  </a:moveTo>
                  <a:lnTo>
                    <a:pt x="280523" y="99353"/>
                  </a:lnTo>
                  <a:lnTo>
                    <a:pt x="271181" y="104728"/>
                  </a:lnTo>
                  <a:lnTo>
                    <a:pt x="261839" y="99353"/>
                  </a:lnTo>
                  <a:lnTo>
                    <a:pt x="271181" y="93940"/>
                  </a:lnTo>
                  <a:close/>
                  <a:moveTo>
                    <a:pt x="25246" y="99612"/>
                  </a:moveTo>
                  <a:lnTo>
                    <a:pt x="34551" y="105025"/>
                  </a:lnTo>
                  <a:lnTo>
                    <a:pt x="25246" y="110400"/>
                  </a:lnTo>
                  <a:lnTo>
                    <a:pt x="15904" y="105025"/>
                  </a:lnTo>
                  <a:lnTo>
                    <a:pt x="25246" y="99612"/>
                  </a:lnTo>
                  <a:close/>
                  <a:moveTo>
                    <a:pt x="44931" y="99612"/>
                  </a:moveTo>
                  <a:lnTo>
                    <a:pt x="54236" y="105025"/>
                  </a:lnTo>
                  <a:lnTo>
                    <a:pt x="44931" y="110400"/>
                  </a:lnTo>
                  <a:lnTo>
                    <a:pt x="35589" y="105025"/>
                  </a:lnTo>
                  <a:lnTo>
                    <a:pt x="44931" y="99612"/>
                  </a:lnTo>
                  <a:close/>
                  <a:moveTo>
                    <a:pt x="64579" y="99612"/>
                  </a:moveTo>
                  <a:lnTo>
                    <a:pt x="73921" y="105025"/>
                  </a:lnTo>
                  <a:lnTo>
                    <a:pt x="64579" y="110400"/>
                  </a:lnTo>
                  <a:lnTo>
                    <a:pt x="55274" y="105025"/>
                  </a:lnTo>
                  <a:lnTo>
                    <a:pt x="64579" y="99612"/>
                  </a:lnTo>
                  <a:close/>
                  <a:moveTo>
                    <a:pt x="84264" y="99612"/>
                  </a:moveTo>
                  <a:lnTo>
                    <a:pt x="93606" y="105025"/>
                  </a:lnTo>
                  <a:lnTo>
                    <a:pt x="84264" y="110400"/>
                  </a:lnTo>
                  <a:lnTo>
                    <a:pt x="74922" y="105025"/>
                  </a:lnTo>
                  <a:lnTo>
                    <a:pt x="84264" y="99612"/>
                  </a:lnTo>
                  <a:close/>
                  <a:moveTo>
                    <a:pt x="103950" y="99612"/>
                  </a:moveTo>
                  <a:lnTo>
                    <a:pt x="113255" y="105025"/>
                  </a:lnTo>
                  <a:lnTo>
                    <a:pt x="103950" y="110400"/>
                  </a:lnTo>
                  <a:lnTo>
                    <a:pt x="94607" y="105025"/>
                  </a:lnTo>
                  <a:lnTo>
                    <a:pt x="103950" y="99612"/>
                  </a:lnTo>
                  <a:close/>
                  <a:moveTo>
                    <a:pt x="123598" y="99612"/>
                  </a:moveTo>
                  <a:lnTo>
                    <a:pt x="132940" y="105025"/>
                  </a:lnTo>
                  <a:lnTo>
                    <a:pt x="123598" y="110400"/>
                  </a:lnTo>
                  <a:lnTo>
                    <a:pt x="114293" y="105025"/>
                  </a:lnTo>
                  <a:lnTo>
                    <a:pt x="123598" y="99612"/>
                  </a:lnTo>
                  <a:close/>
                  <a:moveTo>
                    <a:pt x="143283" y="99612"/>
                  </a:moveTo>
                  <a:lnTo>
                    <a:pt x="152625" y="105025"/>
                  </a:lnTo>
                  <a:lnTo>
                    <a:pt x="143283" y="110400"/>
                  </a:lnTo>
                  <a:lnTo>
                    <a:pt x="133978" y="105025"/>
                  </a:lnTo>
                  <a:lnTo>
                    <a:pt x="143283" y="99612"/>
                  </a:lnTo>
                  <a:close/>
                  <a:moveTo>
                    <a:pt x="162968" y="99612"/>
                  </a:moveTo>
                  <a:lnTo>
                    <a:pt x="172310" y="105025"/>
                  </a:lnTo>
                  <a:lnTo>
                    <a:pt x="162968" y="110400"/>
                  </a:lnTo>
                  <a:lnTo>
                    <a:pt x="153626" y="105025"/>
                  </a:lnTo>
                  <a:lnTo>
                    <a:pt x="162968" y="99612"/>
                  </a:lnTo>
                  <a:close/>
                  <a:moveTo>
                    <a:pt x="182653" y="99612"/>
                  </a:moveTo>
                  <a:lnTo>
                    <a:pt x="191958" y="105025"/>
                  </a:lnTo>
                  <a:lnTo>
                    <a:pt x="182653" y="110400"/>
                  </a:lnTo>
                  <a:lnTo>
                    <a:pt x="173311" y="105025"/>
                  </a:lnTo>
                  <a:lnTo>
                    <a:pt x="182653" y="99612"/>
                  </a:lnTo>
                  <a:close/>
                  <a:moveTo>
                    <a:pt x="202301" y="99612"/>
                  </a:moveTo>
                  <a:lnTo>
                    <a:pt x="211643" y="105025"/>
                  </a:lnTo>
                  <a:lnTo>
                    <a:pt x="202301" y="110400"/>
                  </a:lnTo>
                  <a:lnTo>
                    <a:pt x="192996" y="105025"/>
                  </a:lnTo>
                  <a:lnTo>
                    <a:pt x="202301" y="99612"/>
                  </a:lnTo>
                  <a:close/>
                  <a:moveTo>
                    <a:pt x="221986" y="99612"/>
                  </a:moveTo>
                  <a:lnTo>
                    <a:pt x="231328" y="105025"/>
                  </a:lnTo>
                  <a:lnTo>
                    <a:pt x="221986" y="110400"/>
                  </a:lnTo>
                  <a:lnTo>
                    <a:pt x="212644" y="105025"/>
                  </a:lnTo>
                  <a:lnTo>
                    <a:pt x="221986" y="99612"/>
                  </a:lnTo>
                  <a:close/>
                  <a:moveTo>
                    <a:pt x="241672" y="99612"/>
                  </a:moveTo>
                  <a:lnTo>
                    <a:pt x="250977" y="105025"/>
                  </a:lnTo>
                  <a:lnTo>
                    <a:pt x="241672" y="110400"/>
                  </a:lnTo>
                  <a:lnTo>
                    <a:pt x="232329" y="105025"/>
                  </a:lnTo>
                  <a:lnTo>
                    <a:pt x="241672" y="99612"/>
                  </a:lnTo>
                  <a:close/>
                  <a:moveTo>
                    <a:pt x="261357" y="99612"/>
                  </a:moveTo>
                  <a:lnTo>
                    <a:pt x="270662" y="105025"/>
                  </a:lnTo>
                  <a:lnTo>
                    <a:pt x="261357" y="110400"/>
                  </a:lnTo>
                  <a:lnTo>
                    <a:pt x="252015" y="105025"/>
                  </a:lnTo>
                  <a:lnTo>
                    <a:pt x="261357" y="99612"/>
                  </a:lnTo>
                  <a:close/>
                  <a:moveTo>
                    <a:pt x="15385" y="105321"/>
                  </a:moveTo>
                  <a:lnTo>
                    <a:pt x="24727" y="110697"/>
                  </a:lnTo>
                  <a:lnTo>
                    <a:pt x="15385" y="116072"/>
                  </a:lnTo>
                  <a:lnTo>
                    <a:pt x="6080" y="110697"/>
                  </a:lnTo>
                  <a:lnTo>
                    <a:pt x="15385" y="105321"/>
                  </a:lnTo>
                  <a:close/>
                  <a:moveTo>
                    <a:pt x="35070" y="105321"/>
                  </a:moveTo>
                  <a:lnTo>
                    <a:pt x="44412" y="110697"/>
                  </a:lnTo>
                  <a:lnTo>
                    <a:pt x="35070" y="116072"/>
                  </a:lnTo>
                  <a:lnTo>
                    <a:pt x="25765" y="110697"/>
                  </a:lnTo>
                  <a:lnTo>
                    <a:pt x="35070" y="105321"/>
                  </a:lnTo>
                  <a:close/>
                  <a:moveTo>
                    <a:pt x="54755" y="105321"/>
                  </a:moveTo>
                  <a:lnTo>
                    <a:pt x="64097" y="110697"/>
                  </a:lnTo>
                  <a:lnTo>
                    <a:pt x="54755" y="116072"/>
                  </a:lnTo>
                  <a:lnTo>
                    <a:pt x="45413" y="110697"/>
                  </a:lnTo>
                  <a:lnTo>
                    <a:pt x="54755" y="105321"/>
                  </a:lnTo>
                  <a:close/>
                  <a:moveTo>
                    <a:pt x="74440" y="105321"/>
                  </a:moveTo>
                  <a:lnTo>
                    <a:pt x="83745" y="110697"/>
                  </a:lnTo>
                  <a:lnTo>
                    <a:pt x="74440" y="116072"/>
                  </a:lnTo>
                  <a:lnTo>
                    <a:pt x="65098" y="110697"/>
                  </a:lnTo>
                  <a:lnTo>
                    <a:pt x="74440" y="105321"/>
                  </a:lnTo>
                  <a:close/>
                  <a:moveTo>
                    <a:pt x="94088" y="105321"/>
                  </a:moveTo>
                  <a:lnTo>
                    <a:pt x="103431" y="110697"/>
                  </a:lnTo>
                  <a:lnTo>
                    <a:pt x="94088" y="116072"/>
                  </a:lnTo>
                  <a:lnTo>
                    <a:pt x="84783" y="110697"/>
                  </a:lnTo>
                  <a:lnTo>
                    <a:pt x="94088" y="105321"/>
                  </a:lnTo>
                  <a:close/>
                  <a:moveTo>
                    <a:pt x="113774" y="105321"/>
                  </a:moveTo>
                  <a:lnTo>
                    <a:pt x="123116" y="110697"/>
                  </a:lnTo>
                  <a:lnTo>
                    <a:pt x="113774" y="116072"/>
                  </a:lnTo>
                  <a:lnTo>
                    <a:pt x="104431" y="110697"/>
                  </a:lnTo>
                  <a:lnTo>
                    <a:pt x="113774" y="105321"/>
                  </a:lnTo>
                  <a:close/>
                  <a:moveTo>
                    <a:pt x="133459" y="105321"/>
                  </a:moveTo>
                  <a:lnTo>
                    <a:pt x="142764" y="110697"/>
                  </a:lnTo>
                  <a:lnTo>
                    <a:pt x="133459" y="116072"/>
                  </a:lnTo>
                  <a:lnTo>
                    <a:pt x="124117" y="110697"/>
                  </a:lnTo>
                  <a:lnTo>
                    <a:pt x="133459" y="105321"/>
                  </a:lnTo>
                  <a:close/>
                  <a:moveTo>
                    <a:pt x="153144" y="105321"/>
                  </a:moveTo>
                  <a:lnTo>
                    <a:pt x="162449" y="110697"/>
                  </a:lnTo>
                  <a:lnTo>
                    <a:pt x="153144" y="116072"/>
                  </a:lnTo>
                  <a:lnTo>
                    <a:pt x="143802" y="110697"/>
                  </a:lnTo>
                  <a:lnTo>
                    <a:pt x="153144" y="105321"/>
                  </a:lnTo>
                  <a:close/>
                  <a:moveTo>
                    <a:pt x="172792" y="105321"/>
                  </a:moveTo>
                  <a:lnTo>
                    <a:pt x="182134" y="110697"/>
                  </a:lnTo>
                  <a:lnTo>
                    <a:pt x="172792" y="116072"/>
                  </a:lnTo>
                  <a:lnTo>
                    <a:pt x="163487" y="110697"/>
                  </a:lnTo>
                  <a:lnTo>
                    <a:pt x="172792" y="105321"/>
                  </a:lnTo>
                  <a:close/>
                  <a:moveTo>
                    <a:pt x="192477" y="105321"/>
                  </a:moveTo>
                  <a:lnTo>
                    <a:pt x="201819" y="110697"/>
                  </a:lnTo>
                  <a:lnTo>
                    <a:pt x="192477" y="116072"/>
                  </a:lnTo>
                  <a:lnTo>
                    <a:pt x="183135" y="110697"/>
                  </a:lnTo>
                  <a:lnTo>
                    <a:pt x="192477" y="105321"/>
                  </a:lnTo>
                  <a:close/>
                  <a:moveTo>
                    <a:pt x="212162" y="105321"/>
                  </a:moveTo>
                  <a:lnTo>
                    <a:pt x="221467" y="110697"/>
                  </a:lnTo>
                  <a:lnTo>
                    <a:pt x="212162" y="116072"/>
                  </a:lnTo>
                  <a:lnTo>
                    <a:pt x="202820" y="110697"/>
                  </a:lnTo>
                  <a:lnTo>
                    <a:pt x="212162" y="105321"/>
                  </a:lnTo>
                  <a:close/>
                  <a:moveTo>
                    <a:pt x="231810" y="105321"/>
                  </a:moveTo>
                  <a:lnTo>
                    <a:pt x="241153" y="110697"/>
                  </a:lnTo>
                  <a:lnTo>
                    <a:pt x="231810" y="116072"/>
                  </a:lnTo>
                  <a:lnTo>
                    <a:pt x="222505" y="110697"/>
                  </a:lnTo>
                  <a:lnTo>
                    <a:pt x="231810" y="105321"/>
                  </a:lnTo>
                  <a:close/>
                  <a:moveTo>
                    <a:pt x="251496" y="105321"/>
                  </a:moveTo>
                  <a:lnTo>
                    <a:pt x="260838" y="110697"/>
                  </a:lnTo>
                  <a:lnTo>
                    <a:pt x="251496" y="116072"/>
                  </a:lnTo>
                  <a:lnTo>
                    <a:pt x="242153" y="110697"/>
                  </a:lnTo>
                  <a:lnTo>
                    <a:pt x="251496" y="105321"/>
                  </a:lnTo>
                  <a:close/>
                  <a:moveTo>
                    <a:pt x="271181" y="105321"/>
                  </a:moveTo>
                  <a:lnTo>
                    <a:pt x="280523" y="110697"/>
                  </a:lnTo>
                  <a:lnTo>
                    <a:pt x="271181" y="116072"/>
                  </a:lnTo>
                  <a:lnTo>
                    <a:pt x="261839" y="110697"/>
                  </a:lnTo>
                  <a:lnTo>
                    <a:pt x="271181" y="105321"/>
                  </a:lnTo>
                  <a:close/>
                  <a:moveTo>
                    <a:pt x="25246" y="110993"/>
                  </a:moveTo>
                  <a:lnTo>
                    <a:pt x="34588" y="116369"/>
                  </a:lnTo>
                  <a:lnTo>
                    <a:pt x="25246" y="121744"/>
                  </a:lnTo>
                  <a:lnTo>
                    <a:pt x="15904" y="116369"/>
                  </a:lnTo>
                  <a:lnTo>
                    <a:pt x="25246" y="110993"/>
                  </a:lnTo>
                  <a:close/>
                  <a:moveTo>
                    <a:pt x="44931" y="110993"/>
                  </a:moveTo>
                  <a:lnTo>
                    <a:pt x="54236" y="116369"/>
                  </a:lnTo>
                  <a:lnTo>
                    <a:pt x="44931" y="121744"/>
                  </a:lnTo>
                  <a:lnTo>
                    <a:pt x="35589" y="116369"/>
                  </a:lnTo>
                  <a:lnTo>
                    <a:pt x="44931" y="110993"/>
                  </a:lnTo>
                  <a:close/>
                  <a:moveTo>
                    <a:pt x="64579" y="110993"/>
                  </a:moveTo>
                  <a:lnTo>
                    <a:pt x="73921" y="116369"/>
                  </a:lnTo>
                  <a:lnTo>
                    <a:pt x="64579" y="121744"/>
                  </a:lnTo>
                  <a:lnTo>
                    <a:pt x="55274" y="116369"/>
                  </a:lnTo>
                  <a:lnTo>
                    <a:pt x="64579" y="110993"/>
                  </a:lnTo>
                  <a:close/>
                  <a:moveTo>
                    <a:pt x="84264" y="110993"/>
                  </a:moveTo>
                  <a:lnTo>
                    <a:pt x="93606" y="116369"/>
                  </a:lnTo>
                  <a:lnTo>
                    <a:pt x="84264" y="121744"/>
                  </a:lnTo>
                  <a:lnTo>
                    <a:pt x="74922" y="116369"/>
                  </a:lnTo>
                  <a:lnTo>
                    <a:pt x="84264" y="110993"/>
                  </a:lnTo>
                  <a:close/>
                  <a:moveTo>
                    <a:pt x="103950" y="110993"/>
                  </a:moveTo>
                  <a:lnTo>
                    <a:pt x="113255" y="116369"/>
                  </a:lnTo>
                  <a:lnTo>
                    <a:pt x="103950" y="121744"/>
                  </a:lnTo>
                  <a:lnTo>
                    <a:pt x="94607" y="116369"/>
                  </a:lnTo>
                  <a:lnTo>
                    <a:pt x="103950" y="110993"/>
                  </a:lnTo>
                  <a:close/>
                  <a:moveTo>
                    <a:pt x="123598" y="110993"/>
                  </a:moveTo>
                  <a:lnTo>
                    <a:pt x="132940" y="116369"/>
                  </a:lnTo>
                  <a:lnTo>
                    <a:pt x="123598" y="121744"/>
                  </a:lnTo>
                  <a:lnTo>
                    <a:pt x="114293" y="116369"/>
                  </a:lnTo>
                  <a:lnTo>
                    <a:pt x="123598" y="110993"/>
                  </a:lnTo>
                  <a:close/>
                  <a:moveTo>
                    <a:pt x="143283" y="110993"/>
                  </a:moveTo>
                  <a:lnTo>
                    <a:pt x="152625" y="116369"/>
                  </a:lnTo>
                  <a:lnTo>
                    <a:pt x="143283" y="121744"/>
                  </a:lnTo>
                  <a:lnTo>
                    <a:pt x="133978" y="116369"/>
                  </a:lnTo>
                  <a:lnTo>
                    <a:pt x="143283" y="110993"/>
                  </a:lnTo>
                  <a:close/>
                  <a:moveTo>
                    <a:pt x="162968" y="110993"/>
                  </a:moveTo>
                  <a:lnTo>
                    <a:pt x="172310" y="116369"/>
                  </a:lnTo>
                  <a:lnTo>
                    <a:pt x="162968" y="121744"/>
                  </a:lnTo>
                  <a:lnTo>
                    <a:pt x="153626" y="116369"/>
                  </a:lnTo>
                  <a:lnTo>
                    <a:pt x="162968" y="110993"/>
                  </a:lnTo>
                  <a:close/>
                  <a:moveTo>
                    <a:pt x="182653" y="110993"/>
                  </a:moveTo>
                  <a:lnTo>
                    <a:pt x="191958" y="116369"/>
                  </a:lnTo>
                  <a:lnTo>
                    <a:pt x="182653" y="121744"/>
                  </a:lnTo>
                  <a:lnTo>
                    <a:pt x="173311" y="116369"/>
                  </a:lnTo>
                  <a:lnTo>
                    <a:pt x="182653" y="110993"/>
                  </a:lnTo>
                  <a:close/>
                  <a:moveTo>
                    <a:pt x="202301" y="110993"/>
                  </a:moveTo>
                  <a:lnTo>
                    <a:pt x="211643" y="116369"/>
                  </a:lnTo>
                  <a:lnTo>
                    <a:pt x="202301" y="121744"/>
                  </a:lnTo>
                  <a:lnTo>
                    <a:pt x="192996" y="116369"/>
                  </a:lnTo>
                  <a:lnTo>
                    <a:pt x="202301" y="110993"/>
                  </a:lnTo>
                  <a:close/>
                  <a:moveTo>
                    <a:pt x="221986" y="110993"/>
                  </a:moveTo>
                  <a:lnTo>
                    <a:pt x="231328" y="116369"/>
                  </a:lnTo>
                  <a:lnTo>
                    <a:pt x="221986" y="121744"/>
                  </a:lnTo>
                  <a:lnTo>
                    <a:pt x="212644" y="116369"/>
                  </a:lnTo>
                  <a:lnTo>
                    <a:pt x="221986" y="110993"/>
                  </a:lnTo>
                  <a:close/>
                  <a:moveTo>
                    <a:pt x="241672" y="110993"/>
                  </a:moveTo>
                  <a:lnTo>
                    <a:pt x="250977" y="116369"/>
                  </a:lnTo>
                  <a:lnTo>
                    <a:pt x="241672" y="121744"/>
                  </a:lnTo>
                  <a:lnTo>
                    <a:pt x="232329" y="116369"/>
                  </a:lnTo>
                  <a:lnTo>
                    <a:pt x="241672" y="110993"/>
                  </a:lnTo>
                  <a:close/>
                  <a:moveTo>
                    <a:pt x="261357" y="110993"/>
                  </a:moveTo>
                  <a:lnTo>
                    <a:pt x="270662" y="116369"/>
                  </a:lnTo>
                  <a:lnTo>
                    <a:pt x="261357" y="121744"/>
                  </a:lnTo>
                  <a:lnTo>
                    <a:pt x="252015" y="116369"/>
                  </a:lnTo>
                  <a:lnTo>
                    <a:pt x="261357" y="110993"/>
                  </a:lnTo>
                  <a:close/>
                  <a:moveTo>
                    <a:pt x="15385" y="116665"/>
                  </a:moveTo>
                  <a:lnTo>
                    <a:pt x="24727" y="122040"/>
                  </a:lnTo>
                  <a:lnTo>
                    <a:pt x="15385" y="127453"/>
                  </a:lnTo>
                  <a:lnTo>
                    <a:pt x="6080" y="122040"/>
                  </a:lnTo>
                  <a:lnTo>
                    <a:pt x="15385" y="116665"/>
                  </a:lnTo>
                  <a:close/>
                  <a:moveTo>
                    <a:pt x="35070" y="116665"/>
                  </a:moveTo>
                  <a:lnTo>
                    <a:pt x="44412" y="122040"/>
                  </a:lnTo>
                  <a:lnTo>
                    <a:pt x="35070" y="127453"/>
                  </a:lnTo>
                  <a:lnTo>
                    <a:pt x="25765" y="122040"/>
                  </a:lnTo>
                  <a:lnTo>
                    <a:pt x="35070" y="116665"/>
                  </a:lnTo>
                  <a:close/>
                  <a:moveTo>
                    <a:pt x="54755" y="116665"/>
                  </a:moveTo>
                  <a:lnTo>
                    <a:pt x="64097" y="122040"/>
                  </a:lnTo>
                  <a:lnTo>
                    <a:pt x="54755" y="127453"/>
                  </a:lnTo>
                  <a:lnTo>
                    <a:pt x="45413" y="122040"/>
                  </a:lnTo>
                  <a:lnTo>
                    <a:pt x="54755" y="116665"/>
                  </a:lnTo>
                  <a:close/>
                  <a:moveTo>
                    <a:pt x="74440" y="116665"/>
                  </a:moveTo>
                  <a:lnTo>
                    <a:pt x="83745" y="122040"/>
                  </a:lnTo>
                  <a:lnTo>
                    <a:pt x="74440" y="127453"/>
                  </a:lnTo>
                  <a:lnTo>
                    <a:pt x="65098" y="122040"/>
                  </a:lnTo>
                  <a:lnTo>
                    <a:pt x="74440" y="116665"/>
                  </a:lnTo>
                  <a:close/>
                  <a:moveTo>
                    <a:pt x="94088" y="116665"/>
                  </a:moveTo>
                  <a:lnTo>
                    <a:pt x="103431" y="122040"/>
                  </a:lnTo>
                  <a:lnTo>
                    <a:pt x="94088" y="127453"/>
                  </a:lnTo>
                  <a:lnTo>
                    <a:pt x="84783" y="122040"/>
                  </a:lnTo>
                  <a:lnTo>
                    <a:pt x="94088" y="116665"/>
                  </a:lnTo>
                  <a:close/>
                  <a:moveTo>
                    <a:pt x="113774" y="116665"/>
                  </a:moveTo>
                  <a:lnTo>
                    <a:pt x="123116" y="122040"/>
                  </a:lnTo>
                  <a:lnTo>
                    <a:pt x="113774" y="127453"/>
                  </a:lnTo>
                  <a:lnTo>
                    <a:pt x="104431" y="122040"/>
                  </a:lnTo>
                  <a:lnTo>
                    <a:pt x="113774" y="116665"/>
                  </a:lnTo>
                  <a:close/>
                  <a:moveTo>
                    <a:pt x="133459" y="116665"/>
                  </a:moveTo>
                  <a:lnTo>
                    <a:pt x="142764" y="122040"/>
                  </a:lnTo>
                  <a:lnTo>
                    <a:pt x="133459" y="127453"/>
                  </a:lnTo>
                  <a:lnTo>
                    <a:pt x="124117" y="122040"/>
                  </a:lnTo>
                  <a:lnTo>
                    <a:pt x="133459" y="116665"/>
                  </a:lnTo>
                  <a:close/>
                  <a:moveTo>
                    <a:pt x="153144" y="116665"/>
                  </a:moveTo>
                  <a:lnTo>
                    <a:pt x="162449" y="122040"/>
                  </a:lnTo>
                  <a:lnTo>
                    <a:pt x="153144" y="127453"/>
                  </a:lnTo>
                  <a:lnTo>
                    <a:pt x="143802" y="122040"/>
                  </a:lnTo>
                  <a:lnTo>
                    <a:pt x="153144" y="116665"/>
                  </a:lnTo>
                  <a:close/>
                  <a:moveTo>
                    <a:pt x="172792" y="116665"/>
                  </a:moveTo>
                  <a:lnTo>
                    <a:pt x="182134" y="122040"/>
                  </a:lnTo>
                  <a:lnTo>
                    <a:pt x="172792" y="127453"/>
                  </a:lnTo>
                  <a:lnTo>
                    <a:pt x="163487" y="122040"/>
                  </a:lnTo>
                  <a:lnTo>
                    <a:pt x="172792" y="116665"/>
                  </a:lnTo>
                  <a:close/>
                  <a:moveTo>
                    <a:pt x="192477" y="116665"/>
                  </a:moveTo>
                  <a:lnTo>
                    <a:pt x="201819" y="122040"/>
                  </a:lnTo>
                  <a:lnTo>
                    <a:pt x="192477" y="127453"/>
                  </a:lnTo>
                  <a:lnTo>
                    <a:pt x="183135" y="122040"/>
                  </a:lnTo>
                  <a:lnTo>
                    <a:pt x="192477" y="116665"/>
                  </a:lnTo>
                  <a:close/>
                  <a:moveTo>
                    <a:pt x="212162" y="116665"/>
                  </a:moveTo>
                  <a:lnTo>
                    <a:pt x="221467" y="122040"/>
                  </a:lnTo>
                  <a:lnTo>
                    <a:pt x="212162" y="127453"/>
                  </a:lnTo>
                  <a:lnTo>
                    <a:pt x="202820" y="122040"/>
                  </a:lnTo>
                  <a:lnTo>
                    <a:pt x="212162" y="116665"/>
                  </a:lnTo>
                  <a:close/>
                  <a:moveTo>
                    <a:pt x="231810" y="116665"/>
                  </a:moveTo>
                  <a:lnTo>
                    <a:pt x="241153" y="122040"/>
                  </a:lnTo>
                  <a:lnTo>
                    <a:pt x="231810" y="127453"/>
                  </a:lnTo>
                  <a:lnTo>
                    <a:pt x="222505" y="122040"/>
                  </a:lnTo>
                  <a:lnTo>
                    <a:pt x="231810" y="116665"/>
                  </a:lnTo>
                  <a:close/>
                  <a:moveTo>
                    <a:pt x="251496" y="116665"/>
                  </a:moveTo>
                  <a:lnTo>
                    <a:pt x="260838" y="122040"/>
                  </a:lnTo>
                  <a:lnTo>
                    <a:pt x="251496" y="127453"/>
                  </a:lnTo>
                  <a:lnTo>
                    <a:pt x="242153" y="122040"/>
                  </a:lnTo>
                  <a:lnTo>
                    <a:pt x="251496" y="116665"/>
                  </a:lnTo>
                  <a:close/>
                  <a:moveTo>
                    <a:pt x="271181" y="116665"/>
                  </a:moveTo>
                  <a:lnTo>
                    <a:pt x="280523" y="122040"/>
                  </a:lnTo>
                  <a:lnTo>
                    <a:pt x="271181" y="127453"/>
                  </a:lnTo>
                  <a:lnTo>
                    <a:pt x="261839" y="122040"/>
                  </a:lnTo>
                  <a:lnTo>
                    <a:pt x="271181" y="116665"/>
                  </a:lnTo>
                  <a:close/>
                  <a:moveTo>
                    <a:pt x="25246" y="122337"/>
                  </a:moveTo>
                  <a:lnTo>
                    <a:pt x="34588" y="127750"/>
                  </a:lnTo>
                  <a:lnTo>
                    <a:pt x="25246" y="133125"/>
                  </a:lnTo>
                  <a:lnTo>
                    <a:pt x="15904" y="127750"/>
                  </a:lnTo>
                  <a:lnTo>
                    <a:pt x="25246" y="122337"/>
                  </a:lnTo>
                  <a:close/>
                  <a:moveTo>
                    <a:pt x="44931" y="122337"/>
                  </a:moveTo>
                  <a:lnTo>
                    <a:pt x="54236" y="127750"/>
                  </a:lnTo>
                  <a:lnTo>
                    <a:pt x="44931" y="133125"/>
                  </a:lnTo>
                  <a:lnTo>
                    <a:pt x="35589" y="127750"/>
                  </a:lnTo>
                  <a:lnTo>
                    <a:pt x="44931" y="122337"/>
                  </a:lnTo>
                  <a:close/>
                  <a:moveTo>
                    <a:pt x="64579" y="122337"/>
                  </a:moveTo>
                  <a:lnTo>
                    <a:pt x="73921" y="127750"/>
                  </a:lnTo>
                  <a:lnTo>
                    <a:pt x="64579" y="133125"/>
                  </a:lnTo>
                  <a:lnTo>
                    <a:pt x="55274" y="127750"/>
                  </a:lnTo>
                  <a:lnTo>
                    <a:pt x="64579" y="122337"/>
                  </a:lnTo>
                  <a:close/>
                  <a:moveTo>
                    <a:pt x="84264" y="122337"/>
                  </a:moveTo>
                  <a:lnTo>
                    <a:pt x="93606" y="127750"/>
                  </a:lnTo>
                  <a:lnTo>
                    <a:pt x="84264" y="133125"/>
                  </a:lnTo>
                  <a:lnTo>
                    <a:pt x="74922" y="127750"/>
                  </a:lnTo>
                  <a:lnTo>
                    <a:pt x="84264" y="122337"/>
                  </a:lnTo>
                  <a:close/>
                  <a:moveTo>
                    <a:pt x="103950" y="122337"/>
                  </a:moveTo>
                  <a:lnTo>
                    <a:pt x="113255" y="127750"/>
                  </a:lnTo>
                  <a:lnTo>
                    <a:pt x="103950" y="133125"/>
                  </a:lnTo>
                  <a:lnTo>
                    <a:pt x="94607" y="127750"/>
                  </a:lnTo>
                  <a:lnTo>
                    <a:pt x="103950" y="122337"/>
                  </a:lnTo>
                  <a:close/>
                  <a:moveTo>
                    <a:pt x="123598" y="122337"/>
                  </a:moveTo>
                  <a:lnTo>
                    <a:pt x="132940" y="127750"/>
                  </a:lnTo>
                  <a:lnTo>
                    <a:pt x="123598" y="133125"/>
                  </a:lnTo>
                  <a:lnTo>
                    <a:pt x="114293" y="127750"/>
                  </a:lnTo>
                  <a:lnTo>
                    <a:pt x="123598" y="122337"/>
                  </a:lnTo>
                  <a:close/>
                  <a:moveTo>
                    <a:pt x="143283" y="122337"/>
                  </a:moveTo>
                  <a:lnTo>
                    <a:pt x="152625" y="127750"/>
                  </a:lnTo>
                  <a:lnTo>
                    <a:pt x="143283" y="133125"/>
                  </a:lnTo>
                  <a:lnTo>
                    <a:pt x="133978" y="127750"/>
                  </a:lnTo>
                  <a:lnTo>
                    <a:pt x="143283" y="122337"/>
                  </a:lnTo>
                  <a:close/>
                  <a:moveTo>
                    <a:pt x="162968" y="122337"/>
                  </a:moveTo>
                  <a:lnTo>
                    <a:pt x="172310" y="127750"/>
                  </a:lnTo>
                  <a:lnTo>
                    <a:pt x="162968" y="133125"/>
                  </a:lnTo>
                  <a:lnTo>
                    <a:pt x="153626" y="127750"/>
                  </a:lnTo>
                  <a:lnTo>
                    <a:pt x="162968" y="122337"/>
                  </a:lnTo>
                  <a:close/>
                  <a:moveTo>
                    <a:pt x="182653" y="122337"/>
                  </a:moveTo>
                  <a:lnTo>
                    <a:pt x="191958" y="127750"/>
                  </a:lnTo>
                  <a:lnTo>
                    <a:pt x="182653" y="133125"/>
                  </a:lnTo>
                  <a:lnTo>
                    <a:pt x="173311" y="127750"/>
                  </a:lnTo>
                  <a:lnTo>
                    <a:pt x="182653" y="122337"/>
                  </a:lnTo>
                  <a:close/>
                  <a:moveTo>
                    <a:pt x="202301" y="122337"/>
                  </a:moveTo>
                  <a:lnTo>
                    <a:pt x="211643" y="127750"/>
                  </a:lnTo>
                  <a:lnTo>
                    <a:pt x="202301" y="133125"/>
                  </a:lnTo>
                  <a:lnTo>
                    <a:pt x="192996" y="127750"/>
                  </a:lnTo>
                  <a:lnTo>
                    <a:pt x="202301" y="122337"/>
                  </a:lnTo>
                  <a:close/>
                  <a:moveTo>
                    <a:pt x="221986" y="122337"/>
                  </a:moveTo>
                  <a:lnTo>
                    <a:pt x="231328" y="127750"/>
                  </a:lnTo>
                  <a:lnTo>
                    <a:pt x="221986" y="133125"/>
                  </a:lnTo>
                  <a:lnTo>
                    <a:pt x="212644" y="127750"/>
                  </a:lnTo>
                  <a:lnTo>
                    <a:pt x="221986" y="122337"/>
                  </a:lnTo>
                  <a:close/>
                  <a:moveTo>
                    <a:pt x="241672" y="122337"/>
                  </a:moveTo>
                  <a:lnTo>
                    <a:pt x="250977" y="127750"/>
                  </a:lnTo>
                  <a:lnTo>
                    <a:pt x="241672" y="133125"/>
                  </a:lnTo>
                  <a:lnTo>
                    <a:pt x="232329" y="127750"/>
                  </a:lnTo>
                  <a:lnTo>
                    <a:pt x="241672" y="122337"/>
                  </a:lnTo>
                  <a:close/>
                  <a:moveTo>
                    <a:pt x="261357" y="122337"/>
                  </a:moveTo>
                  <a:lnTo>
                    <a:pt x="270662" y="127750"/>
                  </a:lnTo>
                  <a:lnTo>
                    <a:pt x="261357" y="133125"/>
                  </a:lnTo>
                  <a:lnTo>
                    <a:pt x="252015" y="127750"/>
                  </a:lnTo>
                  <a:lnTo>
                    <a:pt x="261357" y="122337"/>
                  </a:lnTo>
                  <a:close/>
                  <a:moveTo>
                    <a:pt x="15385" y="128009"/>
                  </a:moveTo>
                  <a:lnTo>
                    <a:pt x="24727" y="133422"/>
                  </a:lnTo>
                  <a:lnTo>
                    <a:pt x="15385" y="138797"/>
                  </a:lnTo>
                  <a:lnTo>
                    <a:pt x="6080" y="133422"/>
                  </a:lnTo>
                  <a:lnTo>
                    <a:pt x="15385" y="128009"/>
                  </a:lnTo>
                  <a:close/>
                  <a:moveTo>
                    <a:pt x="35070" y="128009"/>
                  </a:moveTo>
                  <a:lnTo>
                    <a:pt x="44412" y="133422"/>
                  </a:lnTo>
                  <a:lnTo>
                    <a:pt x="35070" y="138797"/>
                  </a:lnTo>
                  <a:lnTo>
                    <a:pt x="25765" y="133422"/>
                  </a:lnTo>
                  <a:lnTo>
                    <a:pt x="35070" y="128009"/>
                  </a:lnTo>
                  <a:close/>
                  <a:moveTo>
                    <a:pt x="54755" y="128009"/>
                  </a:moveTo>
                  <a:lnTo>
                    <a:pt x="64097" y="133422"/>
                  </a:lnTo>
                  <a:lnTo>
                    <a:pt x="54755" y="138797"/>
                  </a:lnTo>
                  <a:lnTo>
                    <a:pt x="45413" y="133422"/>
                  </a:lnTo>
                  <a:lnTo>
                    <a:pt x="54755" y="128009"/>
                  </a:lnTo>
                  <a:close/>
                  <a:moveTo>
                    <a:pt x="74440" y="128009"/>
                  </a:moveTo>
                  <a:lnTo>
                    <a:pt x="83745" y="133422"/>
                  </a:lnTo>
                  <a:lnTo>
                    <a:pt x="74440" y="138797"/>
                  </a:lnTo>
                  <a:lnTo>
                    <a:pt x="65098" y="133422"/>
                  </a:lnTo>
                  <a:lnTo>
                    <a:pt x="74440" y="128009"/>
                  </a:lnTo>
                  <a:close/>
                  <a:moveTo>
                    <a:pt x="94088" y="128009"/>
                  </a:moveTo>
                  <a:lnTo>
                    <a:pt x="103431" y="133422"/>
                  </a:lnTo>
                  <a:lnTo>
                    <a:pt x="94088" y="138797"/>
                  </a:lnTo>
                  <a:lnTo>
                    <a:pt x="84783" y="133422"/>
                  </a:lnTo>
                  <a:lnTo>
                    <a:pt x="94088" y="128009"/>
                  </a:lnTo>
                  <a:close/>
                  <a:moveTo>
                    <a:pt x="113774" y="128009"/>
                  </a:moveTo>
                  <a:lnTo>
                    <a:pt x="123116" y="133422"/>
                  </a:lnTo>
                  <a:lnTo>
                    <a:pt x="113774" y="138797"/>
                  </a:lnTo>
                  <a:lnTo>
                    <a:pt x="104431" y="133422"/>
                  </a:lnTo>
                  <a:lnTo>
                    <a:pt x="113774" y="128009"/>
                  </a:lnTo>
                  <a:close/>
                  <a:moveTo>
                    <a:pt x="133459" y="128009"/>
                  </a:moveTo>
                  <a:lnTo>
                    <a:pt x="142764" y="133422"/>
                  </a:lnTo>
                  <a:lnTo>
                    <a:pt x="133459" y="138797"/>
                  </a:lnTo>
                  <a:lnTo>
                    <a:pt x="124117" y="133422"/>
                  </a:lnTo>
                  <a:lnTo>
                    <a:pt x="133459" y="128009"/>
                  </a:lnTo>
                  <a:close/>
                  <a:moveTo>
                    <a:pt x="153144" y="128009"/>
                  </a:moveTo>
                  <a:lnTo>
                    <a:pt x="162449" y="133422"/>
                  </a:lnTo>
                  <a:lnTo>
                    <a:pt x="153144" y="138797"/>
                  </a:lnTo>
                  <a:lnTo>
                    <a:pt x="143802" y="133422"/>
                  </a:lnTo>
                  <a:lnTo>
                    <a:pt x="153144" y="128009"/>
                  </a:lnTo>
                  <a:close/>
                  <a:moveTo>
                    <a:pt x="172792" y="128009"/>
                  </a:moveTo>
                  <a:lnTo>
                    <a:pt x="182134" y="133422"/>
                  </a:lnTo>
                  <a:lnTo>
                    <a:pt x="172792" y="138797"/>
                  </a:lnTo>
                  <a:lnTo>
                    <a:pt x="163487" y="133422"/>
                  </a:lnTo>
                  <a:lnTo>
                    <a:pt x="172792" y="128009"/>
                  </a:lnTo>
                  <a:close/>
                  <a:moveTo>
                    <a:pt x="192477" y="128009"/>
                  </a:moveTo>
                  <a:lnTo>
                    <a:pt x="201819" y="133422"/>
                  </a:lnTo>
                  <a:lnTo>
                    <a:pt x="192477" y="138797"/>
                  </a:lnTo>
                  <a:lnTo>
                    <a:pt x="183135" y="133422"/>
                  </a:lnTo>
                  <a:lnTo>
                    <a:pt x="192477" y="128009"/>
                  </a:lnTo>
                  <a:close/>
                  <a:moveTo>
                    <a:pt x="212162" y="128009"/>
                  </a:moveTo>
                  <a:lnTo>
                    <a:pt x="221467" y="133422"/>
                  </a:lnTo>
                  <a:lnTo>
                    <a:pt x="212162" y="138797"/>
                  </a:lnTo>
                  <a:lnTo>
                    <a:pt x="202820" y="133422"/>
                  </a:lnTo>
                  <a:lnTo>
                    <a:pt x="212162" y="128009"/>
                  </a:lnTo>
                  <a:close/>
                  <a:moveTo>
                    <a:pt x="231810" y="128009"/>
                  </a:moveTo>
                  <a:lnTo>
                    <a:pt x="241153" y="133422"/>
                  </a:lnTo>
                  <a:lnTo>
                    <a:pt x="231810" y="138797"/>
                  </a:lnTo>
                  <a:lnTo>
                    <a:pt x="222505" y="133422"/>
                  </a:lnTo>
                  <a:lnTo>
                    <a:pt x="231810" y="128009"/>
                  </a:lnTo>
                  <a:close/>
                  <a:moveTo>
                    <a:pt x="251496" y="128009"/>
                  </a:moveTo>
                  <a:lnTo>
                    <a:pt x="260838" y="133422"/>
                  </a:lnTo>
                  <a:lnTo>
                    <a:pt x="251496" y="138797"/>
                  </a:lnTo>
                  <a:lnTo>
                    <a:pt x="242153" y="133422"/>
                  </a:lnTo>
                  <a:lnTo>
                    <a:pt x="251496" y="128009"/>
                  </a:lnTo>
                  <a:close/>
                  <a:moveTo>
                    <a:pt x="271181" y="128009"/>
                  </a:moveTo>
                  <a:lnTo>
                    <a:pt x="280523" y="133422"/>
                  </a:lnTo>
                  <a:lnTo>
                    <a:pt x="271181" y="138797"/>
                  </a:lnTo>
                  <a:lnTo>
                    <a:pt x="261839" y="133422"/>
                  </a:lnTo>
                  <a:lnTo>
                    <a:pt x="271181" y="128009"/>
                  </a:lnTo>
                  <a:close/>
                  <a:moveTo>
                    <a:pt x="25246" y="133718"/>
                  </a:moveTo>
                  <a:lnTo>
                    <a:pt x="34588" y="139094"/>
                  </a:lnTo>
                  <a:lnTo>
                    <a:pt x="25246" y="144469"/>
                  </a:lnTo>
                  <a:lnTo>
                    <a:pt x="15904" y="139094"/>
                  </a:lnTo>
                  <a:lnTo>
                    <a:pt x="25246" y="133718"/>
                  </a:lnTo>
                  <a:close/>
                  <a:moveTo>
                    <a:pt x="44931" y="133718"/>
                  </a:moveTo>
                  <a:lnTo>
                    <a:pt x="54236" y="139094"/>
                  </a:lnTo>
                  <a:lnTo>
                    <a:pt x="44931" y="144469"/>
                  </a:lnTo>
                  <a:lnTo>
                    <a:pt x="35589" y="139094"/>
                  </a:lnTo>
                  <a:lnTo>
                    <a:pt x="44931" y="133718"/>
                  </a:lnTo>
                  <a:close/>
                  <a:moveTo>
                    <a:pt x="64579" y="133718"/>
                  </a:moveTo>
                  <a:lnTo>
                    <a:pt x="73921" y="139094"/>
                  </a:lnTo>
                  <a:lnTo>
                    <a:pt x="64579" y="144469"/>
                  </a:lnTo>
                  <a:lnTo>
                    <a:pt x="55274" y="139094"/>
                  </a:lnTo>
                  <a:lnTo>
                    <a:pt x="64579" y="133718"/>
                  </a:lnTo>
                  <a:close/>
                  <a:moveTo>
                    <a:pt x="84264" y="133718"/>
                  </a:moveTo>
                  <a:lnTo>
                    <a:pt x="93606" y="139094"/>
                  </a:lnTo>
                  <a:lnTo>
                    <a:pt x="84264" y="144469"/>
                  </a:lnTo>
                  <a:lnTo>
                    <a:pt x="74922" y="139094"/>
                  </a:lnTo>
                  <a:lnTo>
                    <a:pt x="84264" y="133718"/>
                  </a:lnTo>
                  <a:close/>
                  <a:moveTo>
                    <a:pt x="103950" y="133718"/>
                  </a:moveTo>
                  <a:lnTo>
                    <a:pt x="113255" y="139094"/>
                  </a:lnTo>
                  <a:lnTo>
                    <a:pt x="103950" y="144469"/>
                  </a:lnTo>
                  <a:lnTo>
                    <a:pt x="94607" y="139094"/>
                  </a:lnTo>
                  <a:lnTo>
                    <a:pt x="103950" y="133718"/>
                  </a:lnTo>
                  <a:close/>
                  <a:moveTo>
                    <a:pt x="123598" y="133718"/>
                  </a:moveTo>
                  <a:lnTo>
                    <a:pt x="132940" y="139094"/>
                  </a:lnTo>
                  <a:lnTo>
                    <a:pt x="123598" y="144469"/>
                  </a:lnTo>
                  <a:lnTo>
                    <a:pt x="114293" y="139094"/>
                  </a:lnTo>
                  <a:lnTo>
                    <a:pt x="123598" y="133718"/>
                  </a:lnTo>
                  <a:close/>
                  <a:moveTo>
                    <a:pt x="143283" y="133718"/>
                  </a:moveTo>
                  <a:lnTo>
                    <a:pt x="152625" y="139094"/>
                  </a:lnTo>
                  <a:lnTo>
                    <a:pt x="143283" y="144469"/>
                  </a:lnTo>
                  <a:lnTo>
                    <a:pt x="133978" y="139094"/>
                  </a:lnTo>
                  <a:lnTo>
                    <a:pt x="143283" y="133718"/>
                  </a:lnTo>
                  <a:close/>
                  <a:moveTo>
                    <a:pt x="162968" y="133718"/>
                  </a:moveTo>
                  <a:lnTo>
                    <a:pt x="172310" y="139094"/>
                  </a:lnTo>
                  <a:lnTo>
                    <a:pt x="162968" y="144469"/>
                  </a:lnTo>
                  <a:lnTo>
                    <a:pt x="153626" y="139094"/>
                  </a:lnTo>
                  <a:lnTo>
                    <a:pt x="162968" y="133718"/>
                  </a:lnTo>
                  <a:close/>
                  <a:moveTo>
                    <a:pt x="182653" y="133718"/>
                  </a:moveTo>
                  <a:lnTo>
                    <a:pt x="191958" y="139094"/>
                  </a:lnTo>
                  <a:lnTo>
                    <a:pt x="182653" y="144469"/>
                  </a:lnTo>
                  <a:lnTo>
                    <a:pt x="173311" y="139094"/>
                  </a:lnTo>
                  <a:lnTo>
                    <a:pt x="182653" y="133718"/>
                  </a:lnTo>
                  <a:close/>
                  <a:moveTo>
                    <a:pt x="202301" y="133718"/>
                  </a:moveTo>
                  <a:lnTo>
                    <a:pt x="211643" y="139094"/>
                  </a:lnTo>
                  <a:lnTo>
                    <a:pt x="202301" y="144469"/>
                  </a:lnTo>
                  <a:lnTo>
                    <a:pt x="192996" y="139094"/>
                  </a:lnTo>
                  <a:lnTo>
                    <a:pt x="202301" y="133718"/>
                  </a:lnTo>
                  <a:close/>
                  <a:moveTo>
                    <a:pt x="221986" y="133718"/>
                  </a:moveTo>
                  <a:lnTo>
                    <a:pt x="231328" y="139094"/>
                  </a:lnTo>
                  <a:lnTo>
                    <a:pt x="221986" y="144469"/>
                  </a:lnTo>
                  <a:lnTo>
                    <a:pt x="212644" y="139094"/>
                  </a:lnTo>
                  <a:lnTo>
                    <a:pt x="221986" y="133718"/>
                  </a:lnTo>
                  <a:close/>
                  <a:moveTo>
                    <a:pt x="241672" y="133718"/>
                  </a:moveTo>
                  <a:lnTo>
                    <a:pt x="250977" y="139094"/>
                  </a:lnTo>
                  <a:lnTo>
                    <a:pt x="241672" y="144469"/>
                  </a:lnTo>
                  <a:lnTo>
                    <a:pt x="232329" y="139094"/>
                  </a:lnTo>
                  <a:lnTo>
                    <a:pt x="241672" y="133718"/>
                  </a:lnTo>
                  <a:close/>
                  <a:moveTo>
                    <a:pt x="261357" y="133718"/>
                  </a:moveTo>
                  <a:lnTo>
                    <a:pt x="270662" y="139094"/>
                  </a:lnTo>
                  <a:lnTo>
                    <a:pt x="261357" y="144469"/>
                  </a:lnTo>
                  <a:lnTo>
                    <a:pt x="252015" y="139094"/>
                  </a:lnTo>
                  <a:lnTo>
                    <a:pt x="261357" y="133718"/>
                  </a:lnTo>
                  <a:close/>
                  <a:moveTo>
                    <a:pt x="15385" y="139390"/>
                  </a:moveTo>
                  <a:lnTo>
                    <a:pt x="24727" y="144766"/>
                  </a:lnTo>
                  <a:lnTo>
                    <a:pt x="15385" y="150141"/>
                  </a:lnTo>
                  <a:lnTo>
                    <a:pt x="6080" y="144766"/>
                  </a:lnTo>
                  <a:lnTo>
                    <a:pt x="15385" y="139390"/>
                  </a:lnTo>
                  <a:close/>
                  <a:moveTo>
                    <a:pt x="35070" y="139390"/>
                  </a:moveTo>
                  <a:lnTo>
                    <a:pt x="44412" y="144766"/>
                  </a:lnTo>
                  <a:lnTo>
                    <a:pt x="35070" y="150141"/>
                  </a:lnTo>
                  <a:lnTo>
                    <a:pt x="25765" y="144766"/>
                  </a:lnTo>
                  <a:lnTo>
                    <a:pt x="35070" y="139390"/>
                  </a:lnTo>
                  <a:close/>
                  <a:moveTo>
                    <a:pt x="54755" y="139390"/>
                  </a:moveTo>
                  <a:lnTo>
                    <a:pt x="64097" y="144766"/>
                  </a:lnTo>
                  <a:lnTo>
                    <a:pt x="54755" y="150141"/>
                  </a:lnTo>
                  <a:lnTo>
                    <a:pt x="45413" y="144766"/>
                  </a:lnTo>
                  <a:lnTo>
                    <a:pt x="54755" y="139390"/>
                  </a:lnTo>
                  <a:close/>
                  <a:moveTo>
                    <a:pt x="74440" y="139390"/>
                  </a:moveTo>
                  <a:lnTo>
                    <a:pt x="83745" y="144766"/>
                  </a:lnTo>
                  <a:lnTo>
                    <a:pt x="74440" y="150141"/>
                  </a:lnTo>
                  <a:lnTo>
                    <a:pt x="65098" y="144766"/>
                  </a:lnTo>
                  <a:lnTo>
                    <a:pt x="74440" y="139390"/>
                  </a:lnTo>
                  <a:close/>
                  <a:moveTo>
                    <a:pt x="94088" y="139390"/>
                  </a:moveTo>
                  <a:lnTo>
                    <a:pt x="103431" y="144766"/>
                  </a:lnTo>
                  <a:lnTo>
                    <a:pt x="94088" y="150141"/>
                  </a:lnTo>
                  <a:lnTo>
                    <a:pt x="84783" y="144766"/>
                  </a:lnTo>
                  <a:lnTo>
                    <a:pt x="94088" y="139390"/>
                  </a:lnTo>
                  <a:close/>
                  <a:moveTo>
                    <a:pt x="113774" y="139390"/>
                  </a:moveTo>
                  <a:lnTo>
                    <a:pt x="123116" y="144766"/>
                  </a:lnTo>
                  <a:lnTo>
                    <a:pt x="113774" y="150141"/>
                  </a:lnTo>
                  <a:lnTo>
                    <a:pt x="104431" y="144766"/>
                  </a:lnTo>
                  <a:lnTo>
                    <a:pt x="113774" y="139390"/>
                  </a:lnTo>
                  <a:close/>
                  <a:moveTo>
                    <a:pt x="133459" y="139390"/>
                  </a:moveTo>
                  <a:lnTo>
                    <a:pt x="142764" y="144766"/>
                  </a:lnTo>
                  <a:lnTo>
                    <a:pt x="133459" y="150141"/>
                  </a:lnTo>
                  <a:lnTo>
                    <a:pt x="124117" y="144766"/>
                  </a:lnTo>
                  <a:lnTo>
                    <a:pt x="133459" y="139390"/>
                  </a:lnTo>
                  <a:close/>
                  <a:moveTo>
                    <a:pt x="153144" y="139390"/>
                  </a:moveTo>
                  <a:lnTo>
                    <a:pt x="162449" y="144766"/>
                  </a:lnTo>
                  <a:lnTo>
                    <a:pt x="153144" y="150141"/>
                  </a:lnTo>
                  <a:lnTo>
                    <a:pt x="143802" y="144766"/>
                  </a:lnTo>
                  <a:lnTo>
                    <a:pt x="153144" y="139390"/>
                  </a:lnTo>
                  <a:close/>
                  <a:moveTo>
                    <a:pt x="172792" y="139390"/>
                  </a:moveTo>
                  <a:lnTo>
                    <a:pt x="182134" y="144766"/>
                  </a:lnTo>
                  <a:lnTo>
                    <a:pt x="172792" y="150141"/>
                  </a:lnTo>
                  <a:lnTo>
                    <a:pt x="163487" y="144766"/>
                  </a:lnTo>
                  <a:lnTo>
                    <a:pt x="172792" y="139390"/>
                  </a:lnTo>
                  <a:close/>
                  <a:moveTo>
                    <a:pt x="192477" y="139390"/>
                  </a:moveTo>
                  <a:lnTo>
                    <a:pt x="201819" y="144766"/>
                  </a:lnTo>
                  <a:lnTo>
                    <a:pt x="192477" y="150141"/>
                  </a:lnTo>
                  <a:lnTo>
                    <a:pt x="183135" y="144766"/>
                  </a:lnTo>
                  <a:lnTo>
                    <a:pt x="192477" y="139390"/>
                  </a:lnTo>
                  <a:close/>
                  <a:moveTo>
                    <a:pt x="212162" y="139390"/>
                  </a:moveTo>
                  <a:lnTo>
                    <a:pt x="221467" y="144766"/>
                  </a:lnTo>
                  <a:lnTo>
                    <a:pt x="212162" y="150141"/>
                  </a:lnTo>
                  <a:lnTo>
                    <a:pt x="202820" y="144766"/>
                  </a:lnTo>
                  <a:lnTo>
                    <a:pt x="212162" y="139390"/>
                  </a:lnTo>
                  <a:close/>
                  <a:moveTo>
                    <a:pt x="231810" y="139390"/>
                  </a:moveTo>
                  <a:lnTo>
                    <a:pt x="241153" y="144766"/>
                  </a:lnTo>
                  <a:lnTo>
                    <a:pt x="231810" y="150141"/>
                  </a:lnTo>
                  <a:lnTo>
                    <a:pt x="222505" y="144766"/>
                  </a:lnTo>
                  <a:lnTo>
                    <a:pt x="231810" y="139390"/>
                  </a:lnTo>
                  <a:close/>
                  <a:moveTo>
                    <a:pt x="251496" y="139390"/>
                  </a:moveTo>
                  <a:lnTo>
                    <a:pt x="260838" y="144766"/>
                  </a:lnTo>
                  <a:lnTo>
                    <a:pt x="251496" y="150141"/>
                  </a:lnTo>
                  <a:lnTo>
                    <a:pt x="242153" y="144766"/>
                  </a:lnTo>
                  <a:lnTo>
                    <a:pt x="251496" y="139390"/>
                  </a:lnTo>
                  <a:close/>
                  <a:moveTo>
                    <a:pt x="271181" y="139390"/>
                  </a:moveTo>
                  <a:lnTo>
                    <a:pt x="280523" y="144766"/>
                  </a:lnTo>
                  <a:lnTo>
                    <a:pt x="271181" y="150141"/>
                  </a:lnTo>
                  <a:lnTo>
                    <a:pt x="261839" y="144766"/>
                  </a:lnTo>
                  <a:lnTo>
                    <a:pt x="271181" y="139390"/>
                  </a:lnTo>
                  <a:close/>
                  <a:moveTo>
                    <a:pt x="25246" y="145062"/>
                  </a:moveTo>
                  <a:lnTo>
                    <a:pt x="34588" y="150438"/>
                  </a:lnTo>
                  <a:lnTo>
                    <a:pt x="25246" y="155850"/>
                  </a:lnTo>
                  <a:lnTo>
                    <a:pt x="15904" y="150438"/>
                  </a:lnTo>
                  <a:lnTo>
                    <a:pt x="25246" y="145062"/>
                  </a:lnTo>
                  <a:close/>
                  <a:moveTo>
                    <a:pt x="44931" y="145062"/>
                  </a:moveTo>
                  <a:lnTo>
                    <a:pt x="54236" y="150438"/>
                  </a:lnTo>
                  <a:lnTo>
                    <a:pt x="44931" y="155850"/>
                  </a:lnTo>
                  <a:lnTo>
                    <a:pt x="35589" y="150438"/>
                  </a:lnTo>
                  <a:lnTo>
                    <a:pt x="44931" y="145062"/>
                  </a:lnTo>
                  <a:close/>
                  <a:moveTo>
                    <a:pt x="64579" y="145062"/>
                  </a:moveTo>
                  <a:lnTo>
                    <a:pt x="73921" y="150438"/>
                  </a:lnTo>
                  <a:lnTo>
                    <a:pt x="64579" y="155850"/>
                  </a:lnTo>
                  <a:lnTo>
                    <a:pt x="55274" y="150438"/>
                  </a:lnTo>
                  <a:lnTo>
                    <a:pt x="64579" y="145062"/>
                  </a:lnTo>
                  <a:close/>
                  <a:moveTo>
                    <a:pt x="84264" y="145062"/>
                  </a:moveTo>
                  <a:lnTo>
                    <a:pt x="93606" y="150438"/>
                  </a:lnTo>
                  <a:lnTo>
                    <a:pt x="84264" y="155850"/>
                  </a:lnTo>
                  <a:lnTo>
                    <a:pt x="74922" y="150438"/>
                  </a:lnTo>
                  <a:lnTo>
                    <a:pt x="84264" y="145062"/>
                  </a:lnTo>
                  <a:close/>
                  <a:moveTo>
                    <a:pt x="103950" y="145062"/>
                  </a:moveTo>
                  <a:lnTo>
                    <a:pt x="113255" y="150438"/>
                  </a:lnTo>
                  <a:lnTo>
                    <a:pt x="103950" y="155850"/>
                  </a:lnTo>
                  <a:lnTo>
                    <a:pt x="94607" y="150438"/>
                  </a:lnTo>
                  <a:lnTo>
                    <a:pt x="103950" y="145062"/>
                  </a:lnTo>
                  <a:close/>
                  <a:moveTo>
                    <a:pt x="123598" y="145062"/>
                  </a:moveTo>
                  <a:lnTo>
                    <a:pt x="132940" y="150438"/>
                  </a:lnTo>
                  <a:lnTo>
                    <a:pt x="123598" y="155850"/>
                  </a:lnTo>
                  <a:lnTo>
                    <a:pt x="114293" y="150438"/>
                  </a:lnTo>
                  <a:lnTo>
                    <a:pt x="123598" y="145062"/>
                  </a:lnTo>
                  <a:close/>
                  <a:moveTo>
                    <a:pt x="143283" y="145062"/>
                  </a:moveTo>
                  <a:lnTo>
                    <a:pt x="152625" y="150438"/>
                  </a:lnTo>
                  <a:lnTo>
                    <a:pt x="143283" y="155850"/>
                  </a:lnTo>
                  <a:lnTo>
                    <a:pt x="133978" y="150438"/>
                  </a:lnTo>
                  <a:lnTo>
                    <a:pt x="143283" y="145062"/>
                  </a:lnTo>
                  <a:close/>
                  <a:moveTo>
                    <a:pt x="162968" y="145062"/>
                  </a:moveTo>
                  <a:lnTo>
                    <a:pt x="172310" y="150438"/>
                  </a:lnTo>
                  <a:lnTo>
                    <a:pt x="162968" y="155850"/>
                  </a:lnTo>
                  <a:lnTo>
                    <a:pt x="153626" y="150438"/>
                  </a:lnTo>
                  <a:lnTo>
                    <a:pt x="162968" y="145062"/>
                  </a:lnTo>
                  <a:close/>
                  <a:moveTo>
                    <a:pt x="182653" y="145062"/>
                  </a:moveTo>
                  <a:lnTo>
                    <a:pt x="191958" y="150438"/>
                  </a:lnTo>
                  <a:lnTo>
                    <a:pt x="182653" y="155850"/>
                  </a:lnTo>
                  <a:lnTo>
                    <a:pt x="173311" y="150438"/>
                  </a:lnTo>
                  <a:lnTo>
                    <a:pt x="182653" y="145062"/>
                  </a:lnTo>
                  <a:close/>
                  <a:moveTo>
                    <a:pt x="202301" y="145062"/>
                  </a:moveTo>
                  <a:lnTo>
                    <a:pt x="211643" y="150438"/>
                  </a:lnTo>
                  <a:lnTo>
                    <a:pt x="202301" y="155850"/>
                  </a:lnTo>
                  <a:lnTo>
                    <a:pt x="192996" y="150438"/>
                  </a:lnTo>
                  <a:lnTo>
                    <a:pt x="202301" y="145062"/>
                  </a:lnTo>
                  <a:close/>
                  <a:moveTo>
                    <a:pt x="221986" y="145062"/>
                  </a:moveTo>
                  <a:lnTo>
                    <a:pt x="231328" y="150438"/>
                  </a:lnTo>
                  <a:lnTo>
                    <a:pt x="221986" y="155850"/>
                  </a:lnTo>
                  <a:lnTo>
                    <a:pt x="212644" y="150438"/>
                  </a:lnTo>
                  <a:lnTo>
                    <a:pt x="221986" y="145062"/>
                  </a:lnTo>
                  <a:close/>
                  <a:moveTo>
                    <a:pt x="241672" y="145062"/>
                  </a:moveTo>
                  <a:lnTo>
                    <a:pt x="250977" y="150438"/>
                  </a:lnTo>
                  <a:lnTo>
                    <a:pt x="241672" y="155850"/>
                  </a:lnTo>
                  <a:lnTo>
                    <a:pt x="232329" y="150438"/>
                  </a:lnTo>
                  <a:lnTo>
                    <a:pt x="241672" y="145062"/>
                  </a:lnTo>
                  <a:close/>
                  <a:moveTo>
                    <a:pt x="261357" y="145062"/>
                  </a:moveTo>
                  <a:lnTo>
                    <a:pt x="270662" y="150438"/>
                  </a:lnTo>
                  <a:lnTo>
                    <a:pt x="261357" y="155850"/>
                  </a:lnTo>
                  <a:lnTo>
                    <a:pt x="252015" y="150438"/>
                  </a:lnTo>
                  <a:lnTo>
                    <a:pt x="261357" y="145062"/>
                  </a:lnTo>
                  <a:close/>
                  <a:moveTo>
                    <a:pt x="10121" y="0"/>
                  </a:moveTo>
                  <a:lnTo>
                    <a:pt x="14903" y="2780"/>
                  </a:lnTo>
                  <a:lnTo>
                    <a:pt x="5561" y="8156"/>
                  </a:lnTo>
                  <a:lnTo>
                    <a:pt x="0" y="4968"/>
                  </a:lnTo>
                  <a:lnTo>
                    <a:pt x="0" y="5561"/>
                  </a:lnTo>
                  <a:lnTo>
                    <a:pt x="5042" y="8452"/>
                  </a:lnTo>
                  <a:lnTo>
                    <a:pt x="0" y="11381"/>
                  </a:lnTo>
                  <a:lnTo>
                    <a:pt x="0" y="11974"/>
                  </a:lnTo>
                  <a:lnTo>
                    <a:pt x="5561" y="8749"/>
                  </a:lnTo>
                  <a:lnTo>
                    <a:pt x="14903" y="14124"/>
                  </a:lnTo>
                  <a:lnTo>
                    <a:pt x="5561" y="19537"/>
                  </a:lnTo>
                  <a:lnTo>
                    <a:pt x="0" y="16312"/>
                  </a:lnTo>
                  <a:lnTo>
                    <a:pt x="0" y="16905"/>
                  </a:lnTo>
                  <a:lnTo>
                    <a:pt x="5042" y="19833"/>
                  </a:lnTo>
                  <a:lnTo>
                    <a:pt x="0" y="22725"/>
                  </a:lnTo>
                  <a:lnTo>
                    <a:pt x="0" y="23318"/>
                  </a:lnTo>
                  <a:lnTo>
                    <a:pt x="5561" y="20130"/>
                  </a:lnTo>
                  <a:lnTo>
                    <a:pt x="14903" y="25505"/>
                  </a:lnTo>
                  <a:lnTo>
                    <a:pt x="5561" y="30881"/>
                  </a:lnTo>
                  <a:lnTo>
                    <a:pt x="0" y="27693"/>
                  </a:lnTo>
                  <a:lnTo>
                    <a:pt x="0" y="28249"/>
                  </a:lnTo>
                  <a:lnTo>
                    <a:pt x="5042" y="31177"/>
                  </a:lnTo>
                  <a:lnTo>
                    <a:pt x="0" y="34106"/>
                  </a:lnTo>
                  <a:lnTo>
                    <a:pt x="0" y="34662"/>
                  </a:lnTo>
                  <a:lnTo>
                    <a:pt x="5561" y="31474"/>
                  </a:lnTo>
                  <a:lnTo>
                    <a:pt x="14903" y="36849"/>
                  </a:lnTo>
                  <a:lnTo>
                    <a:pt x="5561" y="42262"/>
                  </a:lnTo>
                  <a:lnTo>
                    <a:pt x="0" y="39037"/>
                  </a:lnTo>
                  <a:lnTo>
                    <a:pt x="0" y="39630"/>
                  </a:lnTo>
                  <a:lnTo>
                    <a:pt x="5042" y="42521"/>
                  </a:lnTo>
                  <a:lnTo>
                    <a:pt x="0" y="45450"/>
                  </a:lnTo>
                  <a:lnTo>
                    <a:pt x="0" y="46043"/>
                  </a:lnTo>
                  <a:lnTo>
                    <a:pt x="5561" y="42818"/>
                  </a:lnTo>
                  <a:lnTo>
                    <a:pt x="14903" y="48230"/>
                  </a:lnTo>
                  <a:lnTo>
                    <a:pt x="5561" y="53606"/>
                  </a:lnTo>
                  <a:lnTo>
                    <a:pt x="0" y="50381"/>
                  </a:lnTo>
                  <a:lnTo>
                    <a:pt x="0" y="50974"/>
                  </a:lnTo>
                  <a:lnTo>
                    <a:pt x="5042" y="53902"/>
                  </a:lnTo>
                  <a:lnTo>
                    <a:pt x="0" y="56794"/>
                  </a:lnTo>
                  <a:lnTo>
                    <a:pt x="0" y="57387"/>
                  </a:lnTo>
                  <a:lnTo>
                    <a:pt x="5561" y="54199"/>
                  </a:lnTo>
                  <a:lnTo>
                    <a:pt x="14903" y="59574"/>
                  </a:lnTo>
                  <a:lnTo>
                    <a:pt x="5561" y="64950"/>
                  </a:lnTo>
                  <a:lnTo>
                    <a:pt x="0" y="61762"/>
                  </a:lnTo>
                  <a:lnTo>
                    <a:pt x="0" y="62355"/>
                  </a:lnTo>
                  <a:lnTo>
                    <a:pt x="5042" y="65246"/>
                  </a:lnTo>
                  <a:lnTo>
                    <a:pt x="0" y="68175"/>
                  </a:lnTo>
                  <a:lnTo>
                    <a:pt x="0" y="68768"/>
                  </a:lnTo>
                  <a:lnTo>
                    <a:pt x="5561" y="65543"/>
                  </a:lnTo>
                  <a:lnTo>
                    <a:pt x="14903" y="70918"/>
                  </a:lnTo>
                  <a:lnTo>
                    <a:pt x="5561" y="76331"/>
                  </a:lnTo>
                  <a:lnTo>
                    <a:pt x="0" y="73106"/>
                  </a:lnTo>
                  <a:lnTo>
                    <a:pt x="0" y="73699"/>
                  </a:lnTo>
                  <a:lnTo>
                    <a:pt x="5042" y="76627"/>
                  </a:lnTo>
                  <a:lnTo>
                    <a:pt x="0" y="79519"/>
                  </a:lnTo>
                  <a:lnTo>
                    <a:pt x="0" y="80112"/>
                  </a:lnTo>
                  <a:lnTo>
                    <a:pt x="5561" y="76924"/>
                  </a:lnTo>
                  <a:lnTo>
                    <a:pt x="14903" y="82299"/>
                  </a:lnTo>
                  <a:lnTo>
                    <a:pt x="5561" y="87675"/>
                  </a:lnTo>
                  <a:lnTo>
                    <a:pt x="0" y="84487"/>
                  </a:lnTo>
                  <a:lnTo>
                    <a:pt x="0" y="85043"/>
                  </a:lnTo>
                  <a:lnTo>
                    <a:pt x="5042" y="87971"/>
                  </a:lnTo>
                  <a:lnTo>
                    <a:pt x="0" y="90900"/>
                  </a:lnTo>
                  <a:lnTo>
                    <a:pt x="0" y="91493"/>
                  </a:lnTo>
                  <a:lnTo>
                    <a:pt x="5561" y="88268"/>
                  </a:lnTo>
                  <a:lnTo>
                    <a:pt x="14903" y="93643"/>
                  </a:lnTo>
                  <a:lnTo>
                    <a:pt x="5561" y="99056"/>
                  </a:lnTo>
                  <a:lnTo>
                    <a:pt x="0" y="95831"/>
                  </a:lnTo>
                  <a:lnTo>
                    <a:pt x="0" y="96424"/>
                  </a:lnTo>
                  <a:lnTo>
                    <a:pt x="5042" y="99353"/>
                  </a:lnTo>
                  <a:lnTo>
                    <a:pt x="0" y="102244"/>
                  </a:lnTo>
                  <a:lnTo>
                    <a:pt x="0" y="102837"/>
                  </a:lnTo>
                  <a:lnTo>
                    <a:pt x="5561" y="99612"/>
                  </a:lnTo>
                  <a:lnTo>
                    <a:pt x="14903" y="105025"/>
                  </a:lnTo>
                  <a:lnTo>
                    <a:pt x="5561" y="110400"/>
                  </a:lnTo>
                  <a:lnTo>
                    <a:pt x="0" y="107175"/>
                  </a:lnTo>
                  <a:lnTo>
                    <a:pt x="0" y="107768"/>
                  </a:lnTo>
                  <a:lnTo>
                    <a:pt x="5042" y="110697"/>
                  </a:lnTo>
                  <a:lnTo>
                    <a:pt x="0" y="113625"/>
                  </a:lnTo>
                  <a:lnTo>
                    <a:pt x="0" y="114181"/>
                  </a:lnTo>
                  <a:lnTo>
                    <a:pt x="5561" y="110993"/>
                  </a:lnTo>
                  <a:lnTo>
                    <a:pt x="14903" y="116369"/>
                  </a:lnTo>
                  <a:lnTo>
                    <a:pt x="5561" y="121744"/>
                  </a:lnTo>
                  <a:lnTo>
                    <a:pt x="0" y="118556"/>
                  </a:lnTo>
                  <a:lnTo>
                    <a:pt x="0" y="119149"/>
                  </a:lnTo>
                  <a:lnTo>
                    <a:pt x="5042" y="122040"/>
                  </a:lnTo>
                  <a:lnTo>
                    <a:pt x="0" y="124969"/>
                  </a:lnTo>
                  <a:lnTo>
                    <a:pt x="0" y="125562"/>
                  </a:lnTo>
                  <a:lnTo>
                    <a:pt x="5561" y="122337"/>
                  </a:lnTo>
                  <a:lnTo>
                    <a:pt x="14903" y="127750"/>
                  </a:lnTo>
                  <a:lnTo>
                    <a:pt x="5561" y="133125"/>
                  </a:lnTo>
                  <a:lnTo>
                    <a:pt x="0" y="129900"/>
                  </a:lnTo>
                  <a:lnTo>
                    <a:pt x="0" y="130493"/>
                  </a:lnTo>
                  <a:lnTo>
                    <a:pt x="5042" y="133422"/>
                  </a:lnTo>
                  <a:lnTo>
                    <a:pt x="0" y="136313"/>
                  </a:lnTo>
                  <a:lnTo>
                    <a:pt x="0" y="136906"/>
                  </a:lnTo>
                  <a:lnTo>
                    <a:pt x="5561" y="133718"/>
                  </a:lnTo>
                  <a:lnTo>
                    <a:pt x="14903" y="139094"/>
                  </a:lnTo>
                  <a:lnTo>
                    <a:pt x="5561" y="144469"/>
                  </a:lnTo>
                  <a:lnTo>
                    <a:pt x="0" y="141281"/>
                  </a:lnTo>
                  <a:lnTo>
                    <a:pt x="0" y="141874"/>
                  </a:lnTo>
                  <a:lnTo>
                    <a:pt x="5042" y="144766"/>
                  </a:lnTo>
                  <a:lnTo>
                    <a:pt x="0" y="147694"/>
                  </a:lnTo>
                  <a:lnTo>
                    <a:pt x="0" y="148287"/>
                  </a:lnTo>
                  <a:lnTo>
                    <a:pt x="5561" y="145062"/>
                  </a:lnTo>
                  <a:lnTo>
                    <a:pt x="14903" y="150438"/>
                  </a:lnTo>
                  <a:lnTo>
                    <a:pt x="5561" y="155850"/>
                  </a:lnTo>
                  <a:lnTo>
                    <a:pt x="0" y="152625"/>
                  </a:lnTo>
                  <a:lnTo>
                    <a:pt x="0" y="153218"/>
                  </a:lnTo>
                  <a:lnTo>
                    <a:pt x="5042" y="156147"/>
                  </a:lnTo>
                  <a:lnTo>
                    <a:pt x="0" y="159038"/>
                  </a:lnTo>
                  <a:lnTo>
                    <a:pt x="0" y="159631"/>
                  </a:lnTo>
                  <a:lnTo>
                    <a:pt x="5561" y="156406"/>
                  </a:lnTo>
                  <a:lnTo>
                    <a:pt x="14384" y="161522"/>
                  </a:lnTo>
                  <a:lnTo>
                    <a:pt x="15385" y="161522"/>
                  </a:lnTo>
                  <a:lnTo>
                    <a:pt x="6080" y="156147"/>
                  </a:lnTo>
                  <a:lnTo>
                    <a:pt x="15385" y="150734"/>
                  </a:lnTo>
                  <a:lnTo>
                    <a:pt x="24727" y="156147"/>
                  </a:lnTo>
                  <a:lnTo>
                    <a:pt x="15385" y="161522"/>
                  </a:lnTo>
                  <a:lnTo>
                    <a:pt x="16423" y="161522"/>
                  </a:lnTo>
                  <a:lnTo>
                    <a:pt x="25246" y="156406"/>
                  </a:lnTo>
                  <a:lnTo>
                    <a:pt x="34069" y="161522"/>
                  </a:lnTo>
                  <a:lnTo>
                    <a:pt x="35070" y="161522"/>
                  </a:lnTo>
                  <a:lnTo>
                    <a:pt x="25765" y="156147"/>
                  </a:lnTo>
                  <a:lnTo>
                    <a:pt x="35070" y="150734"/>
                  </a:lnTo>
                  <a:lnTo>
                    <a:pt x="44412" y="156147"/>
                  </a:lnTo>
                  <a:lnTo>
                    <a:pt x="35070" y="161522"/>
                  </a:lnTo>
                  <a:lnTo>
                    <a:pt x="36108" y="161522"/>
                  </a:lnTo>
                  <a:lnTo>
                    <a:pt x="44931" y="156406"/>
                  </a:lnTo>
                  <a:lnTo>
                    <a:pt x="53754" y="161522"/>
                  </a:lnTo>
                  <a:lnTo>
                    <a:pt x="54755" y="161522"/>
                  </a:lnTo>
                  <a:lnTo>
                    <a:pt x="45413" y="156147"/>
                  </a:lnTo>
                  <a:lnTo>
                    <a:pt x="54755" y="150734"/>
                  </a:lnTo>
                  <a:lnTo>
                    <a:pt x="64097" y="156147"/>
                  </a:lnTo>
                  <a:lnTo>
                    <a:pt x="54755" y="161522"/>
                  </a:lnTo>
                  <a:lnTo>
                    <a:pt x="55756" y="161522"/>
                  </a:lnTo>
                  <a:lnTo>
                    <a:pt x="64579" y="156406"/>
                  </a:lnTo>
                  <a:lnTo>
                    <a:pt x="73402" y="161522"/>
                  </a:lnTo>
                  <a:lnTo>
                    <a:pt x="74440" y="161522"/>
                  </a:lnTo>
                  <a:lnTo>
                    <a:pt x="65098" y="156147"/>
                  </a:lnTo>
                  <a:lnTo>
                    <a:pt x="74440" y="150734"/>
                  </a:lnTo>
                  <a:lnTo>
                    <a:pt x="83745" y="156147"/>
                  </a:lnTo>
                  <a:lnTo>
                    <a:pt x="74440" y="161522"/>
                  </a:lnTo>
                  <a:lnTo>
                    <a:pt x="75441" y="161522"/>
                  </a:lnTo>
                  <a:lnTo>
                    <a:pt x="84264" y="156406"/>
                  </a:lnTo>
                  <a:lnTo>
                    <a:pt x="93087" y="161522"/>
                  </a:lnTo>
                  <a:lnTo>
                    <a:pt x="94088" y="161522"/>
                  </a:lnTo>
                  <a:lnTo>
                    <a:pt x="84783" y="156147"/>
                  </a:lnTo>
                  <a:lnTo>
                    <a:pt x="94088" y="150734"/>
                  </a:lnTo>
                  <a:lnTo>
                    <a:pt x="103431" y="156147"/>
                  </a:lnTo>
                  <a:lnTo>
                    <a:pt x="94088" y="161522"/>
                  </a:lnTo>
                  <a:lnTo>
                    <a:pt x="95126" y="161522"/>
                  </a:lnTo>
                  <a:lnTo>
                    <a:pt x="103950" y="156406"/>
                  </a:lnTo>
                  <a:lnTo>
                    <a:pt x="112773" y="161522"/>
                  </a:lnTo>
                  <a:lnTo>
                    <a:pt x="113774" y="161522"/>
                  </a:lnTo>
                  <a:lnTo>
                    <a:pt x="104431" y="156147"/>
                  </a:lnTo>
                  <a:lnTo>
                    <a:pt x="113774" y="150734"/>
                  </a:lnTo>
                  <a:lnTo>
                    <a:pt x="123116" y="156147"/>
                  </a:lnTo>
                  <a:lnTo>
                    <a:pt x="113774" y="161522"/>
                  </a:lnTo>
                  <a:lnTo>
                    <a:pt x="114775" y="161522"/>
                  </a:lnTo>
                  <a:lnTo>
                    <a:pt x="123598" y="156443"/>
                  </a:lnTo>
                  <a:lnTo>
                    <a:pt x="132421" y="161522"/>
                  </a:lnTo>
                  <a:lnTo>
                    <a:pt x="133459" y="161522"/>
                  </a:lnTo>
                  <a:lnTo>
                    <a:pt x="124117" y="156147"/>
                  </a:lnTo>
                  <a:lnTo>
                    <a:pt x="133459" y="150734"/>
                  </a:lnTo>
                  <a:lnTo>
                    <a:pt x="142764" y="156147"/>
                  </a:lnTo>
                  <a:lnTo>
                    <a:pt x="133459" y="161522"/>
                  </a:lnTo>
                  <a:lnTo>
                    <a:pt x="134460" y="161522"/>
                  </a:lnTo>
                  <a:lnTo>
                    <a:pt x="143283" y="156443"/>
                  </a:lnTo>
                  <a:lnTo>
                    <a:pt x="152106" y="161522"/>
                  </a:lnTo>
                  <a:lnTo>
                    <a:pt x="153144" y="161522"/>
                  </a:lnTo>
                  <a:lnTo>
                    <a:pt x="143802" y="156147"/>
                  </a:lnTo>
                  <a:lnTo>
                    <a:pt x="153144" y="150734"/>
                  </a:lnTo>
                  <a:lnTo>
                    <a:pt x="162449" y="156147"/>
                  </a:lnTo>
                  <a:lnTo>
                    <a:pt x="153144" y="161522"/>
                  </a:lnTo>
                  <a:lnTo>
                    <a:pt x="154145" y="161522"/>
                  </a:lnTo>
                  <a:lnTo>
                    <a:pt x="162968" y="156443"/>
                  </a:lnTo>
                  <a:lnTo>
                    <a:pt x="171791" y="161522"/>
                  </a:lnTo>
                  <a:lnTo>
                    <a:pt x="172792" y="161522"/>
                  </a:lnTo>
                  <a:lnTo>
                    <a:pt x="163487" y="156147"/>
                  </a:lnTo>
                  <a:lnTo>
                    <a:pt x="172792" y="150734"/>
                  </a:lnTo>
                  <a:lnTo>
                    <a:pt x="182134" y="156147"/>
                  </a:lnTo>
                  <a:lnTo>
                    <a:pt x="172792" y="161522"/>
                  </a:lnTo>
                  <a:lnTo>
                    <a:pt x="173830" y="161522"/>
                  </a:lnTo>
                  <a:lnTo>
                    <a:pt x="182653" y="156443"/>
                  </a:lnTo>
                  <a:lnTo>
                    <a:pt x="191476" y="161522"/>
                  </a:lnTo>
                  <a:lnTo>
                    <a:pt x="192477" y="161522"/>
                  </a:lnTo>
                  <a:lnTo>
                    <a:pt x="183135" y="156147"/>
                  </a:lnTo>
                  <a:lnTo>
                    <a:pt x="192477" y="150734"/>
                  </a:lnTo>
                  <a:lnTo>
                    <a:pt x="201819" y="156147"/>
                  </a:lnTo>
                  <a:lnTo>
                    <a:pt x="192477" y="161522"/>
                  </a:lnTo>
                  <a:lnTo>
                    <a:pt x="193478" y="161522"/>
                  </a:lnTo>
                  <a:lnTo>
                    <a:pt x="202301" y="156406"/>
                  </a:lnTo>
                  <a:lnTo>
                    <a:pt x="211124" y="161522"/>
                  </a:lnTo>
                  <a:lnTo>
                    <a:pt x="212162" y="161522"/>
                  </a:lnTo>
                  <a:lnTo>
                    <a:pt x="202820" y="156147"/>
                  </a:lnTo>
                  <a:lnTo>
                    <a:pt x="212162" y="150734"/>
                  </a:lnTo>
                  <a:lnTo>
                    <a:pt x="221467" y="156147"/>
                  </a:lnTo>
                  <a:lnTo>
                    <a:pt x="212162" y="161522"/>
                  </a:lnTo>
                  <a:lnTo>
                    <a:pt x="213163" y="161522"/>
                  </a:lnTo>
                  <a:lnTo>
                    <a:pt x="221986" y="156406"/>
                  </a:lnTo>
                  <a:lnTo>
                    <a:pt x="230809" y="161522"/>
                  </a:lnTo>
                  <a:lnTo>
                    <a:pt x="231810" y="161522"/>
                  </a:lnTo>
                  <a:lnTo>
                    <a:pt x="222505" y="156147"/>
                  </a:lnTo>
                  <a:lnTo>
                    <a:pt x="231810" y="150734"/>
                  </a:lnTo>
                  <a:lnTo>
                    <a:pt x="241153" y="156147"/>
                  </a:lnTo>
                  <a:lnTo>
                    <a:pt x="231810" y="161522"/>
                  </a:lnTo>
                  <a:lnTo>
                    <a:pt x="232848" y="161522"/>
                  </a:lnTo>
                  <a:lnTo>
                    <a:pt x="241672" y="156406"/>
                  </a:lnTo>
                  <a:lnTo>
                    <a:pt x="250495" y="161522"/>
                  </a:lnTo>
                  <a:lnTo>
                    <a:pt x="251496" y="161522"/>
                  </a:lnTo>
                  <a:lnTo>
                    <a:pt x="242153" y="156147"/>
                  </a:lnTo>
                  <a:lnTo>
                    <a:pt x="251496" y="150734"/>
                  </a:lnTo>
                  <a:lnTo>
                    <a:pt x="260838" y="156147"/>
                  </a:lnTo>
                  <a:lnTo>
                    <a:pt x="251496" y="161522"/>
                  </a:lnTo>
                  <a:lnTo>
                    <a:pt x="252534" y="161522"/>
                  </a:lnTo>
                  <a:lnTo>
                    <a:pt x="261357" y="156443"/>
                  </a:lnTo>
                  <a:lnTo>
                    <a:pt x="270180" y="161522"/>
                  </a:lnTo>
                  <a:lnTo>
                    <a:pt x="271181" y="161522"/>
                  </a:lnTo>
                  <a:lnTo>
                    <a:pt x="261839" y="156147"/>
                  </a:lnTo>
                  <a:lnTo>
                    <a:pt x="271181" y="150734"/>
                  </a:lnTo>
                  <a:lnTo>
                    <a:pt x="280523" y="156147"/>
                  </a:lnTo>
                  <a:lnTo>
                    <a:pt x="271181" y="161522"/>
                  </a:lnTo>
                  <a:lnTo>
                    <a:pt x="272182" y="161522"/>
                  </a:lnTo>
                  <a:lnTo>
                    <a:pt x="281005" y="156443"/>
                  </a:lnTo>
                  <a:lnTo>
                    <a:pt x="285750" y="159149"/>
                  </a:lnTo>
                  <a:lnTo>
                    <a:pt x="285750" y="158556"/>
                  </a:lnTo>
                  <a:lnTo>
                    <a:pt x="281524" y="156147"/>
                  </a:lnTo>
                  <a:lnTo>
                    <a:pt x="285750" y="153700"/>
                  </a:lnTo>
                  <a:lnTo>
                    <a:pt x="285750" y="153107"/>
                  </a:lnTo>
                  <a:lnTo>
                    <a:pt x="281005" y="155850"/>
                  </a:lnTo>
                  <a:lnTo>
                    <a:pt x="271700" y="150438"/>
                  </a:lnTo>
                  <a:lnTo>
                    <a:pt x="281005" y="145062"/>
                  </a:lnTo>
                  <a:lnTo>
                    <a:pt x="285750" y="147805"/>
                  </a:lnTo>
                  <a:lnTo>
                    <a:pt x="285750" y="147212"/>
                  </a:lnTo>
                  <a:lnTo>
                    <a:pt x="281524" y="144766"/>
                  </a:lnTo>
                  <a:lnTo>
                    <a:pt x="285750" y="142319"/>
                  </a:lnTo>
                  <a:lnTo>
                    <a:pt x="285750" y="141763"/>
                  </a:lnTo>
                  <a:lnTo>
                    <a:pt x="281005" y="144469"/>
                  </a:lnTo>
                  <a:lnTo>
                    <a:pt x="271700" y="139094"/>
                  </a:lnTo>
                  <a:lnTo>
                    <a:pt x="281005" y="133718"/>
                  </a:lnTo>
                  <a:lnTo>
                    <a:pt x="285750" y="136424"/>
                  </a:lnTo>
                  <a:lnTo>
                    <a:pt x="285750" y="135868"/>
                  </a:lnTo>
                  <a:lnTo>
                    <a:pt x="281524" y="133422"/>
                  </a:lnTo>
                  <a:lnTo>
                    <a:pt x="285750" y="130975"/>
                  </a:lnTo>
                  <a:lnTo>
                    <a:pt x="285750" y="130382"/>
                  </a:lnTo>
                  <a:lnTo>
                    <a:pt x="281005" y="133125"/>
                  </a:lnTo>
                  <a:lnTo>
                    <a:pt x="271700" y="127750"/>
                  </a:lnTo>
                  <a:lnTo>
                    <a:pt x="281005" y="122337"/>
                  </a:lnTo>
                  <a:lnTo>
                    <a:pt x="285750" y="125080"/>
                  </a:lnTo>
                  <a:lnTo>
                    <a:pt x="285750" y="124487"/>
                  </a:lnTo>
                  <a:lnTo>
                    <a:pt x="281524" y="122040"/>
                  </a:lnTo>
                  <a:lnTo>
                    <a:pt x="285750" y="119594"/>
                  </a:lnTo>
                  <a:lnTo>
                    <a:pt x="285750" y="119038"/>
                  </a:lnTo>
                  <a:lnTo>
                    <a:pt x="281005" y="121744"/>
                  </a:lnTo>
                  <a:lnTo>
                    <a:pt x="271700" y="116369"/>
                  </a:lnTo>
                  <a:lnTo>
                    <a:pt x="281005" y="110993"/>
                  </a:lnTo>
                  <a:lnTo>
                    <a:pt x="285750" y="113736"/>
                  </a:lnTo>
                  <a:lnTo>
                    <a:pt x="285750" y="113143"/>
                  </a:lnTo>
                  <a:lnTo>
                    <a:pt x="281524" y="110697"/>
                  </a:lnTo>
                  <a:lnTo>
                    <a:pt x="285750" y="108250"/>
                  </a:lnTo>
                  <a:lnTo>
                    <a:pt x="285750" y="107657"/>
                  </a:lnTo>
                  <a:lnTo>
                    <a:pt x="281005" y="110400"/>
                  </a:lnTo>
                  <a:lnTo>
                    <a:pt x="271700" y="105025"/>
                  </a:lnTo>
                  <a:lnTo>
                    <a:pt x="281005" y="99612"/>
                  </a:lnTo>
                  <a:lnTo>
                    <a:pt x="285750" y="102355"/>
                  </a:lnTo>
                  <a:lnTo>
                    <a:pt x="285750" y="101762"/>
                  </a:lnTo>
                  <a:lnTo>
                    <a:pt x="281524" y="99353"/>
                  </a:lnTo>
                  <a:lnTo>
                    <a:pt x="285750" y="96906"/>
                  </a:lnTo>
                  <a:lnTo>
                    <a:pt x="285750" y="96313"/>
                  </a:lnTo>
                  <a:lnTo>
                    <a:pt x="281005" y="99056"/>
                  </a:lnTo>
                  <a:lnTo>
                    <a:pt x="271700" y="93643"/>
                  </a:lnTo>
                  <a:lnTo>
                    <a:pt x="281005" y="88268"/>
                  </a:lnTo>
                  <a:lnTo>
                    <a:pt x="285750" y="91011"/>
                  </a:lnTo>
                  <a:lnTo>
                    <a:pt x="285750" y="90418"/>
                  </a:lnTo>
                  <a:lnTo>
                    <a:pt x="281524" y="87971"/>
                  </a:lnTo>
                  <a:lnTo>
                    <a:pt x="285750" y="85525"/>
                  </a:lnTo>
                  <a:lnTo>
                    <a:pt x="285750" y="84932"/>
                  </a:lnTo>
                  <a:lnTo>
                    <a:pt x="281005" y="87675"/>
                  </a:lnTo>
                  <a:lnTo>
                    <a:pt x="271700" y="82299"/>
                  </a:lnTo>
                  <a:lnTo>
                    <a:pt x="281005" y="76924"/>
                  </a:lnTo>
                  <a:lnTo>
                    <a:pt x="285750" y="79630"/>
                  </a:lnTo>
                  <a:lnTo>
                    <a:pt x="285750" y="79074"/>
                  </a:lnTo>
                  <a:lnTo>
                    <a:pt x="281524" y="76627"/>
                  </a:lnTo>
                  <a:lnTo>
                    <a:pt x="285750" y="74181"/>
                  </a:lnTo>
                  <a:lnTo>
                    <a:pt x="285750" y="73588"/>
                  </a:lnTo>
                  <a:lnTo>
                    <a:pt x="281005" y="76331"/>
                  </a:lnTo>
                  <a:lnTo>
                    <a:pt x="271700" y="70956"/>
                  </a:lnTo>
                  <a:lnTo>
                    <a:pt x="281005" y="65543"/>
                  </a:lnTo>
                  <a:lnTo>
                    <a:pt x="285750" y="68286"/>
                  </a:lnTo>
                  <a:lnTo>
                    <a:pt x="285750" y="67693"/>
                  </a:lnTo>
                  <a:lnTo>
                    <a:pt x="281524" y="65246"/>
                  </a:lnTo>
                  <a:lnTo>
                    <a:pt x="285750" y="62800"/>
                  </a:lnTo>
                  <a:lnTo>
                    <a:pt x="285750" y="62244"/>
                  </a:lnTo>
                  <a:lnTo>
                    <a:pt x="281005" y="64950"/>
                  </a:lnTo>
                  <a:lnTo>
                    <a:pt x="271700" y="59574"/>
                  </a:lnTo>
                  <a:lnTo>
                    <a:pt x="281005" y="54199"/>
                  </a:lnTo>
                  <a:lnTo>
                    <a:pt x="285750" y="56942"/>
                  </a:lnTo>
                  <a:lnTo>
                    <a:pt x="285750" y="56349"/>
                  </a:lnTo>
                  <a:lnTo>
                    <a:pt x="281524" y="53902"/>
                  </a:lnTo>
                  <a:lnTo>
                    <a:pt x="285750" y="51456"/>
                  </a:lnTo>
                  <a:lnTo>
                    <a:pt x="285750" y="50863"/>
                  </a:lnTo>
                  <a:lnTo>
                    <a:pt x="281005" y="53606"/>
                  </a:lnTo>
                  <a:lnTo>
                    <a:pt x="271700" y="48230"/>
                  </a:lnTo>
                  <a:lnTo>
                    <a:pt x="281005" y="42818"/>
                  </a:lnTo>
                  <a:lnTo>
                    <a:pt x="285750" y="45561"/>
                  </a:lnTo>
                  <a:lnTo>
                    <a:pt x="285750" y="44968"/>
                  </a:lnTo>
                  <a:lnTo>
                    <a:pt x="281524" y="42521"/>
                  </a:lnTo>
                  <a:lnTo>
                    <a:pt x="285750" y="40112"/>
                  </a:lnTo>
                  <a:lnTo>
                    <a:pt x="285750" y="39519"/>
                  </a:lnTo>
                  <a:lnTo>
                    <a:pt x="281005" y="42262"/>
                  </a:lnTo>
                  <a:lnTo>
                    <a:pt x="271700" y="36849"/>
                  </a:lnTo>
                  <a:lnTo>
                    <a:pt x="281005" y="31474"/>
                  </a:lnTo>
                  <a:lnTo>
                    <a:pt x="285750" y="34217"/>
                  </a:lnTo>
                  <a:lnTo>
                    <a:pt x="285750" y="33624"/>
                  </a:lnTo>
                  <a:lnTo>
                    <a:pt x="281524" y="31177"/>
                  </a:lnTo>
                  <a:lnTo>
                    <a:pt x="285750" y="28731"/>
                  </a:lnTo>
                  <a:lnTo>
                    <a:pt x="285750" y="28138"/>
                  </a:lnTo>
                  <a:lnTo>
                    <a:pt x="281005" y="30881"/>
                  </a:lnTo>
                  <a:lnTo>
                    <a:pt x="271700" y="25505"/>
                  </a:lnTo>
                  <a:lnTo>
                    <a:pt x="281005" y="20130"/>
                  </a:lnTo>
                  <a:lnTo>
                    <a:pt x="285750" y="22836"/>
                  </a:lnTo>
                  <a:lnTo>
                    <a:pt x="285750" y="22243"/>
                  </a:lnTo>
                  <a:lnTo>
                    <a:pt x="281524" y="19833"/>
                  </a:lnTo>
                  <a:lnTo>
                    <a:pt x="285750" y="17387"/>
                  </a:lnTo>
                  <a:lnTo>
                    <a:pt x="285750" y="16794"/>
                  </a:lnTo>
                  <a:lnTo>
                    <a:pt x="281005" y="19537"/>
                  </a:lnTo>
                  <a:lnTo>
                    <a:pt x="271700" y="14124"/>
                  </a:lnTo>
                  <a:lnTo>
                    <a:pt x="281005" y="8749"/>
                  </a:lnTo>
                  <a:lnTo>
                    <a:pt x="285750" y="11492"/>
                  </a:lnTo>
                  <a:lnTo>
                    <a:pt x="285750" y="10899"/>
                  </a:lnTo>
                  <a:lnTo>
                    <a:pt x="281524" y="8452"/>
                  </a:lnTo>
                  <a:lnTo>
                    <a:pt x="285750" y="6006"/>
                  </a:lnTo>
                  <a:lnTo>
                    <a:pt x="285750" y="5450"/>
                  </a:lnTo>
                  <a:lnTo>
                    <a:pt x="281005" y="8156"/>
                  </a:lnTo>
                  <a:lnTo>
                    <a:pt x="271700" y="2780"/>
                  </a:lnTo>
                  <a:lnTo>
                    <a:pt x="276482" y="0"/>
                  </a:lnTo>
                  <a:lnTo>
                    <a:pt x="275444" y="0"/>
                  </a:lnTo>
                  <a:lnTo>
                    <a:pt x="271181" y="2484"/>
                  </a:lnTo>
                  <a:lnTo>
                    <a:pt x="266880" y="0"/>
                  </a:lnTo>
                  <a:lnTo>
                    <a:pt x="265879" y="0"/>
                  </a:lnTo>
                  <a:lnTo>
                    <a:pt x="270662" y="2780"/>
                  </a:lnTo>
                  <a:lnTo>
                    <a:pt x="261357" y="8156"/>
                  </a:lnTo>
                  <a:lnTo>
                    <a:pt x="252015" y="2780"/>
                  </a:lnTo>
                  <a:lnTo>
                    <a:pt x="256797" y="0"/>
                  </a:lnTo>
                  <a:lnTo>
                    <a:pt x="255796" y="0"/>
                  </a:lnTo>
                  <a:lnTo>
                    <a:pt x="251496" y="2484"/>
                  </a:lnTo>
                  <a:lnTo>
                    <a:pt x="247232" y="0"/>
                  </a:lnTo>
                  <a:lnTo>
                    <a:pt x="246194" y="0"/>
                  </a:lnTo>
                  <a:lnTo>
                    <a:pt x="250977" y="2780"/>
                  </a:lnTo>
                  <a:lnTo>
                    <a:pt x="241672" y="8156"/>
                  </a:lnTo>
                  <a:lnTo>
                    <a:pt x="232329" y="2780"/>
                  </a:lnTo>
                  <a:lnTo>
                    <a:pt x="237112" y="0"/>
                  </a:lnTo>
                  <a:lnTo>
                    <a:pt x="236111" y="0"/>
                  </a:lnTo>
                  <a:lnTo>
                    <a:pt x="231810" y="2484"/>
                  </a:lnTo>
                  <a:lnTo>
                    <a:pt x="227547" y="0"/>
                  </a:lnTo>
                  <a:lnTo>
                    <a:pt x="226546" y="0"/>
                  </a:lnTo>
                  <a:lnTo>
                    <a:pt x="231328" y="2780"/>
                  </a:lnTo>
                  <a:lnTo>
                    <a:pt x="221986" y="8156"/>
                  </a:lnTo>
                  <a:lnTo>
                    <a:pt x="212644" y="2780"/>
                  </a:lnTo>
                  <a:lnTo>
                    <a:pt x="217464" y="0"/>
                  </a:lnTo>
                  <a:lnTo>
                    <a:pt x="216426" y="0"/>
                  </a:lnTo>
                  <a:lnTo>
                    <a:pt x="212162" y="2484"/>
                  </a:lnTo>
                  <a:lnTo>
                    <a:pt x="207862" y="0"/>
                  </a:lnTo>
                  <a:lnTo>
                    <a:pt x="206861" y="0"/>
                  </a:lnTo>
                  <a:lnTo>
                    <a:pt x="211643" y="2780"/>
                  </a:lnTo>
                  <a:lnTo>
                    <a:pt x="202301" y="8156"/>
                  </a:lnTo>
                  <a:lnTo>
                    <a:pt x="192996" y="2780"/>
                  </a:lnTo>
                  <a:lnTo>
                    <a:pt x="197778" y="0"/>
                  </a:lnTo>
                  <a:lnTo>
                    <a:pt x="196740" y="0"/>
                  </a:lnTo>
                  <a:lnTo>
                    <a:pt x="192477" y="2484"/>
                  </a:lnTo>
                  <a:lnTo>
                    <a:pt x="188177" y="0"/>
                  </a:lnTo>
                  <a:lnTo>
                    <a:pt x="187176" y="0"/>
                  </a:lnTo>
                  <a:lnTo>
                    <a:pt x="191958" y="2780"/>
                  </a:lnTo>
                  <a:lnTo>
                    <a:pt x="182653" y="8156"/>
                  </a:lnTo>
                  <a:lnTo>
                    <a:pt x="173311" y="2780"/>
                  </a:lnTo>
                  <a:lnTo>
                    <a:pt x="178093" y="0"/>
                  </a:lnTo>
                  <a:lnTo>
                    <a:pt x="177092" y="0"/>
                  </a:lnTo>
                  <a:lnTo>
                    <a:pt x="172792" y="2484"/>
                  </a:lnTo>
                  <a:lnTo>
                    <a:pt x="168529" y="0"/>
                  </a:lnTo>
                  <a:lnTo>
                    <a:pt x="167491" y="0"/>
                  </a:lnTo>
                  <a:lnTo>
                    <a:pt x="172310" y="2780"/>
                  </a:lnTo>
                  <a:lnTo>
                    <a:pt x="162968" y="8156"/>
                  </a:lnTo>
                  <a:lnTo>
                    <a:pt x="153626" y="2780"/>
                  </a:lnTo>
                  <a:lnTo>
                    <a:pt x="158408" y="0"/>
                  </a:lnTo>
                  <a:lnTo>
                    <a:pt x="157407" y="0"/>
                  </a:lnTo>
                  <a:lnTo>
                    <a:pt x="153144" y="2484"/>
                  </a:lnTo>
                  <a:lnTo>
                    <a:pt x="148844" y="0"/>
                  </a:lnTo>
                  <a:lnTo>
                    <a:pt x="147843" y="0"/>
                  </a:lnTo>
                  <a:lnTo>
                    <a:pt x="152625" y="2780"/>
                  </a:lnTo>
                  <a:lnTo>
                    <a:pt x="143283" y="8156"/>
                  </a:lnTo>
                  <a:lnTo>
                    <a:pt x="133978" y="2780"/>
                  </a:lnTo>
                  <a:lnTo>
                    <a:pt x="138760" y="0"/>
                  </a:lnTo>
                  <a:lnTo>
                    <a:pt x="137722" y="0"/>
                  </a:lnTo>
                  <a:lnTo>
                    <a:pt x="133459" y="2484"/>
                  </a:lnTo>
                  <a:lnTo>
                    <a:pt x="129158" y="0"/>
                  </a:lnTo>
                  <a:lnTo>
                    <a:pt x="128157" y="0"/>
                  </a:lnTo>
                  <a:lnTo>
                    <a:pt x="132940" y="2780"/>
                  </a:lnTo>
                  <a:lnTo>
                    <a:pt x="123598" y="8156"/>
                  </a:lnTo>
                  <a:lnTo>
                    <a:pt x="114293" y="2780"/>
                  </a:lnTo>
                  <a:lnTo>
                    <a:pt x="119075" y="0"/>
                  </a:lnTo>
                  <a:lnTo>
                    <a:pt x="118074" y="0"/>
                  </a:lnTo>
                  <a:lnTo>
                    <a:pt x="113774" y="2484"/>
                  </a:lnTo>
                  <a:lnTo>
                    <a:pt x="109510" y="0"/>
                  </a:lnTo>
                  <a:lnTo>
                    <a:pt x="108472" y="0"/>
                  </a:lnTo>
                  <a:lnTo>
                    <a:pt x="113255" y="2780"/>
                  </a:lnTo>
                  <a:lnTo>
                    <a:pt x="103950" y="8156"/>
                  </a:lnTo>
                  <a:lnTo>
                    <a:pt x="94607" y="2780"/>
                  </a:lnTo>
                  <a:lnTo>
                    <a:pt x="99390" y="0"/>
                  </a:lnTo>
                  <a:lnTo>
                    <a:pt x="98389" y="0"/>
                  </a:lnTo>
                  <a:lnTo>
                    <a:pt x="94088" y="2484"/>
                  </a:lnTo>
                  <a:lnTo>
                    <a:pt x="89825" y="0"/>
                  </a:lnTo>
                  <a:lnTo>
                    <a:pt x="88787" y="0"/>
                  </a:lnTo>
                  <a:lnTo>
                    <a:pt x="93606" y="2780"/>
                  </a:lnTo>
                  <a:lnTo>
                    <a:pt x="84264" y="8156"/>
                  </a:lnTo>
                  <a:lnTo>
                    <a:pt x="74922" y="2780"/>
                  </a:lnTo>
                  <a:lnTo>
                    <a:pt x="79742" y="0"/>
                  </a:lnTo>
                  <a:lnTo>
                    <a:pt x="78704" y="0"/>
                  </a:lnTo>
                  <a:lnTo>
                    <a:pt x="74440" y="2484"/>
                  </a:lnTo>
                  <a:lnTo>
                    <a:pt x="70140" y="0"/>
                  </a:lnTo>
                  <a:lnTo>
                    <a:pt x="69139" y="0"/>
                  </a:lnTo>
                  <a:lnTo>
                    <a:pt x="73921" y="2780"/>
                  </a:lnTo>
                  <a:lnTo>
                    <a:pt x="64579" y="8156"/>
                  </a:lnTo>
                  <a:lnTo>
                    <a:pt x="55274" y="2780"/>
                  </a:lnTo>
                  <a:lnTo>
                    <a:pt x="60056" y="0"/>
                  </a:lnTo>
                  <a:lnTo>
                    <a:pt x="59018" y="0"/>
                  </a:lnTo>
                  <a:lnTo>
                    <a:pt x="54755" y="2484"/>
                  </a:lnTo>
                  <a:lnTo>
                    <a:pt x="50455" y="0"/>
                  </a:lnTo>
                  <a:lnTo>
                    <a:pt x="49454" y="0"/>
                  </a:lnTo>
                  <a:lnTo>
                    <a:pt x="54236" y="2780"/>
                  </a:lnTo>
                  <a:lnTo>
                    <a:pt x="44931" y="8156"/>
                  </a:lnTo>
                  <a:lnTo>
                    <a:pt x="35589" y="2780"/>
                  </a:lnTo>
                  <a:lnTo>
                    <a:pt x="40371" y="0"/>
                  </a:lnTo>
                  <a:lnTo>
                    <a:pt x="39370" y="0"/>
                  </a:lnTo>
                  <a:lnTo>
                    <a:pt x="35070" y="2484"/>
                  </a:lnTo>
                  <a:lnTo>
                    <a:pt x="30807" y="0"/>
                  </a:lnTo>
                  <a:lnTo>
                    <a:pt x="29769" y="0"/>
                  </a:lnTo>
                  <a:lnTo>
                    <a:pt x="34551" y="2780"/>
                  </a:lnTo>
                  <a:lnTo>
                    <a:pt x="25246" y="8156"/>
                  </a:lnTo>
                  <a:lnTo>
                    <a:pt x="15904" y="2780"/>
                  </a:lnTo>
                  <a:lnTo>
                    <a:pt x="20686" y="0"/>
                  </a:lnTo>
                  <a:lnTo>
                    <a:pt x="19685" y="0"/>
                  </a:lnTo>
                  <a:lnTo>
                    <a:pt x="15385" y="2484"/>
                  </a:lnTo>
                  <a:lnTo>
                    <a:pt x="11122" y="0"/>
                  </a:lnTo>
                  <a:close/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9" name="Google Shape;5719;p18"/>
            <p:cNvSpPr/>
            <p:nvPr/>
          </p:nvSpPr>
          <p:spPr>
            <a:xfrm>
              <a:off x="6784075" y="460682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0" name="Google Shape;5720;p18"/>
            <p:cNvSpPr/>
            <p:nvPr/>
          </p:nvSpPr>
          <p:spPr>
            <a:xfrm>
              <a:off x="4325275" y="4606825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1" name="Google Shape;5721;p18"/>
            <p:cNvSpPr/>
            <p:nvPr/>
          </p:nvSpPr>
          <p:spPr>
            <a:xfrm>
              <a:off x="3341025" y="460682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2" name="Google Shape;5722;p18"/>
            <p:cNvSpPr/>
            <p:nvPr/>
          </p:nvSpPr>
          <p:spPr>
            <a:xfrm>
              <a:off x="3833150" y="460682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3" name="Google Shape;5723;p18"/>
            <p:cNvSpPr/>
            <p:nvPr/>
          </p:nvSpPr>
          <p:spPr>
            <a:xfrm>
              <a:off x="390100" y="460682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4" name="Google Shape;5724;p18"/>
            <p:cNvSpPr/>
            <p:nvPr/>
          </p:nvSpPr>
          <p:spPr>
            <a:xfrm>
              <a:off x="6291950" y="460682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5" name="Google Shape;5725;p18"/>
            <p:cNvSpPr/>
            <p:nvPr/>
          </p:nvSpPr>
          <p:spPr>
            <a:xfrm>
              <a:off x="4816500" y="460682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84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6" name="Google Shape;5726;p18"/>
            <p:cNvSpPr/>
            <p:nvPr/>
          </p:nvSpPr>
          <p:spPr>
            <a:xfrm>
              <a:off x="5308625" y="460682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47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7" name="Google Shape;5727;p18"/>
            <p:cNvSpPr/>
            <p:nvPr/>
          </p:nvSpPr>
          <p:spPr>
            <a:xfrm>
              <a:off x="5800750" y="460682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3"/>
                  </a:lnTo>
                  <a:lnTo>
                    <a:pt x="9305" y="0"/>
                  </a:lnTo>
                  <a:lnTo>
                    <a:pt x="18648" y="5413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8" name="Google Shape;5728;p18"/>
            <p:cNvSpPr/>
            <p:nvPr/>
          </p:nvSpPr>
          <p:spPr>
            <a:xfrm>
              <a:off x="882225" y="4606825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9" name="Google Shape;5729;p18"/>
            <p:cNvSpPr/>
            <p:nvPr/>
          </p:nvSpPr>
          <p:spPr>
            <a:xfrm>
              <a:off x="1373450" y="460682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84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0" name="Google Shape;5730;p18"/>
            <p:cNvSpPr/>
            <p:nvPr/>
          </p:nvSpPr>
          <p:spPr>
            <a:xfrm>
              <a:off x="1865575" y="460682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47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1" name="Google Shape;5731;p18"/>
            <p:cNvSpPr/>
            <p:nvPr/>
          </p:nvSpPr>
          <p:spPr>
            <a:xfrm>
              <a:off x="2357700" y="460682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3"/>
                  </a:lnTo>
                  <a:lnTo>
                    <a:pt x="9305" y="0"/>
                  </a:lnTo>
                  <a:lnTo>
                    <a:pt x="18648" y="5413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2" name="Google Shape;5732;p18"/>
            <p:cNvSpPr/>
            <p:nvPr/>
          </p:nvSpPr>
          <p:spPr>
            <a:xfrm>
              <a:off x="2848900" y="460682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3" name="Google Shape;5733;p18"/>
            <p:cNvSpPr/>
            <p:nvPr/>
          </p:nvSpPr>
          <p:spPr>
            <a:xfrm>
              <a:off x="3587550" y="446502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8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4" name="Google Shape;5734;p18"/>
            <p:cNvSpPr/>
            <p:nvPr/>
          </p:nvSpPr>
          <p:spPr>
            <a:xfrm>
              <a:off x="4078750" y="4465025"/>
              <a:ext cx="467150" cy="269725"/>
            </a:xfrm>
            <a:custGeom>
              <a:avLst/>
              <a:gdLst/>
              <a:ahLst/>
              <a:cxnLst/>
              <a:rect l="l" t="t" r="r" b="b"/>
              <a:pathLst>
                <a:path w="18686" h="10789" fill="none" extrusionOk="0">
                  <a:moveTo>
                    <a:pt x="9343" y="10788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5" name="Google Shape;5735;p18"/>
            <p:cNvSpPr/>
            <p:nvPr/>
          </p:nvSpPr>
          <p:spPr>
            <a:xfrm>
              <a:off x="6538475" y="446502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8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6" name="Google Shape;5736;p18"/>
            <p:cNvSpPr/>
            <p:nvPr/>
          </p:nvSpPr>
          <p:spPr>
            <a:xfrm>
              <a:off x="4570900" y="446502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8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47" y="5376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7" name="Google Shape;5737;p18"/>
            <p:cNvSpPr/>
            <p:nvPr/>
          </p:nvSpPr>
          <p:spPr>
            <a:xfrm>
              <a:off x="5063025" y="446502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8"/>
                  </a:moveTo>
                  <a:lnTo>
                    <a:pt x="0" y="5376"/>
                  </a:lnTo>
                  <a:lnTo>
                    <a:pt x="9305" y="0"/>
                  </a:lnTo>
                  <a:lnTo>
                    <a:pt x="18647" y="5376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8" name="Google Shape;5738;p18"/>
            <p:cNvSpPr/>
            <p:nvPr/>
          </p:nvSpPr>
          <p:spPr>
            <a:xfrm>
              <a:off x="5554225" y="446502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8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84" y="5376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9" name="Google Shape;5739;p18"/>
            <p:cNvSpPr/>
            <p:nvPr/>
          </p:nvSpPr>
          <p:spPr>
            <a:xfrm>
              <a:off x="6046350" y="446502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8"/>
                  </a:moveTo>
                  <a:lnTo>
                    <a:pt x="0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0" name="Google Shape;5740;p18"/>
            <p:cNvSpPr/>
            <p:nvPr/>
          </p:nvSpPr>
          <p:spPr>
            <a:xfrm>
              <a:off x="2603300" y="446502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8"/>
                  </a:moveTo>
                  <a:lnTo>
                    <a:pt x="0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1" name="Google Shape;5741;p18"/>
            <p:cNvSpPr/>
            <p:nvPr/>
          </p:nvSpPr>
          <p:spPr>
            <a:xfrm>
              <a:off x="3095425" y="446502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8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2" name="Google Shape;5742;p18"/>
            <p:cNvSpPr/>
            <p:nvPr/>
          </p:nvSpPr>
          <p:spPr>
            <a:xfrm>
              <a:off x="635700" y="4465025"/>
              <a:ext cx="467150" cy="269725"/>
            </a:xfrm>
            <a:custGeom>
              <a:avLst/>
              <a:gdLst/>
              <a:ahLst/>
              <a:cxnLst/>
              <a:rect l="l" t="t" r="r" b="b"/>
              <a:pathLst>
                <a:path w="18686" h="10789" fill="none" extrusionOk="0">
                  <a:moveTo>
                    <a:pt x="9343" y="10788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3" name="Google Shape;5743;p18"/>
            <p:cNvSpPr/>
            <p:nvPr/>
          </p:nvSpPr>
          <p:spPr>
            <a:xfrm>
              <a:off x="1127850" y="446502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8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47" y="5376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4" name="Google Shape;5744;p18"/>
            <p:cNvSpPr/>
            <p:nvPr/>
          </p:nvSpPr>
          <p:spPr>
            <a:xfrm>
              <a:off x="1619975" y="446502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8"/>
                  </a:moveTo>
                  <a:lnTo>
                    <a:pt x="0" y="5376"/>
                  </a:lnTo>
                  <a:lnTo>
                    <a:pt x="9305" y="0"/>
                  </a:lnTo>
                  <a:lnTo>
                    <a:pt x="18647" y="5376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5" name="Google Shape;5745;p18"/>
            <p:cNvSpPr/>
            <p:nvPr/>
          </p:nvSpPr>
          <p:spPr>
            <a:xfrm>
              <a:off x="2111175" y="446502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8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84" y="5376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6" name="Google Shape;5746;p18"/>
            <p:cNvSpPr/>
            <p:nvPr/>
          </p:nvSpPr>
          <p:spPr>
            <a:xfrm>
              <a:off x="3833150" y="43232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7" name="Google Shape;5747;p18"/>
            <p:cNvSpPr/>
            <p:nvPr/>
          </p:nvSpPr>
          <p:spPr>
            <a:xfrm>
              <a:off x="5308625" y="43232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47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8" name="Google Shape;5748;p18"/>
            <p:cNvSpPr/>
            <p:nvPr/>
          </p:nvSpPr>
          <p:spPr>
            <a:xfrm>
              <a:off x="5800750" y="43232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6"/>
                  </a:lnTo>
                  <a:lnTo>
                    <a:pt x="9305" y="0"/>
                  </a:lnTo>
                  <a:lnTo>
                    <a:pt x="18648" y="5376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9" name="Google Shape;5749;p18"/>
            <p:cNvSpPr/>
            <p:nvPr/>
          </p:nvSpPr>
          <p:spPr>
            <a:xfrm>
              <a:off x="6291950" y="43232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0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0" name="Google Shape;5750;p18"/>
            <p:cNvSpPr/>
            <p:nvPr/>
          </p:nvSpPr>
          <p:spPr>
            <a:xfrm>
              <a:off x="2848900" y="43232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0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1" name="Google Shape;5751;p18"/>
            <p:cNvSpPr/>
            <p:nvPr/>
          </p:nvSpPr>
          <p:spPr>
            <a:xfrm>
              <a:off x="3341025" y="43232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2" name="Google Shape;5752;p18"/>
            <p:cNvSpPr/>
            <p:nvPr/>
          </p:nvSpPr>
          <p:spPr>
            <a:xfrm>
              <a:off x="4325275" y="4323225"/>
              <a:ext cx="466225" cy="268775"/>
            </a:xfrm>
            <a:custGeom>
              <a:avLst/>
              <a:gdLst/>
              <a:ahLst/>
              <a:cxnLst/>
              <a:rect l="l" t="t" r="r" b="b"/>
              <a:pathLst>
                <a:path w="18649" h="10751" fill="none" extrusionOk="0">
                  <a:moveTo>
                    <a:pt x="9306" y="10751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3" name="Google Shape;5753;p18"/>
            <p:cNvSpPr/>
            <p:nvPr/>
          </p:nvSpPr>
          <p:spPr>
            <a:xfrm>
              <a:off x="4816500" y="43232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84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4" name="Google Shape;5754;p18"/>
            <p:cNvSpPr/>
            <p:nvPr/>
          </p:nvSpPr>
          <p:spPr>
            <a:xfrm>
              <a:off x="6784075" y="43232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5" name="Google Shape;5755;p18"/>
            <p:cNvSpPr/>
            <p:nvPr/>
          </p:nvSpPr>
          <p:spPr>
            <a:xfrm>
              <a:off x="1373450" y="43232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84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6" name="Google Shape;5756;p18"/>
            <p:cNvSpPr/>
            <p:nvPr/>
          </p:nvSpPr>
          <p:spPr>
            <a:xfrm>
              <a:off x="1865575" y="43232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47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7" name="Google Shape;5757;p18"/>
            <p:cNvSpPr/>
            <p:nvPr/>
          </p:nvSpPr>
          <p:spPr>
            <a:xfrm>
              <a:off x="2357700" y="43232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6"/>
                  </a:lnTo>
                  <a:lnTo>
                    <a:pt x="9305" y="0"/>
                  </a:lnTo>
                  <a:lnTo>
                    <a:pt x="18648" y="5376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8" name="Google Shape;5758;p18"/>
            <p:cNvSpPr/>
            <p:nvPr/>
          </p:nvSpPr>
          <p:spPr>
            <a:xfrm>
              <a:off x="882225" y="4323225"/>
              <a:ext cx="466225" cy="268775"/>
            </a:xfrm>
            <a:custGeom>
              <a:avLst/>
              <a:gdLst/>
              <a:ahLst/>
              <a:cxnLst/>
              <a:rect l="l" t="t" r="r" b="b"/>
              <a:pathLst>
                <a:path w="18649" h="10751" fill="none" extrusionOk="0">
                  <a:moveTo>
                    <a:pt x="9306" y="10751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9" name="Google Shape;5759;p18"/>
            <p:cNvSpPr/>
            <p:nvPr/>
          </p:nvSpPr>
          <p:spPr>
            <a:xfrm>
              <a:off x="390100" y="43232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0" name="Google Shape;5760;p18"/>
            <p:cNvSpPr/>
            <p:nvPr/>
          </p:nvSpPr>
          <p:spPr>
            <a:xfrm>
              <a:off x="5554225" y="41814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84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1" name="Google Shape;5761;p18"/>
            <p:cNvSpPr/>
            <p:nvPr/>
          </p:nvSpPr>
          <p:spPr>
            <a:xfrm>
              <a:off x="6046350" y="41814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0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2" name="Google Shape;5762;p18"/>
            <p:cNvSpPr/>
            <p:nvPr/>
          </p:nvSpPr>
          <p:spPr>
            <a:xfrm>
              <a:off x="3095425" y="41814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3" name="Google Shape;5763;p18"/>
            <p:cNvSpPr/>
            <p:nvPr/>
          </p:nvSpPr>
          <p:spPr>
            <a:xfrm>
              <a:off x="3587550" y="41814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4" name="Google Shape;5764;p18"/>
            <p:cNvSpPr/>
            <p:nvPr/>
          </p:nvSpPr>
          <p:spPr>
            <a:xfrm>
              <a:off x="4078750" y="4181425"/>
              <a:ext cx="467150" cy="268775"/>
            </a:xfrm>
            <a:custGeom>
              <a:avLst/>
              <a:gdLst/>
              <a:ahLst/>
              <a:cxnLst/>
              <a:rect l="l" t="t" r="r" b="b"/>
              <a:pathLst>
                <a:path w="18686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5" name="Google Shape;5765;p18"/>
            <p:cNvSpPr/>
            <p:nvPr/>
          </p:nvSpPr>
          <p:spPr>
            <a:xfrm>
              <a:off x="4570900" y="41814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47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6" name="Google Shape;5766;p18"/>
            <p:cNvSpPr/>
            <p:nvPr/>
          </p:nvSpPr>
          <p:spPr>
            <a:xfrm>
              <a:off x="5063025" y="41814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6"/>
                  </a:lnTo>
                  <a:lnTo>
                    <a:pt x="9305" y="0"/>
                  </a:lnTo>
                  <a:lnTo>
                    <a:pt x="18647" y="5376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7" name="Google Shape;5767;p18"/>
            <p:cNvSpPr/>
            <p:nvPr/>
          </p:nvSpPr>
          <p:spPr>
            <a:xfrm>
              <a:off x="6538475" y="41814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8" name="Google Shape;5768;p18"/>
            <p:cNvSpPr/>
            <p:nvPr/>
          </p:nvSpPr>
          <p:spPr>
            <a:xfrm>
              <a:off x="1127850" y="41814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47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9" name="Google Shape;5769;p18"/>
            <p:cNvSpPr/>
            <p:nvPr/>
          </p:nvSpPr>
          <p:spPr>
            <a:xfrm>
              <a:off x="1619975" y="41814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6"/>
                  </a:lnTo>
                  <a:lnTo>
                    <a:pt x="9305" y="0"/>
                  </a:lnTo>
                  <a:lnTo>
                    <a:pt x="18647" y="5376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0" name="Google Shape;5770;p18"/>
            <p:cNvSpPr/>
            <p:nvPr/>
          </p:nvSpPr>
          <p:spPr>
            <a:xfrm>
              <a:off x="2111175" y="41814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84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1" name="Google Shape;5771;p18"/>
            <p:cNvSpPr/>
            <p:nvPr/>
          </p:nvSpPr>
          <p:spPr>
            <a:xfrm>
              <a:off x="2603300" y="41814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0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2" name="Google Shape;5772;p18"/>
            <p:cNvSpPr/>
            <p:nvPr/>
          </p:nvSpPr>
          <p:spPr>
            <a:xfrm>
              <a:off x="635700" y="4181425"/>
              <a:ext cx="467150" cy="268775"/>
            </a:xfrm>
            <a:custGeom>
              <a:avLst/>
              <a:gdLst/>
              <a:ahLst/>
              <a:cxnLst/>
              <a:rect l="l" t="t" r="r" b="b"/>
              <a:pathLst>
                <a:path w="18686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3" name="Google Shape;5773;p18"/>
            <p:cNvSpPr/>
            <p:nvPr/>
          </p:nvSpPr>
          <p:spPr>
            <a:xfrm>
              <a:off x="3341025" y="40387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4" name="Google Shape;5774;p18"/>
            <p:cNvSpPr/>
            <p:nvPr/>
          </p:nvSpPr>
          <p:spPr>
            <a:xfrm>
              <a:off x="4325275" y="4038700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5" name="Google Shape;5775;p18"/>
            <p:cNvSpPr/>
            <p:nvPr/>
          </p:nvSpPr>
          <p:spPr>
            <a:xfrm>
              <a:off x="4816500" y="40387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84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6" name="Google Shape;5776;p18"/>
            <p:cNvSpPr/>
            <p:nvPr/>
          </p:nvSpPr>
          <p:spPr>
            <a:xfrm>
              <a:off x="5308625" y="40387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47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7" name="Google Shape;5777;p18"/>
            <p:cNvSpPr/>
            <p:nvPr/>
          </p:nvSpPr>
          <p:spPr>
            <a:xfrm>
              <a:off x="5800750" y="40387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3"/>
                  </a:lnTo>
                  <a:lnTo>
                    <a:pt x="9305" y="0"/>
                  </a:lnTo>
                  <a:lnTo>
                    <a:pt x="18648" y="5413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8" name="Google Shape;5778;p18"/>
            <p:cNvSpPr/>
            <p:nvPr/>
          </p:nvSpPr>
          <p:spPr>
            <a:xfrm>
              <a:off x="6291950" y="40387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9" name="Google Shape;5779;p18"/>
            <p:cNvSpPr/>
            <p:nvPr/>
          </p:nvSpPr>
          <p:spPr>
            <a:xfrm>
              <a:off x="6784075" y="40387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0" name="Google Shape;5780;p18"/>
            <p:cNvSpPr/>
            <p:nvPr/>
          </p:nvSpPr>
          <p:spPr>
            <a:xfrm>
              <a:off x="1865575" y="40387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47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1" name="Google Shape;5781;p18"/>
            <p:cNvSpPr/>
            <p:nvPr/>
          </p:nvSpPr>
          <p:spPr>
            <a:xfrm>
              <a:off x="2357700" y="40387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3"/>
                  </a:lnTo>
                  <a:lnTo>
                    <a:pt x="9305" y="0"/>
                  </a:lnTo>
                  <a:lnTo>
                    <a:pt x="18648" y="5413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2" name="Google Shape;5782;p18"/>
            <p:cNvSpPr/>
            <p:nvPr/>
          </p:nvSpPr>
          <p:spPr>
            <a:xfrm>
              <a:off x="2848900" y="40387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3" name="Google Shape;5783;p18"/>
            <p:cNvSpPr/>
            <p:nvPr/>
          </p:nvSpPr>
          <p:spPr>
            <a:xfrm>
              <a:off x="882225" y="4038700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4" name="Google Shape;5784;p18"/>
            <p:cNvSpPr/>
            <p:nvPr/>
          </p:nvSpPr>
          <p:spPr>
            <a:xfrm>
              <a:off x="1373450" y="40387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84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5" name="Google Shape;5785;p18"/>
            <p:cNvSpPr/>
            <p:nvPr/>
          </p:nvSpPr>
          <p:spPr>
            <a:xfrm>
              <a:off x="3833150" y="40387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6" name="Google Shape;5786;p18"/>
            <p:cNvSpPr/>
            <p:nvPr/>
          </p:nvSpPr>
          <p:spPr>
            <a:xfrm>
              <a:off x="390100" y="40387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7" name="Google Shape;5787;p18"/>
            <p:cNvSpPr/>
            <p:nvPr/>
          </p:nvSpPr>
          <p:spPr>
            <a:xfrm>
              <a:off x="4570900" y="38969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47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8" name="Google Shape;5788;p18"/>
            <p:cNvSpPr/>
            <p:nvPr/>
          </p:nvSpPr>
          <p:spPr>
            <a:xfrm>
              <a:off x="5063025" y="38969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3"/>
                  </a:lnTo>
                  <a:lnTo>
                    <a:pt x="9305" y="0"/>
                  </a:lnTo>
                  <a:lnTo>
                    <a:pt x="18647" y="5413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9" name="Google Shape;5789;p18"/>
            <p:cNvSpPr/>
            <p:nvPr/>
          </p:nvSpPr>
          <p:spPr>
            <a:xfrm>
              <a:off x="5554225" y="38969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84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0" name="Google Shape;5790;p18"/>
            <p:cNvSpPr/>
            <p:nvPr/>
          </p:nvSpPr>
          <p:spPr>
            <a:xfrm>
              <a:off x="1619975" y="38969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3"/>
                  </a:lnTo>
                  <a:lnTo>
                    <a:pt x="9305" y="0"/>
                  </a:lnTo>
                  <a:lnTo>
                    <a:pt x="18647" y="5413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1" name="Google Shape;5791;p18"/>
            <p:cNvSpPr/>
            <p:nvPr/>
          </p:nvSpPr>
          <p:spPr>
            <a:xfrm>
              <a:off x="2111175" y="38969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84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2" name="Google Shape;5792;p18"/>
            <p:cNvSpPr/>
            <p:nvPr/>
          </p:nvSpPr>
          <p:spPr>
            <a:xfrm>
              <a:off x="2603300" y="38969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0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3" name="Google Shape;5793;p18"/>
            <p:cNvSpPr/>
            <p:nvPr/>
          </p:nvSpPr>
          <p:spPr>
            <a:xfrm>
              <a:off x="3095425" y="38969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4" name="Google Shape;5794;p18"/>
            <p:cNvSpPr/>
            <p:nvPr/>
          </p:nvSpPr>
          <p:spPr>
            <a:xfrm>
              <a:off x="6046350" y="38969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0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5" name="Google Shape;5795;p18"/>
            <p:cNvSpPr/>
            <p:nvPr/>
          </p:nvSpPr>
          <p:spPr>
            <a:xfrm>
              <a:off x="6538475" y="38969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6" name="Google Shape;5796;p18"/>
            <p:cNvSpPr/>
            <p:nvPr/>
          </p:nvSpPr>
          <p:spPr>
            <a:xfrm>
              <a:off x="1127850" y="38969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47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7" name="Google Shape;5797;p18"/>
            <p:cNvSpPr/>
            <p:nvPr/>
          </p:nvSpPr>
          <p:spPr>
            <a:xfrm>
              <a:off x="4078750" y="3896900"/>
              <a:ext cx="467150" cy="269700"/>
            </a:xfrm>
            <a:custGeom>
              <a:avLst/>
              <a:gdLst/>
              <a:ahLst/>
              <a:cxnLst/>
              <a:rect l="l" t="t" r="r" b="b"/>
              <a:pathLst>
                <a:path w="18686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8" name="Google Shape;5798;p18"/>
            <p:cNvSpPr/>
            <p:nvPr/>
          </p:nvSpPr>
          <p:spPr>
            <a:xfrm>
              <a:off x="635700" y="3896900"/>
              <a:ext cx="467150" cy="269700"/>
            </a:xfrm>
            <a:custGeom>
              <a:avLst/>
              <a:gdLst/>
              <a:ahLst/>
              <a:cxnLst/>
              <a:rect l="l" t="t" r="r" b="b"/>
              <a:pathLst>
                <a:path w="18686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9" name="Google Shape;5799;p18"/>
            <p:cNvSpPr/>
            <p:nvPr/>
          </p:nvSpPr>
          <p:spPr>
            <a:xfrm>
              <a:off x="3587550" y="38969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0" name="Google Shape;5800;p18"/>
            <p:cNvSpPr/>
            <p:nvPr/>
          </p:nvSpPr>
          <p:spPr>
            <a:xfrm>
              <a:off x="4816500" y="37551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1" name="Google Shape;5801;p18"/>
            <p:cNvSpPr/>
            <p:nvPr/>
          </p:nvSpPr>
          <p:spPr>
            <a:xfrm>
              <a:off x="5308625" y="37551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2" name="Google Shape;5802;p18"/>
            <p:cNvSpPr/>
            <p:nvPr/>
          </p:nvSpPr>
          <p:spPr>
            <a:xfrm>
              <a:off x="2357700" y="37551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8" y="5375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3" name="Google Shape;5803;p18"/>
            <p:cNvSpPr/>
            <p:nvPr/>
          </p:nvSpPr>
          <p:spPr>
            <a:xfrm>
              <a:off x="2848900" y="37551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4" name="Google Shape;5804;p18"/>
            <p:cNvSpPr/>
            <p:nvPr/>
          </p:nvSpPr>
          <p:spPr>
            <a:xfrm>
              <a:off x="5800750" y="37551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8" y="5375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5" name="Google Shape;5805;p18"/>
            <p:cNvSpPr/>
            <p:nvPr/>
          </p:nvSpPr>
          <p:spPr>
            <a:xfrm>
              <a:off x="6291950" y="37551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6" name="Google Shape;5806;p18"/>
            <p:cNvSpPr/>
            <p:nvPr/>
          </p:nvSpPr>
          <p:spPr>
            <a:xfrm>
              <a:off x="6784075" y="37551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7" name="Google Shape;5807;p18"/>
            <p:cNvSpPr/>
            <p:nvPr/>
          </p:nvSpPr>
          <p:spPr>
            <a:xfrm>
              <a:off x="1865575" y="37551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8" name="Google Shape;5808;p18"/>
            <p:cNvSpPr/>
            <p:nvPr/>
          </p:nvSpPr>
          <p:spPr>
            <a:xfrm>
              <a:off x="390100" y="37551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9" name="Google Shape;5809;p18"/>
            <p:cNvSpPr/>
            <p:nvPr/>
          </p:nvSpPr>
          <p:spPr>
            <a:xfrm>
              <a:off x="882225" y="3755100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0" name="Google Shape;5810;p18"/>
            <p:cNvSpPr/>
            <p:nvPr/>
          </p:nvSpPr>
          <p:spPr>
            <a:xfrm>
              <a:off x="1373450" y="37551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1" name="Google Shape;5811;p18"/>
            <p:cNvSpPr/>
            <p:nvPr/>
          </p:nvSpPr>
          <p:spPr>
            <a:xfrm>
              <a:off x="3341025" y="37551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2" name="Google Shape;5812;p18"/>
            <p:cNvSpPr/>
            <p:nvPr/>
          </p:nvSpPr>
          <p:spPr>
            <a:xfrm>
              <a:off x="3833150" y="37551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3" name="Google Shape;5813;p18"/>
            <p:cNvSpPr/>
            <p:nvPr/>
          </p:nvSpPr>
          <p:spPr>
            <a:xfrm>
              <a:off x="4325275" y="3755100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4" name="Google Shape;5814;p18"/>
            <p:cNvSpPr/>
            <p:nvPr/>
          </p:nvSpPr>
          <p:spPr>
            <a:xfrm>
              <a:off x="2603300" y="36133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0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5" name="Google Shape;5815;p18"/>
            <p:cNvSpPr/>
            <p:nvPr/>
          </p:nvSpPr>
          <p:spPr>
            <a:xfrm>
              <a:off x="5063025" y="36133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6"/>
                  </a:lnTo>
                  <a:lnTo>
                    <a:pt x="9305" y="0"/>
                  </a:lnTo>
                  <a:lnTo>
                    <a:pt x="18647" y="5376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6" name="Google Shape;5816;p18"/>
            <p:cNvSpPr/>
            <p:nvPr/>
          </p:nvSpPr>
          <p:spPr>
            <a:xfrm>
              <a:off x="5554225" y="361330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84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7" name="Google Shape;5817;p18"/>
            <p:cNvSpPr/>
            <p:nvPr/>
          </p:nvSpPr>
          <p:spPr>
            <a:xfrm>
              <a:off x="6046350" y="36133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0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8" name="Google Shape;5818;p18"/>
            <p:cNvSpPr/>
            <p:nvPr/>
          </p:nvSpPr>
          <p:spPr>
            <a:xfrm>
              <a:off x="6538475" y="36133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9" name="Google Shape;5819;p18"/>
            <p:cNvSpPr/>
            <p:nvPr/>
          </p:nvSpPr>
          <p:spPr>
            <a:xfrm>
              <a:off x="2111175" y="361330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84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0" name="Google Shape;5820;p18"/>
            <p:cNvSpPr/>
            <p:nvPr/>
          </p:nvSpPr>
          <p:spPr>
            <a:xfrm>
              <a:off x="635700" y="3613300"/>
              <a:ext cx="467150" cy="268775"/>
            </a:xfrm>
            <a:custGeom>
              <a:avLst/>
              <a:gdLst/>
              <a:ahLst/>
              <a:cxnLst/>
              <a:rect l="l" t="t" r="r" b="b"/>
              <a:pathLst>
                <a:path w="18686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1" name="Google Shape;5821;p18"/>
            <p:cNvSpPr/>
            <p:nvPr/>
          </p:nvSpPr>
          <p:spPr>
            <a:xfrm>
              <a:off x="1127850" y="36133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47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2" name="Google Shape;5822;p18"/>
            <p:cNvSpPr/>
            <p:nvPr/>
          </p:nvSpPr>
          <p:spPr>
            <a:xfrm>
              <a:off x="1619975" y="36133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6"/>
                  </a:lnTo>
                  <a:lnTo>
                    <a:pt x="9305" y="0"/>
                  </a:lnTo>
                  <a:lnTo>
                    <a:pt x="18647" y="5376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3" name="Google Shape;5823;p18"/>
            <p:cNvSpPr/>
            <p:nvPr/>
          </p:nvSpPr>
          <p:spPr>
            <a:xfrm>
              <a:off x="3095425" y="36133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4" name="Google Shape;5824;p18"/>
            <p:cNvSpPr/>
            <p:nvPr/>
          </p:nvSpPr>
          <p:spPr>
            <a:xfrm>
              <a:off x="3587550" y="36133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5" name="Google Shape;5825;p18"/>
            <p:cNvSpPr/>
            <p:nvPr/>
          </p:nvSpPr>
          <p:spPr>
            <a:xfrm>
              <a:off x="4078750" y="3613300"/>
              <a:ext cx="467150" cy="268775"/>
            </a:xfrm>
            <a:custGeom>
              <a:avLst/>
              <a:gdLst/>
              <a:ahLst/>
              <a:cxnLst/>
              <a:rect l="l" t="t" r="r" b="b"/>
              <a:pathLst>
                <a:path w="18686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6" name="Google Shape;5826;p18"/>
            <p:cNvSpPr/>
            <p:nvPr/>
          </p:nvSpPr>
          <p:spPr>
            <a:xfrm>
              <a:off x="4570900" y="36133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47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7" name="Google Shape;5827;p18"/>
            <p:cNvSpPr/>
            <p:nvPr/>
          </p:nvSpPr>
          <p:spPr>
            <a:xfrm>
              <a:off x="6784075" y="347150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8" name="Google Shape;5828;p18"/>
            <p:cNvSpPr/>
            <p:nvPr/>
          </p:nvSpPr>
          <p:spPr>
            <a:xfrm>
              <a:off x="2357700" y="34715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6"/>
                  </a:lnTo>
                  <a:lnTo>
                    <a:pt x="9305" y="0"/>
                  </a:lnTo>
                  <a:lnTo>
                    <a:pt x="18648" y="5376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9" name="Google Shape;5829;p18"/>
            <p:cNvSpPr/>
            <p:nvPr/>
          </p:nvSpPr>
          <p:spPr>
            <a:xfrm>
              <a:off x="5308625" y="34715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47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0" name="Google Shape;5830;p18"/>
            <p:cNvSpPr/>
            <p:nvPr/>
          </p:nvSpPr>
          <p:spPr>
            <a:xfrm>
              <a:off x="5800750" y="34715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6"/>
                  </a:lnTo>
                  <a:lnTo>
                    <a:pt x="9305" y="0"/>
                  </a:lnTo>
                  <a:lnTo>
                    <a:pt x="18648" y="5376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1" name="Google Shape;5831;p18"/>
            <p:cNvSpPr/>
            <p:nvPr/>
          </p:nvSpPr>
          <p:spPr>
            <a:xfrm>
              <a:off x="6291950" y="347150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0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2" name="Google Shape;5832;p18"/>
            <p:cNvSpPr/>
            <p:nvPr/>
          </p:nvSpPr>
          <p:spPr>
            <a:xfrm>
              <a:off x="882225" y="3471500"/>
              <a:ext cx="466225" cy="268775"/>
            </a:xfrm>
            <a:custGeom>
              <a:avLst/>
              <a:gdLst/>
              <a:ahLst/>
              <a:cxnLst/>
              <a:rect l="l" t="t" r="r" b="b"/>
              <a:pathLst>
                <a:path w="18649" h="10751" fill="none" extrusionOk="0">
                  <a:moveTo>
                    <a:pt x="9306" y="10751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3" name="Google Shape;5833;p18"/>
            <p:cNvSpPr/>
            <p:nvPr/>
          </p:nvSpPr>
          <p:spPr>
            <a:xfrm>
              <a:off x="1373450" y="347150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84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4" name="Google Shape;5834;p18"/>
            <p:cNvSpPr/>
            <p:nvPr/>
          </p:nvSpPr>
          <p:spPr>
            <a:xfrm>
              <a:off x="1865575" y="34715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47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5" name="Google Shape;5835;p18"/>
            <p:cNvSpPr/>
            <p:nvPr/>
          </p:nvSpPr>
          <p:spPr>
            <a:xfrm>
              <a:off x="3341025" y="34715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6" name="Google Shape;5836;p18"/>
            <p:cNvSpPr/>
            <p:nvPr/>
          </p:nvSpPr>
          <p:spPr>
            <a:xfrm>
              <a:off x="3833150" y="34715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7" name="Google Shape;5837;p18"/>
            <p:cNvSpPr/>
            <p:nvPr/>
          </p:nvSpPr>
          <p:spPr>
            <a:xfrm>
              <a:off x="4325275" y="3471500"/>
              <a:ext cx="466225" cy="268775"/>
            </a:xfrm>
            <a:custGeom>
              <a:avLst/>
              <a:gdLst/>
              <a:ahLst/>
              <a:cxnLst/>
              <a:rect l="l" t="t" r="r" b="b"/>
              <a:pathLst>
                <a:path w="18649" h="10751" fill="none" extrusionOk="0">
                  <a:moveTo>
                    <a:pt x="9306" y="10751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8" name="Google Shape;5838;p18"/>
            <p:cNvSpPr/>
            <p:nvPr/>
          </p:nvSpPr>
          <p:spPr>
            <a:xfrm>
              <a:off x="4816500" y="347150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84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9" name="Google Shape;5839;p18"/>
            <p:cNvSpPr/>
            <p:nvPr/>
          </p:nvSpPr>
          <p:spPr>
            <a:xfrm>
              <a:off x="2848900" y="347150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0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0" name="Google Shape;5840;p18"/>
            <p:cNvSpPr/>
            <p:nvPr/>
          </p:nvSpPr>
          <p:spPr>
            <a:xfrm>
              <a:off x="390100" y="34715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1" name="Google Shape;5841;p18"/>
            <p:cNvSpPr/>
            <p:nvPr/>
          </p:nvSpPr>
          <p:spPr>
            <a:xfrm>
              <a:off x="5554225" y="332877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84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2" name="Google Shape;5842;p18"/>
            <p:cNvSpPr/>
            <p:nvPr/>
          </p:nvSpPr>
          <p:spPr>
            <a:xfrm>
              <a:off x="6046350" y="33287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0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3" name="Google Shape;5843;p18"/>
            <p:cNvSpPr/>
            <p:nvPr/>
          </p:nvSpPr>
          <p:spPr>
            <a:xfrm>
              <a:off x="6538475" y="33287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4" name="Google Shape;5844;p18"/>
            <p:cNvSpPr/>
            <p:nvPr/>
          </p:nvSpPr>
          <p:spPr>
            <a:xfrm>
              <a:off x="2111175" y="332877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84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5" name="Google Shape;5845;p18"/>
            <p:cNvSpPr/>
            <p:nvPr/>
          </p:nvSpPr>
          <p:spPr>
            <a:xfrm>
              <a:off x="4570900" y="33287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47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6" name="Google Shape;5846;p18"/>
            <p:cNvSpPr/>
            <p:nvPr/>
          </p:nvSpPr>
          <p:spPr>
            <a:xfrm>
              <a:off x="1127850" y="33287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47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7" name="Google Shape;5847;p18"/>
            <p:cNvSpPr/>
            <p:nvPr/>
          </p:nvSpPr>
          <p:spPr>
            <a:xfrm>
              <a:off x="1619975" y="33287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3"/>
                  </a:lnTo>
                  <a:lnTo>
                    <a:pt x="9305" y="0"/>
                  </a:lnTo>
                  <a:lnTo>
                    <a:pt x="18647" y="5413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8" name="Google Shape;5848;p18"/>
            <p:cNvSpPr/>
            <p:nvPr/>
          </p:nvSpPr>
          <p:spPr>
            <a:xfrm>
              <a:off x="3587550" y="33287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9" name="Google Shape;5849;p18"/>
            <p:cNvSpPr/>
            <p:nvPr/>
          </p:nvSpPr>
          <p:spPr>
            <a:xfrm>
              <a:off x="4078750" y="3328775"/>
              <a:ext cx="467150" cy="269700"/>
            </a:xfrm>
            <a:custGeom>
              <a:avLst/>
              <a:gdLst/>
              <a:ahLst/>
              <a:cxnLst/>
              <a:rect l="l" t="t" r="r" b="b"/>
              <a:pathLst>
                <a:path w="18686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0" name="Google Shape;5850;p18"/>
            <p:cNvSpPr/>
            <p:nvPr/>
          </p:nvSpPr>
          <p:spPr>
            <a:xfrm>
              <a:off x="2603300" y="33287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0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1" name="Google Shape;5851;p18"/>
            <p:cNvSpPr/>
            <p:nvPr/>
          </p:nvSpPr>
          <p:spPr>
            <a:xfrm>
              <a:off x="3095425" y="33287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2" name="Google Shape;5852;p18"/>
            <p:cNvSpPr/>
            <p:nvPr/>
          </p:nvSpPr>
          <p:spPr>
            <a:xfrm>
              <a:off x="5063025" y="33287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3"/>
                  </a:lnTo>
                  <a:lnTo>
                    <a:pt x="9305" y="0"/>
                  </a:lnTo>
                  <a:lnTo>
                    <a:pt x="18647" y="5413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3" name="Google Shape;5853;p18"/>
            <p:cNvSpPr/>
            <p:nvPr/>
          </p:nvSpPr>
          <p:spPr>
            <a:xfrm>
              <a:off x="635700" y="33287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4" name="Google Shape;5854;p18"/>
            <p:cNvSpPr/>
            <p:nvPr/>
          </p:nvSpPr>
          <p:spPr>
            <a:xfrm>
              <a:off x="5800750" y="31869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3"/>
                  </a:lnTo>
                  <a:lnTo>
                    <a:pt x="9305" y="0"/>
                  </a:lnTo>
                  <a:lnTo>
                    <a:pt x="18648" y="5413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5" name="Google Shape;5855;p18"/>
            <p:cNvSpPr/>
            <p:nvPr/>
          </p:nvSpPr>
          <p:spPr>
            <a:xfrm>
              <a:off x="6291950" y="318697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6" name="Google Shape;5856;p18"/>
            <p:cNvSpPr/>
            <p:nvPr/>
          </p:nvSpPr>
          <p:spPr>
            <a:xfrm>
              <a:off x="6784075" y="318697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7" name="Google Shape;5857;p18"/>
            <p:cNvSpPr/>
            <p:nvPr/>
          </p:nvSpPr>
          <p:spPr>
            <a:xfrm>
              <a:off x="1373450" y="318697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84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8" name="Google Shape;5858;p18"/>
            <p:cNvSpPr/>
            <p:nvPr/>
          </p:nvSpPr>
          <p:spPr>
            <a:xfrm>
              <a:off x="1865575" y="31869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47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9" name="Google Shape;5859;p18"/>
            <p:cNvSpPr/>
            <p:nvPr/>
          </p:nvSpPr>
          <p:spPr>
            <a:xfrm>
              <a:off x="3833150" y="31869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0" name="Google Shape;5860;p18"/>
            <p:cNvSpPr/>
            <p:nvPr/>
          </p:nvSpPr>
          <p:spPr>
            <a:xfrm>
              <a:off x="4325275" y="3186975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1" name="Google Shape;5861;p18"/>
            <p:cNvSpPr/>
            <p:nvPr/>
          </p:nvSpPr>
          <p:spPr>
            <a:xfrm>
              <a:off x="2848900" y="318697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2" name="Google Shape;5862;p18"/>
            <p:cNvSpPr/>
            <p:nvPr/>
          </p:nvSpPr>
          <p:spPr>
            <a:xfrm>
              <a:off x="3341025" y="31869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3" name="Google Shape;5863;p18"/>
            <p:cNvSpPr/>
            <p:nvPr/>
          </p:nvSpPr>
          <p:spPr>
            <a:xfrm>
              <a:off x="5308625" y="31869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47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4" name="Google Shape;5864;p18"/>
            <p:cNvSpPr/>
            <p:nvPr/>
          </p:nvSpPr>
          <p:spPr>
            <a:xfrm>
              <a:off x="390100" y="31869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5" name="Google Shape;5865;p18"/>
            <p:cNvSpPr/>
            <p:nvPr/>
          </p:nvSpPr>
          <p:spPr>
            <a:xfrm>
              <a:off x="882225" y="3186975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6" name="Google Shape;5866;p18"/>
            <p:cNvSpPr/>
            <p:nvPr/>
          </p:nvSpPr>
          <p:spPr>
            <a:xfrm>
              <a:off x="2357700" y="31869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3"/>
                  </a:lnTo>
                  <a:lnTo>
                    <a:pt x="9305" y="0"/>
                  </a:lnTo>
                  <a:lnTo>
                    <a:pt x="18648" y="5413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7" name="Google Shape;5867;p18"/>
            <p:cNvSpPr/>
            <p:nvPr/>
          </p:nvSpPr>
          <p:spPr>
            <a:xfrm>
              <a:off x="4816500" y="318697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84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8" name="Google Shape;5868;p18"/>
            <p:cNvSpPr/>
            <p:nvPr/>
          </p:nvSpPr>
          <p:spPr>
            <a:xfrm>
              <a:off x="6046350" y="30451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9" name="Google Shape;5869;p18"/>
            <p:cNvSpPr/>
            <p:nvPr/>
          </p:nvSpPr>
          <p:spPr>
            <a:xfrm>
              <a:off x="6538475" y="30451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0" name="Google Shape;5870;p18"/>
            <p:cNvSpPr/>
            <p:nvPr/>
          </p:nvSpPr>
          <p:spPr>
            <a:xfrm>
              <a:off x="1619975" y="30451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7" y="5375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1" name="Google Shape;5871;p18"/>
            <p:cNvSpPr/>
            <p:nvPr/>
          </p:nvSpPr>
          <p:spPr>
            <a:xfrm>
              <a:off x="3095425" y="30451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2" name="Google Shape;5872;p18"/>
            <p:cNvSpPr/>
            <p:nvPr/>
          </p:nvSpPr>
          <p:spPr>
            <a:xfrm>
              <a:off x="3587550" y="30451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3" name="Google Shape;5873;p18"/>
            <p:cNvSpPr/>
            <p:nvPr/>
          </p:nvSpPr>
          <p:spPr>
            <a:xfrm>
              <a:off x="4078750" y="3045175"/>
              <a:ext cx="467150" cy="269700"/>
            </a:xfrm>
            <a:custGeom>
              <a:avLst/>
              <a:gdLst/>
              <a:ahLst/>
              <a:cxnLst/>
              <a:rect l="l" t="t" r="r" b="b"/>
              <a:pathLst>
                <a:path w="18686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4" name="Google Shape;5874;p18"/>
            <p:cNvSpPr/>
            <p:nvPr/>
          </p:nvSpPr>
          <p:spPr>
            <a:xfrm>
              <a:off x="4570900" y="30451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5" name="Google Shape;5875;p18"/>
            <p:cNvSpPr/>
            <p:nvPr/>
          </p:nvSpPr>
          <p:spPr>
            <a:xfrm>
              <a:off x="5063025" y="30451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7" y="5375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6" name="Google Shape;5876;p18"/>
            <p:cNvSpPr/>
            <p:nvPr/>
          </p:nvSpPr>
          <p:spPr>
            <a:xfrm>
              <a:off x="5554225" y="304517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7" name="Google Shape;5877;p18"/>
            <p:cNvSpPr/>
            <p:nvPr/>
          </p:nvSpPr>
          <p:spPr>
            <a:xfrm>
              <a:off x="635700" y="30451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8" name="Google Shape;5878;p18"/>
            <p:cNvSpPr/>
            <p:nvPr/>
          </p:nvSpPr>
          <p:spPr>
            <a:xfrm>
              <a:off x="1127850" y="30451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9" name="Google Shape;5879;p18"/>
            <p:cNvSpPr/>
            <p:nvPr/>
          </p:nvSpPr>
          <p:spPr>
            <a:xfrm>
              <a:off x="2111175" y="304517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0" name="Google Shape;5880;p18"/>
            <p:cNvSpPr/>
            <p:nvPr/>
          </p:nvSpPr>
          <p:spPr>
            <a:xfrm>
              <a:off x="2603300" y="30451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1" name="Google Shape;5881;p18"/>
            <p:cNvSpPr/>
            <p:nvPr/>
          </p:nvSpPr>
          <p:spPr>
            <a:xfrm>
              <a:off x="6291950" y="290337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2" name="Google Shape;5882;p18"/>
            <p:cNvSpPr/>
            <p:nvPr/>
          </p:nvSpPr>
          <p:spPr>
            <a:xfrm>
              <a:off x="6784075" y="290337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3" name="Google Shape;5883;p18"/>
            <p:cNvSpPr/>
            <p:nvPr/>
          </p:nvSpPr>
          <p:spPr>
            <a:xfrm>
              <a:off x="3341025" y="29033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4" name="Google Shape;5884;p18"/>
            <p:cNvSpPr/>
            <p:nvPr/>
          </p:nvSpPr>
          <p:spPr>
            <a:xfrm>
              <a:off x="3833150" y="29033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5" name="Google Shape;5885;p18"/>
            <p:cNvSpPr/>
            <p:nvPr/>
          </p:nvSpPr>
          <p:spPr>
            <a:xfrm>
              <a:off x="5800750" y="29033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8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6" name="Google Shape;5886;p18"/>
            <p:cNvSpPr/>
            <p:nvPr/>
          </p:nvSpPr>
          <p:spPr>
            <a:xfrm>
              <a:off x="882225" y="2903375"/>
              <a:ext cx="466225" cy="268775"/>
            </a:xfrm>
            <a:custGeom>
              <a:avLst/>
              <a:gdLst/>
              <a:ahLst/>
              <a:cxnLst/>
              <a:rect l="l" t="t" r="r" b="b"/>
              <a:pathLst>
                <a:path w="18649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7" name="Google Shape;5887;p18"/>
            <p:cNvSpPr/>
            <p:nvPr/>
          </p:nvSpPr>
          <p:spPr>
            <a:xfrm>
              <a:off x="1373450" y="290337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8" name="Google Shape;5888;p18"/>
            <p:cNvSpPr/>
            <p:nvPr/>
          </p:nvSpPr>
          <p:spPr>
            <a:xfrm>
              <a:off x="4325275" y="2903375"/>
              <a:ext cx="466225" cy="268775"/>
            </a:xfrm>
            <a:custGeom>
              <a:avLst/>
              <a:gdLst/>
              <a:ahLst/>
              <a:cxnLst/>
              <a:rect l="l" t="t" r="r" b="b"/>
              <a:pathLst>
                <a:path w="18649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9" name="Google Shape;5889;p18"/>
            <p:cNvSpPr/>
            <p:nvPr/>
          </p:nvSpPr>
          <p:spPr>
            <a:xfrm>
              <a:off x="4816500" y="290337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0" name="Google Shape;5890;p18"/>
            <p:cNvSpPr/>
            <p:nvPr/>
          </p:nvSpPr>
          <p:spPr>
            <a:xfrm>
              <a:off x="5308625" y="29033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1" name="Google Shape;5891;p18"/>
            <p:cNvSpPr/>
            <p:nvPr/>
          </p:nvSpPr>
          <p:spPr>
            <a:xfrm>
              <a:off x="390100" y="29033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2" name="Google Shape;5892;p18"/>
            <p:cNvSpPr/>
            <p:nvPr/>
          </p:nvSpPr>
          <p:spPr>
            <a:xfrm>
              <a:off x="1865575" y="29033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3" name="Google Shape;5893;p18"/>
            <p:cNvSpPr/>
            <p:nvPr/>
          </p:nvSpPr>
          <p:spPr>
            <a:xfrm>
              <a:off x="2357700" y="29033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8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4" name="Google Shape;5894;p18"/>
            <p:cNvSpPr/>
            <p:nvPr/>
          </p:nvSpPr>
          <p:spPr>
            <a:xfrm>
              <a:off x="2848900" y="290337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5" name="Google Shape;5895;p18"/>
            <p:cNvSpPr/>
            <p:nvPr/>
          </p:nvSpPr>
          <p:spPr>
            <a:xfrm>
              <a:off x="6538475" y="27615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6" name="Google Shape;5896;p18"/>
            <p:cNvSpPr/>
            <p:nvPr/>
          </p:nvSpPr>
          <p:spPr>
            <a:xfrm>
              <a:off x="3587550" y="27615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7" name="Google Shape;5897;p18"/>
            <p:cNvSpPr/>
            <p:nvPr/>
          </p:nvSpPr>
          <p:spPr>
            <a:xfrm>
              <a:off x="1127850" y="27615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8" name="Google Shape;5898;p18"/>
            <p:cNvSpPr/>
            <p:nvPr/>
          </p:nvSpPr>
          <p:spPr>
            <a:xfrm>
              <a:off x="4078750" y="2761575"/>
              <a:ext cx="467150" cy="268775"/>
            </a:xfrm>
            <a:custGeom>
              <a:avLst/>
              <a:gdLst/>
              <a:ahLst/>
              <a:cxnLst/>
              <a:rect l="l" t="t" r="r" b="b"/>
              <a:pathLst>
                <a:path w="18686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9" name="Google Shape;5899;p18"/>
            <p:cNvSpPr/>
            <p:nvPr/>
          </p:nvSpPr>
          <p:spPr>
            <a:xfrm>
              <a:off x="4570900" y="27615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0" name="Google Shape;5900;p18"/>
            <p:cNvSpPr/>
            <p:nvPr/>
          </p:nvSpPr>
          <p:spPr>
            <a:xfrm>
              <a:off x="5063025" y="27615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7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1" name="Google Shape;5901;p18"/>
            <p:cNvSpPr/>
            <p:nvPr/>
          </p:nvSpPr>
          <p:spPr>
            <a:xfrm>
              <a:off x="5554225" y="276157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2" name="Google Shape;5902;p18"/>
            <p:cNvSpPr/>
            <p:nvPr/>
          </p:nvSpPr>
          <p:spPr>
            <a:xfrm>
              <a:off x="6046350" y="27615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3" name="Google Shape;5903;p18"/>
            <p:cNvSpPr/>
            <p:nvPr/>
          </p:nvSpPr>
          <p:spPr>
            <a:xfrm>
              <a:off x="635700" y="27615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4" name="Google Shape;5904;p18"/>
            <p:cNvSpPr/>
            <p:nvPr/>
          </p:nvSpPr>
          <p:spPr>
            <a:xfrm>
              <a:off x="2603300" y="27615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5" name="Google Shape;5905;p18"/>
            <p:cNvSpPr/>
            <p:nvPr/>
          </p:nvSpPr>
          <p:spPr>
            <a:xfrm>
              <a:off x="3095425" y="27615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6" name="Google Shape;5906;p18"/>
            <p:cNvSpPr/>
            <p:nvPr/>
          </p:nvSpPr>
          <p:spPr>
            <a:xfrm>
              <a:off x="2111175" y="276157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7" name="Google Shape;5907;p18"/>
            <p:cNvSpPr/>
            <p:nvPr/>
          </p:nvSpPr>
          <p:spPr>
            <a:xfrm>
              <a:off x="1619975" y="27615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7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8" name="Google Shape;5908;p18"/>
            <p:cNvSpPr/>
            <p:nvPr/>
          </p:nvSpPr>
          <p:spPr>
            <a:xfrm>
              <a:off x="6784075" y="26188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1" y="5412"/>
                  </a:lnTo>
                  <a:lnTo>
                    <a:pt x="9343" y="0"/>
                  </a:lnTo>
                  <a:lnTo>
                    <a:pt x="18685" y="5412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9" name="Google Shape;5909;p18"/>
            <p:cNvSpPr/>
            <p:nvPr/>
          </p:nvSpPr>
          <p:spPr>
            <a:xfrm>
              <a:off x="4816500" y="26188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2"/>
                  </a:lnTo>
                  <a:lnTo>
                    <a:pt x="9342" y="0"/>
                  </a:lnTo>
                  <a:lnTo>
                    <a:pt x="18684" y="5412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0" name="Google Shape;5910;p18"/>
            <p:cNvSpPr/>
            <p:nvPr/>
          </p:nvSpPr>
          <p:spPr>
            <a:xfrm>
              <a:off x="5308625" y="26188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2"/>
                  </a:lnTo>
                  <a:lnTo>
                    <a:pt x="9342" y="0"/>
                  </a:lnTo>
                  <a:lnTo>
                    <a:pt x="18647" y="5412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1" name="Google Shape;5911;p18"/>
            <p:cNvSpPr/>
            <p:nvPr/>
          </p:nvSpPr>
          <p:spPr>
            <a:xfrm>
              <a:off x="390100" y="26188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412"/>
                  </a:lnTo>
                  <a:lnTo>
                    <a:pt x="9306" y="0"/>
                  </a:lnTo>
                  <a:lnTo>
                    <a:pt x="18648" y="5412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2" name="Google Shape;5912;p18"/>
            <p:cNvSpPr/>
            <p:nvPr/>
          </p:nvSpPr>
          <p:spPr>
            <a:xfrm>
              <a:off x="882225" y="2618850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412"/>
                  </a:lnTo>
                  <a:lnTo>
                    <a:pt x="9306" y="0"/>
                  </a:lnTo>
                  <a:lnTo>
                    <a:pt x="18648" y="5412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3" name="Google Shape;5913;p18"/>
            <p:cNvSpPr/>
            <p:nvPr/>
          </p:nvSpPr>
          <p:spPr>
            <a:xfrm>
              <a:off x="2357700" y="26188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2"/>
                  </a:lnTo>
                  <a:lnTo>
                    <a:pt x="9305" y="0"/>
                  </a:lnTo>
                  <a:lnTo>
                    <a:pt x="18648" y="5412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4" name="Google Shape;5914;p18"/>
            <p:cNvSpPr/>
            <p:nvPr/>
          </p:nvSpPr>
          <p:spPr>
            <a:xfrm>
              <a:off x="2848900" y="26188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412"/>
                  </a:lnTo>
                  <a:lnTo>
                    <a:pt x="9343" y="0"/>
                  </a:lnTo>
                  <a:lnTo>
                    <a:pt x="18685" y="5412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5" name="Google Shape;5915;p18"/>
            <p:cNvSpPr/>
            <p:nvPr/>
          </p:nvSpPr>
          <p:spPr>
            <a:xfrm>
              <a:off x="3341025" y="26188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2"/>
                  </a:lnTo>
                  <a:lnTo>
                    <a:pt x="9343" y="0"/>
                  </a:lnTo>
                  <a:lnTo>
                    <a:pt x="18648" y="5412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6" name="Google Shape;5916;p18"/>
            <p:cNvSpPr/>
            <p:nvPr/>
          </p:nvSpPr>
          <p:spPr>
            <a:xfrm>
              <a:off x="3833150" y="26188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2"/>
                  </a:lnTo>
                  <a:lnTo>
                    <a:pt x="9343" y="0"/>
                  </a:lnTo>
                  <a:lnTo>
                    <a:pt x="18648" y="5412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7" name="Google Shape;5917;p18"/>
            <p:cNvSpPr/>
            <p:nvPr/>
          </p:nvSpPr>
          <p:spPr>
            <a:xfrm>
              <a:off x="4325275" y="2618850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412"/>
                  </a:lnTo>
                  <a:lnTo>
                    <a:pt x="9306" y="0"/>
                  </a:lnTo>
                  <a:lnTo>
                    <a:pt x="18648" y="5412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8" name="Google Shape;5918;p18"/>
            <p:cNvSpPr/>
            <p:nvPr/>
          </p:nvSpPr>
          <p:spPr>
            <a:xfrm>
              <a:off x="5800750" y="26188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2"/>
                  </a:lnTo>
                  <a:lnTo>
                    <a:pt x="9305" y="0"/>
                  </a:lnTo>
                  <a:lnTo>
                    <a:pt x="18648" y="5412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9" name="Google Shape;5919;p18"/>
            <p:cNvSpPr/>
            <p:nvPr/>
          </p:nvSpPr>
          <p:spPr>
            <a:xfrm>
              <a:off x="6291950" y="26188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412"/>
                  </a:lnTo>
                  <a:lnTo>
                    <a:pt x="9343" y="0"/>
                  </a:lnTo>
                  <a:lnTo>
                    <a:pt x="18685" y="5412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0" name="Google Shape;5920;p18"/>
            <p:cNvSpPr/>
            <p:nvPr/>
          </p:nvSpPr>
          <p:spPr>
            <a:xfrm>
              <a:off x="1373450" y="26188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2"/>
                  </a:lnTo>
                  <a:lnTo>
                    <a:pt x="9342" y="0"/>
                  </a:lnTo>
                  <a:lnTo>
                    <a:pt x="18684" y="5412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1" name="Google Shape;5921;p18"/>
            <p:cNvSpPr/>
            <p:nvPr/>
          </p:nvSpPr>
          <p:spPr>
            <a:xfrm>
              <a:off x="1865575" y="26188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2"/>
                  </a:lnTo>
                  <a:lnTo>
                    <a:pt x="9342" y="0"/>
                  </a:lnTo>
                  <a:lnTo>
                    <a:pt x="18647" y="5412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2" name="Google Shape;5922;p18"/>
            <p:cNvSpPr/>
            <p:nvPr/>
          </p:nvSpPr>
          <p:spPr>
            <a:xfrm>
              <a:off x="5063025" y="24770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7" y="5375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3" name="Google Shape;5923;p18"/>
            <p:cNvSpPr/>
            <p:nvPr/>
          </p:nvSpPr>
          <p:spPr>
            <a:xfrm>
              <a:off x="635700" y="24770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4" name="Google Shape;5924;p18"/>
            <p:cNvSpPr/>
            <p:nvPr/>
          </p:nvSpPr>
          <p:spPr>
            <a:xfrm>
              <a:off x="3095425" y="24770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5" name="Google Shape;5925;p18"/>
            <p:cNvSpPr/>
            <p:nvPr/>
          </p:nvSpPr>
          <p:spPr>
            <a:xfrm>
              <a:off x="4078750" y="2477050"/>
              <a:ext cx="467150" cy="269700"/>
            </a:xfrm>
            <a:custGeom>
              <a:avLst/>
              <a:gdLst/>
              <a:ahLst/>
              <a:cxnLst/>
              <a:rect l="l" t="t" r="r" b="b"/>
              <a:pathLst>
                <a:path w="18686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6" name="Google Shape;5926;p18"/>
            <p:cNvSpPr/>
            <p:nvPr/>
          </p:nvSpPr>
          <p:spPr>
            <a:xfrm>
              <a:off x="4570900" y="24770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7" name="Google Shape;5927;p18"/>
            <p:cNvSpPr/>
            <p:nvPr/>
          </p:nvSpPr>
          <p:spPr>
            <a:xfrm>
              <a:off x="5554225" y="24770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8" name="Google Shape;5928;p18"/>
            <p:cNvSpPr/>
            <p:nvPr/>
          </p:nvSpPr>
          <p:spPr>
            <a:xfrm>
              <a:off x="6046350" y="24770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9" name="Google Shape;5929;p18"/>
            <p:cNvSpPr/>
            <p:nvPr/>
          </p:nvSpPr>
          <p:spPr>
            <a:xfrm>
              <a:off x="6538475" y="24770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0" name="Google Shape;5930;p18"/>
            <p:cNvSpPr/>
            <p:nvPr/>
          </p:nvSpPr>
          <p:spPr>
            <a:xfrm>
              <a:off x="2603300" y="24770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1" name="Google Shape;5931;p18"/>
            <p:cNvSpPr/>
            <p:nvPr/>
          </p:nvSpPr>
          <p:spPr>
            <a:xfrm>
              <a:off x="3587550" y="24770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2" name="Google Shape;5932;p18"/>
            <p:cNvSpPr/>
            <p:nvPr/>
          </p:nvSpPr>
          <p:spPr>
            <a:xfrm>
              <a:off x="1127850" y="24770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3" name="Google Shape;5933;p18"/>
            <p:cNvSpPr/>
            <p:nvPr/>
          </p:nvSpPr>
          <p:spPr>
            <a:xfrm>
              <a:off x="1619975" y="24770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7" y="5375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4" name="Google Shape;5934;p18"/>
            <p:cNvSpPr/>
            <p:nvPr/>
          </p:nvSpPr>
          <p:spPr>
            <a:xfrm>
              <a:off x="2111175" y="24770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5" name="Google Shape;5935;p18"/>
            <p:cNvSpPr/>
            <p:nvPr/>
          </p:nvSpPr>
          <p:spPr>
            <a:xfrm>
              <a:off x="2848900" y="23352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6" name="Google Shape;5936;p18"/>
            <p:cNvSpPr/>
            <p:nvPr/>
          </p:nvSpPr>
          <p:spPr>
            <a:xfrm>
              <a:off x="4325275" y="2335250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7" name="Google Shape;5937;p18"/>
            <p:cNvSpPr/>
            <p:nvPr/>
          </p:nvSpPr>
          <p:spPr>
            <a:xfrm>
              <a:off x="4816500" y="23352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8" name="Google Shape;5938;p18"/>
            <p:cNvSpPr/>
            <p:nvPr/>
          </p:nvSpPr>
          <p:spPr>
            <a:xfrm>
              <a:off x="5308625" y="23352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9" name="Google Shape;5939;p18"/>
            <p:cNvSpPr/>
            <p:nvPr/>
          </p:nvSpPr>
          <p:spPr>
            <a:xfrm>
              <a:off x="5800750" y="23352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8" y="5375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0" name="Google Shape;5940;p18"/>
            <p:cNvSpPr/>
            <p:nvPr/>
          </p:nvSpPr>
          <p:spPr>
            <a:xfrm>
              <a:off x="6291950" y="23352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1" name="Google Shape;5941;p18"/>
            <p:cNvSpPr/>
            <p:nvPr/>
          </p:nvSpPr>
          <p:spPr>
            <a:xfrm>
              <a:off x="3341025" y="23352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2" name="Google Shape;5942;p18"/>
            <p:cNvSpPr/>
            <p:nvPr/>
          </p:nvSpPr>
          <p:spPr>
            <a:xfrm>
              <a:off x="3833150" y="23352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3" name="Google Shape;5943;p18"/>
            <p:cNvSpPr/>
            <p:nvPr/>
          </p:nvSpPr>
          <p:spPr>
            <a:xfrm>
              <a:off x="6784075" y="23352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4" name="Google Shape;5944;p18"/>
            <p:cNvSpPr/>
            <p:nvPr/>
          </p:nvSpPr>
          <p:spPr>
            <a:xfrm>
              <a:off x="390100" y="23352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5" name="Google Shape;5945;p18"/>
            <p:cNvSpPr/>
            <p:nvPr/>
          </p:nvSpPr>
          <p:spPr>
            <a:xfrm>
              <a:off x="882225" y="2335250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6" name="Google Shape;5946;p18"/>
            <p:cNvSpPr/>
            <p:nvPr/>
          </p:nvSpPr>
          <p:spPr>
            <a:xfrm>
              <a:off x="1373450" y="23352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7" name="Google Shape;5947;p18"/>
            <p:cNvSpPr/>
            <p:nvPr/>
          </p:nvSpPr>
          <p:spPr>
            <a:xfrm>
              <a:off x="1865575" y="23352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8" name="Google Shape;5948;p18"/>
            <p:cNvSpPr/>
            <p:nvPr/>
          </p:nvSpPr>
          <p:spPr>
            <a:xfrm>
              <a:off x="2357700" y="23352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8" y="5375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9" name="Google Shape;5949;p18"/>
            <p:cNvSpPr/>
            <p:nvPr/>
          </p:nvSpPr>
          <p:spPr>
            <a:xfrm>
              <a:off x="4570900" y="21934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0" name="Google Shape;5950;p18"/>
            <p:cNvSpPr/>
            <p:nvPr/>
          </p:nvSpPr>
          <p:spPr>
            <a:xfrm>
              <a:off x="5063025" y="21934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7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1" name="Google Shape;5951;p18"/>
            <p:cNvSpPr/>
            <p:nvPr/>
          </p:nvSpPr>
          <p:spPr>
            <a:xfrm>
              <a:off x="5554225" y="219345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2" name="Google Shape;5952;p18"/>
            <p:cNvSpPr/>
            <p:nvPr/>
          </p:nvSpPr>
          <p:spPr>
            <a:xfrm>
              <a:off x="6046350" y="21934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3" name="Google Shape;5953;p18"/>
            <p:cNvSpPr/>
            <p:nvPr/>
          </p:nvSpPr>
          <p:spPr>
            <a:xfrm>
              <a:off x="1127850" y="21934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4" name="Google Shape;5954;p18"/>
            <p:cNvSpPr/>
            <p:nvPr/>
          </p:nvSpPr>
          <p:spPr>
            <a:xfrm>
              <a:off x="1619975" y="21934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7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5" name="Google Shape;5955;p18"/>
            <p:cNvSpPr/>
            <p:nvPr/>
          </p:nvSpPr>
          <p:spPr>
            <a:xfrm>
              <a:off x="2111175" y="219345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6" name="Google Shape;5956;p18"/>
            <p:cNvSpPr/>
            <p:nvPr/>
          </p:nvSpPr>
          <p:spPr>
            <a:xfrm>
              <a:off x="2603300" y="21934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7" name="Google Shape;5957;p18"/>
            <p:cNvSpPr/>
            <p:nvPr/>
          </p:nvSpPr>
          <p:spPr>
            <a:xfrm>
              <a:off x="3095425" y="21934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8" name="Google Shape;5958;p18"/>
            <p:cNvSpPr/>
            <p:nvPr/>
          </p:nvSpPr>
          <p:spPr>
            <a:xfrm>
              <a:off x="3587550" y="21934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9" name="Google Shape;5959;p18"/>
            <p:cNvSpPr/>
            <p:nvPr/>
          </p:nvSpPr>
          <p:spPr>
            <a:xfrm>
              <a:off x="4078750" y="2193450"/>
              <a:ext cx="467150" cy="268775"/>
            </a:xfrm>
            <a:custGeom>
              <a:avLst/>
              <a:gdLst/>
              <a:ahLst/>
              <a:cxnLst/>
              <a:rect l="l" t="t" r="r" b="b"/>
              <a:pathLst>
                <a:path w="18686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0" name="Google Shape;5960;p18"/>
            <p:cNvSpPr/>
            <p:nvPr/>
          </p:nvSpPr>
          <p:spPr>
            <a:xfrm>
              <a:off x="6538475" y="21934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1" name="Google Shape;5961;p18"/>
            <p:cNvSpPr/>
            <p:nvPr/>
          </p:nvSpPr>
          <p:spPr>
            <a:xfrm>
              <a:off x="635700" y="2193450"/>
              <a:ext cx="467150" cy="268775"/>
            </a:xfrm>
            <a:custGeom>
              <a:avLst/>
              <a:gdLst/>
              <a:ahLst/>
              <a:cxnLst/>
              <a:rect l="l" t="t" r="r" b="b"/>
              <a:pathLst>
                <a:path w="18686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2" name="Google Shape;5962;p18"/>
            <p:cNvSpPr/>
            <p:nvPr/>
          </p:nvSpPr>
          <p:spPr>
            <a:xfrm>
              <a:off x="4816500" y="205165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3" name="Google Shape;5963;p18"/>
            <p:cNvSpPr/>
            <p:nvPr/>
          </p:nvSpPr>
          <p:spPr>
            <a:xfrm>
              <a:off x="5308625" y="20516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4" name="Google Shape;5964;p18"/>
            <p:cNvSpPr/>
            <p:nvPr/>
          </p:nvSpPr>
          <p:spPr>
            <a:xfrm>
              <a:off x="5800750" y="20516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8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5" name="Google Shape;5965;p18"/>
            <p:cNvSpPr/>
            <p:nvPr/>
          </p:nvSpPr>
          <p:spPr>
            <a:xfrm>
              <a:off x="2357700" y="20516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8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6" name="Google Shape;5966;p18"/>
            <p:cNvSpPr/>
            <p:nvPr/>
          </p:nvSpPr>
          <p:spPr>
            <a:xfrm>
              <a:off x="3341025" y="20516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7" name="Google Shape;5967;p18"/>
            <p:cNvSpPr/>
            <p:nvPr/>
          </p:nvSpPr>
          <p:spPr>
            <a:xfrm>
              <a:off x="3833150" y="20516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8" name="Google Shape;5968;p18"/>
            <p:cNvSpPr/>
            <p:nvPr/>
          </p:nvSpPr>
          <p:spPr>
            <a:xfrm>
              <a:off x="4325275" y="2051650"/>
              <a:ext cx="466225" cy="268775"/>
            </a:xfrm>
            <a:custGeom>
              <a:avLst/>
              <a:gdLst/>
              <a:ahLst/>
              <a:cxnLst/>
              <a:rect l="l" t="t" r="r" b="b"/>
              <a:pathLst>
                <a:path w="18649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9" name="Google Shape;5969;p18"/>
            <p:cNvSpPr/>
            <p:nvPr/>
          </p:nvSpPr>
          <p:spPr>
            <a:xfrm>
              <a:off x="6291950" y="205165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0" name="Google Shape;5970;p18"/>
            <p:cNvSpPr/>
            <p:nvPr/>
          </p:nvSpPr>
          <p:spPr>
            <a:xfrm>
              <a:off x="6784075" y="205165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1" name="Google Shape;5971;p18"/>
            <p:cNvSpPr/>
            <p:nvPr/>
          </p:nvSpPr>
          <p:spPr>
            <a:xfrm>
              <a:off x="1373450" y="205165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2" name="Google Shape;5972;p18"/>
            <p:cNvSpPr/>
            <p:nvPr/>
          </p:nvSpPr>
          <p:spPr>
            <a:xfrm>
              <a:off x="1865575" y="20516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3" name="Google Shape;5973;p18"/>
            <p:cNvSpPr/>
            <p:nvPr/>
          </p:nvSpPr>
          <p:spPr>
            <a:xfrm>
              <a:off x="2848900" y="205165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4" name="Google Shape;5974;p18"/>
            <p:cNvSpPr/>
            <p:nvPr/>
          </p:nvSpPr>
          <p:spPr>
            <a:xfrm>
              <a:off x="390100" y="20516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5" name="Google Shape;5975;p18"/>
            <p:cNvSpPr/>
            <p:nvPr/>
          </p:nvSpPr>
          <p:spPr>
            <a:xfrm>
              <a:off x="882225" y="2051650"/>
              <a:ext cx="466225" cy="268775"/>
            </a:xfrm>
            <a:custGeom>
              <a:avLst/>
              <a:gdLst/>
              <a:ahLst/>
              <a:cxnLst/>
              <a:rect l="l" t="t" r="r" b="b"/>
              <a:pathLst>
                <a:path w="18649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6" name="Google Shape;5976;p18"/>
            <p:cNvSpPr/>
            <p:nvPr/>
          </p:nvSpPr>
          <p:spPr>
            <a:xfrm>
              <a:off x="5063025" y="19089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413"/>
                  </a:lnTo>
                  <a:lnTo>
                    <a:pt x="9305" y="1"/>
                  </a:lnTo>
                  <a:lnTo>
                    <a:pt x="18647" y="5413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7" name="Google Shape;5977;p18"/>
            <p:cNvSpPr/>
            <p:nvPr/>
          </p:nvSpPr>
          <p:spPr>
            <a:xfrm>
              <a:off x="5554225" y="1908900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413"/>
                  </a:lnTo>
                  <a:lnTo>
                    <a:pt x="9342" y="1"/>
                  </a:lnTo>
                  <a:lnTo>
                    <a:pt x="18684" y="5413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8" name="Google Shape;5978;p18"/>
            <p:cNvSpPr/>
            <p:nvPr/>
          </p:nvSpPr>
          <p:spPr>
            <a:xfrm>
              <a:off x="3587550" y="19089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9"/>
                  </a:moveTo>
                  <a:lnTo>
                    <a:pt x="1" y="5413"/>
                  </a:lnTo>
                  <a:lnTo>
                    <a:pt x="9306" y="1"/>
                  </a:lnTo>
                  <a:lnTo>
                    <a:pt x="18648" y="5413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9" name="Google Shape;5979;p18"/>
            <p:cNvSpPr/>
            <p:nvPr/>
          </p:nvSpPr>
          <p:spPr>
            <a:xfrm>
              <a:off x="4078750" y="1908900"/>
              <a:ext cx="467150" cy="269725"/>
            </a:xfrm>
            <a:custGeom>
              <a:avLst/>
              <a:gdLst/>
              <a:ahLst/>
              <a:cxnLst/>
              <a:rect l="l" t="t" r="r" b="b"/>
              <a:pathLst>
                <a:path w="18686" h="10789" fill="none" extrusionOk="0">
                  <a:moveTo>
                    <a:pt x="9343" y="10789"/>
                  </a:moveTo>
                  <a:lnTo>
                    <a:pt x="1" y="5413"/>
                  </a:lnTo>
                  <a:lnTo>
                    <a:pt x="9343" y="1"/>
                  </a:lnTo>
                  <a:lnTo>
                    <a:pt x="18685" y="5413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0" name="Google Shape;5980;p18"/>
            <p:cNvSpPr/>
            <p:nvPr/>
          </p:nvSpPr>
          <p:spPr>
            <a:xfrm>
              <a:off x="6046350" y="19089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0" y="5413"/>
                  </a:lnTo>
                  <a:lnTo>
                    <a:pt x="9343" y="1"/>
                  </a:lnTo>
                  <a:lnTo>
                    <a:pt x="18648" y="5413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1" name="Google Shape;5981;p18"/>
            <p:cNvSpPr/>
            <p:nvPr/>
          </p:nvSpPr>
          <p:spPr>
            <a:xfrm>
              <a:off x="6538475" y="19089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413"/>
                  </a:lnTo>
                  <a:lnTo>
                    <a:pt x="9343" y="1"/>
                  </a:lnTo>
                  <a:lnTo>
                    <a:pt x="18648" y="5413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2" name="Google Shape;5982;p18"/>
            <p:cNvSpPr/>
            <p:nvPr/>
          </p:nvSpPr>
          <p:spPr>
            <a:xfrm>
              <a:off x="1619975" y="19089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413"/>
                  </a:lnTo>
                  <a:lnTo>
                    <a:pt x="9305" y="1"/>
                  </a:lnTo>
                  <a:lnTo>
                    <a:pt x="18647" y="5413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3" name="Google Shape;5983;p18"/>
            <p:cNvSpPr/>
            <p:nvPr/>
          </p:nvSpPr>
          <p:spPr>
            <a:xfrm>
              <a:off x="2111175" y="1908900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413"/>
                  </a:lnTo>
                  <a:lnTo>
                    <a:pt x="9342" y="1"/>
                  </a:lnTo>
                  <a:lnTo>
                    <a:pt x="18684" y="5413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4" name="Google Shape;5984;p18"/>
            <p:cNvSpPr/>
            <p:nvPr/>
          </p:nvSpPr>
          <p:spPr>
            <a:xfrm>
              <a:off x="4570900" y="19089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413"/>
                  </a:lnTo>
                  <a:lnTo>
                    <a:pt x="9342" y="1"/>
                  </a:lnTo>
                  <a:lnTo>
                    <a:pt x="18647" y="5413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5" name="Google Shape;5985;p18"/>
            <p:cNvSpPr/>
            <p:nvPr/>
          </p:nvSpPr>
          <p:spPr>
            <a:xfrm>
              <a:off x="3095425" y="19089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9"/>
                  </a:moveTo>
                  <a:lnTo>
                    <a:pt x="1" y="5413"/>
                  </a:lnTo>
                  <a:lnTo>
                    <a:pt x="9306" y="1"/>
                  </a:lnTo>
                  <a:lnTo>
                    <a:pt x="18648" y="5413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6" name="Google Shape;5986;p18"/>
            <p:cNvSpPr/>
            <p:nvPr/>
          </p:nvSpPr>
          <p:spPr>
            <a:xfrm>
              <a:off x="635700" y="19089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413"/>
                  </a:lnTo>
                  <a:lnTo>
                    <a:pt x="9343" y="1"/>
                  </a:lnTo>
                  <a:lnTo>
                    <a:pt x="18648" y="5413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7" name="Google Shape;5987;p18"/>
            <p:cNvSpPr/>
            <p:nvPr/>
          </p:nvSpPr>
          <p:spPr>
            <a:xfrm>
              <a:off x="1127850" y="19089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413"/>
                  </a:lnTo>
                  <a:lnTo>
                    <a:pt x="9342" y="1"/>
                  </a:lnTo>
                  <a:lnTo>
                    <a:pt x="18647" y="5413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8" name="Google Shape;5988;p18"/>
            <p:cNvSpPr/>
            <p:nvPr/>
          </p:nvSpPr>
          <p:spPr>
            <a:xfrm>
              <a:off x="2603300" y="19089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0" y="5413"/>
                  </a:lnTo>
                  <a:lnTo>
                    <a:pt x="9343" y="1"/>
                  </a:lnTo>
                  <a:lnTo>
                    <a:pt x="18648" y="5413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9" name="Google Shape;5989;p18"/>
            <p:cNvSpPr/>
            <p:nvPr/>
          </p:nvSpPr>
          <p:spPr>
            <a:xfrm>
              <a:off x="1865575" y="17671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47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0" name="Google Shape;5990;p18"/>
            <p:cNvSpPr/>
            <p:nvPr/>
          </p:nvSpPr>
          <p:spPr>
            <a:xfrm>
              <a:off x="3833150" y="17671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1" name="Google Shape;5991;p18"/>
            <p:cNvSpPr/>
            <p:nvPr/>
          </p:nvSpPr>
          <p:spPr>
            <a:xfrm>
              <a:off x="4325275" y="1767100"/>
              <a:ext cx="466225" cy="269725"/>
            </a:xfrm>
            <a:custGeom>
              <a:avLst/>
              <a:gdLst/>
              <a:ahLst/>
              <a:cxnLst/>
              <a:rect l="l" t="t" r="r" b="b"/>
              <a:pathLst>
                <a:path w="18649" h="10789" fill="none" extrusionOk="0">
                  <a:moveTo>
                    <a:pt x="9306" y="10789"/>
                  </a:moveTo>
                  <a:lnTo>
                    <a:pt x="1" y="5376"/>
                  </a:lnTo>
                  <a:lnTo>
                    <a:pt x="9306" y="1"/>
                  </a:lnTo>
                  <a:lnTo>
                    <a:pt x="18648" y="5376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2" name="Google Shape;5992;p18"/>
            <p:cNvSpPr/>
            <p:nvPr/>
          </p:nvSpPr>
          <p:spPr>
            <a:xfrm>
              <a:off x="4816500" y="1767100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84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3" name="Google Shape;5993;p18"/>
            <p:cNvSpPr/>
            <p:nvPr/>
          </p:nvSpPr>
          <p:spPr>
            <a:xfrm>
              <a:off x="5308625" y="17671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47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4" name="Google Shape;5994;p18"/>
            <p:cNvSpPr/>
            <p:nvPr/>
          </p:nvSpPr>
          <p:spPr>
            <a:xfrm>
              <a:off x="5800750" y="17671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376"/>
                  </a:lnTo>
                  <a:lnTo>
                    <a:pt x="9305" y="1"/>
                  </a:lnTo>
                  <a:lnTo>
                    <a:pt x="18648" y="5376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5" name="Google Shape;5995;p18"/>
            <p:cNvSpPr/>
            <p:nvPr/>
          </p:nvSpPr>
          <p:spPr>
            <a:xfrm>
              <a:off x="6291950" y="1767100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3" y="10789"/>
                  </a:moveTo>
                  <a:lnTo>
                    <a:pt x="0" y="5376"/>
                  </a:lnTo>
                  <a:lnTo>
                    <a:pt x="9343" y="1"/>
                  </a:lnTo>
                  <a:lnTo>
                    <a:pt x="18685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6" name="Google Shape;5996;p18"/>
            <p:cNvSpPr/>
            <p:nvPr/>
          </p:nvSpPr>
          <p:spPr>
            <a:xfrm>
              <a:off x="6784075" y="1767100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85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7" name="Google Shape;5997;p18"/>
            <p:cNvSpPr/>
            <p:nvPr/>
          </p:nvSpPr>
          <p:spPr>
            <a:xfrm>
              <a:off x="2357700" y="17671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376"/>
                  </a:lnTo>
                  <a:lnTo>
                    <a:pt x="9305" y="1"/>
                  </a:lnTo>
                  <a:lnTo>
                    <a:pt x="18648" y="5376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8" name="Google Shape;5998;p18"/>
            <p:cNvSpPr/>
            <p:nvPr/>
          </p:nvSpPr>
          <p:spPr>
            <a:xfrm>
              <a:off x="2848900" y="1767100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3" y="10789"/>
                  </a:moveTo>
                  <a:lnTo>
                    <a:pt x="0" y="5376"/>
                  </a:lnTo>
                  <a:lnTo>
                    <a:pt x="9343" y="1"/>
                  </a:lnTo>
                  <a:lnTo>
                    <a:pt x="18685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9" name="Google Shape;5999;p18"/>
            <p:cNvSpPr/>
            <p:nvPr/>
          </p:nvSpPr>
          <p:spPr>
            <a:xfrm>
              <a:off x="3341025" y="17671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0" name="Google Shape;6000;p18"/>
            <p:cNvSpPr/>
            <p:nvPr/>
          </p:nvSpPr>
          <p:spPr>
            <a:xfrm>
              <a:off x="882225" y="1767100"/>
              <a:ext cx="466225" cy="269725"/>
            </a:xfrm>
            <a:custGeom>
              <a:avLst/>
              <a:gdLst/>
              <a:ahLst/>
              <a:cxnLst/>
              <a:rect l="l" t="t" r="r" b="b"/>
              <a:pathLst>
                <a:path w="18649" h="10789" fill="none" extrusionOk="0">
                  <a:moveTo>
                    <a:pt x="9306" y="10789"/>
                  </a:moveTo>
                  <a:lnTo>
                    <a:pt x="1" y="5376"/>
                  </a:lnTo>
                  <a:lnTo>
                    <a:pt x="9306" y="1"/>
                  </a:lnTo>
                  <a:lnTo>
                    <a:pt x="18648" y="5376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1" name="Google Shape;6001;p18"/>
            <p:cNvSpPr/>
            <p:nvPr/>
          </p:nvSpPr>
          <p:spPr>
            <a:xfrm>
              <a:off x="1373450" y="1767100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84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2" name="Google Shape;6002;p18"/>
            <p:cNvSpPr/>
            <p:nvPr/>
          </p:nvSpPr>
          <p:spPr>
            <a:xfrm>
              <a:off x="390100" y="17671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9"/>
                  </a:moveTo>
                  <a:lnTo>
                    <a:pt x="1" y="5376"/>
                  </a:lnTo>
                  <a:lnTo>
                    <a:pt x="9306" y="1"/>
                  </a:lnTo>
                  <a:lnTo>
                    <a:pt x="18648" y="5376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3" name="Google Shape;6003;p18"/>
            <p:cNvSpPr/>
            <p:nvPr/>
          </p:nvSpPr>
          <p:spPr>
            <a:xfrm>
              <a:off x="4570900" y="16253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47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4" name="Google Shape;6004;p18"/>
            <p:cNvSpPr/>
            <p:nvPr/>
          </p:nvSpPr>
          <p:spPr>
            <a:xfrm>
              <a:off x="5063025" y="16253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376"/>
                  </a:lnTo>
                  <a:lnTo>
                    <a:pt x="9305" y="1"/>
                  </a:lnTo>
                  <a:lnTo>
                    <a:pt x="18647" y="5376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5" name="Google Shape;6005;p18"/>
            <p:cNvSpPr/>
            <p:nvPr/>
          </p:nvSpPr>
          <p:spPr>
            <a:xfrm>
              <a:off x="5554225" y="1625300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84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6" name="Google Shape;6006;p18"/>
            <p:cNvSpPr/>
            <p:nvPr/>
          </p:nvSpPr>
          <p:spPr>
            <a:xfrm>
              <a:off x="6046350" y="16253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0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7" name="Google Shape;6007;p18"/>
            <p:cNvSpPr/>
            <p:nvPr/>
          </p:nvSpPr>
          <p:spPr>
            <a:xfrm>
              <a:off x="6538475" y="16253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8" name="Google Shape;6008;p18"/>
            <p:cNvSpPr/>
            <p:nvPr/>
          </p:nvSpPr>
          <p:spPr>
            <a:xfrm>
              <a:off x="3587550" y="16253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9"/>
                  </a:moveTo>
                  <a:lnTo>
                    <a:pt x="1" y="5376"/>
                  </a:lnTo>
                  <a:lnTo>
                    <a:pt x="9306" y="1"/>
                  </a:lnTo>
                  <a:lnTo>
                    <a:pt x="18648" y="5376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9" name="Google Shape;6009;p18"/>
            <p:cNvSpPr/>
            <p:nvPr/>
          </p:nvSpPr>
          <p:spPr>
            <a:xfrm>
              <a:off x="4078750" y="1625300"/>
              <a:ext cx="467150" cy="269725"/>
            </a:xfrm>
            <a:custGeom>
              <a:avLst/>
              <a:gdLst/>
              <a:ahLst/>
              <a:cxnLst/>
              <a:rect l="l" t="t" r="r" b="b"/>
              <a:pathLst>
                <a:path w="18686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85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0" name="Google Shape;6010;p18"/>
            <p:cNvSpPr/>
            <p:nvPr/>
          </p:nvSpPr>
          <p:spPr>
            <a:xfrm>
              <a:off x="2111175" y="1625300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84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1" name="Google Shape;6011;p18"/>
            <p:cNvSpPr/>
            <p:nvPr/>
          </p:nvSpPr>
          <p:spPr>
            <a:xfrm>
              <a:off x="2603300" y="16253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0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2" name="Google Shape;6012;p18"/>
            <p:cNvSpPr/>
            <p:nvPr/>
          </p:nvSpPr>
          <p:spPr>
            <a:xfrm>
              <a:off x="3095425" y="16253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9"/>
                  </a:moveTo>
                  <a:lnTo>
                    <a:pt x="1" y="5376"/>
                  </a:lnTo>
                  <a:lnTo>
                    <a:pt x="9306" y="1"/>
                  </a:lnTo>
                  <a:lnTo>
                    <a:pt x="18648" y="5376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3" name="Google Shape;6013;p18"/>
            <p:cNvSpPr/>
            <p:nvPr/>
          </p:nvSpPr>
          <p:spPr>
            <a:xfrm>
              <a:off x="635700" y="16253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4" name="Google Shape;6014;p18"/>
            <p:cNvSpPr/>
            <p:nvPr/>
          </p:nvSpPr>
          <p:spPr>
            <a:xfrm>
              <a:off x="1127850" y="16253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47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5" name="Google Shape;6015;p18"/>
            <p:cNvSpPr/>
            <p:nvPr/>
          </p:nvSpPr>
          <p:spPr>
            <a:xfrm>
              <a:off x="1619975" y="16253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376"/>
                  </a:lnTo>
                  <a:lnTo>
                    <a:pt x="9305" y="1"/>
                  </a:lnTo>
                  <a:lnTo>
                    <a:pt x="18647" y="5376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6" name="Google Shape;6016;p18"/>
            <p:cNvSpPr/>
            <p:nvPr/>
          </p:nvSpPr>
          <p:spPr>
            <a:xfrm>
              <a:off x="6784075" y="14835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7" name="Google Shape;6017;p18"/>
            <p:cNvSpPr/>
            <p:nvPr/>
          </p:nvSpPr>
          <p:spPr>
            <a:xfrm>
              <a:off x="4816500" y="14835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8" name="Google Shape;6018;p18"/>
            <p:cNvSpPr/>
            <p:nvPr/>
          </p:nvSpPr>
          <p:spPr>
            <a:xfrm>
              <a:off x="5800750" y="14835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8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9" name="Google Shape;6019;p18"/>
            <p:cNvSpPr/>
            <p:nvPr/>
          </p:nvSpPr>
          <p:spPr>
            <a:xfrm>
              <a:off x="6291950" y="14835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0" name="Google Shape;6020;p18"/>
            <p:cNvSpPr/>
            <p:nvPr/>
          </p:nvSpPr>
          <p:spPr>
            <a:xfrm>
              <a:off x="2357700" y="14835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8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1" name="Google Shape;6021;p18"/>
            <p:cNvSpPr/>
            <p:nvPr/>
          </p:nvSpPr>
          <p:spPr>
            <a:xfrm>
              <a:off x="2848900" y="14835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2" name="Google Shape;6022;p18"/>
            <p:cNvSpPr/>
            <p:nvPr/>
          </p:nvSpPr>
          <p:spPr>
            <a:xfrm>
              <a:off x="3341025" y="14835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3" name="Google Shape;6023;p18"/>
            <p:cNvSpPr/>
            <p:nvPr/>
          </p:nvSpPr>
          <p:spPr>
            <a:xfrm>
              <a:off x="4325275" y="1483525"/>
              <a:ext cx="466225" cy="268775"/>
            </a:xfrm>
            <a:custGeom>
              <a:avLst/>
              <a:gdLst/>
              <a:ahLst/>
              <a:cxnLst/>
              <a:rect l="l" t="t" r="r" b="b"/>
              <a:pathLst>
                <a:path w="18649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4" name="Google Shape;6024;p18"/>
            <p:cNvSpPr/>
            <p:nvPr/>
          </p:nvSpPr>
          <p:spPr>
            <a:xfrm>
              <a:off x="5308625" y="14835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5" name="Google Shape;6025;p18"/>
            <p:cNvSpPr/>
            <p:nvPr/>
          </p:nvSpPr>
          <p:spPr>
            <a:xfrm>
              <a:off x="1373450" y="14835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6" name="Google Shape;6026;p18"/>
            <p:cNvSpPr/>
            <p:nvPr/>
          </p:nvSpPr>
          <p:spPr>
            <a:xfrm>
              <a:off x="3833150" y="14835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7" name="Google Shape;6027;p18"/>
            <p:cNvSpPr/>
            <p:nvPr/>
          </p:nvSpPr>
          <p:spPr>
            <a:xfrm>
              <a:off x="390100" y="14835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8" name="Google Shape;6028;p18"/>
            <p:cNvSpPr/>
            <p:nvPr/>
          </p:nvSpPr>
          <p:spPr>
            <a:xfrm>
              <a:off x="882225" y="1483525"/>
              <a:ext cx="466225" cy="268775"/>
            </a:xfrm>
            <a:custGeom>
              <a:avLst/>
              <a:gdLst/>
              <a:ahLst/>
              <a:cxnLst/>
              <a:rect l="l" t="t" r="r" b="b"/>
              <a:pathLst>
                <a:path w="18649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9" name="Google Shape;6029;p18"/>
            <p:cNvSpPr/>
            <p:nvPr/>
          </p:nvSpPr>
          <p:spPr>
            <a:xfrm>
              <a:off x="1865575" y="14835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0" name="Google Shape;6030;p18"/>
            <p:cNvSpPr/>
            <p:nvPr/>
          </p:nvSpPr>
          <p:spPr>
            <a:xfrm>
              <a:off x="6538475" y="13417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1" name="Google Shape;6031;p18"/>
            <p:cNvSpPr/>
            <p:nvPr/>
          </p:nvSpPr>
          <p:spPr>
            <a:xfrm>
              <a:off x="4570900" y="13417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2" name="Google Shape;6032;p18"/>
            <p:cNvSpPr/>
            <p:nvPr/>
          </p:nvSpPr>
          <p:spPr>
            <a:xfrm>
              <a:off x="6046350" y="13417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3" name="Google Shape;6033;p18"/>
            <p:cNvSpPr/>
            <p:nvPr/>
          </p:nvSpPr>
          <p:spPr>
            <a:xfrm>
              <a:off x="2603300" y="13417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4" name="Google Shape;6034;p18"/>
            <p:cNvSpPr/>
            <p:nvPr/>
          </p:nvSpPr>
          <p:spPr>
            <a:xfrm>
              <a:off x="3095425" y="13417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5" name="Google Shape;6035;p18"/>
            <p:cNvSpPr/>
            <p:nvPr/>
          </p:nvSpPr>
          <p:spPr>
            <a:xfrm>
              <a:off x="5554225" y="13417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6" name="Google Shape;6036;p18"/>
            <p:cNvSpPr/>
            <p:nvPr/>
          </p:nvSpPr>
          <p:spPr>
            <a:xfrm>
              <a:off x="635700" y="13417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7" name="Google Shape;6037;p18"/>
            <p:cNvSpPr/>
            <p:nvPr/>
          </p:nvSpPr>
          <p:spPr>
            <a:xfrm>
              <a:off x="1127850" y="13417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8" name="Google Shape;6038;p18"/>
            <p:cNvSpPr/>
            <p:nvPr/>
          </p:nvSpPr>
          <p:spPr>
            <a:xfrm>
              <a:off x="1619975" y="13417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7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9" name="Google Shape;6039;p18"/>
            <p:cNvSpPr/>
            <p:nvPr/>
          </p:nvSpPr>
          <p:spPr>
            <a:xfrm>
              <a:off x="2111175" y="13417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0" name="Google Shape;6040;p18"/>
            <p:cNvSpPr/>
            <p:nvPr/>
          </p:nvSpPr>
          <p:spPr>
            <a:xfrm>
              <a:off x="3587550" y="13417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1" name="Google Shape;6041;p18"/>
            <p:cNvSpPr/>
            <p:nvPr/>
          </p:nvSpPr>
          <p:spPr>
            <a:xfrm>
              <a:off x="4078750" y="1341725"/>
              <a:ext cx="467150" cy="268775"/>
            </a:xfrm>
            <a:custGeom>
              <a:avLst/>
              <a:gdLst/>
              <a:ahLst/>
              <a:cxnLst/>
              <a:rect l="l" t="t" r="r" b="b"/>
              <a:pathLst>
                <a:path w="18686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2" name="Google Shape;6042;p18"/>
            <p:cNvSpPr/>
            <p:nvPr/>
          </p:nvSpPr>
          <p:spPr>
            <a:xfrm>
              <a:off x="5063025" y="13417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7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3" name="Google Shape;6043;p18"/>
            <p:cNvSpPr/>
            <p:nvPr/>
          </p:nvSpPr>
          <p:spPr>
            <a:xfrm>
              <a:off x="6291950" y="11989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3" y="10789"/>
                  </a:moveTo>
                  <a:lnTo>
                    <a:pt x="0" y="5413"/>
                  </a:lnTo>
                  <a:lnTo>
                    <a:pt x="9343" y="1"/>
                  </a:lnTo>
                  <a:lnTo>
                    <a:pt x="18685" y="5413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4" name="Google Shape;6044;p18"/>
            <p:cNvSpPr/>
            <p:nvPr/>
          </p:nvSpPr>
          <p:spPr>
            <a:xfrm>
              <a:off x="6784075" y="11989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3" y="10789"/>
                  </a:moveTo>
                  <a:lnTo>
                    <a:pt x="1" y="5413"/>
                  </a:lnTo>
                  <a:lnTo>
                    <a:pt x="9343" y="1"/>
                  </a:lnTo>
                  <a:lnTo>
                    <a:pt x="18685" y="5413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5" name="Google Shape;6045;p18"/>
            <p:cNvSpPr/>
            <p:nvPr/>
          </p:nvSpPr>
          <p:spPr>
            <a:xfrm>
              <a:off x="2848900" y="11989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3" y="10789"/>
                  </a:moveTo>
                  <a:lnTo>
                    <a:pt x="0" y="5413"/>
                  </a:lnTo>
                  <a:lnTo>
                    <a:pt x="9343" y="1"/>
                  </a:lnTo>
                  <a:lnTo>
                    <a:pt x="18685" y="5413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6" name="Google Shape;6046;p18"/>
            <p:cNvSpPr/>
            <p:nvPr/>
          </p:nvSpPr>
          <p:spPr>
            <a:xfrm>
              <a:off x="5800750" y="11989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413"/>
                  </a:lnTo>
                  <a:lnTo>
                    <a:pt x="9305" y="1"/>
                  </a:lnTo>
                  <a:lnTo>
                    <a:pt x="18648" y="5413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7" name="Google Shape;6047;p18"/>
            <p:cNvSpPr/>
            <p:nvPr/>
          </p:nvSpPr>
          <p:spPr>
            <a:xfrm>
              <a:off x="882225" y="1198975"/>
              <a:ext cx="466225" cy="269725"/>
            </a:xfrm>
            <a:custGeom>
              <a:avLst/>
              <a:gdLst/>
              <a:ahLst/>
              <a:cxnLst/>
              <a:rect l="l" t="t" r="r" b="b"/>
              <a:pathLst>
                <a:path w="18649" h="10789" fill="none" extrusionOk="0">
                  <a:moveTo>
                    <a:pt x="9306" y="10789"/>
                  </a:moveTo>
                  <a:lnTo>
                    <a:pt x="1" y="5413"/>
                  </a:lnTo>
                  <a:lnTo>
                    <a:pt x="9306" y="1"/>
                  </a:lnTo>
                  <a:lnTo>
                    <a:pt x="18648" y="5413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8" name="Google Shape;6048;p18"/>
            <p:cNvSpPr/>
            <p:nvPr/>
          </p:nvSpPr>
          <p:spPr>
            <a:xfrm>
              <a:off x="3341025" y="11989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413"/>
                  </a:lnTo>
                  <a:lnTo>
                    <a:pt x="9343" y="1"/>
                  </a:lnTo>
                  <a:lnTo>
                    <a:pt x="18648" y="5413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9" name="Google Shape;6049;p18"/>
            <p:cNvSpPr/>
            <p:nvPr/>
          </p:nvSpPr>
          <p:spPr>
            <a:xfrm>
              <a:off x="3833150" y="11989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413"/>
                  </a:lnTo>
                  <a:lnTo>
                    <a:pt x="9343" y="1"/>
                  </a:lnTo>
                  <a:lnTo>
                    <a:pt x="18648" y="5413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0" name="Google Shape;6050;p18"/>
            <p:cNvSpPr/>
            <p:nvPr/>
          </p:nvSpPr>
          <p:spPr>
            <a:xfrm>
              <a:off x="4325275" y="1198975"/>
              <a:ext cx="466225" cy="269725"/>
            </a:xfrm>
            <a:custGeom>
              <a:avLst/>
              <a:gdLst/>
              <a:ahLst/>
              <a:cxnLst/>
              <a:rect l="l" t="t" r="r" b="b"/>
              <a:pathLst>
                <a:path w="18649" h="10789" fill="none" extrusionOk="0">
                  <a:moveTo>
                    <a:pt x="9306" y="10789"/>
                  </a:moveTo>
                  <a:lnTo>
                    <a:pt x="1" y="5413"/>
                  </a:lnTo>
                  <a:lnTo>
                    <a:pt x="9306" y="1"/>
                  </a:lnTo>
                  <a:lnTo>
                    <a:pt x="18648" y="5413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1" name="Google Shape;6051;p18"/>
            <p:cNvSpPr/>
            <p:nvPr/>
          </p:nvSpPr>
          <p:spPr>
            <a:xfrm>
              <a:off x="4816500" y="11989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413"/>
                  </a:lnTo>
                  <a:lnTo>
                    <a:pt x="9342" y="1"/>
                  </a:lnTo>
                  <a:lnTo>
                    <a:pt x="18684" y="5413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2" name="Google Shape;6052;p18"/>
            <p:cNvSpPr/>
            <p:nvPr/>
          </p:nvSpPr>
          <p:spPr>
            <a:xfrm>
              <a:off x="5308625" y="11989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413"/>
                  </a:lnTo>
                  <a:lnTo>
                    <a:pt x="9342" y="1"/>
                  </a:lnTo>
                  <a:lnTo>
                    <a:pt x="18647" y="5413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3" name="Google Shape;6053;p18"/>
            <p:cNvSpPr/>
            <p:nvPr/>
          </p:nvSpPr>
          <p:spPr>
            <a:xfrm>
              <a:off x="1865575" y="11989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413"/>
                  </a:lnTo>
                  <a:lnTo>
                    <a:pt x="9342" y="1"/>
                  </a:lnTo>
                  <a:lnTo>
                    <a:pt x="18647" y="5413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4" name="Google Shape;6054;p18"/>
            <p:cNvSpPr/>
            <p:nvPr/>
          </p:nvSpPr>
          <p:spPr>
            <a:xfrm>
              <a:off x="2357700" y="11989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413"/>
                  </a:lnTo>
                  <a:lnTo>
                    <a:pt x="9305" y="1"/>
                  </a:lnTo>
                  <a:lnTo>
                    <a:pt x="18648" y="5413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5" name="Google Shape;6055;p18"/>
            <p:cNvSpPr/>
            <p:nvPr/>
          </p:nvSpPr>
          <p:spPr>
            <a:xfrm>
              <a:off x="1373450" y="11989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413"/>
                  </a:lnTo>
                  <a:lnTo>
                    <a:pt x="9342" y="1"/>
                  </a:lnTo>
                  <a:lnTo>
                    <a:pt x="18684" y="5413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6" name="Google Shape;6056;p18"/>
            <p:cNvSpPr/>
            <p:nvPr/>
          </p:nvSpPr>
          <p:spPr>
            <a:xfrm>
              <a:off x="390100" y="11989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9"/>
                  </a:moveTo>
                  <a:lnTo>
                    <a:pt x="1" y="5413"/>
                  </a:lnTo>
                  <a:lnTo>
                    <a:pt x="9306" y="1"/>
                  </a:lnTo>
                  <a:lnTo>
                    <a:pt x="18648" y="5413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7" name="Google Shape;6057;p18"/>
            <p:cNvSpPr/>
            <p:nvPr/>
          </p:nvSpPr>
          <p:spPr>
            <a:xfrm>
              <a:off x="5063025" y="10571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376"/>
                  </a:lnTo>
                  <a:lnTo>
                    <a:pt x="9305" y="1"/>
                  </a:lnTo>
                  <a:lnTo>
                    <a:pt x="18647" y="5376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8" name="Google Shape;6058;p18"/>
            <p:cNvSpPr/>
            <p:nvPr/>
          </p:nvSpPr>
          <p:spPr>
            <a:xfrm>
              <a:off x="5554225" y="10571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84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9" name="Google Shape;6059;p18"/>
            <p:cNvSpPr/>
            <p:nvPr/>
          </p:nvSpPr>
          <p:spPr>
            <a:xfrm>
              <a:off x="6046350" y="10571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0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0" name="Google Shape;6060;p18"/>
            <p:cNvSpPr/>
            <p:nvPr/>
          </p:nvSpPr>
          <p:spPr>
            <a:xfrm>
              <a:off x="6538475" y="10571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1" name="Google Shape;6061;p18"/>
            <p:cNvSpPr/>
            <p:nvPr/>
          </p:nvSpPr>
          <p:spPr>
            <a:xfrm>
              <a:off x="3095425" y="10571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9"/>
                  </a:moveTo>
                  <a:lnTo>
                    <a:pt x="1" y="5376"/>
                  </a:lnTo>
                  <a:lnTo>
                    <a:pt x="9306" y="1"/>
                  </a:lnTo>
                  <a:lnTo>
                    <a:pt x="18648" y="5376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2" name="Google Shape;6062;p18"/>
            <p:cNvSpPr/>
            <p:nvPr/>
          </p:nvSpPr>
          <p:spPr>
            <a:xfrm>
              <a:off x="3587550" y="10571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9"/>
                  </a:moveTo>
                  <a:lnTo>
                    <a:pt x="1" y="5376"/>
                  </a:lnTo>
                  <a:lnTo>
                    <a:pt x="9306" y="1"/>
                  </a:lnTo>
                  <a:lnTo>
                    <a:pt x="18648" y="5376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3" name="Google Shape;6063;p18"/>
            <p:cNvSpPr/>
            <p:nvPr/>
          </p:nvSpPr>
          <p:spPr>
            <a:xfrm>
              <a:off x="4078750" y="1057175"/>
              <a:ext cx="467150" cy="269725"/>
            </a:xfrm>
            <a:custGeom>
              <a:avLst/>
              <a:gdLst/>
              <a:ahLst/>
              <a:cxnLst/>
              <a:rect l="l" t="t" r="r" b="b"/>
              <a:pathLst>
                <a:path w="18686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85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4" name="Google Shape;6064;p18"/>
            <p:cNvSpPr/>
            <p:nvPr/>
          </p:nvSpPr>
          <p:spPr>
            <a:xfrm>
              <a:off x="635700" y="10571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5" name="Google Shape;6065;p18"/>
            <p:cNvSpPr/>
            <p:nvPr/>
          </p:nvSpPr>
          <p:spPr>
            <a:xfrm>
              <a:off x="1127850" y="10571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47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6" name="Google Shape;6066;p18"/>
            <p:cNvSpPr/>
            <p:nvPr/>
          </p:nvSpPr>
          <p:spPr>
            <a:xfrm>
              <a:off x="1619975" y="10571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376"/>
                  </a:lnTo>
                  <a:lnTo>
                    <a:pt x="9305" y="1"/>
                  </a:lnTo>
                  <a:lnTo>
                    <a:pt x="18647" y="5376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7" name="Google Shape;6067;p18"/>
            <p:cNvSpPr/>
            <p:nvPr/>
          </p:nvSpPr>
          <p:spPr>
            <a:xfrm>
              <a:off x="2111175" y="10571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84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8" name="Google Shape;6068;p18"/>
            <p:cNvSpPr/>
            <p:nvPr/>
          </p:nvSpPr>
          <p:spPr>
            <a:xfrm>
              <a:off x="2603300" y="10571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0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9" name="Google Shape;6069;p18"/>
            <p:cNvSpPr/>
            <p:nvPr/>
          </p:nvSpPr>
          <p:spPr>
            <a:xfrm>
              <a:off x="4570900" y="10571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47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0" name="Google Shape;6070;p18"/>
            <p:cNvSpPr/>
            <p:nvPr/>
          </p:nvSpPr>
          <p:spPr>
            <a:xfrm>
              <a:off x="5800750" y="9153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376"/>
                  </a:lnTo>
                  <a:lnTo>
                    <a:pt x="9305" y="1"/>
                  </a:lnTo>
                  <a:lnTo>
                    <a:pt x="18648" y="5376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1" name="Google Shape;6071;p18"/>
            <p:cNvSpPr/>
            <p:nvPr/>
          </p:nvSpPr>
          <p:spPr>
            <a:xfrm>
              <a:off x="6784075" y="9153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85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2" name="Google Shape;6072;p18"/>
            <p:cNvSpPr/>
            <p:nvPr/>
          </p:nvSpPr>
          <p:spPr>
            <a:xfrm>
              <a:off x="5308625" y="9153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47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3" name="Google Shape;6073;p18"/>
            <p:cNvSpPr/>
            <p:nvPr/>
          </p:nvSpPr>
          <p:spPr>
            <a:xfrm>
              <a:off x="2357700" y="9153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376"/>
                  </a:lnTo>
                  <a:lnTo>
                    <a:pt x="9305" y="1"/>
                  </a:lnTo>
                  <a:lnTo>
                    <a:pt x="18648" y="5376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4" name="Google Shape;6074;p18"/>
            <p:cNvSpPr/>
            <p:nvPr/>
          </p:nvSpPr>
          <p:spPr>
            <a:xfrm>
              <a:off x="3341025" y="9153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5" name="Google Shape;6075;p18"/>
            <p:cNvSpPr/>
            <p:nvPr/>
          </p:nvSpPr>
          <p:spPr>
            <a:xfrm>
              <a:off x="3833150" y="9153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6" name="Google Shape;6076;p18"/>
            <p:cNvSpPr/>
            <p:nvPr/>
          </p:nvSpPr>
          <p:spPr>
            <a:xfrm>
              <a:off x="6291950" y="9153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3" y="10789"/>
                  </a:moveTo>
                  <a:lnTo>
                    <a:pt x="0" y="5376"/>
                  </a:lnTo>
                  <a:lnTo>
                    <a:pt x="9343" y="1"/>
                  </a:lnTo>
                  <a:lnTo>
                    <a:pt x="18685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7" name="Google Shape;6077;p18"/>
            <p:cNvSpPr/>
            <p:nvPr/>
          </p:nvSpPr>
          <p:spPr>
            <a:xfrm>
              <a:off x="390100" y="9153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9"/>
                  </a:moveTo>
                  <a:lnTo>
                    <a:pt x="1" y="5376"/>
                  </a:lnTo>
                  <a:lnTo>
                    <a:pt x="9306" y="1"/>
                  </a:lnTo>
                  <a:lnTo>
                    <a:pt x="18648" y="5376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8" name="Google Shape;6078;p18"/>
            <p:cNvSpPr/>
            <p:nvPr/>
          </p:nvSpPr>
          <p:spPr>
            <a:xfrm>
              <a:off x="1373450" y="9153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84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9" name="Google Shape;6079;p18"/>
            <p:cNvSpPr/>
            <p:nvPr/>
          </p:nvSpPr>
          <p:spPr>
            <a:xfrm>
              <a:off x="1865575" y="9153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47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0" name="Google Shape;6080;p18"/>
            <p:cNvSpPr/>
            <p:nvPr/>
          </p:nvSpPr>
          <p:spPr>
            <a:xfrm>
              <a:off x="2848900" y="9153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3" y="10789"/>
                  </a:moveTo>
                  <a:lnTo>
                    <a:pt x="0" y="5376"/>
                  </a:lnTo>
                  <a:lnTo>
                    <a:pt x="9343" y="1"/>
                  </a:lnTo>
                  <a:lnTo>
                    <a:pt x="18685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1" name="Google Shape;6081;p18"/>
            <p:cNvSpPr/>
            <p:nvPr/>
          </p:nvSpPr>
          <p:spPr>
            <a:xfrm>
              <a:off x="4325275" y="915375"/>
              <a:ext cx="466225" cy="269725"/>
            </a:xfrm>
            <a:custGeom>
              <a:avLst/>
              <a:gdLst/>
              <a:ahLst/>
              <a:cxnLst/>
              <a:rect l="l" t="t" r="r" b="b"/>
              <a:pathLst>
                <a:path w="18649" h="10789" fill="none" extrusionOk="0">
                  <a:moveTo>
                    <a:pt x="9306" y="10789"/>
                  </a:moveTo>
                  <a:lnTo>
                    <a:pt x="1" y="5376"/>
                  </a:lnTo>
                  <a:lnTo>
                    <a:pt x="9306" y="1"/>
                  </a:lnTo>
                  <a:lnTo>
                    <a:pt x="18648" y="5376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2" name="Google Shape;6082;p18"/>
            <p:cNvSpPr/>
            <p:nvPr/>
          </p:nvSpPr>
          <p:spPr>
            <a:xfrm>
              <a:off x="4816500" y="9153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84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3" name="Google Shape;6083;p18"/>
            <p:cNvSpPr/>
            <p:nvPr/>
          </p:nvSpPr>
          <p:spPr>
            <a:xfrm>
              <a:off x="882225" y="915375"/>
              <a:ext cx="466225" cy="269725"/>
            </a:xfrm>
            <a:custGeom>
              <a:avLst/>
              <a:gdLst/>
              <a:ahLst/>
              <a:cxnLst/>
              <a:rect l="l" t="t" r="r" b="b"/>
              <a:pathLst>
                <a:path w="18649" h="10789" fill="none" extrusionOk="0">
                  <a:moveTo>
                    <a:pt x="9306" y="10789"/>
                  </a:moveTo>
                  <a:lnTo>
                    <a:pt x="1" y="5376"/>
                  </a:lnTo>
                  <a:lnTo>
                    <a:pt x="9306" y="1"/>
                  </a:lnTo>
                  <a:lnTo>
                    <a:pt x="18648" y="5376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4" name="Google Shape;6084;p18"/>
            <p:cNvSpPr/>
            <p:nvPr/>
          </p:nvSpPr>
          <p:spPr>
            <a:xfrm>
              <a:off x="238125" y="838475"/>
              <a:ext cx="7143750" cy="4038050"/>
            </a:xfrm>
            <a:custGeom>
              <a:avLst/>
              <a:gdLst/>
              <a:ahLst/>
              <a:cxnLst/>
              <a:rect l="l" t="t" r="r" b="b"/>
              <a:pathLst>
                <a:path w="285750" h="161522" fill="none" extrusionOk="0">
                  <a:moveTo>
                    <a:pt x="276482" y="0"/>
                  </a:moveTo>
                  <a:lnTo>
                    <a:pt x="275444" y="0"/>
                  </a:lnTo>
                  <a:lnTo>
                    <a:pt x="271181" y="2484"/>
                  </a:lnTo>
                  <a:lnTo>
                    <a:pt x="266880" y="0"/>
                  </a:lnTo>
                  <a:lnTo>
                    <a:pt x="265879" y="0"/>
                  </a:lnTo>
                  <a:lnTo>
                    <a:pt x="270662" y="2780"/>
                  </a:lnTo>
                  <a:lnTo>
                    <a:pt x="261357" y="8156"/>
                  </a:lnTo>
                  <a:lnTo>
                    <a:pt x="252015" y="2780"/>
                  </a:lnTo>
                  <a:lnTo>
                    <a:pt x="256797" y="0"/>
                  </a:lnTo>
                  <a:lnTo>
                    <a:pt x="255796" y="0"/>
                  </a:lnTo>
                  <a:lnTo>
                    <a:pt x="251496" y="2484"/>
                  </a:lnTo>
                  <a:lnTo>
                    <a:pt x="247232" y="0"/>
                  </a:lnTo>
                  <a:lnTo>
                    <a:pt x="246194" y="0"/>
                  </a:lnTo>
                  <a:lnTo>
                    <a:pt x="250977" y="2780"/>
                  </a:lnTo>
                  <a:lnTo>
                    <a:pt x="241672" y="8156"/>
                  </a:lnTo>
                  <a:lnTo>
                    <a:pt x="232329" y="2780"/>
                  </a:lnTo>
                  <a:lnTo>
                    <a:pt x="237112" y="0"/>
                  </a:lnTo>
                  <a:lnTo>
                    <a:pt x="236111" y="0"/>
                  </a:lnTo>
                  <a:lnTo>
                    <a:pt x="231810" y="2484"/>
                  </a:lnTo>
                  <a:lnTo>
                    <a:pt x="227547" y="0"/>
                  </a:lnTo>
                  <a:lnTo>
                    <a:pt x="226546" y="0"/>
                  </a:lnTo>
                  <a:lnTo>
                    <a:pt x="231328" y="2780"/>
                  </a:lnTo>
                  <a:lnTo>
                    <a:pt x="221986" y="8156"/>
                  </a:lnTo>
                  <a:lnTo>
                    <a:pt x="212644" y="2780"/>
                  </a:lnTo>
                  <a:lnTo>
                    <a:pt x="217464" y="0"/>
                  </a:lnTo>
                  <a:lnTo>
                    <a:pt x="216426" y="0"/>
                  </a:lnTo>
                  <a:lnTo>
                    <a:pt x="212162" y="2484"/>
                  </a:lnTo>
                  <a:lnTo>
                    <a:pt x="207862" y="0"/>
                  </a:lnTo>
                  <a:lnTo>
                    <a:pt x="206861" y="0"/>
                  </a:lnTo>
                  <a:lnTo>
                    <a:pt x="211643" y="2780"/>
                  </a:lnTo>
                  <a:lnTo>
                    <a:pt x="202301" y="8156"/>
                  </a:lnTo>
                  <a:lnTo>
                    <a:pt x="192996" y="2780"/>
                  </a:lnTo>
                  <a:lnTo>
                    <a:pt x="197778" y="0"/>
                  </a:lnTo>
                  <a:lnTo>
                    <a:pt x="196740" y="0"/>
                  </a:lnTo>
                  <a:lnTo>
                    <a:pt x="192477" y="2484"/>
                  </a:lnTo>
                  <a:lnTo>
                    <a:pt x="188177" y="0"/>
                  </a:lnTo>
                  <a:lnTo>
                    <a:pt x="187176" y="0"/>
                  </a:lnTo>
                  <a:lnTo>
                    <a:pt x="191958" y="2780"/>
                  </a:lnTo>
                  <a:lnTo>
                    <a:pt x="182653" y="8156"/>
                  </a:lnTo>
                  <a:lnTo>
                    <a:pt x="173311" y="2780"/>
                  </a:lnTo>
                  <a:lnTo>
                    <a:pt x="178093" y="0"/>
                  </a:lnTo>
                  <a:lnTo>
                    <a:pt x="177092" y="0"/>
                  </a:lnTo>
                  <a:lnTo>
                    <a:pt x="172792" y="2484"/>
                  </a:lnTo>
                  <a:lnTo>
                    <a:pt x="168529" y="0"/>
                  </a:lnTo>
                  <a:lnTo>
                    <a:pt x="167491" y="0"/>
                  </a:lnTo>
                  <a:lnTo>
                    <a:pt x="172310" y="2780"/>
                  </a:lnTo>
                  <a:lnTo>
                    <a:pt x="162968" y="8156"/>
                  </a:lnTo>
                  <a:lnTo>
                    <a:pt x="153626" y="2780"/>
                  </a:lnTo>
                  <a:lnTo>
                    <a:pt x="158408" y="0"/>
                  </a:lnTo>
                  <a:lnTo>
                    <a:pt x="157407" y="0"/>
                  </a:lnTo>
                  <a:lnTo>
                    <a:pt x="153144" y="2484"/>
                  </a:lnTo>
                  <a:lnTo>
                    <a:pt x="148844" y="0"/>
                  </a:lnTo>
                  <a:lnTo>
                    <a:pt x="147843" y="0"/>
                  </a:lnTo>
                  <a:lnTo>
                    <a:pt x="152625" y="2780"/>
                  </a:lnTo>
                  <a:lnTo>
                    <a:pt x="143283" y="8156"/>
                  </a:lnTo>
                  <a:lnTo>
                    <a:pt x="133978" y="2780"/>
                  </a:lnTo>
                  <a:lnTo>
                    <a:pt x="138760" y="0"/>
                  </a:lnTo>
                  <a:lnTo>
                    <a:pt x="137722" y="0"/>
                  </a:lnTo>
                  <a:lnTo>
                    <a:pt x="133459" y="2484"/>
                  </a:lnTo>
                  <a:lnTo>
                    <a:pt x="129158" y="0"/>
                  </a:lnTo>
                  <a:lnTo>
                    <a:pt x="128157" y="0"/>
                  </a:lnTo>
                  <a:lnTo>
                    <a:pt x="132940" y="2780"/>
                  </a:lnTo>
                  <a:lnTo>
                    <a:pt x="123598" y="8156"/>
                  </a:lnTo>
                  <a:lnTo>
                    <a:pt x="114293" y="2780"/>
                  </a:lnTo>
                  <a:lnTo>
                    <a:pt x="119075" y="0"/>
                  </a:lnTo>
                  <a:lnTo>
                    <a:pt x="118074" y="0"/>
                  </a:lnTo>
                  <a:lnTo>
                    <a:pt x="113774" y="2484"/>
                  </a:lnTo>
                  <a:lnTo>
                    <a:pt x="109510" y="0"/>
                  </a:lnTo>
                  <a:lnTo>
                    <a:pt x="108472" y="0"/>
                  </a:lnTo>
                  <a:lnTo>
                    <a:pt x="113255" y="2780"/>
                  </a:lnTo>
                  <a:lnTo>
                    <a:pt x="103950" y="8156"/>
                  </a:lnTo>
                  <a:lnTo>
                    <a:pt x="94607" y="2780"/>
                  </a:lnTo>
                  <a:lnTo>
                    <a:pt x="99390" y="0"/>
                  </a:lnTo>
                  <a:lnTo>
                    <a:pt x="98389" y="0"/>
                  </a:lnTo>
                  <a:lnTo>
                    <a:pt x="94088" y="2484"/>
                  </a:lnTo>
                  <a:lnTo>
                    <a:pt x="89825" y="0"/>
                  </a:lnTo>
                  <a:lnTo>
                    <a:pt x="88787" y="0"/>
                  </a:lnTo>
                  <a:lnTo>
                    <a:pt x="93606" y="2780"/>
                  </a:lnTo>
                  <a:lnTo>
                    <a:pt x="84264" y="8156"/>
                  </a:lnTo>
                  <a:lnTo>
                    <a:pt x="74922" y="2780"/>
                  </a:lnTo>
                  <a:lnTo>
                    <a:pt x="79742" y="0"/>
                  </a:lnTo>
                  <a:lnTo>
                    <a:pt x="78704" y="0"/>
                  </a:lnTo>
                  <a:lnTo>
                    <a:pt x="74440" y="2484"/>
                  </a:lnTo>
                  <a:lnTo>
                    <a:pt x="70140" y="0"/>
                  </a:lnTo>
                  <a:lnTo>
                    <a:pt x="69139" y="0"/>
                  </a:lnTo>
                  <a:lnTo>
                    <a:pt x="73921" y="2780"/>
                  </a:lnTo>
                  <a:lnTo>
                    <a:pt x="64579" y="8156"/>
                  </a:lnTo>
                  <a:lnTo>
                    <a:pt x="55274" y="2780"/>
                  </a:lnTo>
                  <a:lnTo>
                    <a:pt x="60056" y="0"/>
                  </a:lnTo>
                  <a:lnTo>
                    <a:pt x="59018" y="0"/>
                  </a:lnTo>
                  <a:lnTo>
                    <a:pt x="54755" y="2484"/>
                  </a:lnTo>
                  <a:lnTo>
                    <a:pt x="50455" y="0"/>
                  </a:lnTo>
                  <a:lnTo>
                    <a:pt x="49454" y="0"/>
                  </a:lnTo>
                  <a:lnTo>
                    <a:pt x="54236" y="2780"/>
                  </a:lnTo>
                  <a:lnTo>
                    <a:pt x="44931" y="8156"/>
                  </a:lnTo>
                  <a:lnTo>
                    <a:pt x="35589" y="2780"/>
                  </a:lnTo>
                  <a:lnTo>
                    <a:pt x="40371" y="0"/>
                  </a:lnTo>
                  <a:lnTo>
                    <a:pt x="39370" y="0"/>
                  </a:lnTo>
                  <a:lnTo>
                    <a:pt x="35070" y="2484"/>
                  </a:lnTo>
                  <a:lnTo>
                    <a:pt x="30807" y="0"/>
                  </a:lnTo>
                  <a:lnTo>
                    <a:pt x="29769" y="0"/>
                  </a:lnTo>
                  <a:lnTo>
                    <a:pt x="34551" y="2780"/>
                  </a:lnTo>
                  <a:lnTo>
                    <a:pt x="25246" y="8156"/>
                  </a:lnTo>
                  <a:lnTo>
                    <a:pt x="15904" y="2780"/>
                  </a:lnTo>
                  <a:lnTo>
                    <a:pt x="20686" y="0"/>
                  </a:lnTo>
                  <a:lnTo>
                    <a:pt x="19685" y="0"/>
                  </a:lnTo>
                  <a:lnTo>
                    <a:pt x="15385" y="2484"/>
                  </a:lnTo>
                  <a:lnTo>
                    <a:pt x="11122" y="0"/>
                  </a:lnTo>
                  <a:lnTo>
                    <a:pt x="10121" y="0"/>
                  </a:lnTo>
                  <a:lnTo>
                    <a:pt x="14903" y="2780"/>
                  </a:lnTo>
                  <a:lnTo>
                    <a:pt x="5561" y="8156"/>
                  </a:lnTo>
                  <a:lnTo>
                    <a:pt x="0" y="4968"/>
                  </a:lnTo>
                  <a:lnTo>
                    <a:pt x="0" y="5561"/>
                  </a:lnTo>
                  <a:lnTo>
                    <a:pt x="5042" y="8452"/>
                  </a:lnTo>
                  <a:lnTo>
                    <a:pt x="0" y="11381"/>
                  </a:lnTo>
                  <a:lnTo>
                    <a:pt x="0" y="11974"/>
                  </a:lnTo>
                  <a:lnTo>
                    <a:pt x="5561" y="8749"/>
                  </a:lnTo>
                  <a:lnTo>
                    <a:pt x="14903" y="14124"/>
                  </a:lnTo>
                  <a:lnTo>
                    <a:pt x="5561" y="19537"/>
                  </a:lnTo>
                  <a:lnTo>
                    <a:pt x="0" y="16312"/>
                  </a:lnTo>
                  <a:lnTo>
                    <a:pt x="0" y="16905"/>
                  </a:lnTo>
                  <a:lnTo>
                    <a:pt x="5042" y="19833"/>
                  </a:lnTo>
                  <a:lnTo>
                    <a:pt x="0" y="22725"/>
                  </a:lnTo>
                  <a:lnTo>
                    <a:pt x="0" y="23318"/>
                  </a:lnTo>
                  <a:lnTo>
                    <a:pt x="5561" y="20130"/>
                  </a:lnTo>
                  <a:lnTo>
                    <a:pt x="14903" y="25505"/>
                  </a:lnTo>
                  <a:lnTo>
                    <a:pt x="5561" y="30881"/>
                  </a:lnTo>
                  <a:lnTo>
                    <a:pt x="0" y="27693"/>
                  </a:lnTo>
                  <a:lnTo>
                    <a:pt x="0" y="28249"/>
                  </a:lnTo>
                  <a:lnTo>
                    <a:pt x="5042" y="31177"/>
                  </a:lnTo>
                  <a:lnTo>
                    <a:pt x="0" y="34106"/>
                  </a:lnTo>
                  <a:lnTo>
                    <a:pt x="0" y="34662"/>
                  </a:lnTo>
                  <a:lnTo>
                    <a:pt x="5561" y="31474"/>
                  </a:lnTo>
                  <a:lnTo>
                    <a:pt x="14903" y="36849"/>
                  </a:lnTo>
                  <a:lnTo>
                    <a:pt x="5561" y="42262"/>
                  </a:lnTo>
                  <a:lnTo>
                    <a:pt x="0" y="39037"/>
                  </a:lnTo>
                  <a:lnTo>
                    <a:pt x="0" y="39630"/>
                  </a:lnTo>
                  <a:lnTo>
                    <a:pt x="5042" y="42521"/>
                  </a:lnTo>
                  <a:lnTo>
                    <a:pt x="0" y="45450"/>
                  </a:lnTo>
                  <a:lnTo>
                    <a:pt x="0" y="46043"/>
                  </a:lnTo>
                  <a:lnTo>
                    <a:pt x="5561" y="42818"/>
                  </a:lnTo>
                  <a:lnTo>
                    <a:pt x="14903" y="48230"/>
                  </a:lnTo>
                  <a:lnTo>
                    <a:pt x="5561" y="53606"/>
                  </a:lnTo>
                  <a:lnTo>
                    <a:pt x="0" y="50381"/>
                  </a:lnTo>
                  <a:lnTo>
                    <a:pt x="0" y="50974"/>
                  </a:lnTo>
                  <a:lnTo>
                    <a:pt x="5042" y="53902"/>
                  </a:lnTo>
                  <a:lnTo>
                    <a:pt x="0" y="56794"/>
                  </a:lnTo>
                  <a:lnTo>
                    <a:pt x="0" y="57387"/>
                  </a:lnTo>
                  <a:lnTo>
                    <a:pt x="5561" y="54199"/>
                  </a:lnTo>
                  <a:lnTo>
                    <a:pt x="14903" y="59574"/>
                  </a:lnTo>
                  <a:lnTo>
                    <a:pt x="5561" y="64950"/>
                  </a:lnTo>
                  <a:lnTo>
                    <a:pt x="0" y="61762"/>
                  </a:lnTo>
                  <a:lnTo>
                    <a:pt x="0" y="62355"/>
                  </a:lnTo>
                  <a:lnTo>
                    <a:pt x="5042" y="65246"/>
                  </a:lnTo>
                  <a:lnTo>
                    <a:pt x="0" y="68175"/>
                  </a:lnTo>
                  <a:lnTo>
                    <a:pt x="0" y="68768"/>
                  </a:lnTo>
                  <a:lnTo>
                    <a:pt x="5561" y="65543"/>
                  </a:lnTo>
                  <a:lnTo>
                    <a:pt x="14903" y="70918"/>
                  </a:lnTo>
                  <a:lnTo>
                    <a:pt x="5561" y="76331"/>
                  </a:lnTo>
                  <a:lnTo>
                    <a:pt x="0" y="73106"/>
                  </a:lnTo>
                  <a:lnTo>
                    <a:pt x="0" y="73699"/>
                  </a:lnTo>
                  <a:lnTo>
                    <a:pt x="5042" y="76627"/>
                  </a:lnTo>
                  <a:lnTo>
                    <a:pt x="0" y="79519"/>
                  </a:lnTo>
                  <a:lnTo>
                    <a:pt x="0" y="80112"/>
                  </a:lnTo>
                  <a:lnTo>
                    <a:pt x="5561" y="76924"/>
                  </a:lnTo>
                  <a:lnTo>
                    <a:pt x="14903" y="82299"/>
                  </a:lnTo>
                  <a:lnTo>
                    <a:pt x="5561" y="87675"/>
                  </a:lnTo>
                  <a:lnTo>
                    <a:pt x="0" y="84487"/>
                  </a:lnTo>
                  <a:lnTo>
                    <a:pt x="0" y="85043"/>
                  </a:lnTo>
                  <a:lnTo>
                    <a:pt x="5042" y="87971"/>
                  </a:lnTo>
                  <a:lnTo>
                    <a:pt x="0" y="90900"/>
                  </a:lnTo>
                  <a:lnTo>
                    <a:pt x="0" y="91493"/>
                  </a:lnTo>
                  <a:lnTo>
                    <a:pt x="5561" y="88268"/>
                  </a:lnTo>
                  <a:lnTo>
                    <a:pt x="14903" y="93643"/>
                  </a:lnTo>
                  <a:lnTo>
                    <a:pt x="5561" y="99056"/>
                  </a:lnTo>
                  <a:lnTo>
                    <a:pt x="0" y="95831"/>
                  </a:lnTo>
                  <a:lnTo>
                    <a:pt x="0" y="96424"/>
                  </a:lnTo>
                  <a:lnTo>
                    <a:pt x="5042" y="99353"/>
                  </a:lnTo>
                  <a:lnTo>
                    <a:pt x="0" y="102244"/>
                  </a:lnTo>
                  <a:lnTo>
                    <a:pt x="0" y="102837"/>
                  </a:lnTo>
                  <a:lnTo>
                    <a:pt x="5561" y="99612"/>
                  </a:lnTo>
                  <a:lnTo>
                    <a:pt x="14903" y="105025"/>
                  </a:lnTo>
                  <a:lnTo>
                    <a:pt x="5561" y="110400"/>
                  </a:lnTo>
                  <a:lnTo>
                    <a:pt x="0" y="107175"/>
                  </a:lnTo>
                  <a:lnTo>
                    <a:pt x="0" y="107768"/>
                  </a:lnTo>
                  <a:lnTo>
                    <a:pt x="5042" y="110697"/>
                  </a:lnTo>
                  <a:lnTo>
                    <a:pt x="0" y="113625"/>
                  </a:lnTo>
                  <a:lnTo>
                    <a:pt x="0" y="114181"/>
                  </a:lnTo>
                  <a:lnTo>
                    <a:pt x="5561" y="110993"/>
                  </a:lnTo>
                  <a:lnTo>
                    <a:pt x="14903" y="116369"/>
                  </a:lnTo>
                  <a:lnTo>
                    <a:pt x="5561" y="121744"/>
                  </a:lnTo>
                  <a:lnTo>
                    <a:pt x="0" y="118556"/>
                  </a:lnTo>
                  <a:lnTo>
                    <a:pt x="0" y="119149"/>
                  </a:lnTo>
                  <a:lnTo>
                    <a:pt x="5042" y="122040"/>
                  </a:lnTo>
                  <a:lnTo>
                    <a:pt x="0" y="124969"/>
                  </a:lnTo>
                  <a:lnTo>
                    <a:pt x="0" y="125562"/>
                  </a:lnTo>
                  <a:lnTo>
                    <a:pt x="5561" y="122337"/>
                  </a:lnTo>
                  <a:lnTo>
                    <a:pt x="14903" y="127750"/>
                  </a:lnTo>
                  <a:lnTo>
                    <a:pt x="5561" y="133125"/>
                  </a:lnTo>
                  <a:lnTo>
                    <a:pt x="0" y="129900"/>
                  </a:lnTo>
                  <a:lnTo>
                    <a:pt x="0" y="130493"/>
                  </a:lnTo>
                  <a:lnTo>
                    <a:pt x="5042" y="133422"/>
                  </a:lnTo>
                  <a:lnTo>
                    <a:pt x="0" y="136313"/>
                  </a:lnTo>
                  <a:lnTo>
                    <a:pt x="0" y="136906"/>
                  </a:lnTo>
                  <a:lnTo>
                    <a:pt x="5561" y="133718"/>
                  </a:lnTo>
                  <a:lnTo>
                    <a:pt x="14903" y="139094"/>
                  </a:lnTo>
                  <a:lnTo>
                    <a:pt x="5561" y="144469"/>
                  </a:lnTo>
                  <a:lnTo>
                    <a:pt x="0" y="141281"/>
                  </a:lnTo>
                  <a:lnTo>
                    <a:pt x="0" y="141874"/>
                  </a:lnTo>
                  <a:lnTo>
                    <a:pt x="5042" y="144766"/>
                  </a:lnTo>
                  <a:lnTo>
                    <a:pt x="0" y="147694"/>
                  </a:lnTo>
                  <a:lnTo>
                    <a:pt x="0" y="148287"/>
                  </a:lnTo>
                  <a:lnTo>
                    <a:pt x="5561" y="145062"/>
                  </a:lnTo>
                  <a:lnTo>
                    <a:pt x="14903" y="150438"/>
                  </a:lnTo>
                  <a:lnTo>
                    <a:pt x="5561" y="155850"/>
                  </a:lnTo>
                  <a:lnTo>
                    <a:pt x="0" y="152625"/>
                  </a:lnTo>
                  <a:lnTo>
                    <a:pt x="0" y="153218"/>
                  </a:lnTo>
                  <a:lnTo>
                    <a:pt x="5042" y="156147"/>
                  </a:lnTo>
                  <a:lnTo>
                    <a:pt x="0" y="159038"/>
                  </a:lnTo>
                  <a:lnTo>
                    <a:pt x="0" y="159631"/>
                  </a:lnTo>
                  <a:lnTo>
                    <a:pt x="5561" y="156406"/>
                  </a:lnTo>
                  <a:lnTo>
                    <a:pt x="14384" y="161522"/>
                  </a:lnTo>
                  <a:lnTo>
                    <a:pt x="16423" y="161522"/>
                  </a:lnTo>
                  <a:lnTo>
                    <a:pt x="25246" y="156406"/>
                  </a:lnTo>
                  <a:lnTo>
                    <a:pt x="34069" y="161522"/>
                  </a:lnTo>
                  <a:lnTo>
                    <a:pt x="36108" y="161522"/>
                  </a:lnTo>
                  <a:lnTo>
                    <a:pt x="44931" y="156406"/>
                  </a:lnTo>
                  <a:lnTo>
                    <a:pt x="53754" y="161522"/>
                  </a:lnTo>
                  <a:lnTo>
                    <a:pt x="55756" y="161522"/>
                  </a:lnTo>
                  <a:lnTo>
                    <a:pt x="64579" y="156406"/>
                  </a:lnTo>
                  <a:lnTo>
                    <a:pt x="73402" y="161522"/>
                  </a:lnTo>
                  <a:lnTo>
                    <a:pt x="75441" y="161522"/>
                  </a:lnTo>
                  <a:lnTo>
                    <a:pt x="84264" y="156406"/>
                  </a:lnTo>
                  <a:lnTo>
                    <a:pt x="93087" y="161522"/>
                  </a:lnTo>
                  <a:lnTo>
                    <a:pt x="95126" y="161522"/>
                  </a:lnTo>
                  <a:lnTo>
                    <a:pt x="103950" y="156406"/>
                  </a:lnTo>
                  <a:lnTo>
                    <a:pt x="112773" y="161522"/>
                  </a:lnTo>
                  <a:lnTo>
                    <a:pt x="114775" y="161522"/>
                  </a:lnTo>
                  <a:lnTo>
                    <a:pt x="123598" y="156443"/>
                  </a:lnTo>
                  <a:lnTo>
                    <a:pt x="132421" y="161522"/>
                  </a:lnTo>
                  <a:lnTo>
                    <a:pt x="134460" y="161522"/>
                  </a:lnTo>
                  <a:lnTo>
                    <a:pt x="143283" y="156443"/>
                  </a:lnTo>
                  <a:lnTo>
                    <a:pt x="152106" y="161522"/>
                  </a:lnTo>
                  <a:lnTo>
                    <a:pt x="154145" y="161522"/>
                  </a:lnTo>
                  <a:lnTo>
                    <a:pt x="162968" y="156443"/>
                  </a:lnTo>
                  <a:lnTo>
                    <a:pt x="171791" y="161522"/>
                  </a:lnTo>
                  <a:lnTo>
                    <a:pt x="173830" y="161522"/>
                  </a:lnTo>
                  <a:lnTo>
                    <a:pt x="182653" y="156443"/>
                  </a:lnTo>
                  <a:lnTo>
                    <a:pt x="191476" y="161522"/>
                  </a:lnTo>
                  <a:lnTo>
                    <a:pt x="193478" y="161522"/>
                  </a:lnTo>
                  <a:lnTo>
                    <a:pt x="202301" y="156406"/>
                  </a:lnTo>
                  <a:lnTo>
                    <a:pt x="211124" y="161522"/>
                  </a:lnTo>
                  <a:lnTo>
                    <a:pt x="213163" y="161522"/>
                  </a:lnTo>
                  <a:lnTo>
                    <a:pt x="221986" y="156406"/>
                  </a:lnTo>
                  <a:lnTo>
                    <a:pt x="230809" y="161522"/>
                  </a:lnTo>
                  <a:lnTo>
                    <a:pt x="232848" y="161522"/>
                  </a:lnTo>
                  <a:lnTo>
                    <a:pt x="241672" y="156406"/>
                  </a:lnTo>
                  <a:lnTo>
                    <a:pt x="250495" y="161522"/>
                  </a:lnTo>
                  <a:lnTo>
                    <a:pt x="252534" y="161522"/>
                  </a:lnTo>
                  <a:lnTo>
                    <a:pt x="261357" y="156443"/>
                  </a:lnTo>
                  <a:lnTo>
                    <a:pt x="270180" y="161522"/>
                  </a:lnTo>
                  <a:lnTo>
                    <a:pt x="272182" y="161522"/>
                  </a:lnTo>
                  <a:lnTo>
                    <a:pt x="281005" y="156443"/>
                  </a:lnTo>
                  <a:lnTo>
                    <a:pt x="285750" y="159149"/>
                  </a:lnTo>
                  <a:lnTo>
                    <a:pt x="285750" y="158556"/>
                  </a:lnTo>
                  <a:lnTo>
                    <a:pt x="281524" y="156147"/>
                  </a:lnTo>
                  <a:lnTo>
                    <a:pt x="285750" y="153700"/>
                  </a:lnTo>
                  <a:lnTo>
                    <a:pt x="285750" y="153107"/>
                  </a:lnTo>
                  <a:lnTo>
                    <a:pt x="281005" y="155850"/>
                  </a:lnTo>
                  <a:lnTo>
                    <a:pt x="271700" y="150438"/>
                  </a:lnTo>
                  <a:lnTo>
                    <a:pt x="281005" y="145062"/>
                  </a:lnTo>
                  <a:lnTo>
                    <a:pt x="285750" y="147805"/>
                  </a:lnTo>
                  <a:lnTo>
                    <a:pt x="285750" y="147212"/>
                  </a:lnTo>
                  <a:lnTo>
                    <a:pt x="281524" y="144766"/>
                  </a:lnTo>
                  <a:lnTo>
                    <a:pt x="285750" y="142319"/>
                  </a:lnTo>
                  <a:lnTo>
                    <a:pt x="285750" y="141763"/>
                  </a:lnTo>
                  <a:lnTo>
                    <a:pt x="281005" y="144469"/>
                  </a:lnTo>
                  <a:lnTo>
                    <a:pt x="271700" y="139094"/>
                  </a:lnTo>
                  <a:lnTo>
                    <a:pt x="281005" y="133718"/>
                  </a:lnTo>
                  <a:lnTo>
                    <a:pt x="285750" y="136424"/>
                  </a:lnTo>
                  <a:lnTo>
                    <a:pt x="285750" y="135868"/>
                  </a:lnTo>
                  <a:lnTo>
                    <a:pt x="281524" y="133422"/>
                  </a:lnTo>
                  <a:lnTo>
                    <a:pt x="285750" y="130975"/>
                  </a:lnTo>
                  <a:lnTo>
                    <a:pt x="285750" y="130382"/>
                  </a:lnTo>
                  <a:lnTo>
                    <a:pt x="281005" y="133125"/>
                  </a:lnTo>
                  <a:lnTo>
                    <a:pt x="271700" y="127750"/>
                  </a:lnTo>
                  <a:lnTo>
                    <a:pt x="281005" y="122337"/>
                  </a:lnTo>
                  <a:lnTo>
                    <a:pt x="285750" y="125080"/>
                  </a:lnTo>
                  <a:lnTo>
                    <a:pt x="285750" y="124487"/>
                  </a:lnTo>
                  <a:lnTo>
                    <a:pt x="281524" y="122040"/>
                  </a:lnTo>
                  <a:lnTo>
                    <a:pt x="285750" y="119594"/>
                  </a:lnTo>
                  <a:lnTo>
                    <a:pt x="285750" y="119038"/>
                  </a:lnTo>
                  <a:lnTo>
                    <a:pt x="281005" y="121744"/>
                  </a:lnTo>
                  <a:lnTo>
                    <a:pt x="271700" y="116369"/>
                  </a:lnTo>
                  <a:lnTo>
                    <a:pt x="281005" y="110993"/>
                  </a:lnTo>
                  <a:lnTo>
                    <a:pt x="285750" y="113736"/>
                  </a:lnTo>
                  <a:lnTo>
                    <a:pt x="285750" y="113143"/>
                  </a:lnTo>
                  <a:lnTo>
                    <a:pt x="281524" y="110697"/>
                  </a:lnTo>
                  <a:lnTo>
                    <a:pt x="285750" y="108250"/>
                  </a:lnTo>
                  <a:lnTo>
                    <a:pt x="285750" y="107657"/>
                  </a:lnTo>
                  <a:lnTo>
                    <a:pt x="281005" y="110400"/>
                  </a:lnTo>
                  <a:lnTo>
                    <a:pt x="271700" y="105025"/>
                  </a:lnTo>
                  <a:lnTo>
                    <a:pt x="281005" y="99612"/>
                  </a:lnTo>
                  <a:lnTo>
                    <a:pt x="285750" y="102355"/>
                  </a:lnTo>
                  <a:lnTo>
                    <a:pt x="285750" y="101762"/>
                  </a:lnTo>
                  <a:lnTo>
                    <a:pt x="281524" y="99353"/>
                  </a:lnTo>
                  <a:lnTo>
                    <a:pt x="285750" y="96906"/>
                  </a:lnTo>
                  <a:lnTo>
                    <a:pt x="285750" y="96313"/>
                  </a:lnTo>
                  <a:lnTo>
                    <a:pt x="281005" y="99056"/>
                  </a:lnTo>
                  <a:lnTo>
                    <a:pt x="271700" y="93643"/>
                  </a:lnTo>
                  <a:lnTo>
                    <a:pt x="281005" y="88268"/>
                  </a:lnTo>
                  <a:lnTo>
                    <a:pt x="285750" y="91011"/>
                  </a:lnTo>
                  <a:lnTo>
                    <a:pt x="285750" y="90418"/>
                  </a:lnTo>
                  <a:lnTo>
                    <a:pt x="281524" y="87971"/>
                  </a:lnTo>
                  <a:lnTo>
                    <a:pt x="285750" y="85525"/>
                  </a:lnTo>
                  <a:lnTo>
                    <a:pt x="285750" y="84932"/>
                  </a:lnTo>
                  <a:lnTo>
                    <a:pt x="281005" y="87675"/>
                  </a:lnTo>
                  <a:lnTo>
                    <a:pt x="271700" y="82299"/>
                  </a:lnTo>
                  <a:lnTo>
                    <a:pt x="281005" y="76924"/>
                  </a:lnTo>
                  <a:lnTo>
                    <a:pt x="285750" y="79630"/>
                  </a:lnTo>
                  <a:lnTo>
                    <a:pt x="285750" y="79074"/>
                  </a:lnTo>
                  <a:lnTo>
                    <a:pt x="281524" y="76627"/>
                  </a:lnTo>
                  <a:lnTo>
                    <a:pt x="285750" y="74181"/>
                  </a:lnTo>
                  <a:lnTo>
                    <a:pt x="285750" y="73588"/>
                  </a:lnTo>
                  <a:lnTo>
                    <a:pt x="281005" y="76331"/>
                  </a:lnTo>
                  <a:lnTo>
                    <a:pt x="271700" y="70956"/>
                  </a:lnTo>
                  <a:lnTo>
                    <a:pt x="281005" y="65543"/>
                  </a:lnTo>
                  <a:lnTo>
                    <a:pt x="285750" y="68286"/>
                  </a:lnTo>
                  <a:lnTo>
                    <a:pt x="285750" y="67693"/>
                  </a:lnTo>
                  <a:lnTo>
                    <a:pt x="281524" y="65246"/>
                  </a:lnTo>
                  <a:lnTo>
                    <a:pt x="285750" y="62800"/>
                  </a:lnTo>
                  <a:lnTo>
                    <a:pt x="285750" y="62244"/>
                  </a:lnTo>
                  <a:lnTo>
                    <a:pt x="281005" y="64950"/>
                  </a:lnTo>
                  <a:lnTo>
                    <a:pt x="271700" y="59574"/>
                  </a:lnTo>
                  <a:lnTo>
                    <a:pt x="281005" y="54199"/>
                  </a:lnTo>
                  <a:lnTo>
                    <a:pt x="285750" y="56942"/>
                  </a:lnTo>
                  <a:lnTo>
                    <a:pt x="285750" y="56349"/>
                  </a:lnTo>
                  <a:lnTo>
                    <a:pt x="281524" y="53902"/>
                  </a:lnTo>
                  <a:lnTo>
                    <a:pt x="285750" y="51456"/>
                  </a:lnTo>
                  <a:lnTo>
                    <a:pt x="285750" y="50863"/>
                  </a:lnTo>
                  <a:lnTo>
                    <a:pt x="281005" y="53606"/>
                  </a:lnTo>
                  <a:lnTo>
                    <a:pt x="271700" y="48230"/>
                  </a:lnTo>
                  <a:lnTo>
                    <a:pt x="281005" y="42818"/>
                  </a:lnTo>
                  <a:lnTo>
                    <a:pt x="285750" y="45561"/>
                  </a:lnTo>
                  <a:lnTo>
                    <a:pt x="285750" y="44968"/>
                  </a:lnTo>
                  <a:lnTo>
                    <a:pt x="281524" y="42521"/>
                  </a:lnTo>
                  <a:lnTo>
                    <a:pt x="285750" y="40112"/>
                  </a:lnTo>
                  <a:lnTo>
                    <a:pt x="285750" y="39519"/>
                  </a:lnTo>
                  <a:lnTo>
                    <a:pt x="281005" y="42262"/>
                  </a:lnTo>
                  <a:lnTo>
                    <a:pt x="271700" y="36849"/>
                  </a:lnTo>
                  <a:lnTo>
                    <a:pt x="281005" y="31474"/>
                  </a:lnTo>
                  <a:lnTo>
                    <a:pt x="285750" y="34217"/>
                  </a:lnTo>
                  <a:lnTo>
                    <a:pt x="285750" y="33624"/>
                  </a:lnTo>
                  <a:lnTo>
                    <a:pt x="281524" y="31177"/>
                  </a:lnTo>
                  <a:lnTo>
                    <a:pt x="285750" y="28731"/>
                  </a:lnTo>
                  <a:lnTo>
                    <a:pt x="285750" y="28138"/>
                  </a:lnTo>
                  <a:lnTo>
                    <a:pt x="281005" y="30881"/>
                  </a:lnTo>
                  <a:lnTo>
                    <a:pt x="271700" y="25505"/>
                  </a:lnTo>
                  <a:lnTo>
                    <a:pt x="281005" y="20130"/>
                  </a:lnTo>
                  <a:lnTo>
                    <a:pt x="285750" y="22836"/>
                  </a:lnTo>
                  <a:lnTo>
                    <a:pt x="285750" y="22243"/>
                  </a:lnTo>
                  <a:lnTo>
                    <a:pt x="281524" y="19833"/>
                  </a:lnTo>
                  <a:lnTo>
                    <a:pt x="285750" y="17387"/>
                  </a:lnTo>
                  <a:lnTo>
                    <a:pt x="285750" y="16794"/>
                  </a:lnTo>
                  <a:lnTo>
                    <a:pt x="281005" y="19537"/>
                  </a:lnTo>
                  <a:lnTo>
                    <a:pt x="271700" y="14124"/>
                  </a:lnTo>
                  <a:lnTo>
                    <a:pt x="281005" y="8749"/>
                  </a:lnTo>
                  <a:lnTo>
                    <a:pt x="285750" y="11492"/>
                  </a:lnTo>
                  <a:lnTo>
                    <a:pt x="285750" y="10899"/>
                  </a:lnTo>
                  <a:lnTo>
                    <a:pt x="281524" y="8452"/>
                  </a:lnTo>
                  <a:lnTo>
                    <a:pt x="285750" y="6006"/>
                  </a:lnTo>
                  <a:lnTo>
                    <a:pt x="285750" y="5450"/>
                  </a:lnTo>
                  <a:lnTo>
                    <a:pt x="281005" y="8156"/>
                  </a:lnTo>
                  <a:lnTo>
                    <a:pt x="271700" y="2780"/>
                  </a:lnTo>
                  <a:lnTo>
                    <a:pt x="276482" y="0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5" name="Google Shape;6085;p18"/>
            <p:cNvSpPr/>
            <p:nvPr/>
          </p:nvSpPr>
          <p:spPr>
            <a:xfrm>
              <a:off x="7377225" y="838475"/>
              <a:ext cx="4650" cy="2800"/>
            </a:xfrm>
            <a:custGeom>
              <a:avLst/>
              <a:gdLst/>
              <a:ahLst/>
              <a:cxnLst/>
              <a:rect l="l" t="t" r="r" b="b"/>
              <a:pathLst>
                <a:path w="186" h="112" extrusionOk="0">
                  <a:moveTo>
                    <a:pt x="1" y="0"/>
                  </a:moveTo>
                  <a:lnTo>
                    <a:pt x="186" y="111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6" name="Google Shape;6086;p18"/>
            <p:cNvSpPr/>
            <p:nvPr/>
          </p:nvSpPr>
          <p:spPr>
            <a:xfrm>
              <a:off x="7377225" y="838475"/>
              <a:ext cx="4650" cy="2800"/>
            </a:xfrm>
            <a:custGeom>
              <a:avLst/>
              <a:gdLst/>
              <a:ahLst/>
              <a:cxnLst/>
              <a:rect l="l" t="t" r="r" b="b"/>
              <a:pathLst>
                <a:path w="186" h="112" fill="none" extrusionOk="0">
                  <a:moveTo>
                    <a:pt x="186" y="0"/>
                  </a:moveTo>
                  <a:lnTo>
                    <a:pt x="1" y="0"/>
                  </a:lnTo>
                  <a:lnTo>
                    <a:pt x="186" y="111"/>
                  </a:lnTo>
                  <a:lnTo>
                    <a:pt x="186" y="0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7" name="Google Shape;6087;p18"/>
            <p:cNvSpPr/>
            <p:nvPr/>
          </p:nvSpPr>
          <p:spPr>
            <a:xfrm>
              <a:off x="238125" y="838475"/>
              <a:ext cx="25975" cy="14850"/>
            </a:xfrm>
            <a:custGeom>
              <a:avLst/>
              <a:gdLst/>
              <a:ahLst/>
              <a:cxnLst/>
              <a:rect l="l" t="t" r="r" b="b"/>
              <a:pathLst>
                <a:path w="1039" h="594" extrusionOk="0">
                  <a:moveTo>
                    <a:pt x="0" y="0"/>
                  </a:moveTo>
                  <a:lnTo>
                    <a:pt x="0" y="593"/>
                  </a:lnTo>
                  <a:lnTo>
                    <a:pt x="1038" y="0"/>
                  </a:lnTo>
                  <a:close/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8" name="Google Shape;6088;p18"/>
            <p:cNvSpPr/>
            <p:nvPr/>
          </p:nvSpPr>
          <p:spPr>
            <a:xfrm>
              <a:off x="238125" y="838475"/>
              <a:ext cx="25975" cy="14850"/>
            </a:xfrm>
            <a:custGeom>
              <a:avLst/>
              <a:gdLst/>
              <a:ahLst/>
              <a:cxnLst/>
              <a:rect l="l" t="t" r="r" b="b"/>
              <a:pathLst>
                <a:path w="1039" h="594" fill="none" extrusionOk="0">
                  <a:moveTo>
                    <a:pt x="1038" y="0"/>
                  </a:moveTo>
                  <a:lnTo>
                    <a:pt x="0" y="0"/>
                  </a:lnTo>
                  <a:lnTo>
                    <a:pt x="0" y="593"/>
                  </a:lnTo>
                  <a:lnTo>
                    <a:pt x="1038" y="0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089" name="Google Shape;6089;p18"/>
          <p:cNvSpPr txBox="1">
            <a:spLocks noGrp="1"/>
          </p:cNvSpPr>
          <p:nvPr>
            <p:ph type="title"/>
          </p:nvPr>
        </p:nvSpPr>
        <p:spPr>
          <a:xfrm>
            <a:off x="848325" y="1179675"/>
            <a:ext cx="3892800" cy="1445700"/>
          </a:xfrm>
          <a:prstGeom prst="rect">
            <a:avLst/>
          </a:prstGeom>
          <a:solidFill>
            <a:srgbClr val="46393B">
              <a:alpha val="71430"/>
            </a:srgbClr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090" name="Google Shape;6090;p18"/>
          <p:cNvSpPr txBox="1">
            <a:spLocks noGrp="1"/>
          </p:cNvSpPr>
          <p:nvPr>
            <p:ph type="subTitle" idx="1"/>
          </p:nvPr>
        </p:nvSpPr>
        <p:spPr>
          <a:xfrm>
            <a:off x="849125" y="2622824"/>
            <a:ext cx="3891300" cy="861600"/>
          </a:xfrm>
          <a:prstGeom prst="rect">
            <a:avLst/>
          </a:prstGeom>
          <a:solidFill>
            <a:srgbClr val="46393B">
              <a:alpha val="71430"/>
            </a:srgbClr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91" name="Google Shape;6091;p18"/>
          <p:cNvSpPr>
            <a:spLocks noGrp="1"/>
          </p:cNvSpPr>
          <p:nvPr>
            <p:ph type="pic" idx="2"/>
          </p:nvPr>
        </p:nvSpPr>
        <p:spPr>
          <a:xfrm>
            <a:off x="5105948" y="812250"/>
            <a:ext cx="2909400" cy="2909400"/>
          </a:xfrm>
          <a:prstGeom prst="ellipse">
            <a:avLst/>
          </a:prstGeom>
          <a:noFill/>
          <a:ln w="762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600000" algn="bl" rotWithShape="0">
              <a:srgbClr val="000000">
                <a:alpha val="20000"/>
              </a:srgbClr>
            </a:outerShdw>
          </a:effectLst>
        </p:spPr>
      </p:sp>
      <p:grpSp>
        <p:nvGrpSpPr>
          <p:cNvPr id="6092" name="Google Shape;6092;p18"/>
          <p:cNvGrpSpPr/>
          <p:nvPr/>
        </p:nvGrpSpPr>
        <p:grpSpPr>
          <a:xfrm rot="10800000">
            <a:off x="5906166" y="3277080"/>
            <a:ext cx="3241523" cy="1866900"/>
            <a:chOff x="2" y="-2875"/>
            <a:chExt cx="3241523" cy="1866900"/>
          </a:xfrm>
        </p:grpSpPr>
        <p:sp>
          <p:nvSpPr>
            <p:cNvPr id="6093" name="Google Shape;6093;p18"/>
            <p:cNvSpPr/>
            <p:nvPr/>
          </p:nvSpPr>
          <p:spPr>
            <a:xfrm rot="10800000" flipH="1">
              <a:off x="10" y="10"/>
              <a:ext cx="3154200" cy="18309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4" name="Google Shape;6094;p18"/>
            <p:cNvSpPr/>
            <p:nvPr/>
          </p:nvSpPr>
          <p:spPr>
            <a:xfrm rot="10800000" flipH="1">
              <a:off x="2" y="-98"/>
              <a:ext cx="2667000" cy="15483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6095" name="Google Shape;6095;p18"/>
            <p:cNvCxnSpPr/>
            <p:nvPr/>
          </p:nvCxnSpPr>
          <p:spPr>
            <a:xfrm flipH="1">
              <a:off x="7825" y="-2875"/>
              <a:ext cx="3233700" cy="18669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6096" name="Google Shape;6096;p18"/>
          <p:cNvGrpSpPr/>
          <p:nvPr/>
        </p:nvGrpSpPr>
        <p:grpSpPr>
          <a:xfrm>
            <a:off x="-9" y="-2887"/>
            <a:ext cx="3241523" cy="1866900"/>
            <a:chOff x="2" y="-2875"/>
            <a:chExt cx="3241523" cy="1866900"/>
          </a:xfrm>
        </p:grpSpPr>
        <p:sp>
          <p:nvSpPr>
            <p:cNvPr id="6097" name="Google Shape;6097;p18"/>
            <p:cNvSpPr/>
            <p:nvPr/>
          </p:nvSpPr>
          <p:spPr>
            <a:xfrm rot="10800000" flipH="1">
              <a:off x="10" y="10"/>
              <a:ext cx="3154200" cy="18309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8" name="Google Shape;6098;p18"/>
            <p:cNvSpPr/>
            <p:nvPr/>
          </p:nvSpPr>
          <p:spPr>
            <a:xfrm rot="10800000" flipH="1">
              <a:off x="2" y="-98"/>
              <a:ext cx="2667000" cy="1548300"/>
            </a:xfrm>
            <a:prstGeom prst="rtTriangle">
              <a:avLst/>
            </a:prstGeom>
            <a:solidFill>
              <a:srgbClr val="000000">
                <a:alpha val="11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6099" name="Google Shape;6099;p18"/>
            <p:cNvCxnSpPr/>
            <p:nvPr/>
          </p:nvCxnSpPr>
          <p:spPr>
            <a:xfrm flipH="1">
              <a:off x="7825" y="-2875"/>
              <a:ext cx="3233700" cy="18669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6100" name="Google Shape;6100;p1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flipH="1">
            <a:off x="-1245625" y="-787075"/>
            <a:ext cx="3403099" cy="18398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101" name="Google Shape;6101;p18"/>
          <p:cNvGrpSpPr/>
          <p:nvPr/>
        </p:nvGrpSpPr>
        <p:grpSpPr>
          <a:xfrm>
            <a:off x="7293016" y="4135032"/>
            <a:ext cx="292917" cy="714381"/>
            <a:chOff x="7143503" y="-1804409"/>
            <a:chExt cx="413375" cy="1008159"/>
          </a:xfrm>
        </p:grpSpPr>
        <p:sp>
          <p:nvSpPr>
            <p:cNvPr id="6102" name="Google Shape;6102;p18"/>
            <p:cNvSpPr/>
            <p:nvPr/>
          </p:nvSpPr>
          <p:spPr>
            <a:xfrm>
              <a:off x="7180388" y="-989150"/>
              <a:ext cx="339600" cy="192900"/>
            </a:xfrm>
            <a:prstGeom prst="ellipse">
              <a:avLst/>
            </a:prstGeom>
            <a:solidFill>
              <a:srgbClr val="000000">
                <a:alpha val="11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6103" name="Google Shape;6103;p1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143503" y="-1804409"/>
              <a:ext cx="413375" cy="94773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104" name="Google Shape;6104;p18"/>
          <p:cNvGrpSpPr/>
          <p:nvPr/>
        </p:nvGrpSpPr>
        <p:grpSpPr>
          <a:xfrm>
            <a:off x="8340666" y="3551832"/>
            <a:ext cx="292917" cy="714381"/>
            <a:chOff x="7143503" y="-1804409"/>
            <a:chExt cx="413375" cy="1008159"/>
          </a:xfrm>
        </p:grpSpPr>
        <p:sp>
          <p:nvSpPr>
            <p:cNvPr id="6105" name="Google Shape;6105;p18"/>
            <p:cNvSpPr/>
            <p:nvPr/>
          </p:nvSpPr>
          <p:spPr>
            <a:xfrm>
              <a:off x="7180388" y="-989150"/>
              <a:ext cx="339600" cy="192900"/>
            </a:xfrm>
            <a:prstGeom prst="ellipse">
              <a:avLst/>
            </a:prstGeom>
            <a:solidFill>
              <a:srgbClr val="000000">
                <a:alpha val="11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6106" name="Google Shape;6106;p1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143503" y="-1804409"/>
              <a:ext cx="413375" cy="94773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107" name="Google Shape;6107;p18"/>
          <p:cNvGrpSpPr/>
          <p:nvPr/>
        </p:nvGrpSpPr>
        <p:grpSpPr>
          <a:xfrm>
            <a:off x="6897841" y="4364782"/>
            <a:ext cx="292917" cy="714381"/>
            <a:chOff x="7143503" y="-1804409"/>
            <a:chExt cx="413375" cy="1008159"/>
          </a:xfrm>
        </p:grpSpPr>
        <p:sp>
          <p:nvSpPr>
            <p:cNvPr id="6108" name="Google Shape;6108;p18"/>
            <p:cNvSpPr/>
            <p:nvPr/>
          </p:nvSpPr>
          <p:spPr>
            <a:xfrm>
              <a:off x="7180388" y="-989150"/>
              <a:ext cx="339600" cy="192900"/>
            </a:xfrm>
            <a:prstGeom prst="ellipse">
              <a:avLst/>
            </a:prstGeom>
            <a:solidFill>
              <a:srgbClr val="000000">
                <a:alpha val="11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6109" name="Google Shape;6109;p1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143503" y="-1804409"/>
              <a:ext cx="413375" cy="94773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110" name="Google Shape;6110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50025" y="3824438"/>
            <a:ext cx="3249750" cy="2279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11" name="Google Shape;6111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7800" y="423480"/>
            <a:ext cx="394850" cy="11713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8">
    <p:spTree>
      <p:nvGrpSpPr>
        <p:cNvPr id="1" name="Shape 8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42" name="Google Shape;8542;p25"/>
          <p:cNvGrpSpPr/>
          <p:nvPr/>
        </p:nvGrpSpPr>
        <p:grpSpPr>
          <a:xfrm>
            <a:off x="10" y="35"/>
            <a:ext cx="9099709" cy="5143668"/>
            <a:chOff x="238125" y="838475"/>
            <a:chExt cx="7143750" cy="4038050"/>
          </a:xfrm>
        </p:grpSpPr>
        <p:sp>
          <p:nvSpPr>
            <p:cNvPr id="8543" name="Google Shape;8543;p25"/>
            <p:cNvSpPr/>
            <p:nvPr/>
          </p:nvSpPr>
          <p:spPr>
            <a:xfrm>
              <a:off x="238125" y="838475"/>
              <a:ext cx="7143750" cy="4038050"/>
            </a:xfrm>
            <a:custGeom>
              <a:avLst/>
              <a:gdLst/>
              <a:ahLst/>
              <a:cxnLst/>
              <a:rect l="l" t="t" r="r" b="b"/>
              <a:pathLst>
                <a:path w="285750" h="161522" extrusionOk="0">
                  <a:moveTo>
                    <a:pt x="15385" y="3077"/>
                  </a:moveTo>
                  <a:lnTo>
                    <a:pt x="24727" y="8452"/>
                  </a:lnTo>
                  <a:lnTo>
                    <a:pt x="15385" y="13865"/>
                  </a:lnTo>
                  <a:lnTo>
                    <a:pt x="6080" y="8452"/>
                  </a:lnTo>
                  <a:lnTo>
                    <a:pt x="15385" y="3077"/>
                  </a:lnTo>
                  <a:close/>
                  <a:moveTo>
                    <a:pt x="35070" y="3077"/>
                  </a:moveTo>
                  <a:lnTo>
                    <a:pt x="44412" y="8452"/>
                  </a:lnTo>
                  <a:lnTo>
                    <a:pt x="35070" y="13865"/>
                  </a:lnTo>
                  <a:lnTo>
                    <a:pt x="25765" y="8452"/>
                  </a:lnTo>
                  <a:lnTo>
                    <a:pt x="35070" y="3077"/>
                  </a:lnTo>
                  <a:close/>
                  <a:moveTo>
                    <a:pt x="54755" y="3077"/>
                  </a:moveTo>
                  <a:lnTo>
                    <a:pt x="64097" y="8452"/>
                  </a:lnTo>
                  <a:lnTo>
                    <a:pt x="54755" y="13865"/>
                  </a:lnTo>
                  <a:lnTo>
                    <a:pt x="45413" y="8452"/>
                  </a:lnTo>
                  <a:lnTo>
                    <a:pt x="54755" y="3077"/>
                  </a:lnTo>
                  <a:close/>
                  <a:moveTo>
                    <a:pt x="74440" y="3077"/>
                  </a:moveTo>
                  <a:lnTo>
                    <a:pt x="83745" y="8452"/>
                  </a:lnTo>
                  <a:lnTo>
                    <a:pt x="74440" y="13865"/>
                  </a:lnTo>
                  <a:lnTo>
                    <a:pt x="65098" y="8452"/>
                  </a:lnTo>
                  <a:lnTo>
                    <a:pt x="74440" y="3077"/>
                  </a:lnTo>
                  <a:close/>
                  <a:moveTo>
                    <a:pt x="94088" y="3077"/>
                  </a:moveTo>
                  <a:lnTo>
                    <a:pt x="103431" y="8452"/>
                  </a:lnTo>
                  <a:lnTo>
                    <a:pt x="94088" y="13865"/>
                  </a:lnTo>
                  <a:lnTo>
                    <a:pt x="84783" y="8452"/>
                  </a:lnTo>
                  <a:lnTo>
                    <a:pt x="94088" y="3077"/>
                  </a:lnTo>
                  <a:close/>
                  <a:moveTo>
                    <a:pt x="113774" y="3077"/>
                  </a:moveTo>
                  <a:lnTo>
                    <a:pt x="123116" y="8452"/>
                  </a:lnTo>
                  <a:lnTo>
                    <a:pt x="113774" y="13865"/>
                  </a:lnTo>
                  <a:lnTo>
                    <a:pt x="104431" y="8452"/>
                  </a:lnTo>
                  <a:lnTo>
                    <a:pt x="113774" y="3077"/>
                  </a:lnTo>
                  <a:close/>
                  <a:moveTo>
                    <a:pt x="133459" y="3077"/>
                  </a:moveTo>
                  <a:lnTo>
                    <a:pt x="142764" y="8452"/>
                  </a:lnTo>
                  <a:lnTo>
                    <a:pt x="133459" y="13865"/>
                  </a:lnTo>
                  <a:lnTo>
                    <a:pt x="124117" y="8452"/>
                  </a:lnTo>
                  <a:lnTo>
                    <a:pt x="133459" y="3077"/>
                  </a:lnTo>
                  <a:close/>
                  <a:moveTo>
                    <a:pt x="153144" y="3077"/>
                  </a:moveTo>
                  <a:lnTo>
                    <a:pt x="162449" y="8452"/>
                  </a:lnTo>
                  <a:lnTo>
                    <a:pt x="153144" y="13865"/>
                  </a:lnTo>
                  <a:lnTo>
                    <a:pt x="143802" y="8452"/>
                  </a:lnTo>
                  <a:lnTo>
                    <a:pt x="153144" y="3077"/>
                  </a:lnTo>
                  <a:close/>
                  <a:moveTo>
                    <a:pt x="172792" y="3077"/>
                  </a:moveTo>
                  <a:lnTo>
                    <a:pt x="182134" y="8452"/>
                  </a:lnTo>
                  <a:lnTo>
                    <a:pt x="172792" y="13865"/>
                  </a:lnTo>
                  <a:lnTo>
                    <a:pt x="163487" y="8452"/>
                  </a:lnTo>
                  <a:lnTo>
                    <a:pt x="172792" y="3077"/>
                  </a:lnTo>
                  <a:close/>
                  <a:moveTo>
                    <a:pt x="192477" y="3077"/>
                  </a:moveTo>
                  <a:lnTo>
                    <a:pt x="201819" y="8452"/>
                  </a:lnTo>
                  <a:lnTo>
                    <a:pt x="192477" y="13865"/>
                  </a:lnTo>
                  <a:lnTo>
                    <a:pt x="183135" y="8452"/>
                  </a:lnTo>
                  <a:lnTo>
                    <a:pt x="192477" y="3077"/>
                  </a:lnTo>
                  <a:close/>
                  <a:moveTo>
                    <a:pt x="212162" y="3077"/>
                  </a:moveTo>
                  <a:lnTo>
                    <a:pt x="221467" y="8452"/>
                  </a:lnTo>
                  <a:lnTo>
                    <a:pt x="212162" y="13865"/>
                  </a:lnTo>
                  <a:lnTo>
                    <a:pt x="202820" y="8452"/>
                  </a:lnTo>
                  <a:lnTo>
                    <a:pt x="212162" y="3077"/>
                  </a:lnTo>
                  <a:close/>
                  <a:moveTo>
                    <a:pt x="231810" y="3077"/>
                  </a:moveTo>
                  <a:lnTo>
                    <a:pt x="241153" y="8452"/>
                  </a:lnTo>
                  <a:lnTo>
                    <a:pt x="231810" y="13865"/>
                  </a:lnTo>
                  <a:lnTo>
                    <a:pt x="222505" y="8452"/>
                  </a:lnTo>
                  <a:lnTo>
                    <a:pt x="231810" y="3077"/>
                  </a:lnTo>
                  <a:close/>
                  <a:moveTo>
                    <a:pt x="251496" y="3077"/>
                  </a:moveTo>
                  <a:lnTo>
                    <a:pt x="260838" y="8452"/>
                  </a:lnTo>
                  <a:lnTo>
                    <a:pt x="251496" y="13865"/>
                  </a:lnTo>
                  <a:lnTo>
                    <a:pt x="242153" y="8452"/>
                  </a:lnTo>
                  <a:lnTo>
                    <a:pt x="251496" y="3077"/>
                  </a:lnTo>
                  <a:close/>
                  <a:moveTo>
                    <a:pt x="271181" y="3077"/>
                  </a:moveTo>
                  <a:lnTo>
                    <a:pt x="280523" y="8452"/>
                  </a:lnTo>
                  <a:lnTo>
                    <a:pt x="271181" y="13865"/>
                  </a:lnTo>
                  <a:lnTo>
                    <a:pt x="261839" y="8452"/>
                  </a:lnTo>
                  <a:lnTo>
                    <a:pt x="271181" y="3077"/>
                  </a:lnTo>
                  <a:close/>
                  <a:moveTo>
                    <a:pt x="25246" y="8749"/>
                  </a:moveTo>
                  <a:lnTo>
                    <a:pt x="34551" y="14124"/>
                  </a:lnTo>
                  <a:lnTo>
                    <a:pt x="25246" y="19537"/>
                  </a:lnTo>
                  <a:lnTo>
                    <a:pt x="15904" y="14124"/>
                  </a:lnTo>
                  <a:lnTo>
                    <a:pt x="25246" y="8749"/>
                  </a:lnTo>
                  <a:close/>
                  <a:moveTo>
                    <a:pt x="44931" y="8749"/>
                  </a:moveTo>
                  <a:lnTo>
                    <a:pt x="54236" y="14124"/>
                  </a:lnTo>
                  <a:lnTo>
                    <a:pt x="44931" y="19537"/>
                  </a:lnTo>
                  <a:lnTo>
                    <a:pt x="35589" y="14124"/>
                  </a:lnTo>
                  <a:lnTo>
                    <a:pt x="44931" y="8749"/>
                  </a:lnTo>
                  <a:close/>
                  <a:moveTo>
                    <a:pt x="64579" y="8749"/>
                  </a:moveTo>
                  <a:lnTo>
                    <a:pt x="73921" y="14124"/>
                  </a:lnTo>
                  <a:lnTo>
                    <a:pt x="64579" y="19537"/>
                  </a:lnTo>
                  <a:lnTo>
                    <a:pt x="55274" y="14124"/>
                  </a:lnTo>
                  <a:lnTo>
                    <a:pt x="64579" y="8749"/>
                  </a:lnTo>
                  <a:close/>
                  <a:moveTo>
                    <a:pt x="84264" y="8749"/>
                  </a:moveTo>
                  <a:lnTo>
                    <a:pt x="93606" y="14124"/>
                  </a:lnTo>
                  <a:lnTo>
                    <a:pt x="84264" y="19537"/>
                  </a:lnTo>
                  <a:lnTo>
                    <a:pt x="74922" y="14124"/>
                  </a:lnTo>
                  <a:lnTo>
                    <a:pt x="84264" y="8749"/>
                  </a:lnTo>
                  <a:close/>
                  <a:moveTo>
                    <a:pt x="103950" y="8749"/>
                  </a:moveTo>
                  <a:lnTo>
                    <a:pt x="113255" y="14124"/>
                  </a:lnTo>
                  <a:lnTo>
                    <a:pt x="103950" y="19537"/>
                  </a:lnTo>
                  <a:lnTo>
                    <a:pt x="94607" y="14124"/>
                  </a:lnTo>
                  <a:lnTo>
                    <a:pt x="103950" y="8749"/>
                  </a:lnTo>
                  <a:close/>
                  <a:moveTo>
                    <a:pt x="123598" y="8749"/>
                  </a:moveTo>
                  <a:lnTo>
                    <a:pt x="132940" y="14124"/>
                  </a:lnTo>
                  <a:lnTo>
                    <a:pt x="123598" y="19537"/>
                  </a:lnTo>
                  <a:lnTo>
                    <a:pt x="114293" y="14124"/>
                  </a:lnTo>
                  <a:lnTo>
                    <a:pt x="123598" y="8749"/>
                  </a:lnTo>
                  <a:close/>
                  <a:moveTo>
                    <a:pt x="143283" y="8749"/>
                  </a:moveTo>
                  <a:lnTo>
                    <a:pt x="152625" y="14124"/>
                  </a:lnTo>
                  <a:lnTo>
                    <a:pt x="143283" y="19537"/>
                  </a:lnTo>
                  <a:lnTo>
                    <a:pt x="133978" y="14124"/>
                  </a:lnTo>
                  <a:lnTo>
                    <a:pt x="143283" y="8749"/>
                  </a:lnTo>
                  <a:close/>
                  <a:moveTo>
                    <a:pt x="162968" y="8749"/>
                  </a:moveTo>
                  <a:lnTo>
                    <a:pt x="172310" y="14124"/>
                  </a:lnTo>
                  <a:lnTo>
                    <a:pt x="162968" y="19537"/>
                  </a:lnTo>
                  <a:lnTo>
                    <a:pt x="153626" y="14124"/>
                  </a:lnTo>
                  <a:lnTo>
                    <a:pt x="162968" y="8749"/>
                  </a:lnTo>
                  <a:close/>
                  <a:moveTo>
                    <a:pt x="182653" y="8749"/>
                  </a:moveTo>
                  <a:lnTo>
                    <a:pt x="191958" y="14124"/>
                  </a:lnTo>
                  <a:lnTo>
                    <a:pt x="182653" y="19537"/>
                  </a:lnTo>
                  <a:lnTo>
                    <a:pt x="173311" y="14124"/>
                  </a:lnTo>
                  <a:lnTo>
                    <a:pt x="182653" y="8749"/>
                  </a:lnTo>
                  <a:close/>
                  <a:moveTo>
                    <a:pt x="202301" y="8749"/>
                  </a:moveTo>
                  <a:lnTo>
                    <a:pt x="211643" y="14124"/>
                  </a:lnTo>
                  <a:lnTo>
                    <a:pt x="202301" y="19537"/>
                  </a:lnTo>
                  <a:lnTo>
                    <a:pt x="192996" y="14124"/>
                  </a:lnTo>
                  <a:lnTo>
                    <a:pt x="202301" y="8749"/>
                  </a:lnTo>
                  <a:close/>
                  <a:moveTo>
                    <a:pt x="221986" y="8749"/>
                  </a:moveTo>
                  <a:lnTo>
                    <a:pt x="231328" y="14124"/>
                  </a:lnTo>
                  <a:lnTo>
                    <a:pt x="221986" y="19537"/>
                  </a:lnTo>
                  <a:lnTo>
                    <a:pt x="212644" y="14124"/>
                  </a:lnTo>
                  <a:lnTo>
                    <a:pt x="221986" y="8749"/>
                  </a:lnTo>
                  <a:close/>
                  <a:moveTo>
                    <a:pt x="241672" y="8749"/>
                  </a:moveTo>
                  <a:lnTo>
                    <a:pt x="250977" y="14124"/>
                  </a:lnTo>
                  <a:lnTo>
                    <a:pt x="241672" y="19537"/>
                  </a:lnTo>
                  <a:lnTo>
                    <a:pt x="232329" y="14124"/>
                  </a:lnTo>
                  <a:lnTo>
                    <a:pt x="241672" y="8749"/>
                  </a:lnTo>
                  <a:close/>
                  <a:moveTo>
                    <a:pt x="261357" y="8749"/>
                  </a:moveTo>
                  <a:lnTo>
                    <a:pt x="270662" y="14124"/>
                  </a:lnTo>
                  <a:lnTo>
                    <a:pt x="261357" y="19537"/>
                  </a:lnTo>
                  <a:lnTo>
                    <a:pt x="252015" y="14124"/>
                  </a:lnTo>
                  <a:lnTo>
                    <a:pt x="261357" y="8749"/>
                  </a:lnTo>
                  <a:close/>
                  <a:moveTo>
                    <a:pt x="15385" y="14421"/>
                  </a:moveTo>
                  <a:lnTo>
                    <a:pt x="24727" y="19833"/>
                  </a:lnTo>
                  <a:lnTo>
                    <a:pt x="15385" y="25209"/>
                  </a:lnTo>
                  <a:lnTo>
                    <a:pt x="6080" y="19833"/>
                  </a:lnTo>
                  <a:lnTo>
                    <a:pt x="15385" y="14421"/>
                  </a:lnTo>
                  <a:close/>
                  <a:moveTo>
                    <a:pt x="35070" y="14421"/>
                  </a:moveTo>
                  <a:lnTo>
                    <a:pt x="44412" y="19833"/>
                  </a:lnTo>
                  <a:lnTo>
                    <a:pt x="35070" y="25209"/>
                  </a:lnTo>
                  <a:lnTo>
                    <a:pt x="25765" y="19833"/>
                  </a:lnTo>
                  <a:lnTo>
                    <a:pt x="35070" y="14421"/>
                  </a:lnTo>
                  <a:close/>
                  <a:moveTo>
                    <a:pt x="54755" y="14421"/>
                  </a:moveTo>
                  <a:lnTo>
                    <a:pt x="64097" y="19833"/>
                  </a:lnTo>
                  <a:lnTo>
                    <a:pt x="54755" y="25209"/>
                  </a:lnTo>
                  <a:lnTo>
                    <a:pt x="45413" y="19833"/>
                  </a:lnTo>
                  <a:lnTo>
                    <a:pt x="54755" y="14421"/>
                  </a:lnTo>
                  <a:close/>
                  <a:moveTo>
                    <a:pt x="74440" y="14421"/>
                  </a:moveTo>
                  <a:lnTo>
                    <a:pt x="83745" y="19833"/>
                  </a:lnTo>
                  <a:lnTo>
                    <a:pt x="74440" y="25209"/>
                  </a:lnTo>
                  <a:lnTo>
                    <a:pt x="65098" y="19833"/>
                  </a:lnTo>
                  <a:lnTo>
                    <a:pt x="74440" y="14421"/>
                  </a:lnTo>
                  <a:close/>
                  <a:moveTo>
                    <a:pt x="94088" y="14421"/>
                  </a:moveTo>
                  <a:lnTo>
                    <a:pt x="103431" y="19833"/>
                  </a:lnTo>
                  <a:lnTo>
                    <a:pt x="94088" y="25209"/>
                  </a:lnTo>
                  <a:lnTo>
                    <a:pt x="84783" y="19833"/>
                  </a:lnTo>
                  <a:lnTo>
                    <a:pt x="94088" y="14421"/>
                  </a:lnTo>
                  <a:close/>
                  <a:moveTo>
                    <a:pt x="113774" y="14421"/>
                  </a:moveTo>
                  <a:lnTo>
                    <a:pt x="123116" y="19833"/>
                  </a:lnTo>
                  <a:lnTo>
                    <a:pt x="113774" y="25209"/>
                  </a:lnTo>
                  <a:lnTo>
                    <a:pt x="104431" y="19833"/>
                  </a:lnTo>
                  <a:lnTo>
                    <a:pt x="113774" y="14421"/>
                  </a:lnTo>
                  <a:close/>
                  <a:moveTo>
                    <a:pt x="133459" y="14421"/>
                  </a:moveTo>
                  <a:lnTo>
                    <a:pt x="142764" y="19833"/>
                  </a:lnTo>
                  <a:lnTo>
                    <a:pt x="133459" y="25209"/>
                  </a:lnTo>
                  <a:lnTo>
                    <a:pt x="124117" y="19833"/>
                  </a:lnTo>
                  <a:lnTo>
                    <a:pt x="133459" y="14421"/>
                  </a:lnTo>
                  <a:close/>
                  <a:moveTo>
                    <a:pt x="153144" y="14421"/>
                  </a:moveTo>
                  <a:lnTo>
                    <a:pt x="162449" y="19833"/>
                  </a:lnTo>
                  <a:lnTo>
                    <a:pt x="153144" y="25209"/>
                  </a:lnTo>
                  <a:lnTo>
                    <a:pt x="143802" y="19833"/>
                  </a:lnTo>
                  <a:lnTo>
                    <a:pt x="153144" y="14421"/>
                  </a:lnTo>
                  <a:close/>
                  <a:moveTo>
                    <a:pt x="172792" y="14421"/>
                  </a:moveTo>
                  <a:lnTo>
                    <a:pt x="182134" y="19833"/>
                  </a:lnTo>
                  <a:lnTo>
                    <a:pt x="172792" y="25209"/>
                  </a:lnTo>
                  <a:lnTo>
                    <a:pt x="163487" y="19833"/>
                  </a:lnTo>
                  <a:lnTo>
                    <a:pt x="172792" y="14421"/>
                  </a:lnTo>
                  <a:close/>
                  <a:moveTo>
                    <a:pt x="192477" y="14421"/>
                  </a:moveTo>
                  <a:lnTo>
                    <a:pt x="201819" y="19833"/>
                  </a:lnTo>
                  <a:lnTo>
                    <a:pt x="192477" y="25209"/>
                  </a:lnTo>
                  <a:lnTo>
                    <a:pt x="183135" y="19833"/>
                  </a:lnTo>
                  <a:lnTo>
                    <a:pt x="192477" y="14421"/>
                  </a:lnTo>
                  <a:close/>
                  <a:moveTo>
                    <a:pt x="212162" y="14421"/>
                  </a:moveTo>
                  <a:lnTo>
                    <a:pt x="221467" y="19833"/>
                  </a:lnTo>
                  <a:lnTo>
                    <a:pt x="212162" y="25209"/>
                  </a:lnTo>
                  <a:lnTo>
                    <a:pt x="202820" y="19833"/>
                  </a:lnTo>
                  <a:lnTo>
                    <a:pt x="212162" y="14421"/>
                  </a:lnTo>
                  <a:close/>
                  <a:moveTo>
                    <a:pt x="231810" y="14421"/>
                  </a:moveTo>
                  <a:lnTo>
                    <a:pt x="241153" y="19833"/>
                  </a:lnTo>
                  <a:lnTo>
                    <a:pt x="231810" y="25209"/>
                  </a:lnTo>
                  <a:lnTo>
                    <a:pt x="222505" y="19833"/>
                  </a:lnTo>
                  <a:lnTo>
                    <a:pt x="231810" y="14421"/>
                  </a:lnTo>
                  <a:close/>
                  <a:moveTo>
                    <a:pt x="251496" y="14421"/>
                  </a:moveTo>
                  <a:lnTo>
                    <a:pt x="260838" y="19833"/>
                  </a:lnTo>
                  <a:lnTo>
                    <a:pt x="251496" y="25209"/>
                  </a:lnTo>
                  <a:lnTo>
                    <a:pt x="242153" y="19833"/>
                  </a:lnTo>
                  <a:lnTo>
                    <a:pt x="251496" y="14421"/>
                  </a:lnTo>
                  <a:close/>
                  <a:moveTo>
                    <a:pt x="271181" y="14421"/>
                  </a:moveTo>
                  <a:lnTo>
                    <a:pt x="280523" y="19833"/>
                  </a:lnTo>
                  <a:lnTo>
                    <a:pt x="271181" y="25209"/>
                  </a:lnTo>
                  <a:lnTo>
                    <a:pt x="261839" y="19833"/>
                  </a:lnTo>
                  <a:lnTo>
                    <a:pt x="271181" y="14421"/>
                  </a:lnTo>
                  <a:close/>
                  <a:moveTo>
                    <a:pt x="25246" y="20130"/>
                  </a:moveTo>
                  <a:lnTo>
                    <a:pt x="34551" y="25505"/>
                  </a:lnTo>
                  <a:lnTo>
                    <a:pt x="25246" y="30881"/>
                  </a:lnTo>
                  <a:lnTo>
                    <a:pt x="15904" y="25505"/>
                  </a:lnTo>
                  <a:lnTo>
                    <a:pt x="25246" y="20130"/>
                  </a:lnTo>
                  <a:close/>
                  <a:moveTo>
                    <a:pt x="44931" y="20130"/>
                  </a:moveTo>
                  <a:lnTo>
                    <a:pt x="54236" y="25505"/>
                  </a:lnTo>
                  <a:lnTo>
                    <a:pt x="44931" y="30881"/>
                  </a:lnTo>
                  <a:lnTo>
                    <a:pt x="35589" y="25505"/>
                  </a:lnTo>
                  <a:lnTo>
                    <a:pt x="44931" y="20130"/>
                  </a:lnTo>
                  <a:close/>
                  <a:moveTo>
                    <a:pt x="64579" y="20130"/>
                  </a:moveTo>
                  <a:lnTo>
                    <a:pt x="73921" y="25505"/>
                  </a:lnTo>
                  <a:lnTo>
                    <a:pt x="64579" y="30881"/>
                  </a:lnTo>
                  <a:lnTo>
                    <a:pt x="55274" y="25505"/>
                  </a:lnTo>
                  <a:lnTo>
                    <a:pt x="64579" y="20130"/>
                  </a:lnTo>
                  <a:close/>
                  <a:moveTo>
                    <a:pt x="84264" y="20130"/>
                  </a:moveTo>
                  <a:lnTo>
                    <a:pt x="93606" y="25505"/>
                  </a:lnTo>
                  <a:lnTo>
                    <a:pt x="84264" y="30881"/>
                  </a:lnTo>
                  <a:lnTo>
                    <a:pt x="74922" y="25505"/>
                  </a:lnTo>
                  <a:lnTo>
                    <a:pt x="84264" y="20130"/>
                  </a:lnTo>
                  <a:close/>
                  <a:moveTo>
                    <a:pt x="103950" y="20130"/>
                  </a:moveTo>
                  <a:lnTo>
                    <a:pt x="113255" y="25505"/>
                  </a:lnTo>
                  <a:lnTo>
                    <a:pt x="103950" y="30881"/>
                  </a:lnTo>
                  <a:lnTo>
                    <a:pt x="94607" y="25505"/>
                  </a:lnTo>
                  <a:lnTo>
                    <a:pt x="103950" y="20130"/>
                  </a:lnTo>
                  <a:close/>
                  <a:moveTo>
                    <a:pt x="123598" y="20130"/>
                  </a:moveTo>
                  <a:lnTo>
                    <a:pt x="132940" y="25505"/>
                  </a:lnTo>
                  <a:lnTo>
                    <a:pt x="123598" y="30881"/>
                  </a:lnTo>
                  <a:lnTo>
                    <a:pt x="114293" y="25505"/>
                  </a:lnTo>
                  <a:lnTo>
                    <a:pt x="123598" y="20130"/>
                  </a:lnTo>
                  <a:close/>
                  <a:moveTo>
                    <a:pt x="143283" y="20130"/>
                  </a:moveTo>
                  <a:lnTo>
                    <a:pt x="152625" y="25505"/>
                  </a:lnTo>
                  <a:lnTo>
                    <a:pt x="143283" y="30881"/>
                  </a:lnTo>
                  <a:lnTo>
                    <a:pt x="133978" y="25505"/>
                  </a:lnTo>
                  <a:lnTo>
                    <a:pt x="143283" y="20130"/>
                  </a:lnTo>
                  <a:close/>
                  <a:moveTo>
                    <a:pt x="162968" y="20130"/>
                  </a:moveTo>
                  <a:lnTo>
                    <a:pt x="172310" y="25505"/>
                  </a:lnTo>
                  <a:lnTo>
                    <a:pt x="162968" y="30881"/>
                  </a:lnTo>
                  <a:lnTo>
                    <a:pt x="153626" y="25505"/>
                  </a:lnTo>
                  <a:lnTo>
                    <a:pt x="162968" y="20130"/>
                  </a:lnTo>
                  <a:close/>
                  <a:moveTo>
                    <a:pt x="182653" y="20130"/>
                  </a:moveTo>
                  <a:lnTo>
                    <a:pt x="191958" y="25505"/>
                  </a:lnTo>
                  <a:lnTo>
                    <a:pt x="182653" y="30881"/>
                  </a:lnTo>
                  <a:lnTo>
                    <a:pt x="173311" y="25505"/>
                  </a:lnTo>
                  <a:lnTo>
                    <a:pt x="182653" y="20130"/>
                  </a:lnTo>
                  <a:close/>
                  <a:moveTo>
                    <a:pt x="202301" y="20130"/>
                  </a:moveTo>
                  <a:lnTo>
                    <a:pt x="211643" y="25505"/>
                  </a:lnTo>
                  <a:lnTo>
                    <a:pt x="202301" y="30881"/>
                  </a:lnTo>
                  <a:lnTo>
                    <a:pt x="192996" y="25505"/>
                  </a:lnTo>
                  <a:lnTo>
                    <a:pt x="202301" y="20130"/>
                  </a:lnTo>
                  <a:close/>
                  <a:moveTo>
                    <a:pt x="221986" y="20130"/>
                  </a:moveTo>
                  <a:lnTo>
                    <a:pt x="231328" y="25505"/>
                  </a:lnTo>
                  <a:lnTo>
                    <a:pt x="221986" y="30881"/>
                  </a:lnTo>
                  <a:lnTo>
                    <a:pt x="212644" y="25505"/>
                  </a:lnTo>
                  <a:lnTo>
                    <a:pt x="221986" y="20130"/>
                  </a:lnTo>
                  <a:close/>
                  <a:moveTo>
                    <a:pt x="241672" y="20130"/>
                  </a:moveTo>
                  <a:lnTo>
                    <a:pt x="250977" y="25505"/>
                  </a:lnTo>
                  <a:lnTo>
                    <a:pt x="241672" y="30881"/>
                  </a:lnTo>
                  <a:lnTo>
                    <a:pt x="232329" y="25505"/>
                  </a:lnTo>
                  <a:lnTo>
                    <a:pt x="241672" y="20130"/>
                  </a:lnTo>
                  <a:close/>
                  <a:moveTo>
                    <a:pt x="261357" y="20130"/>
                  </a:moveTo>
                  <a:lnTo>
                    <a:pt x="270662" y="25505"/>
                  </a:lnTo>
                  <a:lnTo>
                    <a:pt x="261357" y="30881"/>
                  </a:lnTo>
                  <a:lnTo>
                    <a:pt x="252015" y="25505"/>
                  </a:lnTo>
                  <a:lnTo>
                    <a:pt x="261357" y="20130"/>
                  </a:lnTo>
                  <a:close/>
                  <a:moveTo>
                    <a:pt x="15385" y="25802"/>
                  </a:moveTo>
                  <a:lnTo>
                    <a:pt x="24727" y="31177"/>
                  </a:lnTo>
                  <a:lnTo>
                    <a:pt x="15385" y="36553"/>
                  </a:lnTo>
                  <a:lnTo>
                    <a:pt x="6080" y="31177"/>
                  </a:lnTo>
                  <a:lnTo>
                    <a:pt x="15385" y="25802"/>
                  </a:lnTo>
                  <a:close/>
                  <a:moveTo>
                    <a:pt x="35070" y="25802"/>
                  </a:moveTo>
                  <a:lnTo>
                    <a:pt x="44412" y="31177"/>
                  </a:lnTo>
                  <a:lnTo>
                    <a:pt x="35070" y="36553"/>
                  </a:lnTo>
                  <a:lnTo>
                    <a:pt x="25765" y="31177"/>
                  </a:lnTo>
                  <a:lnTo>
                    <a:pt x="35070" y="25802"/>
                  </a:lnTo>
                  <a:close/>
                  <a:moveTo>
                    <a:pt x="54755" y="25802"/>
                  </a:moveTo>
                  <a:lnTo>
                    <a:pt x="64097" y="31177"/>
                  </a:lnTo>
                  <a:lnTo>
                    <a:pt x="54755" y="36553"/>
                  </a:lnTo>
                  <a:lnTo>
                    <a:pt x="45413" y="31177"/>
                  </a:lnTo>
                  <a:lnTo>
                    <a:pt x="54755" y="25802"/>
                  </a:lnTo>
                  <a:close/>
                  <a:moveTo>
                    <a:pt x="74440" y="25802"/>
                  </a:moveTo>
                  <a:lnTo>
                    <a:pt x="83745" y="31177"/>
                  </a:lnTo>
                  <a:lnTo>
                    <a:pt x="74440" y="36553"/>
                  </a:lnTo>
                  <a:lnTo>
                    <a:pt x="65098" y="31177"/>
                  </a:lnTo>
                  <a:lnTo>
                    <a:pt x="74440" y="25802"/>
                  </a:lnTo>
                  <a:close/>
                  <a:moveTo>
                    <a:pt x="94088" y="25802"/>
                  </a:moveTo>
                  <a:lnTo>
                    <a:pt x="103431" y="31177"/>
                  </a:lnTo>
                  <a:lnTo>
                    <a:pt x="94088" y="36553"/>
                  </a:lnTo>
                  <a:lnTo>
                    <a:pt x="84783" y="31177"/>
                  </a:lnTo>
                  <a:lnTo>
                    <a:pt x="94088" y="25802"/>
                  </a:lnTo>
                  <a:close/>
                  <a:moveTo>
                    <a:pt x="113774" y="25802"/>
                  </a:moveTo>
                  <a:lnTo>
                    <a:pt x="123116" y="31177"/>
                  </a:lnTo>
                  <a:lnTo>
                    <a:pt x="113774" y="36553"/>
                  </a:lnTo>
                  <a:lnTo>
                    <a:pt x="104431" y="31177"/>
                  </a:lnTo>
                  <a:lnTo>
                    <a:pt x="113774" y="25802"/>
                  </a:lnTo>
                  <a:close/>
                  <a:moveTo>
                    <a:pt x="133459" y="25802"/>
                  </a:moveTo>
                  <a:lnTo>
                    <a:pt x="142764" y="31177"/>
                  </a:lnTo>
                  <a:lnTo>
                    <a:pt x="133459" y="36553"/>
                  </a:lnTo>
                  <a:lnTo>
                    <a:pt x="124117" y="31177"/>
                  </a:lnTo>
                  <a:lnTo>
                    <a:pt x="133459" y="25802"/>
                  </a:lnTo>
                  <a:close/>
                  <a:moveTo>
                    <a:pt x="153144" y="25802"/>
                  </a:moveTo>
                  <a:lnTo>
                    <a:pt x="162449" y="31177"/>
                  </a:lnTo>
                  <a:lnTo>
                    <a:pt x="153144" y="36553"/>
                  </a:lnTo>
                  <a:lnTo>
                    <a:pt x="143802" y="31177"/>
                  </a:lnTo>
                  <a:lnTo>
                    <a:pt x="153144" y="25802"/>
                  </a:lnTo>
                  <a:close/>
                  <a:moveTo>
                    <a:pt x="172792" y="25802"/>
                  </a:moveTo>
                  <a:lnTo>
                    <a:pt x="182134" y="31177"/>
                  </a:lnTo>
                  <a:lnTo>
                    <a:pt x="172792" y="36553"/>
                  </a:lnTo>
                  <a:lnTo>
                    <a:pt x="163487" y="31177"/>
                  </a:lnTo>
                  <a:lnTo>
                    <a:pt x="172792" y="25802"/>
                  </a:lnTo>
                  <a:close/>
                  <a:moveTo>
                    <a:pt x="192477" y="25802"/>
                  </a:moveTo>
                  <a:lnTo>
                    <a:pt x="201819" y="31177"/>
                  </a:lnTo>
                  <a:lnTo>
                    <a:pt x="192477" y="36553"/>
                  </a:lnTo>
                  <a:lnTo>
                    <a:pt x="183135" y="31177"/>
                  </a:lnTo>
                  <a:lnTo>
                    <a:pt x="192477" y="25802"/>
                  </a:lnTo>
                  <a:close/>
                  <a:moveTo>
                    <a:pt x="212162" y="25802"/>
                  </a:moveTo>
                  <a:lnTo>
                    <a:pt x="221467" y="31177"/>
                  </a:lnTo>
                  <a:lnTo>
                    <a:pt x="212162" y="36553"/>
                  </a:lnTo>
                  <a:lnTo>
                    <a:pt x="202820" y="31177"/>
                  </a:lnTo>
                  <a:lnTo>
                    <a:pt x="212162" y="25802"/>
                  </a:lnTo>
                  <a:close/>
                  <a:moveTo>
                    <a:pt x="231810" y="25802"/>
                  </a:moveTo>
                  <a:lnTo>
                    <a:pt x="241153" y="31177"/>
                  </a:lnTo>
                  <a:lnTo>
                    <a:pt x="231810" y="36553"/>
                  </a:lnTo>
                  <a:lnTo>
                    <a:pt x="222505" y="31177"/>
                  </a:lnTo>
                  <a:lnTo>
                    <a:pt x="231810" y="25802"/>
                  </a:lnTo>
                  <a:close/>
                  <a:moveTo>
                    <a:pt x="251496" y="25802"/>
                  </a:moveTo>
                  <a:lnTo>
                    <a:pt x="260838" y="31177"/>
                  </a:lnTo>
                  <a:lnTo>
                    <a:pt x="251496" y="36553"/>
                  </a:lnTo>
                  <a:lnTo>
                    <a:pt x="242153" y="31177"/>
                  </a:lnTo>
                  <a:lnTo>
                    <a:pt x="251496" y="25802"/>
                  </a:lnTo>
                  <a:close/>
                  <a:moveTo>
                    <a:pt x="271181" y="25802"/>
                  </a:moveTo>
                  <a:lnTo>
                    <a:pt x="280523" y="31177"/>
                  </a:lnTo>
                  <a:lnTo>
                    <a:pt x="271181" y="36553"/>
                  </a:lnTo>
                  <a:lnTo>
                    <a:pt x="261839" y="31177"/>
                  </a:lnTo>
                  <a:lnTo>
                    <a:pt x="271181" y="25802"/>
                  </a:lnTo>
                  <a:close/>
                  <a:moveTo>
                    <a:pt x="25246" y="31474"/>
                  </a:moveTo>
                  <a:lnTo>
                    <a:pt x="34551" y="36849"/>
                  </a:lnTo>
                  <a:lnTo>
                    <a:pt x="25246" y="42262"/>
                  </a:lnTo>
                  <a:lnTo>
                    <a:pt x="15904" y="36849"/>
                  </a:lnTo>
                  <a:lnTo>
                    <a:pt x="25246" y="31474"/>
                  </a:lnTo>
                  <a:close/>
                  <a:moveTo>
                    <a:pt x="44931" y="31474"/>
                  </a:moveTo>
                  <a:lnTo>
                    <a:pt x="54236" y="36849"/>
                  </a:lnTo>
                  <a:lnTo>
                    <a:pt x="44931" y="42262"/>
                  </a:lnTo>
                  <a:lnTo>
                    <a:pt x="35589" y="36849"/>
                  </a:lnTo>
                  <a:lnTo>
                    <a:pt x="44931" y="31474"/>
                  </a:lnTo>
                  <a:close/>
                  <a:moveTo>
                    <a:pt x="64579" y="31474"/>
                  </a:moveTo>
                  <a:lnTo>
                    <a:pt x="73921" y="36849"/>
                  </a:lnTo>
                  <a:lnTo>
                    <a:pt x="64579" y="42262"/>
                  </a:lnTo>
                  <a:lnTo>
                    <a:pt x="55274" y="36849"/>
                  </a:lnTo>
                  <a:lnTo>
                    <a:pt x="64579" y="31474"/>
                  </a:lnTo>
                  <a:close/>
                  <a:moveTo>
                    <a:pt x="84264" y="31474"/>
                  </a:moveTo>
                  <a:lnTo>
                    <a:pt x="93606" y="36849"/>
                  </a:lnTo>
                  <a:lnTo>
                    <a:pt x="84264" y="42262"/>
                  </a:lnTo>
                  <a:lnTo>
                    <a:pt x="74922" y="36849"/>
                  </a:lnTo>
                  <a:lnTo>
                    <a:pt x="84264" y="31474"/>
                  </a:lnTo>
                  <a:close/>
                  <a:moveTo>
                    <a:pt x="103950" y="31474"/>
                  </a:moveTo>
                  <a:lnTo>
                    <a:pt x="113255" y="36849"/>
                  </a:lnTo>
                  <a:lnTo>
                    <a:pt x="103950" y="42262"/>
                  </a:lnTo>
                  <a:lnTo>
                    <a:pt x="94607" y="36849"/>
                  </a:lnTo>
                  <a:lnTo>
                    <a:pt x="103950" y="31474"/>
                  </a:lnTo>
                  <a:close/>
                  <a:moveTo>
                    <a:pt x="123598" y="31474"/>
                  </a:moveTo>
                  <a:lnTo>
                    <a:pt x="132940" y="36849"/>
                  </a:lnTo>
                  <a:lnTo>
                    <a:pt x="123598" y="42262"/>
                  </a:lnTo>
                  <a:lnTo>
                    <a:pt x="114293" y="36849"/>
                  </a:lnTo>
                  <a:lnTo>
                    <a:pt x="123598" y="31474"/>
                  </a:lnTo>
                  <a:close/>
                  <a:moveTo>
                    <a:pt x="143283" y="31474"/>
                  </a:moveTo>
                  <a:lnTo>
                    <a:pt x="152625" y="36849"/>
                  </a:lnTo>
                  <a:lnTo>
                    <a:pt x="143283" y="42262"/>
                  </a:lnTo>
                  <a:lnTo>
                    <a:pt x="133978" y="36849"/>
                  </a:lnTo>
                  <a:lnTo>
                    <a:pt x="143283" y="31474"/>
                  </a:lnTo>
                  <a:close/>
                  <a:moveTo>
                    <a:pt x="162968" y="31474"/>
                  </a:moveTo>
                  <a:lnTo>
                    <a:pt x="172310" y="36849"/>
                  </a:lnTo>
                  <a:lnTo>
                    <a:pt x="162968" y="42262"/>
                  </a:lnTo>
                  <a:lnTo>
                    <a:pt x="153626" y="36849"/>
                  </a:lnTo>
                  <a:lnTo>
                    <a:pt x="162968" y="31474"/>
                  </a:lnTo>
                  <a:close/>
                  <a:moveTo>
                    <a:pt x="182653" y="31474"/>
                  </a:moveTo>
                  <a:lnTo>
                    <a:pt x="191958" y="36849"/>
                  </a:lnTo>
                  <a:lnTo>
                    <a:pt x="182653" y="42262"/>
                  </a:lnTo>
                  <a:lnTo>
                    <a:pt x="173311" y="36849"/>
                  </a:lnTo>
                  <a:lnTo>
                    <a:pt x="182653" y="31474"/>
                  </a:lnTo>
                  <a:close/>
                  <a:moveTo>
                    <a:pt x="202301" y="31474"/>
                  </a:moveTo>
                  <a:lnTo>
                    <a:pt x="211643" y="36849"/>
                  </a:lnTo>
                  <a:lnTo>
                    <a:pt x="202301" y="42262"/>
                  </a:lnTo>
                  <a:lnTo>
                    <a:pt x="192996" y="36849"/>
                  </a:lnTo>
                  <a:lnTo>
                    <a:pt x="202301" y="31474"/>
                  </a:lnTo>
                  <a:close/>
                  <a:moveTo>
                    <a:pt x="221986" y="31474"/>
                  </a:moveTo>
                  <a:lnTo>
                    <a:pt x="231328" y="36849"/>
                  </a:lnTo>
                  <a:lnTo>
                    <a:pt x="221986" y="42262"/>
                  </a:lnTo>
                  <a:lnTo>
                    <a:pt x="212644" y="36849"/>
                  </a:lnTo>
                  <a:lnTo>
                    <a:pt x="221986" y="31474"/>
                  </a:lnTo>
                  <a:close/>
                  <a:moveTo>
                    <a:pt x="241672" y="31474"/>
                  </a:moveTo>
                  <a:lnTo>
                    <a:pt x="250977" y="36849"/>
                  </a:lnTo>
                  <a:lnTo>
                    <a:pt x="241672" y="42262"/>
                  </a:lnTo>
                  <a:lnTo>
                    <a:pt x="232329" y="36849"/>
                  </a:lnTo>
                  <a:lnTo>
                    <a:pt x="241672" y="31474"/>
                  </a:lnTo>
                  <a:close/>
                  <a:moveTo>
                    <a:pt x="261357" y="31474"/>
                  </a:moveTo>
                  <a:lnTo>
                    <a:pt x="270662" y="36849"/>
                  </a:lnTo>
                  <a:lnTo>
                    <a:pt x="261357" y="42262"/>
                  </a:lnTo>
                  <a:lnTo>
                    <a:pt x="252015" y="36849"/>
                  </a:lnTo>
                  <a:lnTo>
                    <a:pt x="261357" y="31474"/>
                  </a:lnTo>
                  <a:close/>
                  <a:moveTo>
                    <a:pt x="15385" y="37146"/>
                  </a:moveTo>
                  <a:lnTo>
                    <a:pt x="24727" y="42521"/>
                  </a:lnTo>
                  <a:lnTo>
                    <a:pt x="15385" y="47934"/>
                  </a:lnTo>
                  <a:lnTo>
                    <a:pt x="6080" y="42521"/>
                  </a:lnTo>
                  <a:lnTo>
                    <a:pt x="15385" y="37146"/>
                  </a:lnTo>
                  <a:close/>
                  <a:moveTo>
                    <a:pt x="35070" y="37146"/>
                  </a:moveTo>
                  <a:lnTo>
                    <a:pt x="44412" y="42521"/>
                  </a:lnTo>
                  <a:lnTo>
                    <a:pt x="35070" y="47934"/>
                  </a:lnTo>
                  <a:lnTo>
                    <a:pt x="25765" y="42521"/>
                  </a:lnTo>
                  <a:lnTo>
                    <a:pt x="35070" y="37146"/>
                  </a:lnTo>
                  <a:close/>
                  <a:moveTo>
                    <a:pt x="54755" y="37146"/>
                  </a:moveTo>
                  <a:lnTo>
                    <a:pt x="64097" y="42521"/>
                  </a:lnTo>
                  <a:lnTo>
                    <a:pt x="54755" y="47934"/>
                  </a:lnTo>
                  <a:lnTo>
                    <a:pt x="45413" y="42521"/>
                  </a:lnTo>
                  <a:lnTo>
                    <a:pt x="54755" y="37146"/>
                  </a:lnTo>
                  <a:close/>
                  <a:moveTo>
                    <a:pt x="74440" y="37146"/>
                  </a:moveTo>
                  <a:lnTo>
                    <a:pt x="83745" y="42521"/>
                  </a:lnTo>
                  <a:lnTo>
                    <a:pt x="74440" y="47934"/>
                  </a:lnTo>
                  <a:lnTo>
                    <a:pt x="65098" y="42521"/>
                  </a:lnTo>
                  <a:lnTo>
                    <a:pt x="74440" y="37146"/>
                  </a:lnTo>
                  <a:close/>
                  <a:moveTo>
                    <a:pt x="94088" y="37146"/>
                  </a:moveTo>
                  <a:lnTo>
                    <a:pt x="103431" y="42521"/>
                  </a:lnTo>
                  <a:lnTo>
                    <a:pt x="94088" y="47934"/>
                  </a:lnTo>
                  <a:lnTo>
                    <a:pt x="84783" y="42521"/>
                  </a:lnTo>
                  <a:lnTo>
                    <a:pt x="94088" y="37146"/>
                  </a:lnTo>
                  <a:close/>
                  <a:moveTo>
                    <a:pt x="113774" y="37146"/>
                  </a:moveTo>
                  <a:lnTo>
                    <a:pt x="123116" y="42521"/>
                  </a:lnTo>
                  <a:lnTo>
                    <a:pt x="113774" y="47934"/>
                  </a:lnTo>
                  <a:lnTo>
                    <a:pt x="104431" y="42521"/>
                  </a:lnTo>
                  <a:lnTo>
                    <a:pt x="113774" y="37146"/>
                  </a:lnTo>
                  <a:close/>
                  <a:moveTo>
                    <a:pt x="133459" y="37146"/>
                  </a:moveTo>
                  <a:lnTo>
                    <a:pt x="142764" y="42521"/>
                  </a:lnTo>
                  <a:lnTo>
                    <a:pt x="133459" y="47934"/>
                  </a:lnTo>
                  <a:lnTo>
                    <a:pt x="124117" y="42521"/>
                  </a:lnTo>
                  <a:lnTo>
                    <a:pt x="133459" y="37146"/>
                  </a:lnTo>
                  <a:close/>
                  <a:moveTo>
                    <a:pt x="153144" y="37146"/>
                  </a:moveTo>
                  <a:lnTo>
                    <a:pt x="162449" y="42521"/>
                  </a:lnTo>
                  <a:lnTo>
                    <a:pt x="153144" y="47934"/>
                  </a:lnTo>
                  <a:lnTo>
                    <a:pt x="143802" y="42521"/>
                  </a:lnTo>
                  <a:lnTo>
                    <a:pt x="153144" y="37146"/>
                  </a:lnTo>
                  <a:close/>
                  <a:moveTo>
                    <a:pt x="172792" y="37146"/>
                  </a:moveTo>
                  <a:lnTo>
                    <a:pt x="182134" y="42521"/>
                  </a:lnTo>
                  <a:lnTo>
                    <a:pt x="172792" y="47934"/>
                  </a:lnTo>
                  <a:lnTo>
                    <a:pt x="163487" y="42521"/>
                  </a:lnTo>
                  <a:lnTo>
                    <a:pt x="172792" y="37146"/>
                  </a:lnTo>
                  <a:close/>
                  <a:moveTo>
                    <a:pt x="192477" y="37146"/>
                  </a:moveTo>
                  <a:lnTo>
                    <a:pt x="201819" y="42521"/>
                  </a:lnTo>
                  <a:lnTo>
                    <a:pt x="192477" y="47934"/>
                  </a:lnTo>
                  <a:lnTo>
                    <a:pt x="183135" y="42521"/>
                  </a:lnTo>
                  <a:lnTo>
                    <a:pt x="192477" y="37146"/>
                  </a:lnTo>
                  <a:close/>
                  <a:moveTo>
                    <a:pt x="212162" y="37146"/>
                  </a:moveTo>
                  <a:lnTo>
                    <a:pt x="221467" y="42521"/>
                  </a:lnTo>
                  <a:lnTo>
                    <a:pt x="212162" y="47934"/>
                  </a:lnTo>
                  <a:lnTo>
                    <a:pt x="202820" y="42521"/>
                  </a:lnTo>
                  <a:lnTo>
                    <a:pt x="212162" y="37146"/>
                  </a:lnTo>
                  <a:close/>
                  <a:moveTo>
                    <a:pt x="231810" y="37146"/>
                  </a:moveTo>
                  <a:lnTo>
                    <a:pt x="241153" y="42521"/>
                  </a:lnTo>
                  <a:lnTo>
                    <a:pt x="231810" y="47934"/>
                  </a:lnTo>
                  <a:lnTo>
                    <a:pt x="222505" y="42521"/>
                  </a:lnTo>
                  <a:lnTo>
                    <a:pt x="231810" y="37146"/>
                  </a:lnTo>
                  <a:close/>
                  <a:moveTo>
                    <a:pt x="251496" y="37146"/>
                  </a:moveTo>
                  <a:lnTo>
                    <a:pt x="260838" y="42521"/>
                  </a:lnTo>
                  <a:lnTo>
                    <a:pt x="251496" y="47934"/>
                  </a:lnTo>
                  <a:lnTo>
                    <a:pt x="242153" y="42521"/>
                  </a:lnTo>
                  <a:lnTo>
                    <a:pt x="251496" y="37146"/>
                  </a:lnTo>
                  <a:close/>
                  <a:moveTo>
                    <a:pt x="271181" y="37146"/>
                  </a:moveTo>
                  <a:lnTo>
                    <a:pt x="280523" y="42521"/>
                  </a:lnTo>
                  <a:lnTo>
                    <a:pt x="271181" y="47934"/>
                  </a:lnTo>
                  <a:lnTo>
                    <a:pt x="261839" y="42521"/>
                  </a:lnTo>
                  <a:lnTo>
                    <a:pt x="271181" y="37146"/>
                  </a:lnTo>
                  <a:close/>
                  <a:moveTo>
                    <a:pt x="25246" y="42818"/>
                  </a:moveTo>
                  <a:lnTo>
                    <a:pt x="34551" y="48230"/>
                  </a:lnTo>
                  <a:lnTo>
                    <a:pt x="25246" y="53606"/>
                  </a:lnTo>
                  <a:lnTo>
                    <a:pt x="15904" y="48230"/>
                  </a:lnTo>
                  <a:lnTo>
                    <a:pt x="25246" y="42818"/>
                  </a:lnTo>
                  <a:close/>
                  <a:moveTo>
                    <a:pt x="44931" y="42818"/>
                  </a:moveTo>
                  <a:lnTo>
                    <a:pt x="54236" y="48230"/>
                  </a:lnTo>
                  <a:lnTo>
                    <a:pt x="44931" y="53606"/>
                  </a:lnTo>
                  <a:lnTo>
                    <a:pt x="35589" y="48230"/>
                  </a:lnTo>
                  <a:lnTo>
                    <a:pt x="44931" y="42818"/>
                  </a:lnTo>
                  <a:close/>
                  <a:moveTo>
                    <a:pt x="64579" y="42818"/>
                  </a:moveTo>
                  <a:lnTo>
                    <a:pt x="73921" y="48230"/>
                  </a:lnTo>
                  <a:lnTo>
                    <a:pt x="64579" y="53606"/>
                  </a:lnTo>
                  <a:lnTo>
                    <a:pt x="55274" y="48230"/>
                  </a:lnTo>
                  <a:lnTo>
                    <a:pt x="64579" y="42818"/>
                  </a:lnTo>
                  <a:close/>
                  <a:moveTo>
                    <a:pt x="84264" y="42818"/>
                  </a:moveTo>
                  <a:lnTo>
                    <a:pt x="93606" y="48230"/>
                  </a:lnTo>
                  <a:lnTo>
                    <a:pt x="84264" y="53606"/>
                  </a:lnTo>
                  <a:lnTo>
                    <a:pt x="74922" y="48230"/>
                  </a:lnTo>
                  <a:lnTo>
                    <a:pt x="84264" y="42818"/>
                  </a:lnTo>
                  <a:close/>
                  <a:moveTo>
                    <a:pt x="103950" y="42818"/>
                  </a:moveTo>
                  <a:lnTo>
                    <a:pt x="113255" y="48230"/>
                  </a:lnTo>
                  <a:lnTo>
                    <a:pt x="103950" y="53606"/>
                  </a:lnTo>
                  <a:lnTo>
                    <a:pt x="94607" y="48230"/>
                  </a:lnTo>
                  <a:lnTo>
                    <a:pt x="103950" y="42818"/>
                  </a:lnTo>
                  <a:close/>
                  <a:moveTo>
                    <a:pt x="123598" y="42818"/>
                  </a:moveTo>
                  <a:lnTo>
                    <a:pt x="132940" y="48230"/>
                  </a:lnTo>
                  <a:lnTo>
                    <a:pt x="123598" y="53606"/>
                  </a:lnTo>
                  <a:lnTo>
                    <a:pt x="114293" y="48230"/>
                  </a:lnTo>
                  <a:lnTo>
                    <a:pt x="123598" y="42818"/>
                  </a:lnTo>
                  <a:close/>
                  <a:moveTo>
                    <a:pt x="143283" y="42818"/>
                  </a:moveTo>
                  <a:lnTo>
                    <a:pt x="152625" y="48230"/>
                  </a:lnTo>
                  <a:lnTo>
                    <a:pt x="143283" y="53606"/>
                  </a:lnTo>
                  <a:lnTo>
                    <a:pt x="133978" y="48230"/>
                  </a:lnTo>
                  <a:lnTo>
                    <a:pt x="143283" y="42818"/>
                  </a:lnTo>
                  <a:close/>
                  <a:moveTo>
                    <a:pt x="162968" y="42818"/>
                  </a:moveTo>
                  <a:lnTo>
                    <a:pt x="172310" y="48230"/>
                  </a:lnTo>
                  <a:lnTo>
                    <a:pt x="162968" y="53606"/>
                  </a:lnTo>
                  <a:lnTo>
                    <a:pt x="153626" y="48230"/>
                  </a:lnTo>
                  <a:lnTo>
                    <a:pt x="162968" y="42818"/>
                  </a:lnTo>
                  <a:close/>
                  <a:moveTo>
                    <a:pt x="182653" y="42818"/>
                  </a:moveTo>
                  <a:lnTo>
                    <a:pt x="191958" y="48230"/>
                  </a:lnTo>
                  <a:lnTo>
                    <a:pt x="182653" y="53606"/>
                  </a:lnTo>
                  <a:lnTo>
                    <a:pt x="173311" y="48230"/>
                  </a:lnTo>
                  <a:lnTo>
                    <a:pt x="182653" y="42818"/>
                  </a:lnTo>
                  <a:close/>
                  <a:moveTo>
                    <a:pt x="202301" y="42818"/>
                  </a:moveTo>
                  <a:lnTo>
                    <a:pt x="211643" y="48230"/>
                  </a:lnTo>
                  <a:lnTo>
                    <a:pt x="202301" y="53606"/>
                  </a:lnTo>
                  <a:lnTo>
                    <a:pt x="192996" y="48230"/>
                  </a:lnTo>
                  <a:lnTo>
                    <a:pt x="202301" y="42818"/>
                  </a:lnTo>
                  <a:close/>
                  <a:moveTo>
                    <a:pt x="221986" y="42818"/>
                  </a:moveTo>
                  <a:lnTo>
                    <a:pt x="231328" y="48230"/>
                  </a:lnTo>
                  <a:lnTo>
                    <a:pt x="221986" y="53606"/>
                  </a:lnTo>
                  <a:lnTo>
                    <a:pt x="212644" y="48230"/>
                  </a:lnTo>
                  <a:lnTo>
                    <a:pt x="221986" y="42818"/>
                  </a:lnTo>
                  <a:close/>
                  <a:moveTo>
                    <a:pt x="241672" y="42818"/>
                  </a:moveTo>
                  <a:lnTo>
                    <a:pt x="250977" y="48230"/>
                  </a:lnTo>
                  <a:lnTo>
                    <a:pt x="241672" y="53606"/>
                  </a:lnTo>
                  <a:lnTo>
                    <a:pt x="232329" y="48230"/>
                  </a:lnTo>
                  <a:lnTo>
                    <a:pt x="241672" y="42818"/>
                  </a:lnTo>
                  <a:close/>
                  <a:moveTo>
                    <a:pt x="261357" y="42818"/>
                  </a:moveTo>
                  <a:lnTo>
                    <a:pt x="270662" y="48230"/>
                  </a:lnTo>
                  <a:lnTo>
                    <a:pt x="261357" y="53606"/>
                  </a:lnTo>
                  <a:lnTo>
                    <a:pt x="252015" y="48230"/>
                  </a:lnTo>
                  <a:lnTo>
                    <a:pt x="261357" y="42818"/>
                  </a:lnTo>
                  <a:close/>
                  <a:moveTo>
                    <a:pt x="15385" y="48527"/>
                  </a:moveTo>
                  <a:lnTo>
                    <a:pt x="24727" y="53902"/>
                  </a:lnTo>
                  <a:lnTo>
                    <a:pt x="15385" y="59278"/>
                  </a:lnTo>
                  <a:lnTo>
                    <a:pt x="6080" y="53902"/>
                  </a:lnTo>
                  <a:lnTo>
                    <a:pt x="15385" y="48527"/>
                  </a:lnTo>
                  <a:close/>
                  <a:moveTo>
                    <a:pt x="35070" y="48527"/>
                  </a:moveTo>
                  <a:lnTo>
                    <a:pt x="44412" y="53902"/>
                  </a:lnTo>
                  <a:lnTo>
                    <a:pt x="35070" y="59278"/>
                  </a:lnTo>
                  <a:lnTo>
                    <a:pt x="25765" y="53902"/>
                  </a:lnTo>
                  <a:lnTo>
                    <a:pt x="35070" y="48527"/>
                  </a:lnTo>
                  <a:close/>
                  <a:moveTo>
                    <a:pt x="54755" y="48527"/>
                  </a:moveTo>
                  <a:lnTo>
                    <a:pt x="64097" y="53902"/>
                  </a:lnTo>
                  <a:lnTo>
                    <a:pt x="54755" y="59278"/>
                  </a:lnTo>
                  <a:lnTo>
                    <a:pt x="45413" y="53902"/>
                  </a:lnTo>
                  <a:lnTo>
                    <a:pt x="54755" y="48527"/>
                  </a:lnTo>
                  <a:close/>
                  <a:moveTo>
                    <a:pt x="74440" y="48527"/>
                  </a:moveTo>
                  <a:lnTo>
                    <a:pt x="83745" y="53902"/>
                  </a:lnTo>
                  <a:lnTo>
                    <a:pt x="74440" y="59278"/>
                  </a:lnTo>
                  <a:lnTo>
                    <a:pt x="65098" y="53902"/>
                  </a:lnTo>
                  <a:lnTo>
                    <a:pt x="74440" y="48527"/>
                  </a:lnTo>
                  <a:close/>
                  <a:moveTo>
                    <a:pt x="94088" y="48527"/>
                  </a:moveTo>
                  <a:lnTo>
                    <a:pt x="103431" y="53902"/>
                  </a:lnTo>
                  <a:lnTo>
                    <a:pt x="94088" y="59278"/>
                  </a:lnTo>
                  <a:lnTo>
                    <a:pt x="84783" y="53902"/>
                  </a:lnTo>
                  <a:lnTo>
                    <a:pt x="94088" y="48527"/>
                  </a:lnTo>
                  <a:close/>
                  <a:moveTo>
                    <a:pt x="113774" y="48527"/>
                  </a:moveTo>
                  <a:lnTo>
                    <a:pt x="123116" y="53902"/>
                  </a:lnTo>
                  <a:lnTo>
                    <a:pt x="113774" y="59278"/>
                  </a:lnTo>
                  <a:lnTo>
                    <a:pt x="104431" y="53902"/>
                  </a:lnTo>
                  <a:lnTo>
                    <a:pt x="113774" y="48527"/>
                  </a:lnTo>
                  <a:close/>
                  <a:moveTo>
                    <a:pt x="133459" y="48527"/>
                  </a:moveTo>
                  <a:lnTo>
                    <a:pt x="142764" y="53902"/>
                  </a:lnTo>
                  <a:lnTo>
                    <a:pt x="133459" y="59278"/>
                  </a:lnTo>
                  <a:lnTo>
                    <a:pt x="124117" y="53902"/>
                  </a:lnTo>
                  <a:lnTo>
                    <a:pt x="133459" y="48527"/>
                  </a:lnTo>
                  <a:close/>
                  <a:moveTo>
                    <a:pt x="153144" y="48527"/>
                  </a:moveTo>
                  <a:lnTo>
                    <a:pt x="162449" y="53902"/>
                  </a:lnTo>
                  <a:lnTo>
                    <a:pt x="153144" y="59278"/>
                  </a:lnTo>
                  <a:lnTo>
                    <a:pt x="143802" y="53902"/>
                  </a:lnTo>
                  <a:lnTo>
                    <a:pt x="153144" y="48527"/>
                  </a:lnTo>
                  <a:close/>
                  <a:moveTo>
                    <a:pt x="172792" y="48527"/>
                  </a:moveTo>
                  <a:lnTo>
                    <a:pt x="182134" y="53902"/>
                  </a:lnTo>
                  <a:lnTo>
                    <a:pt x="172792" y="59278"/>
                  </a:lnTo>
                  <a:lnTo>
                    <a:pt x="163487" y="53902"/>
                  </a:lnTo>
                  <a:lnTo>
                    <a:pt x="172792" y="48527"/>
                  </a:lnTo>
                  <a:close/>
                  <a:moveTo>
                    <a:pt x="192477" y="48527"/>
                  </a:moveTo>
                  <a:lnTo>
                    <a:pt x="201819" y="53902"/>
                  </a:lnTo>
                  <a:lnTo>
                    <a:pt x="192477" y="59278"/>
                  </a:lnTo>
                  <a:lnTo>
                    <a:pt x="183135" y="53902"/>
                  </a:lnTo>
                  <a:lnTo>
                    <a:pt x="192477" y="48527"/>
                  </a:lnTo>
                  <a:close/>
                  <a:moveTo>
                    <a:pt x="212162" y="48527"/>
                  </a:moveTo>
                  <a:lnTo>
                    <a:pt x="221467" y="53902"/>
                  </a:lnTo>
                  <a:lnTo>
                    <a:pt x="212162" y="59278"/>
                  </a:lnTo>
                  <a:lnTo>
                    <a:pt x="202820" y="53902"/>
                  </a:lnTo>
                  <a:lnTo>
                    <a:pt x="212162" y="48527"/>
                  </a:lnTo>
                  <a:close/>
                  <a:moveTo>
                    <a:pt x="231810" y="48527"/>
                  </a:moveTo>
                  <a:lnTo>
                    <a:pt x="241153" y="53902"/>
                  </a:lnTo>
                  <a:lnTo>
                    <a:pt x="231810" y="59278"/>
                  </a:lnTo>
                  <a:lnTo>
                    <a:pt x="222505" y="53902"/>
                  </a:lnTo>
                  <a:lnTo>
                    <a:pt x="231810" y="48527"/>
                  </a:lnTo>
                  <a:close/>
                  <a:moveTo>
                    <a:pt x="251496" y="48527"/>
                  </a:moveTo>
                  <a:lnTo>
                    <a:pt x="260838" y="53902"/>
                  </a:lnTo>
                  <a:lnTo>
                    <a:pt x="251496" y="59278"/>
                  </a:lnTo>
                  <a:lnTo>
                    <a:pt x="242153" y="53902"/>
                  </a:lnTo>
                  <a:lnTo>
                    <a:pt x="251496" y="48527"/>
                  </a:lnTo>
                  <a:close/>
                  <a:moveTo>
                    <a:pt x="271181" y="48527"/>
                  </a:moveTo>
                  <a:lnTo>
                    <a:pt x="280523" y="53902"/>
                  </a:lnTo>
                  <a:lnTo>
                    <a:pt x="271181" y="59278"/>
                  </a:lnTo>
                  <a:lnTo>
                    <a:pt x="261839" y="53902"/>
                  </a:lnTo>
                  <a:lnTo>
                    <a:pt x="271181" y="48527"/>
                  </a:lnTo>
                  <a:close/>
                  <a:moveTo>
                    <a:pt x="25246" y="54199"/>
                  </a:moveTo>
                  <a:lnTo>
                    <a:pt x="34588" y="59574"/>
                  </a:lnTo>
                  <a:lnTo>
                    <a:pt x="25246" y="64950"/>
                  </a:lnTo>
                  <a:lnTo>
                    <a:pt x="15904" y="59574"/>
                  </a:lnTo>
                  <a:lnTo>
                    <a:pt x="25246" y="54199"/>
                  </a:lnTo>
                  <a:close/>
                  <a:moveTo>
                    <a:pt x="44931" y="54199"/>
                  </a:moveTo>
                  <a:lnTo>
                    <a:pt x="54236" y="59574"/>
                  </a:lnTo>
                  <a:lnTo>
                    <a:pt x="44931" y="64950"/>
                  </a:lnTo>
                  <a:lnTo>
                    <a:pt x="35589" y="59574"/>
                  </a:lnTo>
                  <a:lnTo>
                    <a:pt x="44931" y="54199"/>
                  </a:lnTo>
                  <a:close/>
                  <a:moveTo>
                    <a:pt x="64579" y="54199"/>
                  </a:moveTo>
                  <a:lnTo>
                    <a:pt x="73921" y="59574"/>
                  </a:lnTo>
                  <a:lnTo>
                    <a:pt x="64579" y="64950"/>
                  </a:lnTo>
                  <a:lnTo>
                    <a:pt x="55274" y="59574"/>
                  </a:lnTo>
                  <a:lnTo>
                    <a:pt x="64579" y="54199"/>
                  </a:lnTo>
                  <a:close/>
                  <a:moveTo>
                    <a:pt x="84264" y="54199"/>
                  </a:moveTo>
                  <a:lnTo>
                    <a:pt x="93606" y="59574"/>
                  </a:lnTo>
                  <a:lnTo>
                    <a:pt x="84264" y="64950"/>
                  </a:lnTo>
                  <a:lnTo>
                    <a:pt x="74922" y="59574"/>
                  </a:lnTo>
                  <a:lnTo>
                    <a:pt x="84264" y="54199"/>
                  </a:lnTo>
                  <a:close/>
                  <a:moveTo>
                    <a:pt x="103950" y="54199"/>
                  </a:moveTo>
                  <a:lnTo>
                    <a:pt x="113255" y="59574"/>
                  </a:lnTo>
                  <a:lnTo>
                    <a:pt x="103950" y="64950"/>
                  </a:lnTo>
                  <a:lnTo>
                    <a:pt x="94607" y="59574"/>
                  </a:lnTo>
                  <a:lnTo>
                    <a:pt x="103950" y="54199"/>
                  </a:lnTo>
                  <a:close/>
                  <a:moveTo>
                    <a:pt x="123598" y="54199"/>
                  </a:moveTo>
                  <a:lnTo>
                    <a:pt x="132940" y="59574"/>
                  </a:lnTo>
                  <a:lnTo>
                    <a:pt x="123598" y="64950"/>
                  </a:lnTo>
                  <a:lnTo>
                    <a:pt x="114293" y="59574"/>
                  </a:lnTo>
                  <a:lnTo>
                    <a:pt x="123598" y="54199"/>
                  </a:lnTo>
                  <a:close/>
                  <a:moveTo>
                    <a:pt x="143283" y="54199"/>
                  </a:moveTo>
                  <a:lnTo>
                    <a:pt x="152625" y="59574"/>
                  </a:lnTo>
                  <a:lnTo>
                    <a:pt x="143283" y="64950"/>
                  </a:lnTo>
                  <a:lnTo>
                    <a:pt x="133978" y="59574"/>
                  </a:lnTo>
                  <a:lnTo>
                    <a:pt x="143283" y="54199"/>
                  </a:lnTo>
                  <a:close/>
                  <a:moveTo>
                    <a:pt x="162968" y="54199"/>
                  </a:moveTo>
                  <a:lnTo>
                    <a:pt x="172310" y="59574"/>
                  </a:lnTo>
                  <a:lnTo>
                    <a:pt x="162968" y="64950"/>
                  </a:lnTo>
                  <a:lnTo>
                    <a:pt x="153626" y="59574"/>
                  </a:lnTo>
                  <a:lnTo>
                    <a:pt x="162968" y="54199"/>
                  </a:lnTo>
                  <a:close/>
                  <a:moveTo>
                    <a:pt x="182653" y="54199"/>
                  </a:moveTo>
                  <a:lnTo>
                    <a:pt x="191958" y="59574"/>
                  </a:lnTo>
                  <a:lnTo>
                    <a:pt x="182653" y="64950"/>
                  </a:lnTo>
                  <a:lnTo>
                    <a:pt x="173311" y="59574"/>
                  </a:lnTo>
                  <a:lnTo>
                    <a:pt x="182653" y="54199"/>
                  </a:lnTo>
                  <a:close/>
                  <a:moveTo>
                    <a:pt x="202301" y="54199"/>
                  </a:moveTo>
                  <a:lnTo>
                    <a:pt x="211643" y="59574"/>
                  </a:lnTo>
                  <a:lnTo>
                    <a:pt x="202301" y="64950"/>
                  </a:lnTo>
                  <a:lnTo>
                    <a:pt x="192996" y="59574"/>
                  </a:lnTo>
                  <a:lnTo>
                    <a:pt x="202301" y="54199"/>
                  </a:lnTo>
                  <a:close/>
                  <a:moveTo>
                    <a:pt x="221986" y="54199"/>
                  </a:moveTo>
                  <a:lnTo>
                    <a:pt x="231328" y="59574"/>
                  </a:lnTo>
                  <a:lnTo>
                    <a:pt x="221986" y="64950"/>
                  </a:lnTo>
                  <a:lnTo>
                    <a:pt x="212644" y="59574"/>
                  </a:lnTo>
                  <a:lnTo>
                    <a:pt x="221986" y="54199"/>
                  </a:lnTo>
                  <a:close/>
                  <a:moveTo>
                    <a:pt x="241672" y="54199"/>
                  </a:moveTo>
                  <a:lnTo>
                    <a:pt x="250977" y="59574"/>
                  </a:lnTo>
                  <a:lnTo>
                    <a:pt x="241672" y="64950"/>
                  </a:lnTo>
                  <a:lnTo>
                    <a:pt x="232329" y="59574"/>
                  </a:lnTo>
                  <a:lnTo>
                    <a:pt x="241672" y="54199"/>
                  </a:lnTo>
                  <a:close/>
                  <a:moveTo>
                    <a:pt x="261357" y="54199"/>
                  </a:moveTo>
                  <a:lnTo>
                    <a:pt x="270662" y="59574"/>
                  </a:lnTo>
                  <a:lnTo>
                    <a:pt x="261357" y="64950"/>
                  </a:lnTo>
                  <a:lnTo>
                    <a:pt x="252015" y="59574"/>
                  </a:lnTo>
                  <a:lnTo>
                    <a:pt x="261357" y="54199"/>
                  </a:lnTo>
                  <a:close/>
                  <a:moveTo>
                    <a:pt x="15385" y="59871"/>
                  </a:moveTo>
                  <a:lnTo>
                    <a:pt x="24727" y="65246"/>
                  </a:lnTo>
                  <a:lnTo>
                    <a:pt x="15385" y="70659"/>
                  </a:lnTo>
                  <a:lnTo>
                    <a:pt x="6080" y="65246"/>
                  </a:lnTo>
                  <a:lnTo>
                    <a:pt x="15385" y="59871"/>
                  </a:lnTo>
                  <a:close/>
                  <a:moveTo>
                    <a:pt x="35070" y="59871"/>
                  </a:moveTo>
                  <a:lnTo>
                    <a:pt x="44412" y="65246"/>
                  </a:lnTo>
                  <a:lnTo>
                    <a:pt x="35070" y="70659"/>
                  </a:lnTo>
                  <a:lnTo>
                    <a:pt x="25765" y="65246"/>
                  </a:lnTo>
                  <a:lnTo>
                    <a:pt x="35070" y="59871"/>
                  </a:lnTo>
                  <a:close/>
                  <a:moveTo>
                    <a:pt x="54755" y="59871"/>
                  </a:moveTo>
                  <a:lnTo>
                    <a:pt x="64097" y="65246"/>
                  </a:lnTo>
                  <a:lnTo>
                    <a:pt x="54755" y="70659"/>
                  </a:lnTo>
                  <a:lnTo>
                    <a:pt x="45413" y="65246"/>
                  </a:lnTo>
                  <a:lnTo>
                    <a:pt x="54755" y="59871"/>
                  </a:lnTo>
                  <a:close/>
                  <a:moveTo>
                    <a:pt x="74440" y="59871"/>
                  </a:moveTo>
                  <a:lnTo>
                    <a:pt x="83745" y="65246"/>
                  </a:lnTo>
                  <a:lnTo>
                    <a:pt x="74440" y="70659"/>
                  </a:lnTo>
                  <a:lnTo>
                    <a:pt x="65098" y="65246"/>
                  </a:lnTo>
                  <a:lnTo>
                    <a:pt x="74440" y="59871"/>
                  </a:lnTo>
                  <a:close/>
                  <a:moveTo>
                    <a:pt x="94088" y="59871"/>
                  </a:moveTo>
                  <a:lnTo>
                    <a:pt x="103431" y="65246"/>
                  </a:lnTo>
                  <a:lnTo>
                    <a:pt x="94088" y="70659"/>
                  </a:lnTo>
                  <a:lnTo>
                    <a:pt x="84783" y="65246"/>
                  </a:lnTo>
                  <a:lnTo>
                    <a:pt x="94088" y="59871"/>
                  </a:lnTo>
                  <a:close/>
                  <a:moveTo>
                    <a:pt x="113774" y="59871"/>
                  </a:moveTo>
                  <a:lnTo>
                    <a:pt x="123116" y="65246"/>
                  </a:lnTo>
                  <a:lnTo>
                    <a:pt x="113774" y="70659"/>
                  </a:lnTo>
                  <a:lnTo>
                    <a:pt x="104431" y="65246"/>
                  </a:lnTo>
                  <a:lnTo>
                    <a:pt x="113774" y="59871"/>
                  </a:lnTo>
                  <a:close/>
                  <a:moveTo>
                    <a:pt x="133459" y="59871"/>
                  </a:moveTo>
                  <a:lnTo>
                    <a:pt x="142764" y="65246"/>
                  </a:lnTo>
                  <a:lnTo>
                    <a:pt x="133459" y="70659"/>
                  </a:lnTo>
                  <a:lnTo>
                    <a:pt x="124117" y="65246"/>
                  </a:lnTo>
                  <a:lnTo>
                    <a:pt x="133459" y="59871"/>
                  </a:lnTo>
                  <a:close/>
                  <a:moveTo>
                    <a:pt x="153144" y="59871"/>
                  </a:moveTo>
                  <a:lnTo>
                    <a:pt x="162449" y="65246"/>
                  </a:lnTo>
                  <a:lnTo>
                    <a:pt x="153144" y="70659"/>
                  </a:lnTo>
                  <a:lnTo>
                    <a:pt x="143802" y="65246"/>
                  </a:lnTo>
                  <a:lnTo>
                    <a:pt x="153144" y="59871"/>
                  </a:lnTo>
                  <a:close/>
                  <a:moveTo>
                    <a:pt x="172792" y="59871"/>
                  </a:moveTo>
                  <a:lnTo>
                    <a:pt x="182134" y="65246"/>
                  </a:lnTo>
                  <a:lnTo>
                    <a:pt x="172792" y="70659"/>
                  </a:lnTo>
                  <a:lnTo>
                    <a:pt x="163487" y="65246"/>
                  </a:lnTo>
                  <a:lnTo>
                    <a:pt x="172792" y="59871"/>
                  </a:lnTo>
                  <a:close/>
                  <a:moveTo>
                    <a:pt x="192477" y="59871"/>
                  </a:moveTo>
                  <a:lnTo>
                    <a:pt x="201819" y="65246"/>
                  </a:lnTo>
                  <a:lnTo>
                    <a:pt x="192477" y="70659"/>
                  </a:lnTo>
                  <a:lnTo>
                    <a:pt x="183135" y="65246"/>
                  </a:lnTo>
                  <a:lnTo>
                    <a:pt x="192477" y="59871"/>
                  </a:lnTo>
                  <a:close/>
                  <a:moveTo>
                    <a:pt x="212162" y="59871"/>
                  </a:moveTo>
                  <a:lnTo>
                    <a:pt x="221467" y="65246"/>
                  </a:lnTo>
                  <a:lnTo>
                    <a:pt x="212162" y="70659"/>
                  </a:lnTo>
                  <a:lnTo>
                    <a:pt x="202820" y="65246"/>
                  </a:lnTo>
                  <a:lnTo>
                    <a:pt x="212162" y="59871"/>
                  </a:lnTo>
                  <a:close/>
                  <a:moveTo>
                    <a:pt x="231810" y="59871"/>
                  </a:moveTo>
                  <a:lnTo>
                    <a:pt x="241153" y="65246"/>
                  </a:lnTo>
                  <a:lnTo>
                    <a:pt x="231810" y="70659"/>
                  </a:lnTo>
                  <a:lnTo>
                    <a:pt x="222505" y="65246"/>
                  </a:lnTo>
                  <a:lnTo>
                    <a:pt x="231810" y="59871"/>
                  </a:lnTo>
                  <a:close/>
                  <a:moveTo>
                    <a:pt x="251496" y="59871"/>
                  </a:moveTo>
                  <a:lnTo>
                    <a:pt x="260838" y="65246"/>
                  </a:lnTo>
                  <a:lnTo>
                    <a:pt x="251496" y="70659"/>
                  </a:lnTo>
                  <a:lnTo>
                    <a:pt x="242153" y="65246"/>
                  </a:lnTo>
                  <a:lnTo>
                    <a:pt x="251496" y="59871"/>
                  </a:lnTo>
                  <a:close/>
                  <a:moveTo>
                    <a:pt x="271181" y="59871"/>
                  </a:moveTo>
                  <a:lnTo>
                    <a:pt x="280523" y="65246"/>
                  </a:lnTo>
                  <a:lnTo>
                    <a:pt x="271181" y="70659"/>
                  </a:lnTo>
                  <a:lnTo>
                    <a:pt x="261839" y="65246"/>
                  </a:lnTo>
                  <a:lnTo>
                    <a:pt x="271181" y="59871"/>
                  </a:lnTo>
                  <a:close/>
                  <a:moveTo>
                    <a:pt x="25246" y="65543"/>
                  </a:moveTo>
                  <a:lnTo>
                    <a:pt x="34551" y="70918"/>
                  </a:lnTo>
                  <a:lnTo>
                    <a:pt x="25246" y="76331"/>
                  </a:lnTo>
                  <a:lnTo>
                    <a:pt x="15904" y="70918"/>
                  </a:lnTo>
                  <a:lnTo>
                    <a:pt x="25246" y="65543"/>
                  </a:lnTo>
                  <a:close/>
                  <a:moveTo>
                    <a:pt x="44931" y="65543"/>
                  </a:moveTo>
                  <a:lnTo>
                    <a:pt x="54236" y="70918"/>
                  </a:lnTo>
                  <a:lnTo>
                    <a:pt x="44931" y="76331"/>
                  </a:lnTo>
                  <a:lnTo>
                    <a:pt x="35589" y="70918"/>
                  </a:lnTo>
                  <a:lnTo>
                    <a:pt x="44931" y="65543"/>
                  </a:lnTo>
                  <a:close/>
                  <a:moveTo>
                    <a:pt x="64579" y="65543"/>
                  </a:moveTo>
                  <a:lnTo>
                    <a:pt x="73921" y="70918"/>
                  </a:lnTo>
                  <a:lnTo>
                    <a:pt x="64579" y="76331"/>
                  </a:lnTo>
                  <a:lnTo>
                    <a:pt x="55274" y="70918"/>
                  </a:lnTo>
                  <a:lnTo>
                    <a:pt x="64579" y="65543"/>
                  </a:lnTo>
                  <a:close/>
                  <a:moveTo>
                    <a:pt x="84264" y="65543"/>
                  </a:moveTo>
                  <a:lnTo>
                    <a:pt x="93606" y="70918"/>
                  </a:lnTo>
                  <a:lnTo>
                    <a:pt x="84264" y="76331"/>
                  </a:lnTo>
                  <a:lnTo>
                    <a:pt x="74922" y="70918"/>
                  </a:lnTo>
                  <a:lnTo>
                    <a:pt x="84264" y="65543"/>
                  </a:lnTo>
                  <a:close/>
                  <a:moveTo>
                    <a:pt x="103950" y="65543"/>
                  </a:moveTo>
                  <a:lnTo>
                    <a:pt x="113255" y="70918"/>
                  </a:lnTo>
                  <a:lnTo>
                    <a:pt x="103950" y="76331"/>
                  </a:lnTo>
                  <a:lnTo>
                    <a:pt x="94607" y="70918"/>
                  </a:lnTo>
                  <a:lnTo>
                    <a:pt x="103950" y="65543"/>
                  </a:lnTo>
                  <a:close/>
                  <a:moveTo>
                    <a:pt x="123598" y="65543"/>
                  </a:moveTo>
                  <a:lnTo>
                    <a:pt x="132940" y="70918"/>
                  </a:lnTo>
                  <a:lnTo>
                    <a:pt x="123598" y="76331"/>
                  </a:lnTo>
                  <a:lnTo>
                    <a:pt x="114293" y="70918"/>
                  </a:lnTo>
                  <a:lnTo>
                    <a:pt x="123598" y="65543"/>
                  </a:lnTo>
                  <a:close/>
                  <a:moveTo>
                    <a:pt x="143283" y="65543"/>
                  </a:moveTo>
                  <a:lnTo>
                    <a:pt x="152625" y="70918"/>
                  </a:lnTo>
                  <a:lnTo>
                    <a:pt x="143283" y="76331"/>
                  </a:lnTo>
                  <a:lnTo>
                    <a:pt x="133978" y="70918"/>
                  </a:lnTo>
                  <a:lnTo>
                    <a:pt x="143283" y="65543"/>
                  </a:lnTo>
                  <a:close/>
                  <a:moveTo>
                    <a:pt x="162968" y="65543"/>
                  </a:moveTo>
                  <a:lnTo>
                    <a:pt x="172310" y="70918"/>
                  </a:lnTo>
                  <a:lnTo>
                    <a:pt x="162968" y="76331"/>
                  </a:lnTo>
                  <a:lnTo>
                    <a:pt x="153626" y="70918"/>
                  </a:lnTo>
                  <a:lnTo>
                    <a:pt x="162968" y="65543"/>
                  </a:lnTo>
                  <a:close/>
                  <a:moveTo>
                    <a:pt x="182653" y="65543"/>
                  </a:moveTo>
                  <a:lnTo>
                    <a:pt x="191958" y="70918"/>
                  </a:lnTo>
                  <a:lnTo>
                    <a:pt x="182653" y="76331"/>
                  </a:lnTo>
                  <a:lnTo>
                    <a:pt x="173311" y="70918"/>
                  </a:lnTo>
                  <a:lnTo>
                    <a:pt x="182653" y="65543"/>
                  </a:lnTo>
                  <a:close/>
                  <a:moveTo>
                    <a:pt x="202301" y="65543"/>
                  </a:moveTo>
                  <a:lnTo>
                    <a:pt x="211643" y="70918"/>
                  </a:lnTo>
                  <a:lnTo>
                    <a:pt x="202301" y="76331"/>
                  </a:lnTo>
                  <a:lnTo>
                    <a:pt x="192996" y="70918"/>
                  </a:lnTo>
                  <a:lnTo>
                    <a:pt x="202301" y="65543"/>
                  </a:lnTo>
                  <a:close/>
                  <a:moveTo>
                    <a:pt x="221986" y="65543"/>
                  </a:moveTo>
                  <a:lnTo>
                    <a:pt x="231328" y="70918"/>
                  </a:lnTo>
                  <a:lnTo>
                    <a:pt x="221986" y="76331"/>
                  </a:lnTo>
                  <a:lnTo>
                    <a:pt x="212644" y="70918"/>
                  </a:lnTo>
                  <a:lnTo>
                    <a:pt x="221986" y="65543"/>
                  </a:lnTo>
                  <a:close/>
                  <a:moveTo>
                    <a:pt x="241672" y="65543"/>
                  </a:moveTo>
                  <a:lnTo>
                    <a:pt x="250977" y="70918"/>
                  </a:lnTo>
                  <a:lnTo>
                    <a:pt x="241672" y="76331"/>
                  </a:lnTo>
                  <a:lnTo>
                    <a:pt x="232329" y="70918"/>
                  </a:lnTo>
                  <a:lnTo>
                    <a:pt x="241672" y="65543"/>
                  </a:lnTo>
                  <a:close/>
                  <a:moveTo>
                    <a:pt x="261357" y="65543"/>
                  </a:moveTo>
                  <a:lnTo>
                    <a:pt x="270662" y="70956"/>
                  </a:lnTo>
                  <a:lnTo>
                    <a:pt x="261357" y="76331"/>
                  </a:lnTo>
                  <a:lnTo>
                    <a:pt x="252015" y="70918"/>
                  </a:lnTo>
                  <a:lnTo>
                    <a:pt x="261357" y="65543"/>
                  </a:lnTo>
                  <a:close/>
                  <a:moveTo>
                    <a:pt x="15385" y="71215"/>
                  </a:moveTo>
                  <a:lnTo>
                    <a:pt x="24727" y="76627"/>
                  </a:lnTo>
                  <a:lnTo>
                    <a:pt x="15385" y="82003"/>
                  </a:lnTo>
                  <a:lnTo>
                    <a:pt x="6080" y="76627"/>
                  </a:lnTo>
                  <a:lnTo>
                    <a:pt x="15385" y="71215"/>
                  </a:lnTo>
                  <a:close/>
                  <a:moveTo>
                    <a:pt x="35070" y="71215"/>
                  </a:moveTo>
                  <a:lnTo>
                    <a:pt x="44412" y="76627"/>
                  </a:lnTo>
                  <a:lnTo>
                    <a:pt x="35070" y="82003"/>
                  </a:lnTo>
                  <a:lnTo>
                    <a:pt x="25765" y="76627"/>
                  </a:lnTo>
                  <a:lnTo>
                    <a:pt x="35070" y="71215"/>
                  </a:lnTo>
                  <a:close/>
                  <a:moveTo>
                    <a:pt x="54755" y="71215"/>
                  </a:moveTo>
                  <a:lnTo>
                    <a:pt x="64097" y="76627"/>
                  </a:lnTo>
                  <a:lnTo>
                    <a:pt x="54755" y="82003"/>
                  </a:lnTo>
                  <a:lnTo>
                    <a:pt x="45413" y="76627"/>
                  </a:lnTo>
                  <a:lnTo>
                    <a:pt x="54755" y="71215"/>
                  </a:lnTo>
                  <a:close/>
                  <a:moveTo>
                    <a:pt x="74440" y="71215"/>
                  </a:moveTo>
                  <a:lnTo>
                    <a:pt x="83745" y="76627"/>
                  </a:lnTo>
                  <a:lnTo>
                    <a:pt x="74440" y="82003"/>
                  </a:lnTo>
                  <a:lnTo>
                    <a:pt x="65098" y="76627"/>
                  </a:lnTo>
                  <a:lnTo>
                    <a:pt x="74440" y="71215"/>
                  </a:lnTo>
                  <a:close/>
                  <a:moveTo>
                    <a:pt x="94088" y="71215"/>
                  </a:moveTo>
                  <a:lnTo>
                    <a:pt x="103431" y="76627"/>
                  </a:lnTo>
                  <a:lnTo>
                    <a:pt x="94088" y="82003"/>
                  </a:lnTo>
                  <a:lnTo>
                    <a:pt x="84783" y="76627"/>
                  </a:lnTo>
                  <a:lnTo>
                    <a:pt x="94088" y="71215"/>
                  </a:lnTo>
                  <a:close/>
                  <a:moveTo>
                    <a:pt x="113774" y="71215"/>
                  </a:moveTo>
                  <a:lnTo>
                    <a:pt x="123116" y="76627"/>
                  </a:lnTo>
                  <a:lnTo>
                    <a:pt x="113774" y="82003"/>
                  </a:lnTo>
                  <a:lnTo>
                    <a:pt x="104431" y="76627"/>
                  </a:lnTo>
                  <a:lnTo>
                    <a:pt x="113774" y="71215"/>
                  </a:lnTo>
                  <a:close/>
                  <a:moveTo>
                    <a:pt x="133459" y="71215"/>
                  </a:moveTo>
                  <a:lnTo>
                    <a:pt x="142764" y="76627"/>
                  </a:lnTo>
                  <a:lnTo>
                    <a:pt x="133459" y="82003"/>
                  </a:lnTo>
                  <a:lnTo>
                    <a:pt x="124117" y="76627"/>
                  </a:lnTo>
                  <a:lnTo>
                    <a:pt x="133459" y="71215"/>
                  </a:lnTo>
                  <a:close/>
                  <a:moveTo>
                    <a:pt x="153144" y="71215"/>
                  </a:moveTo>
                  <a:lnTo>
                    <a:pt x="162449" y="76627"/>
                  </a:lnTo>
                  <a:lnTo>
                    <a:pt x="153144" y="82003"/>
                  </a:lnTo>
                  <a:lnTo>
                    <a:pt x="143802" y="76627"/>
                  </a:lnTo>
                  <a:lnTo>
                    <a:pt x="153144" y="71215"/>
                  </a:lnTo>
                  <a:close/>
                  <a:moveTo>
                    <a:pt x="172792" y="71215"/>
                  </a:moveTo>
                  <a:lnTo>
                    <a:pt x="182134" y="76627"/>
                  </a:lnTo>
                  <a:lnTo>
                    <a:pt x="172792" y="82003"/>
                  </a:lnTo>
                  <a:lnTo>
                    <a:pt x="163487" y="76627"/>
                  </a:lnTo>
                  <a:lnTo>
                    <a:pt x="172792" y="71215"/>
                  </a:lnTo>
                  <a:close/>
                  <a:moveTo>
                    <a:pt x="192477" y="71215"/>
                  </a:moveTo>
                  <a:lnTo>
                    <a:pt x="201819" y="76627"/>
                  </a:lnTo>
                  <a:lnTo>
                    <a:pt x="192477" y="82003"/>
                  </a:lnTo>
                  <a:lnTo>
                    <a:pt x="183135" y="76627"/>
                  </a:lnTo>
                  <a:lnTo>
                    <a:pt x="192477" y="71215"/>
                  </a:lnTo>
                  <a:close/>
                  <a:moveTo>
                    <a:pt x="212162" y="71215"/>
                  </a:moveTo>
                  <a:lnTo>
                    <a:pt x="221467" y="76627"/>
                  </a:lnTo>
                  <a:lnTo>
                    <a:pt x="212162" y="82003"/>
                  </a:lnTo>
                  <a:lnTo>
                    <a:pt x="202820" y="76627"/>
                  </a:lnTo>
                  <a:lnTo>
                    <a:pt x="212162" y="71215"/>
                  </a:lnTo>
                  <a:close/>
                  <a:moveTo>
                    <a:pt x="231810" y="71215"/>
                  </a:moveTo>
                  <a:lnTo>
                    <a:pt x="241153" y="76627"/>
                  </a:lnTo>
                  <a:lnTo>
                    <a:pt x="231810" y="82003"/>
                  </a:lnTo>
                  <a:lnTo>
                    <a:pt x="222505" y="76627"/>
                  </a:lnTo>
                  <a:lnTo>
                    <a:pt x="231810" y="71215"/>
                  </a:lnTo>
                  <a:close/>
                  <a:moveTo>
                    <a:pt x="251496" y="71215"/>
                  </a:moveTo>
                  <a:lnTo>
                    <a:pt x="260838" y="76627"/>
                  </a:lnTo>
                  <a:lnTo>
                    <a:pt x="251496" y="82003"/>
                  </a:lnTo>
                  <a:lnTo>
                    <a:pt x="242153" y="76627"/>
                  </a:lnTo>
                  <a:lnTo>
                    <a:pt x="251496" y="71215"/>
                  </a:lnTo>
                  <a:close/>
                  <a:moveTo>
                    <a:pt x="271181" y="71215"/>
                  </a:moveTo>
                  <a:lnTo>
                    <a:pt x="280523" y="76627"/>
                  </a:lnTo>
                  <a:lnTo>
                    <a:pt x="271181" y="82003"/>
                  </a:lnTo>
                  <a:lnTo>
                    <a:pt x="261839" y="76627"/>
                  </a:lnTo>
                  <a:lnTo>
                    <a:pt x="271181" y="71215"/>
                  </a:lnTo>
                  <a:close/>
                  <a:moveTo>
                    <a:pt x="25246" y="76924"/>
                  </a:moveTo>
                  <a:lnTo>
                    <a:pt x="34551" y="82299"/>
                  </a:lnTo>
                  <a:lnTo>
                    <a:pt x="25246" y="87675"/>
                  </a:lnTo>
                  <a:lnTo>
                    <a:pt x="15904" y="82299"/>
                  </a:lnTo>
                  <a:lnTo>
                    <a:pt x="25246" y="76924"/>
                  </a:lnTo>
                  <a:close/>
                  <a:moveTo>
                    <a:pt x="44931" y="76924"/>
                  </a:moveTo>
                  <a:lnTo>
                    <a:pt x="54236" y="82299"/>
                  </a:lnTo>
                  <a:lnTo>
                    <a:pt x="44931" y="87675"/>
                  </a:lnTo>
                  <a:lnTo>
                    <a:pt x="35589" y="82299"/>
                  </a:lnTo>
                  <a:lnTo>
                    <a:pt x="44931" y="76924"/>
                  </a:lnTo>
                  <a:close/>
                  <a:moveTo>
                    <a:pt x="64579" y="76924"/>
                  </a:moveTo>
                  <a:lnTo>
                    <a:pt x="73921" y="82299"/>
                  </a:lnTo>
                  <a:lnTo>
                    <a:pt x="64579" y="87675"/>
                  </a:lnTo>
                  <a:lnTo>
                    <a:pt x="55274" y="82299"/>
                  </a:lnTo>
                  <a:lnTo>
                    <a:pt x="64579" y="76924"/>
                  </a:lnTo>
                  <a:close/>
                  <a:moveTo>
                    <a:pt x="84264" y="76924"/>
                  </a:moveTo>
                  <a:lnTo>
                    <a:pt x="93606" y="82299"/>
                  </a:lnTo>
                  <a:lnTo>
                    <a:pt x="84264" y="87675"/>
                  </a:lnTo>
                  <a:lnTo>
                    <a:pt x="74922" y="82299"/>
                  </a:lnTo>
                  <a:lnTo>
                    <a:pt x="84264" y="76924"/>
                  </a:lnTo>
                  <a:close/>
                  <a:moveTo>
                    <a:pt x="103950" y="76924"/>
                  </a:moveTo>
                  <a:lnTo>
                    <a:pt x="113255" y="82299"/>
                  </a:lnTo>
                  <a:lnTo>
                    <a:pt x="103950" y="87675"/>
                  </a:lnTo>
                  <a:lnTo>
                    <a:pt x="94607" y="82299"/>
                  </a:lnTo>
                  <a:lnTo>
                    <a:pt x="103950" y="76924"/>
                  </a:lnTo>
                  <a:close/>
                  <a:moveTo>
                    <a:pt x="123598" y="76924"/>
                  </a:moveTo>
                  <a:lnTo>
                    <a:pt x="132940" y="82299"/>
                  </a:lnTo>
                  <a:lnTo>
                    <a:pt x="123598" y="87675"/>
                  </a:lnTo>
                  <a:lnTo>
                    <a:pt x="114293" y="82299"/>
                  </a:lnTo>
                  <a:lnTo>
                    <a:pt x="123598" y="76924"/>
                  </a:lnTo>
                  <a:close/>
                  <a:moveTo>
                    <a:pt x="143283" y="76924"/>
                  </a:moveTo>
                  <a:lnTo>
                    <a:pt x="152625" y="82299"/>
                  </a:lnTo>
                  <a:lnTo>
                    <a:pt x="143283" y="87675"/>
                  </a:lnTo>
                  <a:lnTo>
                    <a:pt x="133978" y="82299"/>
                  </a:lnTo>
                  <a:lnTo>
                    <a:pt x="143283" y="76924"/>
                  </a:lnTo>
                  <a:close/>
                  <a:moveTo>
                    <a:pt x="162968" y="76924"/>
                  </a:moveTo>
                  <a:lnTo>
                    <a:pt x="172310" y="82299"/>
                  </a:lnTo>
                  <a:lnTo>
                    <a:pt x="162968" y="87675"/>
                  </a:lnTo>
                  <a:lnTo>
                    <a:pt x="153626" y="82299"/>
                  </a:lnTo>
                  <a:lnTo>
                    <a:pt x="162968" y="76924"/>
                  </a:lnTo>
                  <a:close/>
                  <a:moveTo>
                    <a:pt x="182653" y="76924"/>
                  </a:moveTo>
                  <a:lnTo>
                    <a:pt x="191958" y="82299"/>
                  </a:lnTo>
                  <a:lnTo>
                    <a:pt x="182653" y="87675"/>
                  </a:lnTo>
                  <a:lnTo>
                    <a:pt x="173311" y="82299"/>
                  </a:lnTo>
                  <a:lnTo>
                    <a:pt x="182653" y="76924"/>
                  </a:lnTo>
                  <a:close/>
                  <a:moveTo>
                    <a:pt x="202301" y="76924"/>
                  </a:moveTo>
                  <a:lnTo>
                    <a:pt x="211643" y="82299"/>
                  </a:lnTo>
                  <a:lnTo>
                    <a:pt x="202301" y="87675"/>
                  </a:lnTo>
                  <a:lnTo>
                    <a:pt x="192996" y="82299"/>
                  </a:lnTo>
                  <a:lnTo>
                    <a:pt x="202301" y="76924"/>
                  </a:lnTo>
                  <a:close/>
                  <a:moveTo>
                    <a:pt x="221986" y="76924"/>
                  </a:moveTo>
                  <a:lnTo>
                    <a:pt x="231328" y="82299"/>
                  </a:lnTo>
                  <a:lnTo>
                    <a:pt x="221986" y="87675"/>
                  </a:lnTo>
                  <a:lnTo>
                    <a:pt x="212644" y="82299"/>
                  </a:lnTo>
                  <a:lnTo>
                    <a:pt x="221986" y="76924"/>
                  </a:lnTo>
                  <a:close/>
                  <a:moveTo>
                    <a:pt x="241672" y="76924"/>
                  </a:moveTo>
                  <a:lnTo>
                    <a:pt x="250977" y="82299"/>
                  </a:lnTo>
                  <a:lnTo>
                    <a:pt x="241672" y="87675"/>
                  </a:lnTo>
                  <a:lnTo>
                    <a:pt x="232329" y="82299"/>
                  </a:lnTo>
                  <a:lnTo>
                    <a:pt x="241672" y="76924"/>
                  </a:lnTo>
                  <a:close/>
                  <a:moveTo>
                    <a:pt x="261357" y="76924"/>
                  </a:moveTo>
                  <a:lnTo>
                    <a:pt x="270662" y="82299"/>
                  </a:lnTo>
                  <a:lnTo>
                    <a:pt x="261357" y="87675"/>
                  </a:lnTo>
                  <a:lnTo>
                    <a:pt x="252015" y="82299"/>
                  </a:lnTo>
                  <a:lnTo>
                    <a:pt x="261357" y="76924"/>
                  </a:lnTo>
                  <a:close/>
                  <a:moveTo>
                    <a:pt x="15385" y="82596"/>
                  </a:moveTo>
                  <a:lnTo>
                    <a:pt x="24727" y="87971"/>
                  </a:lnTo>
                  <a:lnTo>
                    <a:pt x="15385" y="93347"/>
                  </a:lnTo>
                  <a:lnTo>
                    <a:pt x="6080" y="87971"/>
                  </a:lnTo>
                  <a:lnTo>
                    <a:pt x="15385" y="82596"/>
                  </a:lnTo>
                  <a:close/>
                  <a:moveTo>
                    <a:pt x="35070" y="82596"/>
                  </a:moveTo>
                  <a:lnTo>
                    <a:pt x="44412" y="87971"/>
                  </a:lnTo>
                  <a:lnTo>
                    <a:pt x="35070" y="93347"/>
                  </a:lnTo>
                  <a:lnTo>
                    <a:pt x="25765" y="87971"/>
                  </a:lnTo>
                  <a:lnTo>
                    <a:pt x="35070" y="82596"/>
                  </a:lnTo>
                  <a:close/>
                  <a:moveTo>
                    <a:pt x="54755" y="82596"/>
                  </a:moveTo>
                  <a:lnTo>
                    <a:pt x="64097" y="87971"/>
                  </a:lnTo>
                  <a:lnTo>
                    <a:pt x="54755" y="93347"/>
                  </a:lnTo>
                  <a:lnTo>
                    <a:pt x="45413" y="87971"/>
                  </a:lnTo>
                  <a:lnTo>
                    <a:pt x="54755" y="82596"/>
                  </a:lnTo>
                  <a:close/>
                  <a:moveTo>
                    <a:pt x="74440" y="82596"/>
                  </a:moveTo>
                  <a:lnTo>
                    <a:pt x="83745" y="87971"/>
                  </a:lnTo>
                  <a:lnTo>
                    <a:pt x="74440" y="93347"/>
                  </a:lnTo>
                  <a:lnTo>
                    <a:pt x="65098" y="87971"/>
                  </a:lnTo>
                  <a:lnTo>
                    <a:pt x="74440" y="82596"/>
                  </a:lnTo>
                  <a:close/>
                  <a:moveTo>
                    <a:pt x="94088" y="82596"/>
                  </a:moveTo>
                  <a:lnTo>
                    <a:pt x="103431" y="87971"/>
                  </a:lnTo>
                  <a:lnTo>
                    <a:pt x="94088" y="93347"/>
                  </a:lnTo>
                  <a:lnTo>
                    <a:pt x="84783" y="87971"/>
                  </a:lnTo>
                  <a:lnTo>
                    <a:pt x="94088" y="82596"/>
                  </a:lnTo>
                  <a:close/>
                  <a:moveTo>
                    <a:pt x="113774" y="82596"/>
                  </a:moveTo>
                  <a:lnTo>
                    <a:pt x="123116" y="87971"/>
                  </a:lnTo>
                  <a:lnTo>
                    <a:pt x="113774" y="93347"/>
                  </a:lnTo>
                  <a:lnTo>
                    <a:pt x="104431" y="87971"/>
                  </a:lnTo>
                  <a:lnTo>
                    <a:pt x="113774" y="82596"/>
                  </a:lnTo>
                  <a:close/>
                  <a:moveTo>
                    <a:pt x="133459" y="82596"/>
                  </a:moveTo>
                  <a:lnTo>
                    <a:pt x="142764" y="87971"/>
                  </a:lnTo>
                  <a:lnTo>
                    <a:pt x="133459" y="93347"/>
                  </a:lnTo>
                  <a:lnTo>
                    <a:pt x="124117" y="87971"/>
                  </a:lnTo>
                  <a:lnTo>
                    <a:pt x="133459" y="82596"/>
                  </a:lnTo>
                  <a:close/>
                  <a:moveTo>
                    <a:pt x="153144" y="82596"/>
                  </a:moveTo>
                  <a:lnTo>
                    <a:pt x="162449" y="87971"/>
                  </a:lnTo>
                  <a:lnTo>
                    <a:pt x="153144" y="93347"/>
                  </a:lnTo>
                  <a:lnTo>
                    <a:pt x="143802" y="87971"/>
                  </a:lnTo>
                  <a:lnTo>
                    <a:pt x="153144" y="82596"/>
                  </a:lnTo>
                  <a:close/>
                  <a:moveTo>
                    <a:pt x="172792" y="82596"/>
                  </a:moveTo>
                  <a:lnTo>
                    <a:pt x="182134" y="87971"/>
                  </a:lnTo>
                  <a:lnTo>
                    <a:pt x="172792" y="93347"/>
                  </a:lnTo>
                  <a:lnTo>
                    <a:pt x="163487" y="87971"/>
                  </a:lnTo>
                  <a:lnTo>
                    <a:pt x="172792" y="82596"/>
                  </a:lnTo>
                  <a:close/>
                  <a:moveTo>
                    <a:pt x="192477" y="82596"/>
                  </a:moveTo>
                  <a:lnTo>
                    <a:pt x="201819" y="87971"/>
                  </a:lnTo>
                  <a:lnTo>
                    <a:pt x="192477" y="93347"/>
                  </a:lnTo>
                  <a:lnTo>
                    <a:pt x="183135" y="87971"/>
                  </a:lnTo>
                  <a:lnTo>
                    <a:pt x="192477" y="82596"/>
                  </a:lnTo>
                  <a:close/>
                  <a:moveTo>
                    <a:pt x="212162" y="82596"/>
                  </a:moveTo>
                  <a:lnTo>
                    <a:pt x="221467" y="87971"/>
                  </a:lnTo>
                  <a:lnTo>
                    <a:pt x="212162" y="93347"/>
                  </a:lnTo>
                  <a:lnTo>
                    <a:pt x="202820" y="87971"/>
                  </a:lnTo>
                  <a:lnTo>
                    <a:pt x="212162" y="82596"/>
                  </a:lnTo>
                  <a:close/>
                  <a:moveTo>
                    <a:pt x="231810" y="82596"/>
                  </a:moveTo>
                  <a:lnTo>
                    <a:pt x="241153" y="87971"/>
                  </a:lnTo>
                  <a:lnTo>
                    <a:pt x="231810" y="93347"/>
                  </a:lnTo>
                  <a:lnTo>
                    <a:pt x="222505" y="87971"/>
                  </a:lnTo>
                  <a:lnTo>
                    <a:pt x="231810" y="82596"/>
                  </a:lnTo>
                  <a:close/>
                  <a:moveTo>
                    <a:pt x="251496" y="82596"/>
                  </a:moveTo>
                  <a:lnTo>
                    <a:pt x="260838" y="87971"/>
                  </a:lnTo>
                  <a:lnTo>
                    <a:pt x="251496" y="93347"/>
                  </a:lnTo>
                  <a:lnTo>
                    <a:pt x="242153" y="87971"/>
                  </a:lnTo>
                  <a:lnTo>
                    <a:pt x="251496" y="82596"/>
                  </a:lnTo>
                  <a:close/>
                  <a:moveTo>
                    <a:pt x="271181" y="82596"/>
                  </a:moveTo>
                  <a:lnTo>
                    <a:pt x="280523" y="87971"/>
                  </a:lnTo>
                  <a:lnTo>
                    <a:pt x="271181" y="93347"/>
                  </a:lnTo>
                  <a:lnTo>
                    <a:pt x="261839" y="87971"/>
                  </a:lnTo>
                  <a:lnTo>
                    <a:pt x="271181" y="82596"/>
                  </a:lnTo>
                  <a:close/>
                  <a:moveTo>
                    <a:pt x="25246" y="88268"/>
                  </a:moveTo>
                  <a:lnTo>
                    <a:pt x="34551" y="93643"/>
                  </a:lnTo>
                  <a:lnTo>
                    <a:pt x="25246" y="99056"/>
                  </a:lnTo>
                  <a:lnTo>
                    <a:pt x="15904" y="93643"/>
                  </a:lnTo>
                  <a:lnTo>
                    <a:pt x="25246" y="88268"/>
                  </a:lnTo>
                  <a:close/>
                  <a:moveTo>
                    <a:pt x="44931" y="88268"/>
                  </a:moveTo>
                  <a:lnTo>
                    <a:pt x="54236" y="93643"/>
                  </a:lnTo>
                  <a:lnTo>
                    <a:pt x="44931" y="99056"/>
                  </a:lnTo>
                  <a:lnTo>
                    <a:pt x="35589" y="93643"/>
                  </a:lnTo>
                  <a:lnTo>
                    <a:pt x="44931" y="88268"/>
                  </a:lnTo>
                  <a:close/>
                  <a:moveTo>
                    <a:pt x="64579" y="88268"/>
                  </a:moveTo>
                  <a:lnTo>
                    <a:pt x="73921" y="93643"/>
                  </a:lnTo>
                  <a:lnTo>
                    <a:pt x="64579" y="99056"/>
                  </a:lnTo>
                  <a:lnTo>
                    <a:pt x="55274" y="93643"/>
                  </a:lnTo>
                  <a:lnTo>
                    <a:pt x="64579" y="88268"/>
                  </a:lnTo>
                  <a:close/>
                  <a:moveTo>
                    <a:pt x="84264" y="88268"/>
                  </a:moveTo>
                  <a:lnTo>
                    <a:pt x="93606" y="93643"/>
                  </a:lnTo>
                  <a:lnTo>
                    <a:pt x="84264" y="99056"/>
                  </a:lnTo>
                  <a:lnTo>
                    <a:pt x="74922" y="93643"/>
                  </a:lnTo>
                  <a:lnTo>
                    <a:pt x="84264" y="88268"/>
                  </a:lnTo>
                  <a:close/>
                  <a:moveTo>
                    <a:pt x="103950" y="88268"/>
                  </a:moveTo>
                  <a:lnTo>
                    <a:pt x="113255" y="93643"/>
                  </a:lnTo>
                  <a:lnTo>
                    <a:pt x="103950" y="99056"/>
                  </a:lnTo>
                  <a:lnTo>
                    <a:pt x="94607" y="93643"/>
                  </a:lnTo>
                  <a:lnTo>
                    <a:pt x="103950" y="88268"/>
                  </a:lnTo>
                  <a:close/>
                  <a:moveTo>
                    <a:pt x="123598" y="88268"/>
                  </a:moveTo>
                  <a:lnTo>
                    <a:pt x="132940" y="93643"/>
                  </a:lnTo>
                  <a:lnTo>
                    <a:pt x="123598" y="99056"/>
                  </a:lnTo>
                  <a:lnTo>
                    <a:pt x="114293" y="93643"/>
                  </a:lnTo>
                  <a:lnTo>
                    <a:pt x="123598" y="88268"/>
                  </a:lnTo>
                  <a:close/>
                  <a:moveTo>
                    <a:pt x="143283" y="88268"/>
                  </a:moveTo>
                  <a:lnTo>
                    <a:pt x="152625" y="93643"/>
                  </a:lnTo>
                  <a:lnTo>
                    <a:pt x="143283" y="99056"/>
                  </a:lnTo>
                  <a:lnTo>
                    <a:pt x="133978" y="93643"/>
                  </a:lnTo>
                  <a:lnTo>
                    <a:pt x="143283" y="88268"/>
                  </a:lnTo>
                  <a:close/>
                  <a:moveTo>
                    <a:pt x="162968" y="88268"/>
                  </a:moveTo>
                  <a:lnTo>
                    <a:pt x="172310" y="93643"/>
                  </a:lnTo>
                  <a:lnTo>
                    <a:pt x="162968" y="99056"/>
                  </a:lnTo>
                  <a:lnTo>
                    <a:pt x="153626" y="93643"/>
                  </a:lnTo>
                  <a:lnTo>
                    <a:pt x="162968" y="88268"/>
                  </a:lnTo>
                  <a:close/>
                  <a:moveTo>
                    <a:pt x="182653" y="88268"/>
                  </a:moveTo>
                  <a:lnTo>
                    <a:pt x="191958" y="93643"/>
                  </a:lnTo>
                  <a:lnTo>
                    <a:pt x="182653" y="99056"/>
                  </a:lnTo>
                  <a:lnTo>
                    <a:pt x="173311" y="93643"/>
                  </a:lnTo>
                  <a:lnTo>
                    <a:pt x="182653" y="88268"/>
                  </a:lnTo>
                  <a:close/>
                  <a:moveTo>
                    <a:pt x="202301" y="88268"/>
                  </a:moveTo>
                  <a:lnTo>
                    <a:pt x="211643" y="93643"/>
                  </a:lnTo>
                  <a:lnTo>
                    <a:pt x="202301" y="99056"/>
                  </a:lnTo>
                  <a:lnTo>
                    <a:pt x="192996" y="93643"/>
                  </a:lnTo>
                  <a:lnTo>
                    <a:pt x="202301" y="88268"/>
                  </a:lnTo>
                  <a:close/>
                  <a:moveTo>
                    <a:pt x="221986" y="88268"/>
                  </a:moveTo>
                  <a:lnTo>
                    <a:pt x="231328" y="93643"/>
                  </a:lnTo>
                  <a:lnTo>
                    <a:pt x="221986" y="99056"/>
                  </a:lnTo>
                  <a:lnTo>
                    <a:pt x="212644" y="93643"/>
                  </a:lnTo>
                  <a:lnTo>
                    <a:pt x="221986" y="88268"/>
                  </a:lnTo>
                  <a:close/>
                  <a:moveTo>
                    <a:pt x="241672" y="88268"/>
                  </a:moveTo>
                  <a:lnTo>
                    <a:pt x="250977" y="93643"/>
                  </a:lnTo>
                  <a:lnTo>
                    <a:pt x="241672" y="99056"/>
                  </a:lnTo>
                  <a:lnTo>
                    <a:pt x="232329" y="93643"/>
                  </a:lnTo>
                  <a:lnTo>
                    <a:pt x="241672" y="88268"/>
                  </a:lnTo>
                  <a:close/>
                  <a:moveTo>
                    <a:pt x="261357" y="88268"/>
                  </a:moveTo>
                  <a:lnTo>
                    <a:pt x="270662" y="93643"/>
                  </a:lnTo>
                  <a:lnTo>
                    <a:pt x="261357" y="99056"/>
                  </a:lnTo>
                  <a:lnTo>
                    <a:pt x="252015" y="93643"/>
                  </a:lnTo>
                  <a:lnTo>
                    <a:pt x="261357" y="88268"/>
                  </a:lnTo>
                  <a:close/>
                  <a:moveTo>
                    <a:pt x="15385" y="93940"/>
                  </a:moveTo>
                  <a:lnTo>
                    <a:pt x="24727" y="99353"/>
                  </a:lnTo>
                  <a:lnTo>
                    <a:pt x="15385" y="104728"/>
                  </a:lnTo>
                  <a:lnTo>
                    <a:pt x="6080" y="99353"/>
                  </a:lnTo>
                  <a:lnTo>
                    <a:pt x="15385" y="93940"/>
                  </a:lnTo>
                  <a:close/>
                  <a:moveTo>
                    <a:pt x="35070" y="93940"/>
                  </a:moveTo>
                  <a:lnTo>
                    <a:pt x="44412" y="99353"/>
                  </a:lnTo>
                  <a:lnTo>
                    <a:pt x="35070" y="104728"/>
                  </a:lnTo>
                  <a:lnTo>
                    <a:pt x="25765" y="99353"/>
                  </a:lnTo>
                  <a:lnTo>
                    <a:pt x="35070" y="93940"/>
                  </a:lnTo>
                  <a:close/>
                  <a:moveTo>
                    <a:pt x="54755" y="93940"/>
                  </a:moveTo>
                  <a:lnTo>
                    <a:pt x="64097" y="99353"/>
                  </a:lnTo>
                  <a:lnTo>
                    <a:pt x="54755" y="104728"/>
                  </a:lnTo>
                  <a:lnTo>
                    <a:pt x="45413" y="99353"/>
                  </a:lnTo>
                  <a:lnTo>
                    <a:pt x="54755" y="93940"/>
                  </a:lnTo>
                  <a:close/>
                  <a:moveTo>
                    <a:pt x="74440" y="93940"/>
                  </a:moveTo>
                  <a:lnTo>
                    <a:pt x="83745" y="99353"/>
                  </a:lnTo>
                  <a:lnTo>
                    <a:pt x="74440" y="104728"/>
                  </a:lnTo>
                  <a:lnTo>
                    <a:pt x="65098" y="99353"/>
                  </a:lnTo>
                  <a:lnTo>
                    <a:pt x="74440" y="93940"/>
                  </a:lnTo>
                  <a:close/>
                  <a:moveTo>
                    <a:pt x="94088" y="93940"/>
                  </a:moveTo>
                  <a:lnTo>
                    <a:pt x="103431" y="99353"/>
                  </a:lnTo>
                  <a:lnTo>
                    <a:pt x="94088" y="104728"/>
                  </a:lnTo>
                  <a:lnTo>
                    <a:pt x="84783" y="99353"/>
                  </a:lnTo>
                  <a:lnTo>
                    <a:pt x="94088" y="93940"/>
                  </a:lnTo>
                  <a:close/>
                  <a:moveTo>
                    <a:pt x="113774" y="93940"/>
                  </a:moveTo>
                  <a:lnTo>
                    <a:pt x="123116" y="99353"/>
                  </a:lnTo>
                  <a:lnTo>
                    <a:pt x="113774" y="104728"/>
                  </a:lnTo>
                  <a:lnTo>
                    <a:pt x="104431" y="99353"/>
                  </a:lnTo>
                  <a:lnTo>
                    <a:pt x="113774" y="93940"/>
                  </a:lnTo>
                  <a:close/>
                  <a:moveTo>
                    <a:pt x="133459" y="93940"/>
                  </a:moveTo>
                  <a:lnTo>
                    <a:pt x="142764" y="99353"/>
                  </a:lnTo>
                  <a:lnTo>
                    <a:pt x="133459" y="104728"/>
                  </a:lnTo>
                  <a:lnTo>
                    <a:pt x="124117" y="99353"/>
                  </a:lnTo>
                  <a:lnTo>
                    <a:pt x="133459" y="93940"/>
                  </a:lnTo>
                  <a:close/>
                  <a:moveTo>
                    <a:pt x="153144" y="93940"/>
                  </a:moveTo>
                  <a:lnTo>
                    <a:pt x="162449" y="99353"/>
                  </a:lnTo>
                  <a:lnTo>
                    <a:pt x="153144" y="104728"/>
                  </a:lnTo>
                  <a:lnTo>
                    <a:pt x="143802" y="99353"/>
                  </a:lnTo>
                  <a:lnTo>
                    <a:pt x="153144" y="93940"/>
                  </a:lnTo>
                  <a:close/>
                  <a:moveTo>
                    <a:pt x="172792" y="93940"/>
                  </a:moveTo>
                  <a:lnTo>
                    <a:pt x="182134" y="99353"/>
                  </a:lnTo>
                  <a:lnTo>
                    <a:pt x="172792" y="104728"/>
                  </a:lnTo>
                  <a:lnTo>
                    <a:pt x="163487" y="99353"/>
                  </a:lnTo>
                  <a:lnTo>
                    <a:pt x="172792" y="93940"/>
                  </a:lnTo>
                  <a:close/>
                  <a:moveTo>
                    <a:pt x="192477" y="93940"/>
                  </a:moveTo>
                  <a:lnTo>
                    <a:pt x="201819" y="99353"/>
                  </a:lnTo>
                  <a:lnTo>
                    <a:pt x="192477" y="104728"/>
                  </a:lnTo>
                  <a:lnTo>
                    <a:pt x="183135" y="99353"/>
                  </a:lnTo>
                  <a:lnTo>
                    <a:pt x="192477" y="93940"/>
                  </a:lnTo>
                  <a:close/>
                  <a:moveTo>
                    <a:pt x="212162" y="93940"/>
                  </a:moveTo>
                  <a:lnTo>
                    <a:pt x="221467" y="99353"/>
                  </a:lnTo>
                  <a:lnTo>
                    <a:pt x="212162" y="104728"/>
                  </a:lnTo>
                  <a:lnTo>
                    <a:pt x="202820" y="99353"/>
                  </a:lnTo>
                  <a:lnTo>
                    <a:pt x="212162" y="93940"/>
                  </a:lnTo>
                  <a:close/>
                  <a:moveTo>
                    <a:pt x="231810" y="93940"/>
                  </a:moveTo>
                  <a:lnTo>
                    <a:pt x="241153" y="99353"/>
                  </a:lnTo>
                  <a:lnTo>
                    <a:pt x="231810" y="104728"/>
                  </a:lnTo>
                  <a:lnTo>
                    <a:pt x="222505" y="99353"/>
                  </a:lnTo>
                  <a:lnTo>
                    <a:pt x="231810" y="93940"/>
                  </a:lnTo>
                  <a:close/>
                  <a:moveTo>
                    <a:pt x="251496" y="93940"/>
                  </a:moveTo>
                  <a:lnTo>
                    <a:pt x="260838" y="99353"/>
                  </a:lnTo>
                  <a:lnTo>
                    <a:pt x="251496" y="104728"/>
                  </a:lnTo>
                  <a:lnTo>
                    <a:pt x="242153" y="99353"/>
                  </a:lnTo>
                  <a:lnTo>
                    <a:pt x="251496" y="93940"/>
                  </a:lnTo>
                  <a:close/>
                  <a:moveTo>
                    <a:pt x="271181" y="93940"/>
                  </a:moveTo>
                  <a:lnTo>
                    <a:pt x="280523" y="99353"/>
                  </a:lnTo>
                  <a:lnTo>
                    <a:pt x="271181" y="104728"/>
                  </a:lnTo>
                  <a:lnTo>
                    <a:pt x="261839" y="99353"/>
                  </a:lnTo>
                  <a:lnTo>
                    <a:pt x="271181" y="93940"/>
                  </a:lnTo>
                  <a:close/>
                  <a:moveTo>
                    <a:pt x="25246" y="99612"/>
                  </a:moveTo>
                  <a:lnTo>
                    <a:pt x="34551" y="105025"/>
                  </a:lnTo>
                  <a:lnTo>
                    <a:pt x="25246" y="110400"/>
                  </a:lnTo>
                  <a:lnTo>
                    <a:pt x="15904" y="105025"/>
                  </a:lnTo>
                  <a:lnTo>
                    <a:pt x="25246" y="99612"/>
                  </a:lnTo>
                  <a:close/>
                  <a:moveTo>
                    <a:pt x="44931" y="99612"/>
                  </a:moveTo>
                  <a:lnTo>
                    <a:pt x="54236" y="105025"/>
                  </a:lnTo>
                  <a:lnTo>
                    <a:pt x="44931" y="110400"/>
                  </a:lnTo>
                  <a:lnTo>
                    <a:pt x="35589" y="105025"/>
                  </a:lnTo>
                  <a:lnTo>
                    <a:pt x="44931" y="99612"/>
                  </a:lnTo>
                  <a:close/>
                  <a:moveTo>
                    <a:pt x="64579" y="99612"/>
                  </a:moveTo>
                  <a:lnTo>
                    <a:pt x="73921" y="105025"/>
                  </a:lnTo>
                  <a:lnTo>
                    <a:pt x="64579" y="110400"/>
                  </a:lnTo>
                  <a:lnTo>
                    <a:pt x="55274" y="105025"/>
                  </a:lnTo>
                  <a:lnTo>
                    <a:pt x="64579" y="99612"/>
                  </a:lnTo>
                  <a:close/>
                  <a:moveTo>
                    <a:pt x="84264" y="99612"/>
                  </a:moveTo>
                  <a:lnTo>
                    <a:pt x="93606" y="105025"/>
                  </a:lnTo>
                  <a:lnTo>
                    <a:pt x="84264" y="110400"/>
                  </a:lnTo>
                  <a:lnTo>
                    <a:pt x="74922" y="105025"/>
                  </a:lnTo>
                  <a:lnTo>
                    <a:pt x="84264" y="99612"/>
                  </a:lnTo>
                  <a:close/>
                  <a:moveTo>
                    <a:pt x="103950" y="99612"/>
                  </a:moveTo>
                  <a:lnTo>
                    <a:pt x="113255" y="105025"/>
                  </a:lnTo>
                  <a:lnTo>
                    <a:pt x="103950" y="110400"/>
                  </a:lnTo>
                  <a:lnTo>
                    <a:pt x="94607" y="105025"/>
                  </a:lnTo>
                  <a:lnTo>
                    <a:pt x="103950" y="99612"/>
                  </a:lnTo>
                  <a:close/>
                  <a:moveTo>
                    <a:pt x="123598" y="99612"/>
                  </a:moveTo>
                  <a:lnTo>
                    <a:pt x="132940" y="105025"/>
                  </a:lnTo>
                  <a:lnTo>
                    <a:pt x="123598" y="110400"/>
                  </a:lnTo>
                  <a:lnTo>
                    <a:pt x="114293" y="105025"/>
                  </a:lnTo>
                  <a:lnTo>
                    <a:pt x="123598" y="99612"/>
                  </a:lnTo>
                  <a:close/>
                  <a:moveTo>
                    <a:pt x="143283" y="99612"/>
                  </a:moveTo>
                  <a:lnTo>
                    <a:pt x="152625" y="105025"/>
                  </a:lnTo>
                  <a:lnTo>
                    <a:pt x="143283" y="110400"/>
                  </a:lnTo>
                  <a:lnTo>
                    <a:pt x="133978" y="105025"/>
                  </a:lnTo>
                  <a:lnTo>
                    <a:pt x="143283" y="99612"/>
                  </a:lnTo>
                  <a:close/>
                  <a:moveTo>
                    <a:pt x="162968" y="99612"/>
                  </a:moveTo>
                  <a:lnTo>
                    <a:pt x="172310" y="105025"/>
                  </a:lnTo>
                  <a:lnTo>
                    <a:pt x="162968" y="110400"/>
                  </a:lnTo>
                  <a:lnTo>
                    <a:pt x="153626" y="105025"/>
                  </a:lnTo>
                  <a:lnTo>
                    <a:pt x="162968" y="99612"/>
                  </a:lnTo>
                  <a:close/>
                  <a:moveTo>
                    <a:pt x="182653" y="99612"/>
                  </a:moveTo>
                  <a:lnTo>
                    <a:pt x="191958" y="105025"/>
                  </a:lnTo>
                  <a:lnTo>
                    <a:pt x="182653" y="110400"/>
                  </a:lnTo>
                  <a:lnTo>
                    <a:pt x="173311" y="105025"/>
                  </a:lnTo>
                  <a:lnTo>
                    <a:pt x="182653" y="99612"/>
                  </a:lnTo>
                  <a:close/>
                  <a:moveTo>
                    <a:pt x="202301" y="99612"/>
                  </a:moveTo>
                  <a:lnTo>
                    <a:pt x="211643" y="105025"/>
                  </a:lnTo>
                  <a:lnTo>
                    <a:pt x="202301" y="110400"/>
                  </a:lnTo>
                  <a:lnTo>
                    <a:pt x="192996" y="105025"/>
                  </a:lnTo>
                  <a:lnTo>
                    <a:pt x="202301" y="99612"/>
                  </a:lnTo>
                  <a:close/>
                  <a:moveTo>
                    <a:pt x="221986" y="99612"/>
                  </a:moveTo>
                  <a:lnTo>
                    <a:pt x="231328" y="105025"/>
                  </a:lnTo>
                  <a:lnTo>
                    <a:pt x="221986" y="110400"/>
                  </a:lnTo>
                  <a:lnTo>
                    <a:pt x="212644" y="105025"/>
                  </a:lnTo>
                  <a:lnTo>
                    <a:pt x="221986" y="99612"/>
                  </a:lnTo>
                  <a:close/>
                  <a:moveTo>
                    <a:pt x="241672" y="99612"/>
                  </a:moveTo>
                  <a:lnTo>
                    <a:pt x="250977" y="105025"/>
                  </a:lnTo>
                  <a:lnTo>
                    <a:pt x="241672" y="110400"/>
                  </a:lnTo>
                  <a:lnTo>
                    <a:pt x="232329" y="105025"/>
                  </a:lnTo>
                  <a:lnTo>
                    <a:pt x="241672" y="99612"/>
                  </a:lnTo>
                  <a:close/>
                  <a:moveTo>
                    <a:pt x="261357" y="99612"/>
                  </a:moveTo>
                  <a:lnTo>
                    <a:pt x="270662" y="105025"/>
                  </a:lnTo>
                  <a:lnTo>
                    <a:pt x="261357" y="110400"/>
                  </a:lnTo>
                  <a:lnTo>
                    <a:pt x="252015" y="105025"/>
                  </a:lnTo>
                  <a:lnTo>
                    <a:pt x="261357" y="99612"/>
                  </a:lnTo>
                  <a:close/>
                  <a:moveTo>
                    <a:pt x="15385" y="105321"/>
                  </a:moveTo>
                  <a:lnTo>
                    <a:pt x="24727" y="110697"/>
                  </a:lnTo>
                  <a:lnTo>
                    <a:pt x="15385" y="116072"/>
                  </a:lnTo>
                  <a:lnTo>
                    <a:pt x="6080" y="110697"/>
                  </a:lnTo>
                  <a:lnTo>
                    <a:pt x="15385" y="105321"/>
                  </a:lnTo>
                  <a:close/>
                  <a:moveTo>
                    <a:pt x="35070" y="105321"/>
                  </a:moveTo>
                  <a:lnTo>
                    <a:pt x="44412" y="110697"/>
                  </a:lnTo>
                  <a:lnTo>
                    <a:pt x="35070" y="116072"/>
                  </a:lnTo>
                  <a:lnTo>
                    <a:pt x="25765" y="110697"/>
                  </a:lnTo>
                  <a:lnTo>
                    <a:pt x="35070" y="105321"/>
                  </a:lnTo>
                  <a:close/>
                  <a:moveTo>
                    <a:pt x="54755" y="105321"/>
                  </a:moveTo>
                  <a:lnTo>
                    <a:pt x="64097" y="110697"/>
                  </a:lnTo>
                  <a:lnTo>
                    <a:pt x="54755" y="116072"/>
                  </a:lnTo>
                  <a:lnTo>
                    <a:pt x="45413" y="110697"/>
                  </a:lnTo>
                  <a:lnTo>
                    <a:pt x="54755" y="105321"/>
                  </a:lnTo>
                  <a:close/>
                  <a:moveTo>
                    <a:pt x="74440" y="105321"/>
                  </a:moveTo>
                  <a:lnTo>
                    <a:pt x="83745" y="110697"/>
                  </a:lnTo>
                  <a:lnTo>
                    <a:pt x="74440" y="116072"/>
                  </a:lnTo>
                  <a:lnTo>
                    <a:pt x="65098" y="110697"/>
                  </a:lnTo>
                  <a:lnTo>
                    <a:pt x="74440" y="105321"/>
                  </a:lnTo>
                  <a:close/>
                  <a:moveTo>
                    <a:pt x="94088" y="105321"/>
                  </a:moveTo>
                  <a:lnTo>
                    <a:pt x="103431" y="110697"/>
                  </a:lnTo>
                  <a:lnTo>
                    <a:pt x="94088" y="116072"/>
                  </a:lnTo>
                  <a:lnTo>
                    <a:pt x="84783" y="110697"/>
                  </a:lnTo>
                  <a:lnTo>
                    <a:pt x="94088" y="105321"/>
                  </a:lnTo>
                  <a:close/>
                  <a:moveTo>
                    <a:pt x="113774" y="105321"/>
                  </a:moveTo>
                  <a:lnTo>
                    <a:pt x="123116" y="110697"/>
                  </a:lnTo>
                  <a:lnTo>
                    <a:pt x="113774" y="116072"/>
                  </a:lnTo>
                  <a:lnTo>
                    <a:pt x="104431" y="110697"/>
                  </a:lnTo>
                  <a:lnTo>
                    <a:pt x="113774" y="105321"/>
                  </a:lnTo>
                  <a:close/>
                  <a:moveTo>
                    <a:pt x="133459" y="105321"/>
                  </a:moveTo>
                  <a:lnTo>
                    <a:pt x="142764" y="110697"/>
                  </a:lnTo>
                  <a:lnTo>
                    <a:pt x="133459" y="116072"/>
                  </a:lnTo>
                  <a:lnTo>
                    <a:pt x="124117" y="110697"/>
                  </a:lnTo>
                  <a:lnTo>
                    <a:pt x="133459" y="105321"/>
                  </a:lnTo>
                  <a:close/>
                  <a:moveTo>
                    <a:pt x="153144" y="105321"/>
                  </a:moveTo>
                  <a:lnTo>
                    <a:pt x="162449" y="110697"/>
                  </a:lnTo>
                  <a:lnTo>
                    <a:pt x="153144" y="116072"/>
                  </a:lnTo>
                  <a:lnTo>
                    <a:pt x="143802" y="110697"/>
                  </a:lnTo>
                  <a:lnTo>
                    <a:pt x="153144" y="105321"/>
                  </a:lnTo>
                  <a:close/>
                  <a:moveTo>
                    <a:pt x="172792" y="105321"/>
                  </a:moveTo>
                  <a:lnTo>
                    <a:pt x="182134" y="110697"/>
                  </a:lnTo>
                  <a:lnTo>
                    <a:pt x="172792" y="116072"/>
                  </a:lnTo>
                  <a:lnTo>
                    <a:pt x="163487" y="110697"/>
                  </a:lnTo>
                  <a:lnTo>
                    <a:pt x="172792" y="105321"/>
                  </a:lnTo>
                  <a:close/>
                  <a:moveTo>
                    <a:pt x="192477" y="105321"/>
                  </a:moveTo>
                  <a:lnTo>
                    <a:pt x="201819" y="110697"/>
                  </a:lnTo>
                  <a:lnTo>
                    <a:pt x="192477" y="116072"/>
                  </a:lnTo>
                  <a:lnTo>
                    <a:pt x="183135" y="110697"/>
                  </a:lnTo>
                  <a:lnTo>
                    <a:pt x="192477" y="105321"/>
                  </a:lnTo>
                  <a:close/>
                  <a:moveTo>
                    <a:pt x="212162" y="105321"/>
                  </a:moveTo>
                  <a:lnTo>
                    <a:pt x="221467" y="110697"/>
                  </a:lnTo>
                  <a:lnTo>
                    <a:pt x="212162" y="116072"/>
                  </a:lnTo>
                  <a:lnTo>
                    <a:pt x="202820" y="110697"/>
                  </a:lnTo>
                  <a:lnTo>
                    <a:pt x="212162" y="105321"/>
                  </a:lnTo>
                  <a:close/>
                  <a:moveTo>
                    <a:pt x="231810" y="105321"/>
                  </a:moveTo>
                  <a:lnTo>
                    <a:pt x="241153" y="110697"/>
                  </a:lnTo>
                  <a:lnTo>
                    <a:pt x="231810" y="116072"/>
                  </a:lnTo>
                  <a:lnTo>
                    <a:pt x="222505" y="110697"/>
                  </a:lnTo>
                  <a:lnTo>
                    <a:pt x="231810" y="105321"/>
                  </a:lnTo>
                  <a:close/>
                  <a:moveTo>
                    <a:pt x="251496" y="105321"/>
                  </a:moveTo>
                  <a:lnTo>
                    <a:pt x="260838" y="110697"/>
                  </a:lnTo>
                  <a:lnTo>
                    <a:pt x="251496" y="116072"/>
                  </a:lnTo>
                  <a:lnTo>
                    <a:pt x="242153" y="110697"/>
                  </a:lnTo>
                  <a:lnTo>
                    <a:pt x="251496" y="105321"/>
                  </a:lnTo>
                  <a:close/>
                  <a:moveTo>
                    <a:pt x="271181" y="105321"/>
                  </a:moveTo>
                  <a:lnTo>
                    <a:pt x="280523" y="110697"/>
                  </a:lnTo>
                  <a:lnTo>
                    <a:pt x="271181" y="116072"/>
                  </a:lnTo>
                  <a:lnTo>
                    <a:pt x="261839" y="110697"/>
                  </a:lnTo>
                  <a:lnTo>
                    <a:pt x="271181" y="105321"/>
                  </a:lnTo>
                  <a:close/>
                  <a:moveTo>
                    <a:pt x="25246" y="110993"/>
                  </a:moveTo>
                  <a:lnTo>
                    <a:pt x="34588" y="116369"/>
                  </a:lnTo>
                  <a:lnTo>
                    <a:pt x="25246" y="121744"/>
                  </a:lnTo>
                  <a:lnTo>
                    <a:pt x="15904" y="116369"/>
                  </a:lnTo>
                  <a:lnTo>
                    <a:pt x="25246" y="110993"/>
                  </a:lnTo>
                  <a:close/>
                  <a:moveTo>
                    <a:pt x="44931" y="110993"/>
                  </a:moveTo>
                  <a:lnTo>
                    <a:pt x="54236" y="116369"/>
                  </a:lnTo>
                  <a:lnTo>
                    <a:pt x="44931" y="121744"/>
                  </a:lnTo>
                  <a:lnTo>
                    <a:pt x="35589" y="116369"/>
                  </a:lnTo>
                  <a:lnTo>
                    <a:pt x="44931" y="110993"/>
                  </a:lnTo>
                  <a:close/>
                  <a:moveTo>
                    <a:pt x="64579" y="110993"/>
                  </a:moveTo>
                  <a:lnTo>
                    <a:pt x="73921" y="116369"/>
                  </a:lnTo>
                  <a:lnTo>
                    <a:pt x="64579" y="121744"/>
                  </a:lnTo>
                  <a:lnTo>
                    <a:pt x="55274" y="116369"/>
                  </a:lnTo>
                  <a:lnTo>
                    <a:pt x="64579" y="110993"/>
                  </a:lnTo>
                  <a:close/>
                  <a:moveTo>
                    <a:pt x="84264" y="110993"/>
                  </a:moveTo>
                  <a:lnTo>
                    <a:pt x="93606" y="116369"/>
                  </a:lnTo>
                  <a:lnTo>
                    <a:pt x="84264" y="121744"/>
                  </a:lnTo>
                  <a:lnTo>
                    <a:pt x="74922" y="116369"/>
                  </a:lnTo>
                  <a:lnTo>
                    <a:pt x="84264" y="110993"/>
                  </a:lnTo>
                  <a:close/>
                  <a:moveTo>
                    <a:pt x="103950" y="110993"/>
                  </a:moveTo>
                  <a:lnTo>
                    <a:pt x="113255" y="116369"/>
                  </a:lnTo>
                  <a:lnTo>
                    <a:pt x="103950" y="121744"/>
                  </a:lnTo>
                  <a:lnTo>
                    <a:pt x="94607" y="116369"/>
                  </a:lnTo>
                  <a:lnTo>
                    <a:pt x="103950" y="110993"/>
                  </a:lnTo>
                  <a:close/>
                  <a:moveTo>
                    <a:pt x="123598" y="110993"/>
                  </a:moveTo>
                  <a:lnTo>
                    <a:pt x="132940" y="116369"/>
                  </a:lnTo>
                  <a:lnTo>
                    <a:pt x="123598" y="121744"/>
                  </a:lnTo>
                  <a:lnTo>
                    <a:pt x="114293" y="116369"/>
                  </a:lnTo>
                  <a:lnTo>
                    <a:pt x="123598" y="110993"/>
                  </a:lnTo>
                  <a:close/>
                  <a:moveTo>
                    <a:pt x="143283" y="110993"/>
                  </a:moveTo>
                  <a:lnTo>
                    <a:pt x="152625" y="116369"/>
                  </a:lnTo>
                  <a:lnTo>
                    <a:pt x="143283" y="121744"/>
                  </a:lnTo>
                  <a:lnTo>
                    <a:pt x="133978" y="116369"/>
                  </a:lnTo>
                  <a:lnTo>
                    <a:pt x="143283" y="110993"/>
                  </a:lnTo>
                  <a:close/>
                  <a:moveTo>
                    <a:pt x="162968" y="110993"/>
                  </a:moveTo>
                  <a:lnTo>
                    <a:pt x="172310" y="116369"/>
                  </a:lnTo>
                  <a:lnTo>
                    <a:pt x="162968" y="121744"/>
                  </a:lnTo>
                  <a:lnTo>
                    <a:pt x="153626" y="116369"/>
                  </a:lnTo>
                  <a:lnTo>
                    <a:pt x="162968" y="110993"/>
                  </a:lnTo>
                  <a:close/>
                  <a:moveTo>
                    <a:pt x="182653" y="110993"/>
                  </a:moveTo>
                  <a:lnTo>
                    <a:pt x="191958" y="116369"/>
                  </a:lnTo>
                  <a:lnTo>
                    <a:pt x="182653" y="121744"/>
                  </a:lnTo>
                  <a:lnTo>
                    <a:pt x="173311" y="116369"/>
                  </a:lnTo>
                  <a:lnTo>
                    <a:pt x="182653" y="110993"/>
                  </a:lnTo>
                  <a:close/>
                  <a:moveTo>
                    <a:pt x="202301" y="110993"/>
                  </a:moveTo>
                  <a:lnTo>
                    <a:pt x="211643" y="116369"/>
                  </a:lnTo>
                  <a:lnTo>
                    <a:pt x="202301" y="121744"/>
                  </a:lnTo>
                  <a:lnTo>
                    <a:pt x="192996" y="116369"/>
                  </a:lnTo>
                  <a:lnTo>
                    <a:pt x="202301" y="110993"/>
                  </a:lnTo>
                  <a:close/>
                  <a:moveTo>
                    <a:pt x="221986" y="110993"/>
                  </a:moveTo>
                  <a:lnTo>
                    <a:pt x="231328" y="116369"/>
                  </a:lnTo>
                  <a:lnTo>
                    <a:pt x="221986" y="121744"/>
                  </a:lnTo>
                  <a:lnTo>
                    <a:pt x="212644" y="116369"/>
                  </a:lnTo>
                  <a:lnTo>
                    <a:pt x="221986" y="110993"/>
                  </a:lnTo>
                  <a:close/>
                  <a:moveTo>
                    <a:pt x="241672" y="110993"/>
                  </a:moveTo>
                  <a:lnTo>
                    <a:pt x="250977" y="116369"/>
                  </a:lnTo>
                  <a:lnTo>
                    <a:pt x="241672" y="121744"/>
                  </a:lnTo>
                  <a:lnTo>
                    <a:pt x="232329" y="116369"/>
                  </a:lnTo>
                  <a:lnTo>
                    <a:pt x="241672" y="110993"/>
                  </a:lnTo>
                  <a:close/>
                  <a:moveTo>
                    <a:pt x="261357" y="110993"/>
                  </a:moveTo>
                  <a:lnTo>
                    <a:pt x="270662" y="116369"/>
                  </a:lnTo>
                  <a:lnTo>
                    <a:pt x="261357" y="121744"/>
                  </a:lnTo>
                  <a:lnTo>
                    <a:pt x="252015" y="116369"/>
                  </a:lnTo>
                  <a:lnTo>
                    <a:pt x="261357" y="110993"/>
                  </a:lnTo>
                  <a:close/>
                  <a:moveTo>
                    <a:pt x="15385" y="116665"/>
                  </a:moveTo>
                  <a:lnTo>
                    <a:pt x="24727" y="122040"/>
                  </a:lnTo>
                  <a:lnTo>
                    <a:pt x="15385" y="127453"/>
                  </a:lnTo>
                  <a:lnTo>
                    <a:pt x="6080" y="122040"/>
                  </a:lnTo>
                  <a:lnTo>
                    <a:pt x="15385" y="116665"/>
                  </a:lnTo>
                  <a:close/>
                  <a:moveTo>
                    <a:pt x="35070" y="116665"/>
                  </a:moveTo>
                  <a:lnTo>
                    <a:pt x="44412" y="122040"/>
                  </a:lnTo>
                  <a:lnTo>
                    <a:pt x="35070" y="127453"/>
                  </a:lnTo>
                  <a:lnTo>
                    <a:pt x="25765" y="122040"/>
                  </a:lnTo>
                  <a:lnTo>
                    <a:pt x="35070" y="116665"/>
                  </a:lnTo>
                  <a:close/>
                  <a:moveTo>
                    <a:pt x="54755" y="116665"/>
                  </a:moveTo>
                  <a:lnTo>
                    <a:pt x="64097" y="122040"/>
                  </a:lnTo>
                  <a:lnTo>
                    <a:pt x="54755" y="127453"/>
                  </a:lnTo>
                  <a:lnTo>
                    <a:pt x="45413" y="122040"/>
                  </a:lnTo>
                  <a:lnTo>
                    <a:pt x="54755" y="116665"/>
                  </a:lnTo>
                  <a:close/>
                  <a:moveTo>
                    <a:pt x="74440" y="116665"/>
                  </a:moveTo>
                  <a:lnTo>
                    <a:pt x="83745" y="122040"/>
                  </a:lnTo>
                  <a:lnTo>
                    <a:pt x="74440" y="127453"/>
                  </a:lnTo>
                  <a:lnTo>
                    <a:pt x="65098" y="122040"/>
                  </a:lnTo>
                  <a:lnTo>
                    <a:pt x="74440" y="116665"/>
                  </a:lnTo>
                  <a:close/>
                  <a:moveTo>
                    <a:pt x="94088" y="116665"/>
                  </a:moveTo>
                  <a:lnTo>
                    <a:pt x="103431" y="122040"/>
                  </a:lnTo>
                  <a:lnTo>
                    <a:pt x="94088" y="127453"/>
                  </a:lnTo>
                  <a:lnTo>
                    <a:pt x="84783" y="122040"/>
                  </a:lnTo>
                  <a:lnTo>
                    <a:pt x="94088" y="116665"/>
                  </a:lnTo>
                  <a:close/>
                  <a:moveTo>
                    <a:pt x="113774" y="116665"/>
                  </a:moveTo>
                  <a:lnTo>
                    <a:pt x="123116" y="122040"/>
                  </a:lnTo>
                  <a:lnTo>
                    <a:pt x="113774" y="127453"/>
                  </a:lnTo>
                  <a:lnTo>
                    <a:pt x="104431" y="122040"/>
                  </a:lnTo>
                  <a:lnTo>
                    <a:pt x="113774" y="116665"/>
                  </a:lnTo>
                  <a:close/>
                  <a:moveTo>
                    <a:pt x="133459" y="116665"/>
                  </a:moveTo>
                  <a:lnTo>
                    <a:pt x="142764" y="122040"/>
                  </a:lnTo>
                  <a:lnTo>
                    <a:pt x="133459" y="127453"/>
                  </a:lnTo>
                  <a:lnTo>
                    <a:pt x="124117" y="122040"/>
                  </a:lnTo>
                  <a:lnTo>
                    <a:pt x="133459" y="116665"/>
                  </a:lnTo>
                  <a:close/>
                  <a:moveTo>
                    <a:pt x="153144" y="116665"/>
                  </a:moveTo>
                  <a:lnTo>
                    <a:pt x="162449" y="122040"/>
                  </a:lnTo>
                  <a:lnTo>
                    <a:pt x="153144" y="127453"/>
                  </a:lnTo>
                  <a:lnTo>
                    <a:pt x="143802" y="122040"/>
                  </a:lnTo>
                  <a:lnTo>
                    <a:pt x="153144" y="116665"/>
                  </a:lnTo>
                  <a:close/>
                  <a:moveTo>
                    <a:pt x="172792" y="116665"/>
                  </a:moveTo>
                  <a:lnTo>
                    <a:pt x="182134" y="122040"/>
                  </a:lnTo>
                  <a:lnTo>
                    <a:pt x="172792" y="127453"/>
                  </a:lnTo>
                  <a:lnTo>
                    <a:pt x="163487" y="122040"/>
                  </a:lnTo>
                  <a:lnTo>
                    <a:pt x="172792" y="116665"/>
                  </a:lnTo>
                  <a:close/>
                  <a:moveTo>
                    <a:pt x="192477" y="116665"/>
                  </a:moveTo>
                  <a:lnTo>
                    <a:pt x="201819" y="122040"/>
                  </a:lnTo>
                  <a:lnTo>
                    <a:pt x="192477" y="127453"/>
                  </a:lnTo>
                  <a:lnTo>
                    <a:pt x="183135" y="122040"/>
                  </a:lnTo>
                  <a:lnTo>
                    <a:pt x="192477" y="116665"/>
                  </a:lnTo>
                  <a:close/>
                  <a:moveTo>
                    <a:pt x="212162" y="116665"/>
                  </a:moveTo>
                  <a:lnTo>
                    <a:pt x="221467" y="122040"/>
                  </a:lnTo>
                  <a:lnTo>
                    <a:pt x="212162" y="127453"/>
                  </a:lnTo>
                  <a:lnTo>
                    <a:pt x="202820" y="122040"/>
                  </a:lnTo>
                  <a:lnTo>
                    <a:pt x="212162" y="116665"/>
                  </a:lnTo>
                  <a:close/>
                  <a:moveTo>
                    <a:pt x="231810" y="116665"/>
                  </a:moveTo>
                  <a:lnTo>
                    <a:pt x="241153" y="122040"/>
                  </a:lnTo>
                  <a:lnTo>
                    <a:pt x="231810" y="127453"/>
                  </a:lnTo>
                  <a:lnTo>
                    <a:pt x="222505" y="122040"/>
                  </a:lnTo>
                  <a:lnTo>
                    <a:pt x="231810" y="116665"/>
                  </a:lnTo>
                  <a:close/>
                  <a:moveTo>
                    <a:pt x="251496" y="116665"/>
                  </a:moveTo>
                  <a:lnTo>
                    <a:pt x="260838" y="122040"/>
                  </a:lnTo>
                  <a:lnTo>
                    <a:pt x="251496" y="127453"/>
                  </a:lnTo>
                  <a:lnTo>
                    <a:pt x="242153" y="122040"/>
                  </a:lnTo>
                  <a:lnTo>
                    <a:pt x="251496" y="116665"/>
                  </a:lnTo>
                  <a:close/>
                  <a:moveTo>
                    <a:pt x="271181" y="116665"/>
                  </a:moveTo>
                  <a:lnTo>
                    <a:pt x="280523" y="122040"/>
                  </a:lnTo>
                  <a:lnTo>
                    <a:pt x="271181" y="127453"/>
                  </a:lnTo>
                  <a:lnTo>
                    <a:pt x="261839" y="122040"/>
                  </a:lnTo>
                  <a:lnTo>
                    <a:pt x="271181" y="116665"/>
                  </a:lnTo>
                  <a:close/>
                  <a:moveTo>
                    <a:pt x="25246" y="122337"/>
                  </a:moveTo>
                  <a:lnTo>
                    <a:pt x="34588" y="127750"/>
                  </a:lnTo>
                  <a:lnTo>
                    <a:pt x="25246" y="133125"/>
                  </a:lnTo>
                  <a:lnTo>
                    <a:pt x="15904" y="127750"/>
                  </a:lnTo>
                  <a:lnTo>
                    <a:pt x="25246" y="122337"/>
                  </a:lnTo>
                  <a:close/>
                  <a:moveTo>
                    <a:pt x="44931" y="122337"/>
                  </a:moveTo>
                  <a:lnTo>
                    <a:pt x="54236" y="127750"/>
                  </a:lnTo>
                  <a:lnTo>
                    <a:pt x="44931" y="133125"/>
                  </a:lnTo>
                  <a:lnTo>
                    <a:pt x="35589" y="127750"/>
                  </a:lnTo>
                  <a:lnTo>
                    <a:pt x="44931" y="122337"/>
                  </a:lnTo>
                  <a:close/>
                  <a:moveTo>
                    <a:pt x="64579" y="122337"/>
                  </a:moveTo>
                  <a:lnTo>
                    <a:pt x="73921" y="127750"/>
                  </a:lnTo>
                  <a:lnTo>
                    <a:pt x="64579" y="133125"/>
                  </a:lnTo>
                  <a:lnTo>
                    <a:pt x="55274" y="127750"/>
                  </a:lnTo>
                  <a:lnTo>
                    <a:pt x="64579" y="122337"/>
                  </a:lnTo>
                  <a:close/>
                  <a:moveTo>
                    <a:pt x="84264" y="122337"/>
                  </a:moveTo>
                  <a:lnTo>
                    <a:pt x="93606" y="127750"/>
                  </a:lnTo>
                  <a:lnTo>
                    <a:pt x="84264" y="133125"/>
                  </a:lnTo>
                  <a:lnTo>
                    <a:pt x="74922" y="127750"/>
                  </a:lnTo>
                  <a:lnTo>
                    <a:pt x="84264" y="122337"/>
                  </a:lnTo>
                  <a:close/>
                  <a:moveTo>
                    <a:pt x="103950" y="122337"/>
                  </a:moveTo>
                  <a:lnTo>
                    <a:pt x="113255" y="127750"/>
                  </a:lnTo>
                  <a:lnTo>
                    <a:pt x="103950" y="133125"/>
                  </a:lnTo>
                  <a:lnTo>
                    <a:pt x="94607" y="127750"/>
                  </a:lnTo>
                  <a:lnTo>
                    <a:pt x="103950" y="122337"/>
                  </a:lnTo>
                  <a:close/>
                  <a:moveTo>
                    <a:pt x="123598" y="122337"/>
                  </a:moveTo>
                  <a:lnTo>
                    <a:pt x="132940" y="127750"/>
                  </a:lnTo>
                  <a:lnTo>
                    <a:pt x="123598" y="133125"/>
                  </a:lnTo>
                  <a:lnTo>
                    <a:pt x="114293" y="127750"/>
                  </a:lnTo>
                  <a:lnTo>
                    <a:pt x="123598" y="122337"/>
                  </a:lnTo>
                  <a:close/>
                  <a:moveTo>
                    <a:pt x="143283" y="122337"/>
                  </a:moveTo>
                  <a:lnTo>
                    <a:pt x="152625" y="127750"/>
                  </a:lnTo>
                  <a:lnTo>
                    <a:pt x="143283" y="133125"/>
                  </a:lnTo>
                  <a:lnTo>
                    <a:pt x="133978" y="127750"/>
                  </a:lnTo>
                  <a:lnTo>
                    <a:pt x="143283" y="122337"/>
                  </a:lnTo>
                  <a:close/>
                  <a:moveTo>
                    <a:pt x="162968" y="122337"/>
                  </a:moveTo>
                  <a:lnTo>
                    <a:pt x="172310" y="127750"/>
                  </a:lnTo>
                  <a:lnTo>
                    <a:pt x="162968" y="133125"/>
                  </a:lnTo>
                  <a:lnTo>
                    <a:pt x="153626" y="127750"/>
                  </a:lnTo>
                  <a:lnTo>
                    <a:pt x="162968" y="122337"/>
                  </a:lnTo>
                  <a:close/>
                  <a:moveTo>
                    <a:pt x="182653" y="122337"/>
                  </a:moveTo>
                  <a:lnTo>
                    <a:pt x="191958" y="127750"/>
                  </a:lnTo>
                  <a:lnTo>
                    <a:pt x="182653" y="133125"/>
                  </a:lnTo>
                  <a:lnTo>
                    <a:pt x="173311" y="127750"/>
                  </a:lnTo>
                  <a:lnTo>
                    <a:pt x="182653" y="122337"/>
                  </a:lnTo>
                  <a:close/>
                  <a:moveTo>
                    <a:pt x="202301" y="122337"/>
                  </a:moveTo>
                  <a:lnTo>
                    <a:pt x="211643" y="127750"/>
                  </a:lnTo>
                  <a:lnTo>
                    <a:pt x="202301" y="133125"/>
                  </a:lnTo>
                  <a:lnTo>
                    <a:pt x="192996" y="127750"/>
                  </a:lnTo>
                  <a:lnTo>
                    <a:pt x="202301" y="122337"/>
                  </a:lnTo>
                  <a:close/>
                  <a:moveTo>
                    <a:pt x="221986" y="122337"/>
                  </a:moveTo>
                  <a:lnTo>
                    <a:pt x="231328" y="127750"/>
                  </a:lnTo>
                  <a:lnTo>
                    <a:pt x="221986" y="133125"/>
                  </a:lnTo>
                  <a:lnTo>
                    <a:pt x="212644" y="127750"/>
                  </a:lnTo>
                  <a:lnTo>
                    <a:pt x="221986" y="122337"/>
                  </a:lnTo>
                  <a:close/>
                  <a:moveTo>
                    <a:pt x="241672" y="122337"/>
                  </a:moveTo>
                  <a:lnTo>
                    <a:pt x="250977" y="127750"/>
                  </a:lnTo>
                  <a:lnTo>
                    <a:pt x="241672" y="133125"/>
                  </a:lnTo>
                  <a:lnTo>
                    <a:pt x="232329" y="127750"/>
                  </a:lnTo>
                  <a:lnTo>
                    <a:pt x="241672" y="122337"/>
                  </a:lnTo>
                  <a:close/>
                  <a:moveTo>
                    <a:pt x="261357" y="122337"/>
                  </a:moveTo>
                  <a:lnTo>
                    <a:pt x="270662" y="127750"/>
                  </a:lnTo>
                  <a:lnTo>
                    <a:pt x="261357" y="133125"/>
                  </a:lnTo>
                  <a:lnTo>
                    <a:pt x="252015" y="127750"/>
                  </a:lnTo>
                  <a:lnTo>
                    <a:pt x="261357" y="122337"/>
                  </a:lnTo>
                  <a:close/>
                  <a:moveTo>
                    <a:pt x="15385" y="128009"/>
                  </a:moveTo>
                  <a:lnTo>
                    <a:pt x="24727" y="133422"/>
                  </a:lnTo>
                  <a:lnTo>
                    <a:pt x="15385" y="138797"/>
                  </a:lnTo>
                  <a:lnTo>
                    <a:pt x="6080" y="133422"/>
                  </a:lnTo>
                  <a:lnTo>
                    <a:pt x="15385" y="128009"/>
                  </a:lnTo>
                  <a:close/>
                  <a:moveTo>
                    <a:pt x="35070" y="128009"/>
                  </a:moveTo>
                  <a:lnTo>
                    <a:pt x="44412" y="133422"/>
                  </a:lnTo>
                  <a:lnTo>
                    <a:pt x="35070" y="138797"/>
                  </a:lnTo>
                  <a:lnTo>
                    <a:pt x="25765" y="133422"/>
                  </a:lnTo>
                  <a:lnTo>
                    <a:pt x="35070" y="128009"/>
                  </a:lnTo>
                  <a:close/>
                  <a:moveTo>
                    <a:pt x="54755" y="128009"/>
                  </a:moveTo>
                  <a:lnTo>
                    <a:pt x="64097" y="133422"/>
                  </a:lnTo>
                  <a:lnTo>
                    <a:pt x="54755" y="138797"/>
                  </a:lnTo>
                  <a:lnTo>
                    <a:pt x="45413" y="133422"/>
                  </a:lnTo>
                  <a:lnTo>
                    <a:pt x="54755" y="128009"/>
                  </a:lnTo>
                  <a:close/>
                  <a:moveTo>
                    <a:pt x="74440" y="128009"/>
                  </a:moveTo>
                  <a:lnTo>
                    <a:pt x="83745" y="133422"/>
                  </a:lnTo>
                  <a:lnTo>
                    <a:pt x="74440" y="138797"/>
                  </a:lnTo>
                  <a:lnTo>
                    <a:pt x="65098" y="133422"/>
                  </a:lnTo>
                  <a:lnTo>
                    <a:pt x="74440" y="128009"/>
                  </a:lnTo>
                  <a:close/>
                  <a:moveTo>
                    <a:pt x="94088" y="128009"/>
                  </a:moveTo>
                  <a:lnTo>
                    <a:pt x="103431" y="133422"/>
                  </a:lnTo>
                  <a:lnTo>
                    <a:pt x="94088" y="138797"/>
                  </a:lnTo>
                  <a:lnTo>
                    <a:pt x="84783" y="133422"/>
                  </a:lnTo>
                  <a:lnTo>
                    <a:pt x="94088" y="128009"/>
                  </a:lnTo>
                  <a:close/>
                  <a:moveTo>
                    <a:pt x="113774" y="128009"/>
                  </a:moveTo>
                  <a:lnTo>
                    <a:pt x="123116" y="133422"/>
                  </a:lnTo>
                  <a:lnTo>
                    <a:pt x="113774" y="138797"/>
                  </a:lnTo>
                  <a:lnTo>
                    <a:pt x="104431" y="133422"/>
                  </a:lnTo>
                  <a:lnTo>
                    <a:pt x="113774" y="128009"/>
                  </a:lnTo>
                  <a:close/>
                  <a:moveTo>
                    <a:pt x="133459" y="128009"/>
                  </a:moveTo>
                  <a:lnTo>
                    <a:pt x="142764" y="133422"/>
                  </a:lnTo>
                  <a:lnTo>
                    <a:pt x="133459" y="138797"/>
                  </a:lnTo>
                  <a:lnTo>
                    <a:pt x="124117" y="133422"/>
                  </a:lnTo>
                  <a:lnTo>
                    <a:pt x="133459" y="128009"/>
                  </a:lnTo>
                  <a:close/>
                  <a:moveTo>
                    <a:pt x="153144" y="128009"/>
                  </a:moveTo>
                  <a:lnTo>
                    <a:pt x="162449" y="133422"/>
                  </a:lnTo>
                  <a:lnTo>
                    <a:pt x="153144" y="138797"/>
                  </a:lnTo>
                  <a:lnTo>
                    <a:pt x="143802" y="133422"/>
                  </a:lnTo>
                  <a:lnTo>
                    <a:pt x="153144" y="128009"/>
                  </a:lnTo>
                  <a:close/>
                  <a:moveTo>
                    <a:pt x="172792" y="128009"/>
                  </a:moveTo>
                  <a:lnTo>
                    <a:pt x="182134" y="133422"/>
                  </a:lnTo>
                  <a:lnTo>
                    <a:pt x="172792" y="138797"/>
                  </a:lnTo>
                  <a:lnTo>
                    <a:pt x="163487" y="133422"/>
                  </a:lnTo>
                  <a:lnTo>
                    <a:pt x="172792" y="128009"/>
                  </a:lnTo>
                  <a:close/>
                  <a:moveTo>
                    <a:pt x="192477" y="128009"/>
                  </a:moveTo>
                  <a:lnTo>
                    <a:pt x="201819" y="133422"/>
                  </a:lnTo>
                  <a:lnTo>
                    <a:pt x="192477" y="138797"/>
                  </a:lnTo>
                  <a:lnTo>
                    <a:pt x="183135" y="133422"/>
                  </a:lnTo>
                  <a:lnTo>
                    <a:pt x="192477" y="128009"/>
                  </a:lnTo>
                  <a:close/>
                  <a:moveTo>
                    <a:pt x="212162" y="128009"/>
                  </a:moveTo>
                  <a:lnTo>
                    <a:pt x="221467" y="133422"/>
                  </a:lnTo>
                  <a:lnTo>
                    <a:pt x="212162" y="138797"/>
                  </a:lnTo>
                  <a:lnTo>
                    <a:pt x="202820" y="133422"/>
                  </a:lnTo>
                  <a:lnTo>
                    <a:pt x="212162" y="128009"/>
                  </a:lnTo>
                  <a:close/>
                  <a:moveTo>
                    <a:pt x="231810" y="128009"/>
                  </a:moveTo>
                  <a:lnTo>
                    <a:pt x="241153" y="133422"/>
                  </a:lnTo>
                  <a:lnTo>
                    <a:pt x="231810" y="138797"/>
                  </a:lnTo>
                  <a:lnTo>
                    <a:pt x="222505" y="133422"/>
                  </a:lnTo>
                  <a:lnTo>
                    <a:pt x="231810" y="128009"/>
                  </a:lnTo>
                  <a:close/>
                  <a:moveTo>
                    <a:pt x="251496" y="128009"/>
                  </a:moveTo>
                  <a:lnTo>
                    <a:pt x="260838" y="133422"/>
                  </a:lnTo>
                  <a:lnTo>
                    <a:pt x="251496" y="138797"/>
                  </a:lnTo>
                  <a:lnTo>
                    <a:pt x="242153" y="133422"/>
                  </a:lnTo>
                  <a:lnTo>
                    <a:pt x="251496" y="128009"/>
                  </a:lnTo>
                  <a:close/>
                  <a:moveTo>
                    <a:pt x="271181" y="128009"/>
                  </a:moveTo>
                  <a:lnTo>
                    <a:pt x="280523" y="133422"/>
                  </a:lnTo>
                  <a:lnTo>
                    <a:pt x="271181" y="138797"/>
                  </a:lnTo>
                  <a:lnTo>
                    <a:pt x="261839" y="133422"/>
                  </a:lnTo>
                  <a:lnTo>
                    <a:pt x="271181" y="128009"/>
                  </a:lnTo>
                  <a:close/>
                  <a:moveTo>
                    <a:pt x="25246" y="133718"/>
                  </a:moveTo>
                  <a:lnTo>
                    <a:pt x="34588" y="139094"/>
                  </a:lnTo>
                  <a:lnTo>
                    <a:pt x="25246" y="144469"/>
                  </a:lnTo>
                  <a:lnTo>
                    <a:pt x="15904" y="139094"/>
                  </a:lnTo>
                  <a:lnTo>
                    <a:pt x="25246" y="133718"/>
                  </a:lnTo>
                  <a:close/>
                  <a:moveTo>
                    <a:pt x="44931" y="133718"/>
                  </a:moveTo>
                  <a:lnTo>
                    <a:pt x="54236" y="139094"/>
                  </a:lnTo>
                  <a:lnTo>
                    <a:pt x="44931" y="144469"/>
                  </a:lnTo>
                  <a:lnTo>
                    <a:pt x="35589" y="139094"/>
                  </a:lnTo>
                  <a:lnTo>
                    <a:pt x="44931" y="133718"/>
                  </a:lnTo>
                  <a:close/>
                  <a:moveTo>
                    <a:pt x="64579" y="133718"/>
                  </a:moveTo>
                  <a:lnTo>
                    <a:pt x="73921" y="139094"/>
                  </a:lnTo>
                  <a:lnTo>
                    <a:pt x="64579" y="144469"/>
                  </a:lnTo>
                  <a:lnTo>
                    <a:pt x="55274" y="139094"/>
                  </a:lnTo>
                  <a:lnTo>
                    <a:pt x="64579" y="133718"/>
                  </a:lnTo>
                  <a:close/>
                  <a:moveTo>
                    <a:pt x="84264" y="133718"/>
                  </a:moveTo>
                  <a:lnTo>
                    <a:pt x="93606" y="139094"/>
                  </a:lnTo>
                  <a:lnTo>
                    <a:pt x="84264" y="144469"/>
                  </a:lnTo>
                  <a:lnTo>
                    <a:pt x="74922" y="139094"/>
                  </a:lnTo>
                  <a:lnTo>
                    <a:pt x="84264" y="133718"/>
                  </a:lnTo>
                  <a:close/>
                  <a:moveTo>
                    <a:pt x="103950" y="133718"/>
                  </a:moveTo>
                  <a:lnTo>
                    <a:pt x="113255" y="139094"/>
                  </a:lnTo>
                  <a:lnTo>
                    <a:pt x="103950" y="144469"/>
                  </a:lnTo>
                  <a:lnTo>
                    <a:pt x="94607" y="139094"/>
                  </a:lnTo>
                  <a:lnTo>
                    <a:pt x="103950" y="133718"/>
                  </a:lnTo>
                  <a:close/>
                  <a:moveTo>
                    <a:pt x="123598" y="133718"/>
                  </a:moveTo>
                  <a:lnTo>
                    <a:pt x="132940" y="139094"/>
                  </a:lnTo>
                  <a:lnTo>
                    <a:pt x="123598" y="144469"/>
                  </a:lnTo>
                  <a:lnTo>
                    <a:pt x="114293" y="139094"/>
                  </a:lnTo>
                  <a:lnTo>
                    <a:pt x="123598" y="133718"/>
                  </a:lnTo>
                  <a:close/>
                  <a:moveTo>
                    <a:pt x="143283" y="133718"/>
                  </a:moveTo>
                  <a:lnTo>
                    <a:pt x="152625" y="139094"/>
                  </a:lnTo>
                  <a:lnTo>
                    <a:pt x="143283" y="144469"/>
                  </a:lnTo>
                  <a:lnTo>
                    <a:pt x="133978" y="139094"/>
                  </a:lnTo>
                  <a:lnTo>
                    <a:pt x="143283" y="133718"/>
                  </a:lnTo>
                  <a:close/>
                  <a:moveTo>
                    <a:pt x="162968" y="133718"/>
                  </a:moveTo>
                  <a:lnTo>
                    <a:pt x="172310" y="139094"/>
                  </a:lnTo>
                  <a:lnTo>
                    <a:pt x="162968" y="144469"/>
                  </a:lnTo>
                  <a:lnTo>
                    <a:pt x="153626" y="139094"/>
                  </a:lnTo>
                  <a:lnTo>
                    <a:pt x="162968" y="133718"/>
                  </a:lnTo>
                  <a:close/>
                  <a:moveTo>
                    <a:pt x="182653" y="133718"/>
                  </a:moveTo>
                  <a:lnTo>
                    <a:pt x="191958" y="139094"/>
                  </a:lnTo>
                  <a:lnTo>
                    <a:pt x="182653" y="144469"/>
                  </a:lnTo>
                  <a:lnTo>
                    <a:pt x="173311" y="139094"/>
                  </a:lnTo>
                  <a:lnTo>
                    <a:pt x="182653" y="133718"/>
                  </a:lnTo>
                  <a:close/>
                  <a:moveTo>
                    <a:pt x="202301" y="133718"/>
                  </a:moveTo>
                  <a:lnTo>
                    <a:pt x="211643" y="139094"/>
                  </a:lnTo>
                  <a:lnTo>
                    <a:pt x="202301" y="144469"/>
                  </a:lnTo>
                  <a:lnTo>
                    <a:pt x="192996" y="139094"/>
                  </a:lnTo>
                  <a:lnTo>
                    <a:pt x="202301" y="133718"/>
                  </a:lnTo>
                  <a:close/>
                  <a:moveTo>
                    <a:pt x="221986" y="133718"/>
                  </a:moveTo>
                  <a:lnTo>
                    <a:pt x="231328" y="139094"/>
                  </a:lnTo>
                  <a:lnTo>
                    <a:pt x="221986" y="144469"/>
                  </a:lnTo>
                  <a:lnTo>
                    <a:pt x="212644" y="139094"/>
                  </a:lnTo>
                  <a:lnTo>
                    <a:pt x="221986" y="133718"/>
                  </a:lnTo>
                  <a:close/>
                  <a:moveTo>
                    <a:pt x="241672" y="133718"/>
                  </a:moveTo>
                  <a:lnTo>
                    <a:pt x="250977" y="139094"/>
                  </a:lnTo>
                  <a:lnTo>
                    <a:pt x="241672" y="144469"/>
                  </a:lnTo>
                  <a:lnTo>
                    <a:pt x="232329" y="139094"/>
                  </a:lnTo>
                  <a:lnTo>
                    <a:pt x="241672" y="133718"/>
                  </a:lnTo>
                  <a:close/>
                  <a:moveTo>
                    <a:pt x="261357" y="133718"/>
                  </a:moveTo>
                  <a:lnTo>
                    <a:pt x="270662" y="139094"/>
                  </a:lnTo>
                  <a:lnTo>
                    <a:pt x="261357" y="144469"/>
                  </a:lnTo>
                  <a:lnTo>
                    <a:pt x="252015" y="139094"/>
                  </a:lnTo>
                  <a:lnTo>
                    <a:pt x="261357" y="133718"/>
                  </a:lnTo>
                  <a:close/>
                  <a:moveTo>
                    <a:pt x="15385" y="139390"/>
                  </a:moveTo>
                  <a:lnTo>
                    <a:pt x="24727" y="144766"/>
                  </a:lnTo>
                  <a:lnTo>
                    <a:pt x="15385" y="150141"/>
                  </a:lnTo>
                  <a:lnTo>
                    <a:pt x="6080" y="144766"/>
                  </a:lnTo>
                  <a:lnTo>
                    <a:pt x="15385" y="139390"/>
                  </a:lnTo>
                  <a:close/>
                  <a:moveTo>
                    <a:pt x="35070" y="139390"/>
                  </a:moveTo>
                  <a:lnTo>
                    <a:pt x="44412" y="144766"/>
                  </a:lnTo>
                  <a:lnTo>
                    <a:pt x="35070" y="150141"/>
                  </a:lnTo>
                  <a:lnTo>
                    <a:pt x="25765" y="144766"/>
                  </a:lnTo>
                  <a:lnTo>
                    <a:pt x="35070" y="139390"/>
                  </a:lnTo>
                  <a:close/>
                  <a:moveTo>
                    <a:pt x="54755" y="139390"/>
                  </a:moveTo>
                  <a:lnTo>
                    <a:pt x="64097" y="144766"/>
                  </a:lnTo>
                  <a:lnTo>
                    <a:pt x="54755" y="150141"/>
                  </a:lnTo>
                  <a:lnTo>
                    <a:pt x="45413" y="144766"/>
                  </a:lnTo>
                  <a:lnTo>
                    <a:pt x="54755" y="139390"/>
                  </a:lnTo>
                  <a:close/>
                  <a:moveTo>
                    <a:pt x="74440" y="139390"/>
                  </a:moveTo>
                  <a:lnTo>
                    <a:pt x="83745" y="144766"/>
                  </a:lnTo>
                  <a:lnTo>
                    <a:pt x="74440" y="150141"/>
                  </a:lnTo>
                  <a:lnTo>
                    <a:pt x="65098" y="144766"/>
                  </a:lnTo>
                  <a:lnTo>
                    <a:pt x="74440" y="139390"/>
                  </a:lnTo>
                  <a:close/>
                  <a:moveTo>
                    <a:pt x="94088" y="139390"/>
                  </a:moveTo>
                  <a:lnTo>
                    <a:pt x="103431" y="144766"/>
                  </a:lnTo>
                  <a:lnTo>
                    <a:pt x="94088" y="150141"/>
                  </a:lnTo>
                  <a:lnTo>
                    <a:pt x="84783" y="144766"/>
                  </a:lnTo>
                  <a:lnTo>
                    <a:pt x="94088" y="139390"/>
                  </a:lnTo>
                  <a:close/>
                  <a:moveTo>
                    <a:pt x="113774" y="139390"/>
                  </a:moveTo>
                  <a:lnTo>
                    <a:pt x="123116" y="144766"/>
                  </a:lnTo>
                  <a:lnTo>
                    <a:pt x="113774" y="150141"/>
                  </a:lnTo>
                  <a:lnTo>
                    <a:pt x="104431" y="144766"/>
                  </a:lnTo>
                  <a:lnTo>
                    <a:pt x="113774" y="139390"/>
                  </a:lnTo>
                  <a:close/>
                  <a:moveTo>
                    <a:pt x="133459" y="139390"/>
                  </a:moveTo>
                  <a:lnTo>
                    <a:pt x="142764" y="144766"/>
                  </a:lnTo>
                  <a:lnTo>
                    <a:pt x="133459" y="150141"/>
                  </a:lnTo>
                  <a:lnTo>
                    <a:pt x="124117" y="144766"/>
                  </a:lnTo>
                  <a:lnTo>
                    <a:pt x="133459" y="139390"/>
                  </a:lnTo>
                  <a:close/>
                  <a:moveTo>
                    <a:pt x="153144" y="139390"/>
                  </a:moveTo>
                  <a:lnTo>
                    <a:pt x="162449" y="144766"/>
                  </a:lnTo>
                  <a:lnTo>
                    <a:pt x="153144" y="150141"/>
                  </a:lnTo>
                  <a:lnTo>
                    <a:pt x="143802" y="144766"/>
                  </a:lnTo>
                  <a:lnTo>
                    <a:pt x="153144" y="139390"/>
                  </a:lnTo>
                  <a:close/>
                  <a:moveTo>
                    <a:pt x="172792" y="139390"/>
                  </a:moveTo>
                  <a:lnTo>
                    <a:pt x="182134" y="144766"/>
                  </a:lnTo>
                  <a:lnTo>
                    <a:pt x="172792" y="150141"/>
                  </a:lnTo>
                  <a:lnTo>
                    <a:pt x="163487" y="144766"/>
                  </a:lnTo>
                  <a:lnTo>
                    <a:pt x="172792" y="139390"/>
                  </a:lnTo>
                  <a:close/>
                  <a:moveTo>
                    <a:pt x="192477" y="139390"/>
                  </a:moveTo>
                  <a:lnTo>
                    <a:pt x="201819" y="144766"/>
                  </a:lnTo>
                  <a:lnTo>
                    <a:pt x="192477" y="150141"/>
                  </a:lnTo>
                  <a:lnTo>
                    <a:pt x="183135" y="144766"/>
                  </a:lnTo>
                  <a:lnTo>
                    <a:pt x="192477" y="139390"/>
                  </a:lnTo>
                  <a:close/>
                  <a:moveTo>
                    <a:pt x="212162" y="139390"/>
                  </a:moveTo>
                  <a:lnTo>
                    <a:pt x="221467" y="144766"/>
                  </a:lnTo>
                  <a:lnTo>
                    <a:pt x="212162" y="150141"/>
                  </a:lnTo>
                  <a:lnTo>
                    <a:pt x="202820" y="144766"/>
                  </a:lnTo>
                  <a:lnTo>
                    <a:pt x="212162" y="139390"/>
                  </a:lnTo>
                  <a:close/>
                  <a:moveTo>
                    <a:pt x="231810" y="139390"/>
                  </a:moveTo>
                  <a:lnTo>
                    <a:pt x="241153" y="144766"/>
                  </a:lnTo>
                  <a:lnTo>
                    <a:pt x="231810" y="150141"/>
                  </a:lnTo>
                  <a:lnTo>
                    <a:pt x="222505" y="144766"/>
                  </a:lnTo>
                  <a:lnTo>
                    <a:pt x="231810" y="139390"/>
                  </a:lnTo>
                  <a:close/>
                  <a:moveTo>
                    <a:pt x="251496" y="139390"/>
                  </a:moveTo>
                  <a:lnTo>
                    <a:pt x="260838" y="144766"/>
                  </a:lnTo>
                  <a:lnTo>
                    <a:pt x="251496" y="150141"/>
                  </a:lnTo>
                  <a:lnTo>
                    <a:pt x="242153" y="144766"/>
                  </a:lnTo>
                  <a:lnTo>
                    <a:pt x="251496" y="139390"/>
                  </a:lnTo>
                  <a:close/>
                  <a:moveTo>
                    <a:pt x="271181" y="139390"/>
                  </a:moveTo>
                  <a:lnTo>
                    <a:pt x="280523" y="144766"/>
                  </a:lnTo>
                  <a:lnTo>
                    <a:pt x="271181" y="150141"/>
                  </a:lnTo>
                  <a:lnTo>
                    <a:pt x="261839" y="144766"/>
                  </a:lnTo>
                  <a:lnTo>
                    <a:pt x="271181" y="139390"/>
                  </a:lnTo>
                  <a:close/>
                  <a:moveTo>
                    <a:pt x="25246" y="145062"/>
                  </a:moveTo>
                  <a:lnTo>
                    <a:pt x="34588" y="150438"/>
                  </a:lnTo>
                  <a:lnTo>
                    <a:pt x="25246" y="155850"/>
                  </a:lnTo>
                  <a:lnTo>
                    <a:pt x="15904" y="150438"/>
                  </a:lnTo>
                  <a:lnTo>
                    <a:pt x="25246" y="145062"/>
                  </a:lnTo>
                  <a:close/>
                  <a:moveTo>
                    <a:pt x="44931" y="145062"/>
                  </a:moveTo>
                  <a:lnTo>
                    <a:pt x="54236" y="150438"/>
                  </a:lnTo>
                  <a:lnTo>
                    <a:pt x="44931" y="155850"/>
                  </a:lnTo>
                  <a:lnTo>
                    <a:pt x="35589" y="150438"/>
                  </a:lnTo>
                  <a:lnTo>
                    <a:pt x="44931" y="145062"/>
                  </a:lnTo>
                  <a:close/>
                  <a:moveTo>
                    <a:pt x="64579" y="145062"/>
                  </a:moveTo>
                  <a:lnTo>
                    <a:pt x="73921" y="150438"/>
                  </a:lnTo>
                  <a:lnTo>
                    <a:pt x="64579" y="155850"/>
                  </a:lnTo>
                  <a:lnTo>
                    <a:pt x="55274" y="150438"/>
                  </a:lnTo>
                  <a:lnTo>
                    <a:pt x="64579" y="145062"/>
                  </a:lnTo>
                  <a:close/>
                  <a:moveTo>
                    <a:pt x="84264" y="145062"/>
                  </a:moveTo>
                  <a:lnTo>
                    <a:pt x="93606" y="150438"/>
                  </a:lnTo>
                  <a:lnTo>
                    <a:pt x="84264" y="155850"/>
                  </a:lnTo>
                  <a:lnTo>
                    <a:pt x="74922" y="150438"/>
                  </a:lnTo>
                  <a:lnTo>
                    <a:pt x="84264" y="145062"/>
                  </a:lnTo>
                  <a:close/>
                  <a:moveTo>
                    <a:pt x="103950" y="145062"/>
                  </a:moveTo>
                  <a:lnTo>
                    <a:pt x="113255" y="150438"/>
                  </a:lnTo>
                  <a:lnTo>
                    <a:pt x="103950" y="155850"/>
                  </a:lnTo>
                  <a:lnTo>
                    <a:pt x="94607" y="150438"/>
                  </a:lnTo>
                  <a:lnTo>
                    <a:pt x="103950" y="145062"/>
                  </a:lnTo>
                  <a:close/>
                  <a:moveTo>
                    <a:pt x="123598" y="145062"/>
                  </a:moveTo>
                  <a:lnTo>
                    <a:pt x="132940" y="150438"/>
                  </a:lnTo>
                  <a:lnTo>
                    <a:pt x="123598" y="155850"/>
                  </a:lnTo>
                  <a:lnTo>
                    <a:pt x="114293" y="150438"/>
                  </a:lnTo>
                  <a:lnTo>
                    <a:pt x="123598" y="145062"/>
                  </a:lnTo>
                  <a:close/>
                  <a:moveTo>
                    <a:pt x="143283" y="145062"/>
                  </a:moveTo>
                  <a:lnTo>
                    <a:pt x="152625" y="150438"/>
                  </a:lnTo>
                  <a:lnTo>
                    <a:pt x="143283" y="155850"/>
                  </a:lnTo>
                  <a:lnTo>
                    <a:pt x="133978" y="150438"/>
                  </a:lnTo>
                  <a:lnTo>
                    <a:pt x="143283" y="145062"/>
                  </a:lnTo>
                  <a:close/>
                  <a:moveTo>
                    <a:pt x="162968" y="145062"/>
                  </a:moveTo>
                  <a:lnTo>
                    <a:pt x="172310" y="150438"/>
                  </a:lnTo>
                  <a:lnTo>
                    <a:pt x="162968" y="155850"/>
                  </a:lnTo>
                  <a:lnTo>
                    <a:pt x="153626" y="150438"/>
                  </a:lnTo>
                  <a:lnTo>
                    <a:pt x="162968" y="145062"/>
                  </a:lnTo>
                  <a:close/>
                  <a:moveTo>
                    <a:pt x="182653" y="145062"/>
                  </a:moveTo>
                  <a:lnTo>
                    <a:pt x="191958" y="150438"/>
                  </a:lnTo>
                  <a:lnTo>
                    <a:pt x="182653" y="155850"/>
                  </a:lnTo>
                  <a:lnTo>
                    <a:pt x="173311" y="150438"/>
                  </a:lnTo>
                  <a:lnTo>
                    <a:pt x="182653" y="145062"/>
                  </a:lnTo>
                  <a:close/>
                  <a:moveTo>
                    <a:pt x="202301" y="145062"/>
                  </a:moveTo>
                  <a:lnTo>
                    <a:pt x="211643" y="150438"/>
                  </a:lnTo>
                  <a:lnTo>
                    <a:pt x="202301" y="155850"/>
                  </a:lnTo>
                  <a:lnTo>
                    <a:pt x="192996" y="150438"/>
                  </a:lnTo>
                  <a:lnTo>
                    <a:pt x="202301" y="145062"/>
                  </a:lnTo>
                  <a:close/>
                  <a:moveTo>
                    <a:pt x="221986" y="145062"/>
                  </a:moveTo>
                  <a:lnTo>
                    <a:pt x="231328" y="150438"/>
                  </a:lnTo>
                  <a:lnTo>
                    <a:pt x="221986" y="155850"/>
                  </a:lnTo>
                  <a:lnTo>
                    <a:pt x="212644" y="150438"/>
                  </a:lnTo>
                  <a:lnTo>
                    <a:pt x="221986" y="145062"/>
                  </a:lnTo>
                  <a:close/>
                  <a:moveTo>
                    <a:pt x="241672" y="145062"/>
                  </a:moveTo>
                  <a:lnTo>
                    <a:pt x="250977" y="150438"/>
                  </a:lnTo>
                  <a:lnTo>
                    <a:pt x="241672" y="155850"/>
                  </a:lnTo>
                  <a:lnTo>
                    <a:pt x="232329" y="150438"/>
                  </a:lnTo>
                  <a:lnTo>
                    <a:pt x="241672" y="145062"/>
                  </a:lnTo>
                  <a:close/>
                  <a:moveTo>
                    <a:pt x="261357" y="145062"/>
                  </a:moveTo>
                  <a:lnTo>
                    <a:pt x="270662" y="150438"/>
                  </a:lnTo>
                  <a:lnTo>
                    <a:pt x="261357" y="155850"/>
                  </a:lnTo>
                  <a:lnTo>
                    <a:pt x="252015" y="150438"/>
                  </a:lnTo>
                  <a:lnTo>
                    <a:pt x="261357" y="145062"/>
                  </a:lnTo>
                  <a:close/>
                  <a:moveTo>
                    <a:pt x="10121" y="0"/>
                  </a:moveTo>
                  <a:lnTo>
                    <a:pt x="14903" y="2780"/>
                  </a:lnTo>
                  <a:lnTo>
                    <a:pt x="5561" y="8156"/>
                  </a:lnTo>
                  <a:lnTo>
                    <a:pt x="0" y="4968"/>
                  </a:lnTo>
                  <a:lnTo>
                    <a:pt x="0" y="5561"/>
                  </a:lnTo>
                  <a:lnTo>
                    <a:pt x="5042" y="8452"/>
                  </a:lnTo>
                  <a:lnTo>
                    <a:pt x="0" y="11381"/>
                  </a:lnTo>
                  <a:lnTo>
                    <a:pt x="0" y="11974"/>
                  </a:lnTo>
                  <a:lnTo>
                    <a:pt x="5561" y="8749"/>
                  </a:lnTo>
                  <a:lnTo>
                    <a:pt x="14903" y="14124"/>
                  </a:lnTo>
                  <a:lnTo>
                    <a:pt x="5561" y="19537"/>
                  </a:lnTo>
                  <a:lnTo>
                    <a:pt x="0" y="16312"/>
                  </a:lnTo>
                  <a:lnTo>
                    <a:pt x="0" y="16905"/>
                  </a:lnTo>
                  <a:lnTo>
                    <a:pt x="5042" y="19833"/>
                  </a:lnTo>
                  <a:lnTo>
                    <a:pt x="0" y="22725"/>
                  </a:lnTo>
                  <a:lnTo>
                    <a:pt x="0" y="23318"/>
                  </a:lnTo>
                  <a:lnTo>
                    <a:pt x="5561" y="20130"/>
                  </a:lnTo>
                  <a:lnTo>
                    <a:pt x="14903" y="25505"/>
                  </a:lnTo>
                  <a:lnTo>
                    <a:pt x="5561" y="30881"/>
                  </a:lnTo>
                  <a:lnTo>
                    <a:pt x="0" y="27693"/>
                  </a:lnTo>
                  <a:lnTo>
                    <a:pt x="0" y="28249"/>
                  </a:lnTo>
                  <a:lnTo>
                    <a:pt x="5042" y="31177"/>
                  </a:lnTo>
                  <a:lnTo>
                    <a:pt x="0" y="34106"/>
                  </a:lnTo>
                  <a:lnTo>
                    <a:pt x="0" y="34662"/>
                  </a:lnTo>
                  <a:lnTo>
                    <a:pt x="5561" y="31474"/>
                  </a:lnTo>
                  <a:lnTo>
                    <a:pt x="14903" y="36849"/>
                  </a:lnTo>
                  <a:lnTo>
                    <a:pt x="5561" y="42262"/>
                  </a:lnTo>
                  <a:lnTo>
                    <a:pt x="0" y="39037"/>
                  </a:lnTo>
                  <a:lnTo>
                    <a:pt x="0" y="39630"/>
                  </a:lnTo>
                  <a:lnTo>
                    <a:pt x="5042" y="42521"/>
                  </a:lnTo>
                  <a:lnTo>
                    <a:pt x="0" y="45450"/>
                  </a:lnTo>
                  <a:lnTo>
                    <a:pt x="0" y="46043"/>
                  </a:lnTo>
                  <a:lnTo>
                    <a:pt x="5561" y="42818"/>
                  </a:lnTo>
                  <a:lnTo>
                    <a:pt x="14903" y="48230"/>
                  </a:lnTo>
                  <a:lnTo>
                    <a:pt x="5561" y="53606"/>
                  </a:lnTo>
                  <a:lnTo>
                    <a:pt x="0" y="50381"/>
                  </a:lnTo>
                  <a:lnTo>
                    <a:pt x="0" y="50974"/>
                  </a:lnTo>
                  <a:lnTo>
                    <a:pt x="5042" y="53902"/>
                  </a:lnTo>
                  <a:lnTo>
                    <a:pt x="0" y="56794"/>
                  </a:lnTo>
                  <a:lnTo>
                    <a:pt x="0" y="57387"/>
                  </a:lnTo>
                  <a:lnTo>
                    <a:pt x="5561" y="54199"/>
                  </a:lnTo>
                  <a:lnTo>
                    <a:pt x="14903" y="59574"/>
                  </a:lnTo>
                  <a:lnTo>
                    <a:pt x="5561" y="64950"/>
                  </a:lnTo>
                  <a:lnTo>
                    <a:pt x="0" y="61762"/>
                  </a:lnTo>
                  <a:lnTo>
                    <a:pt x="0" y="62355"/>
                  </a:lnTo>
                  <a:lnTo>
                    <a:pt x="5042" y="65246"/>
                  </a:lnTo>
                  <a:lnTo>
                    <a:pt x="0" y="68175"/>
                  </a:lnTo>
                  <a:lnTo>
                    <a:pt x="0" y="68768"/>
                  </a:lnTo>
                  <a:lnTo>
                    <a:pt x="5561" y="65543"/>
                  </a:lnTo>
                  <a:lnTo>
                    <a:pt x="14903" y="70918"/>
                  </a:lnTo>
                  <a:lnTo>
                    <a:pt x="5561" y="76331"/>
                  </a:lnTo>
                  <a:lnTo>
                    <a:pt x="0" y="73106"/>
                  </a:lnTo>
                  <a:lnTo>
                    <a:pt x="0" y="73699"/>
                  </a:lnTo>
                  <a:lnTo>
                    <a:pt x="5042" y="76627"/>
                  </a:lnTo>
                  <a:lnTo>
                    <a:pt x="0" y="79519"/>
                  </a:lnTo>
                  <a:lnTo>
                    <a:pt x="0" y="80112"/>
                  </a:lnTo>
                  <a:lnTo>
                    <a:pt x="5561" y="76924"/>
                  </a:lnTo>
                  <a:lnTo>
                    <a:pt x="14903" y="82299"/>
                  </a:lnTo>
                  <a:lnTo>
                    <a:pt x="5561" y="87675"/>
                  </a:lnTo>
                  <a:lnTo>
                    <a:pt x="0" y="84487"/>
                  </a:lnTo>
                  <a:lnTo>
                    <a:pt x="0" y="85043"/>
                  </a:lnTo>
                  <a:lnTo>
                    <a:pt x="5042" y="87971"/>
                  </a:lnTo>
                  <a:lnTo>
                    <a:pt x="0" y="90900"/>
                  </a:lnTo>
                  <a:lnTo>
                    <a:pt x="0" y="91493"/>
                  </a:lnTo>
                  <a:lnTo>
                    <a:pt x="5561" y="88268"/>
                  </a:lnTo>
                  <a:lnTo>
                    <a:pt x="14903" y="93643"/>
                  </a:lnTo>
                  <a:lnTo>
                    <a:pt x="5561" y="99056"/>
                  </a:lnTo>
                  <a:lnTo>
                    <a:pt x="0" y="95831"/>
                  </a:lnTo>
                  <a:lnTo>
                    <a:pt x="0" y="96424"/>
                  </a:lnTo>
                  <a:lnTo>
                    <a:pt x="5042" y="99353"/>
                  </a:lnTo>
                  <a:lnTo>
                    <a:pt x="0" y="102244"/>
                  </a:lnTo>
                  <a:lnTo>
                    <a:pt x="0" y="102837"/>
                  </a:lnTo>
                  <a:lnTo>
                    <a:pt x="5561" y="99612"/>
                  </a:lnTo>
                  <a:lnTo>
                    <a:pt x="14903" y="105025"/>
                  </a:lnTo>
                  <a:lnTo>
                    <a:pt x="5561" y="110400"/>
                  </a:lnTo>
                  <a:lnTo>
                    <a:pt x="0" y="107175"/>
                  </a:lnTo>
                  <a:lnTo>
                    <a:pt x="0" y="107768"/>
                  </a:lnTo>
                  <a:lnTo>
                    <a:pt x="5042" y="110697"/>
                  </a:lnTo>
                  <a:lnTo>
                    <a:pt x="0" y="113625"/>
                  </a:lnTo>
                  <a:lnTo>
                    <a:pt x="0" y="114181"/>
                  </a:lnTo>
                  <a:lnTo>
                    <a:pt x="5561" y="110993"/>
                  </a:lnTo>
                  <a:lnTo>
                    <a:pt x="14903" y="116369"/>
                  </a:lnTo>
                  <a:lnTo>
                    <a:pt x="5561" y="121744"/>
                  </a:lnTo>
                  <a:lnTo>
                    <a:pt x="0" y="118556"/>
                  </a:lnTo>
                  <a:lnTo>
                    <a:pt x="0" y="119149"/>
                  </a:lnTo>
                  <a:lnTo>
                    <a:pt x="5042" y="122040"/>
                  </a:lnTo>
                  <a:lnTo>
                    <a:pt x="0" y="124969"/>
                  </a:lnTo>
                  <a:lnTo>
                    <a:pt x="0" y="125562"/>
                  </a:lnTo>
                  <a:lnTo>
                    <a:pt x="5561" y="122337"/>
                  </a:lnTo>
                  <a:lnTo>
                    <a:pt x="14903" y="127750"/>
                  </a:lnTo>
                  <a:lnTo>
                    <a:pt x="5561" y="133125"/>
                  </a:lnTo>
                  <a:lnTo>
                    <a:pt x="0" y="129900"/>
                  </a:lnTo>
                  <a:lnTo>
                    <a:pt x="0" y="130493"/>
                  </a:lnTo>
                  <a:lnTo>
                    <a:pt x="5042" y="133422"/>
                  </a:lnTo>
                  <a:lnTo>
                    <a:pt x="0" y="136313"/>
                  </a:lnTo>
                  <a:lnTo>
                    <a:pt x="0" y="136906"/>
                  </a:lnTo>
                  <a:lnTo>
                    <a:pt x="5561" y="133718"/>
                  </a:lnTo>
                  <a:lnTo>
                    <a:pt x="14903" y="139094"/>
                  </a:lnTo>
                  <a:lnTo>
                    <a:pt x="5561" y="144469"/>
                  </a:lnTo>
                  <a:lnTo>
                    <a:pt x="0" y="141281"/>
                  </a:lnTo>
                  <a:lnTo>
                    <a:pt x="0" y="141874"/>
                  </a:lnTo>
                  <a:lnTo>
                    <a:pt x="5042" y="144766"/>
                  </a:lnTo>
                  <a:lnTo>
                    <a:pt x="0" y="147694"/>
                  </a:lnTo>
                  <a:lnTo>
                    <a:pt x="0" y="148287"/>
                  </a:lnTo>
                  <a:lnTo>
                    <a:pt x="5561" y="145062"/>
                  </a:lnTo>
                  <a:lnTo>
                    <a:pt x="14903" y="150438"/>
                  </a:lnTo>
                  <a:lnTo>
                    <a:pt x="5561" y="155850"/>
                  </a:lnTo>
                  <a:lnTo>
                    <a:pt x="0" y="152625"/>
                  </a:lnTo>
                  <a:lnTo>
                    <a:pt x="0" y="153218"/>
                  </a:lnTo>
                  <a:lnTo>
                    <a:pt x="5042" y="156147"/>
                  </a:lnTo>
                  <a:lnTo>
                    <a:pt x="0" y="159038"/>
                  </a:lnTo>
                  <a:lnTo>
                    <a:pt x="0" y="159631"/>
                  </a:lnTo>
                  <a:lnTo>
                    <a:pt x="5561" y="156406"/>
                  </a:lnTo>
                  <a:lnTo>
                    <a:pt x="14384" y="161522"/>
                  </a:lnTo>
                  <a:lnTo>
                    <a:pt x="15385" y="161522"/>
                  </a:lnTo>
                  <a:lnTo>
                    <a:pt x="6080" y="156147"/>
                  </a:lnTo>
                  <a:lnTo>
                    <a:pt x="15385" y="150734"/>
                  </a:lnTo>
                  <a:lnTo>
                    <a:pt x="24727" y="156147"/>
                  </a:lnTo>
                  <a:lnTo>
                    <a:pt x="15385" y="161522"/>
                  </a:lnTo>
                  <a:lnTo>
                    <a:pt x="16423" y="161522"/>
                  </a:lnTo>
                  <a:lnTo>
                    <a:pt x="25246" y="156406"/>
                  </a:lnTo>
                  <a:lnTo>
                    <a:pt x="34069" y="161522"/>
                  </a:lnTo>
                  <a:lnTo>
                    <a:pt x="35070" y="161522"/>
                  </a:lnTo>
                  <a:lnTo>
                    <a:pt x="25765" y="156147"/>
                  </a:lnTo>
                  <a:lnTo>
                    <a:pt x="35070" y="150734"/>
                  </a:lnTo>
                  <a:lnTo>
                    <a:pt x="44412" y="156147"/>
                  </a:lnTo>
                  <a:lnTo>
                    <a:pt x="35070" y="161522"/>
                  </a:lnTo>
                  <a:lnTo>
                    <a:pt x="36108" y="161522"/>
                  </a:lnTo>
                  <a:lnTo>
                    <a:pt x="44931" y="156406"/>
                  </a:lnTo>
                  <a:lnTo>
                    <a:pt x="53754" y="161522"/>
                  </a:lnTo>
                  <a:lnTo>
                    <a:pt x="54755" y="161522"/>
                  </a:lnTo>
                  <a:lnTo>
                    <a:pt x="45413" y="156147"/>
                  </a:lnTo>
                  <a:lnTo>
                    <a:pt x="54755" y="150734"/>
                  </a:lnTo>
                  <a:lnTo>
                    <a:pt x="64097" y="156147"/>
                  </a:lnTo>
                  <a:lnTo>
                    <a:pt x="54755" y="161522"/>
                  </a:lnTo>
                  <a:lnTo>
                    <a:pt x="55756" y="161522"/>
                  </a:lnTo>
                  <a:lnTo>
                    <a:pt x="64579" y="156406"/>
                  </a:lnTo>
                  <a:lnTo>
                    <a:pt x="73402" y="161522"/>
                  </a:lnTo>
                  <a:lnTo>
                    <a:pt x="74440" y="161522"/>
                  </a:lnTo>
                  <a:lnTo>
                    <a:pt x="65098" y="156147"/>
                  </a:lnTo>
                  <a:lnTo>
                    <a:pt x="74440" y="150734"/>
                  </a:lnTo>
                  <a:lnTo>
                    <a:pt x="83745" y="156147"/>
                  </a:lnTo>
                  <a:lnTo>
                    <a:pt x="74440" y="161522"/>
                  </a:lnTo>
                  <a:lnTo>
                    <a:pt x="75441" y="161522"/>
                  </a:lnTo>
                  <a:lnTo>
                    <a:pt x="84264" y="156406"/>
                  </a:lnTo>
                  <a:lnTo>
                    <a:pt x="93087" y="161522"/>
                  </a:lnTo>
                  <a:lnTo>
                    <a:pt x="94088" y="161522"/>
                  </a:lnTo>
                  <a:lnTo>
                    <a:pt x="84783" y="156147"/>
                  </a:lnTo>
                  <a:lnTo>
                    <a:pt x="94088" y="150734"/>
                  </a:lnTo>
                  <a:lnTo>
                    <a:pt x="103431" y="156147"/>
                  </a:lnTo>
                  <a:lnTo>
                    <a:pt x="94088" y="161522"/>
                  </a:lnTo>
                  <a:lnTo>
                    <a:pt x="95126" y="161522"/>
                  </a:lnTo>
                  <a:lnTo>
                    <a:pt x="103950" y="156406"/>
                  </a:lnTo>
                  <a:lnTo>
                    <a:pt x="112773" y="161522"/>
                  </a:lnTo>
                  <a:lnTo>
                    <a:pt x="113774" y="161522"/>
                  </a:lnTo>
                  <a:lnTo>
                    <a:pt x="104431" y="156147"/>
                  </a:lnTo>
                  <a:lnTo>
                    <a:pt x="113774" y="150734"/>
                  </a:lnTo>
                  <a:lnTo>
                    <a:pt x="123116" y="156147"/>
                  </a:lnTo>
                  <a:lnTo>
                    <a:pt x="113774" y="161522"/>
                  </a:lnTo>
                  <a:lnTo>
                    <a:pt x="114775" y="161522"/>
                  </a:lnTo>
                  <a:lnTo>
                    <a:pt x="123598" y="156443"/>
                  </a:lnTo>
                  <a:lnTo>
                    <a:pt x="132421" y="161522"/>
                  </a:lnTo>
                  <a:lnTo>
                    <a:pt x="133459" y="161522"/>
                  </a:lnTo>
                  <a:lnTo>
                    <a:pt x="124117" y="156147"/>
                  </a:lnTo>
                  <a:lnTo>
                    <a:pt x="133459" y="150734"/>
                  </a:lnTo>
                  <a:lnTo>
                    <a:pt x="142764" y="156147"/>
                  </a:lnTo>
                  <a:lnTo>
                    <a:pt x="133459" y="161522"/>
                  </a:lnTo>
                  <a:lnTo>
                    <a:pt x="134460" y="161522"/>
                  </a:lnTo>
                  <a:lnTo>
                    <a:pt x="143283" y="156443"/>
                  </a:lnTo>
                  <a:lnTo>
                    <a:pt x="152106" y="161522"/>
                  </a:lnTo>
                  <a:lnTo>
                    <a:pt x="153144" y="161522"/>
                  </a:lnTo>
                  <a:lnTo>
                    <a:pt x="143802" y="156147"/>
                  </a:lnTo>
                  <a:lnTo>
                    <a:pt x="153144" y="150734"/>
                  </a:lnTo>
                  <a:lnTo>
                    <a:pt x="162449" y="156147"/>
                  </a:lnTo>
                  <a:lnTo>
                    <a:pt x="153144" y="161522"/>
                  </a:lnTo>
                  <a:lnTo>
                    <a:pt x="154145" y="161522"/>
                  </a:lnTo>
                  <a:lnTo>
                    <a:pt x="162968" y="156443"/>
                  </a:lnTo>
                  <a:lnTo>
                    <a:pt x="171791" y="161522"/>
                  </a:lnTo>
                  <a:lnTo>
                    <a:pt x="172792" y="161522"/>
                  </a:lnTo>
                  <a:lnTo>
                    <a:pt x="163487" y="156147"/>
                  </a:lnTo>
                  <a:lnTo>
                    <a:pt x="172792" y="150734"/>
                  </a:lnTo>
                  <a:lnTo>
                    <a:pt x="182134" y="156147"/>
                  </a:lnTo>
                  <a:lnTo>
                    <a:pt x="172792" y="161522"/>
                  </a:lnTo>
                  <a:lnTo>
                    <a:pt x="173830" y="161522"/>
                  </a:lnTo>
                  <a:lnTo>
                    <a:pt x="182653" y="156443"/>
                  </a:lnTo>
                  <a:lnTo>
                    <a:pt x="191476" y="161522"/>
                  </a:lnTo>
                  <a:lnTo>
                    <a:pt x="192477" y="161522"/>
                  </a:lnTo>
                  <a:lnTo>
                    <a:pt x="183135" y="156147"/>
                  </a:lnTo>
                  <a:lnTo>
                    <a:pt x="192477" y="150734"/>
                  </a:lnTo>
                  <a:lnTo>
                    <a:pt x="201819" y="156147"/>
                  </a:lnTo>
                  <a:lnTo>
                    <a:pt x="192477" y="161522"/>
                  </a:lnTo>
                  <a:lnTo>
                    <a:pt x="193478" y="161522"/>
                  </a:lnTo>
                  <a:lnTo>
                    <a:pt x="202301" y="156406"/>
                  </a:lnTo>
                  <a:lnTo>
                    <a:pt x="211124" y="161522"/>
                  </a:lnTo>
                  <a:lnTo>
                    <a:pt x="212162" y="161522"/>
                  </a:lnTo>
                  <a:lnTo>
                    <a:pt x="202820" y="156147"/>
                  </a:lnTo>
                  <a:lnTo>
                    <a:pt x="212162" y="150734"/>
                  </a:lnTo>
                  <a:lnTo>
                    <a:pt x="221467" y="156147"/>
                  </a:lnTo>
                  <a:lnTo>
                    <a:pt x="212162" y="161522"/>
                  </a:lnTo>
                  <a:lnTo>
                    <a:pt x="213163" y="161522"/>
                  </a:lnTo>
                  <a:lnTo>
                    <a:pt x="221986" y="156406"/>
                  </a:lnTo>
                  <a:lnTo>
                    <a:pt x="230809" y="161522"/>
                  </a:lnTo>
                  <a:lnTo>
                    <a:pt x="231810" y="161522"/>
                  </a:lnTo>
                  <a:lnTo>
                    <a:pt x="222505" y="156147"/>
                  </a:lnTo>
                  <a:lnTo>
                    <a:pt x="231810" y="150734"/>
                  </a:lnTo>
                  <a:lnTo>
                    <a:pt x="241153" y="156147"/>
                  </a:lnTo>
                  <a:lnTo>
                    <a:pt x="231810" y="161522"/>
                  </a:lnTo>
                  <a:lnTo>
                    <a:pt x="232848" y="161522"/>
                  </a:lnTo>
                  <a:lnTo>
                    <a:pt x="241672" y="156406"/>
                  </a:lnTo>
                  <a:lnTo>
                    <a:pt x="250495" y="161522"/>
                  </a:lnTo>
                  <a:lnTo>
                    <a:pt x="251496" y="161522"/>
                  </a:lnTo>
                  <a:lnTo>
                    <a:pt x="242153" y="156147"/>
                  </a:lnTo>
                  <a:lnTo>
                    <a:pt x="251496" y="150734"/>
                  </a:lnTo>
                  <a:lnTo>
                    <a:pt x="260838" y="156147"/>
                  </a:lnTo>
                  <a:lnTo>
                    <a:pt x="251496" y="161522"/>
                  </a:lnTo>
                  <a:lnTo>
                    <a:pt x="252534" y="161522"/>
                  </a:lnTo>
                  <a:lnTo>
                    <a:pt x="261357" y="156443"/>
                  </a:lnTo>
                  <a:lnTo>
                    <a:pt x="270180" y="161522"/>
                  </a:lnTo>
                  <a:lnTo>
                    <a:pt x="271181" y="161522"/>
                  </a:lnTo>
                  <a:lnTo>
                    <a:pt x="261839" y="156147"/>
                  </a:lnTo>
                  <a:lnTo>
                    <a:pt x="271181" y="150734"/>
                  </a:lnTo>
                  <a:lnTo>
                    <a:pt x="280523" y="156147"/>
                  </a:lnTo>
                  <a:lnTo>
                    <a:pt x="271181" y="161522"/>
                  </a:lnTo>
                  <a:lnTo>
                    <a:pt x="272182" y="161522"/>
                  </a:lnTo>
                  <a:lnTo>
                    <a:pt x="281005" y="156443"/>
                  </a:lnTo>
                  <a:lnTo>
                    <a:pt x="285750" y="159149"/>
                  </a:lnTo>
                  <a:lnTo>
                    <a:pt x="285750" y="158556"/>
                  </a:lnTo>
                  <a:lnTo>
                    <a:pt x="281524" y="156147"/>
                  </a:lnTo>
                  <a:lnTo>
                    <a:pt x="285750" y="153700"/>
                  </a:lnTo>
                  <a:lnTo>
                    <a:pt x="285750" y="153107"/>
                  </a:lnTo>
                  <a:lnTo>
                    <a:pt x="281005" y="155850"/>
                  </a:lnTo>
                  <a:lnTo>
                    <a:pt x="271700" y="150438"/>
                  </a:lnTo>
                  <a:lnTo>
                    <a:pt x="281005" y="145062"/>
                  </a:lnTo>
                  <a:lnTo>
                    <a:pt x="285750" y="147805"/>
                  </a:lnTo>
                  <a:lnTo>
                    <a:pt x="285750" y="147212"/>
                  </a:lnTo>
                  <a:lnTo>
                    <a:pt x="281524" y="144766"/>
                  </a:lnTo>
                  <a:lnTo>
                    <a:pt x="285750" y="142319"/>
                  </a:lnTo>
                  <a:lnTo>
                    <a:pt x="285750" y="141763"/>
                  </a:lnTo>
                  <a:lnTo>
                    <a:pt x="281005" y="144469"/>
                  </a:lnTo>
                  <a:lnTo>
                    <a:pt x="271700" y="139094"/>
                  </a:lnTo>
                  <a:lnTo>
                    <a:pt x="281005" y="133718"/>
                  </a:lnTo>
                  <a:lnTo>
                    <a:pt x="285750" y="136424"/>
                  </a:lnTo>
                  <a:lnTo>
                    <a:pt x="285750" y="135868"/>
                  </a:lnTo>
                  <a:lnTo>
                    <a:pt x="281524" y="133422"/>
                  </a:lnTo>
                  <a:lnTo>
                    <a:pt x="285750" y="130975"/>
                  </a:lnTo>
                  <a:lnTo>
                    <a:pt x="285750" y="130382"/>
                  </a:lnTo>
                  <a:lnTo>
                    <a:pt x="281005" y="133125"/>
                  </a:lnTo>
                  <a:lnTo>
                    <a:pt x="271700" y="127750"/>
                  </a:lnTo>
                  <a:lnTo>
                    <a:pt x="281005" y="122337"/>
                  </a:lnTo>
                  <a:lnTo>
                    <a:pt x="285750" y="125080"/>
                  </a:lnTo>
                  <a:lnTo>
                    <a:pt x="285750" y="124487"/>
                  </a:lnTo>
                  <a:lnTo>
                    <a:pt x="281524" y="122040"/>
                  </a:lnTo>
                  <a:lnTo>
                    <a:pt x="285750" y="119594"/>
                  </a:lnTo>
                  <a:lnTo>
                    <a:pt x="285750" y="119038"/>
                  </a:lnTo>
                  <a:lnTo>
                    <a:pt x="281005" y="121744"/>
                  </a:lnTo>
                  <a:lnTo>
                    <a:pt x="271700" y="116369"/>
                  </a:lnTo>
                  <a:lnTo>
                    <a:pt x="281005" y="110993"/>
                  </a:lnTo>
                  <a:lnTo>
                    <a:pt x="285750" y="113736"/>
                  </a:lnTo>
                  <a:lnTo>
                    <a:pt x="285750" y="113143"/>
                  </a:lnTo>
                  <a:lnTo>
                    <a:pt x="281524" y="110697"/>
                  </a:lnTo>
                  <a:lnTo>
                    <a:pt x="285750" y="108250"/>
                  </a:lnTo>
                  <a:lnTo>
                    <a:pt x="285750" y="107657"/>
                  </a:lnTo>
                  <a:lnTo>
                    <a:pt x="281005" y="110400"/>
                  </a:lnTo>
                  <a:lnTo>
                    <a:pt x="271700" y="105025"/>
                  </a:lnTo>
                  <a:lnTo>
                    <a:pt x="281005" y="99612"/>
                  </a:lnTo>
                  <a:lnTo>
                    <a:pt x="285750" y="102355"/>
                  </a:lnTo>
                  <a:lnTo>
                    <a:pt x="285750" y="101762"/>
                  </a:lnTo>
                  <a:lnTo>
                    <a:pt x="281524" y="99353"/>
                  </a:lnTo>
                  <a:lnTo>
                    <a:pt x="285750" y="96906"/>
                  </a:lnTo>
                  <a:lnTo>
                    <a:pt x="285750" y="96313"/>
                  </a:lnTo>
                  <a:lnTo>
                    <a:pt x="281005" y="99056"/>
                  </a:lnTo>
                  <a:lnTo>
                    <a:pt x="271700" y="93643"/>
                  </a:lnTo>
                  <a:lnTo>
                    <a:pt x="281005" y="88268"/>
                  </a:lnTo>
                  <a:lnTo>
                    <a:pt x="285750" y="91011"/>
                  </a:lnTo>
                  <a:lnTo>
                    <a:pt x="285750" y="90418"/>
                  </a:lnTo>
                  <a:lnTo>
                    <a:pt x="281524" y="87971"/>
                  </a:lnTo>
                  <a:lnTo>
                    <a:pt x="285750" y="85525"/>
                  </a:lnTo>
                  <a:lnTo>
                    <a:pt x="285750" y="84932"/>
                  </a:lnTo>
                  <a:lnTo>
                    <a:pt x="281005" y="87675"/>
                  </a:lnTo>
                  <a:lnTo>
                    <a:pt x="271700" y="82299"/>
                  </a:lnTo>
                  <a:lnTo>
                    <a:pt x="281005" y="76924"/>
                  </a:lnTo>
                  <a:lnTo>
                    <a:pt x="285750" y="79630"/>
                  </a:lnTo>
                  <a:lnTo>
                    <a:pt x="285750" y="79074"/>
                  </a:lnTo>
                  <a:lnTo>
                    <a:pt x="281524" y="76627"/>
                  </a:lnTo>
                  <a:lnTo>
                    <a:pt x="285750" y="74181"/>
                  </a:lnTo>
                  <a:lnTo>
                    <a:pt x="285750" y="73588"/>
                  </a:lnTo>
                  <a:lnTo>
                    <a:pt x="281005" y="76331"/>
                  </a:lnTo>
                  <a:lnTo>
                    <a:pt x="271700" y="70956"/>
                  </a:lnTo>
                  <a:lnTo>
                    <a:pt x="281005" y="65543"/>
                  </a:lnTo>
                  <a:lnTo>
                    <a:pt x="285750" y="68286"/>
                  </a:lnTo>
                  <a:lnTo>
                    <a:pt x="285750" y="67693"/>
                  </a:lnTo>
                  <a:lnTo>
                    <a:pt x="281524" y="65246"/>
                  </a:lnTo>
                  <a:lnTo>
                    <a:pt x="285750" y="62800"/>
                  </a:lnTo>
                  <a:lnTo>
                    <a:pt x="285750" y="62244"/>
                  </a:lnTo>
                  <a:lnTo>
                    <a:pt x="281005" y="64950"/>
                  </a:lnTo>
                  <a:lnTo>
                    <a:pt x="271700" y="59574"/>
                  </a:lnTo>
                  <a:lnTo>
                    <a:pt x="281005" y="54199"/>
                  </a:lnTo>
                  <a:lnTo>
                    <a:pt x="285750" y="56942"/>
                  </a:lnTo>
                  <a:lnTo>
                    <a:pt x="285750" y="56349"/>
                  </a:lnTo>
                  <a:lnTo>
                    <a:pt x="281524" y="53902"/>
                  </a:lnTo>
                  <a:lnTo>
                    <a:pt x="285750" y="51456"/>
                  </a:lnTo>
                  <a:lnTo>
                    <a:pt x="285750" y="50863"/>
                  </a:lnTo>
                  <a:lnTo>
                    <a:pt x="281005" y="53606"/>
                  </a:lnTo>
                  <a:lnTo>
                    <a:pt x="271700" y="48230"/>
                  </a:lnTo>
                  <a:lnTo>
                    <a:pt x="281005" y="42818"/>
                  </a:lnTo>
                  <a:lnTo>
                    <a:pt x="285750" y="45561"/>
                  </a:lnTo>
                  <a:lnTo>
                    <a:pt x="285750" y="44968"/>
                  </a:lnTo>
                  <a:lnTo>
                    <a:pt x="281524" y="42521"/>
                  </a:lnTo>
                  <a:lnTo>
                    <a:pt x="285750" y="40112"/>
                  </a:lnTo>
                  <a:lnTo>
                    <a:pt x="285750" y="39519"/>
                  </a:lnTo>
                  <a:lnTo>
                    <a:pt x="281005" y="42262"/>
                  </a:lnTo>
                  <a:lnTo>
                    <a:pt x="271700" y="36849"/>
                  </a:lnTo>
                  <a:lnTo>
                    <a:pt x="281005" y="31474"/>
                  </a:lnTo>
                  <a:lnTo>
                    <a:pt x="285750" y="34217"/>
                  </a:lnTo>
                  <a:lnTo>
                    <a:pt x="285750" y="33624"/>
                  </a:lnTo>
                  <a:lnTo>
                    <a:pt x="281524" y="31177"/>
                  </a:lnTo>
                  <a:lnTo>
                    <a:pt x="285750" y="28731"/>
                  </a:lnTo>
                  <a:lnTo>
                    <a:pt x="285750" y="28138"/>
                  </a:lnTo>
                  <a:lnTo>
                    <a:pt x="281005" y="30881"/>
                  </a:lnTo>
                  <a:lnTo>
                    <a:pt x="271700" y="25505"/>
                  </a:lnTo>
                  <a:lnTo>
                    <a:pt x="281005" y="20130"/>
                  </a:lnTo>
                  <a:lnTo>
                    <a:pt x="285750" y="22836"/>
                  </a:lnTo>
                  <a:lnTo>
                    <a:pt x="285750" y="22243"/>
                  </a:lnTo>
                  <a:lnTo>
                    <a:pt x="281524" y="19833"/>
                  </a:lnTo>
                  <a:lnTo>
                    <a:pt x="285750" y="17387"/>
                  </a:lnTo>
                  <a:lnTo>
                    <a:pt x="285750" y="16794"/>
                  </a:lnTo>
                  <a:lnTo>
                    <a:pt x="281005" y="19537"/>
                  </a:lnTo>
                  <a:lnTo>
                    <a:pt x="271700" y="14124"/>
                  </a:lnTo>
                  <a:lnTo>
                    <a:pt x="281005" y="8749"/>
                  </a:lnTo>
                  <a:lnTo>
                    <a:pt x="285750" y="11492"/>
                  </a:lnTo>
                  <a:lnTo>
                    <a:pt x="285750" y="10899"/>
                  </a:lnTo>
                  <a:lnTo>
                    <a:pt x="281524" y="8452"/>
                  </a:lnTo>
                  <a:lnTo>
                    <a:pt x="285750" y="6006"/>
                  </a:lnTo>
                  <a:lnTo>
                    <a:pt x="285750" y="5450"/>
                  </a:lnTo>
                  <a:lnTo>
                    <a:pt x="281005" y="8156"/>
                  </a:lnTo>
                  <a:lnTo>
                    <a:pt x="271700" y="2780"/>
                  </a:lnTo>
                  <a:lnTo>
                    <a:pt x="276482" y="0"/>
                  </a:lnTo>
                  <a:lnTo>
                    <a:pt x="275444" y="0"/>
                  </a:lnTo>
                  <a:lnTo>
                    <a:pt x="271181" y="2484"/>
                  </a:lnTo>
                  <a:lnTo>
                    <a:pt x="266880" y="0"/>
                  </a:lnTo>
                  <a:lnTo>
                    <a:pt x="265879" y="0"/>
                  </a:lnTo>
                  <a:lnTo>
                    <a:pt x="270662" y="2780"/>
                  </a:lnTo>
                  <a:lnTo>
                    <a:pt x="261357" y="8156"/>
                  </a:lnTo>
                  <a:lnTo>
                    <a:pt x="252015" y="2780"/>
                  </a:lnTo>
                  <a:lnTo>
                    <a:pt x="256797" y="0"/>
                  </a:lnTo>
                  <a:lnTo>
                    <a:pt x="255796" y="0"/>
                  </a:lnTo>
                  <a:lnTo>
                    <a:pt x="251496" y="2484"/>
                  </a:lnTo>
                  <a:lnTo>
                    <a:pt x="247232" y="0"/>
                  </a:lnTo>
                  <a:lnTo>
                    <a:pt x="246194" y="0"/>
                  </a:lnTo>
                  <a:lnTo>
                    <a:pt x="250977" y="2780"/>
                  </a:lnTo>
                  <a:lnTo>
                    <a:pt x="241672" y="8156"/>
                  </a:lnTo>
                  <a:lnTo>
                    <a:pt x="232329" y="2780"/>
                  </a:lnTo>
                  <a:lnTo>
                    <a:pt x="237112" y="0"/>
                  </a:lnTo>
                  <a:lnTo>
                    <a:pt x="236111" y="0"/>
                  </a:lnTo>
                  <a:lnTo>
                    <a:pt x="231810" y="2484"/>
                  </a:lnTo>
                  <a:lnTo>
                    <a:pt x="227547" y="0"/>
                  </a:lnTo>
                  <a:lnTo>
                    <a:pt x="226546" y="0"/>
                  </a:lnTo>
                  <a:lnTo>
                    <a:pt x="231328" y="2780"/>
                  </a:lnTo>
                  <a:lnTo>
                    <a:pt x="221986" y="8156"/>
                  </a:lnTo>
                  <a:lnTo>
                    <a:pt x="212644" y="2780"/>
                  </a:lnTo>
                  <a:lnTo>
                    <a:pt x="217464" y="0"/>
                  </a:lnTo>
                  <a:lnTo>
                    <a:pt x="216426" y="0"/>
                  </a:lnTo>
                  <a:lnTo>
                    <a:pt x="212162" y="2484"/>
                  </a:lnTo>
                  <a:lnTo>
                    <a:pt x="207862" y="0"/>
                  </a:lnTo>
                  <a:lnTo>
                    <a:pt x="206861" y="0"/>
                  </a:lnTo>
                  <a:lnTo>
                    <a:pt x="211643" y="2780"/>
                  </a:lnTo>
                  <a:lnTo>
                    <a:pt x="202301" y="8156"/>
                  </a:lnTo>
                  <a:lnTo>
                    <a:pt x="192996" y="2780"/>
                  </a:lnTo>
                  <a:lnTo>
                    <a:pt x="197778" y="0"/>
                  </a:lnTo>
                  <a:lnTo>
                    <a:pt x="196740" y="0"/>
                  </a:lnTo>
                  <a:lnTo>
                    <a:pt x="192477" y="2484"/>
                  </a:lnTo>
                  <a:lnTo>
                    <a:pt x="188177" y="0"/>
                  </a:lnTo>
                  <a:lnTo>
                    <a:pt x="187176" y="0"/>
                  </a:lnTo>
                  <a:lnTo>
                    <a:pt x="191958" y="2780"/>
                  </a:lnTo>
                  <a:lnTo>
                    <a:pt x="182653" y="8156"/>
                  </a:lnTo>
                  <a:lnTo>
                    <a:pt x="173311" y="2780"/>
                  </a:lnTo>
                  <a:lnTo>
                    <a:pt x="178093" y="0"/>
                  </a:lnTo>
                  <a:lnTo>
                    <a:pt x="177092" y="0"/>
                  </a:lnTo>
                  <a:lnTo>
                    <a:pt x="172792" y="2484"/>
                  </a:lnTo>
                  <a:lnTo>
                    <a:pt x="168529" y="0"/>
                  </a:lnTo>
                  <a:lnTo>
                    <a:pt x="167491" y="0"/>
                  </a:lnTo>
                  <a:lnTo>
                    <a:pt x="172310" y="2780"/>
                  </a:lnTo>
                  <a:lnTo>
                    <a:pt x="162968" y="8156"/>
                  </a:lnTo>
                  <a:lnTo>
                    <a:pt x="153626" y="2780"/>
                  </a:lnTo>
                  <a:lnTo>
                    <a:pt x="158408" y="0"/>
                  </a:lnTo>
                  <a:lnTo>
                    <a:pt x="157407" y="0"/>
                  </a:lnTo>
                  <a:lnTo>
                    <a:pt x="153144" y="2484"/>
                  </a:lnTo>
                  <a:lnTo>
                    <a:pt x="148844" y="0"/>
                  </a:lnTo>
                  <a:lnTo>
                    <a:pt x="147843" y="0"/>
                  </a:lnTo>
                  <a:lnTo>
                    <a:pt x="152625" y="2780"/>
                  </a:lnTo>
                  <a:lnTo>
                    <a:pt x="143283" y="8156"/>
                  </a:lnTo>
                  <a:lnTo>
                    <a:pt x="133978" y="2780"/>
                  </a:lnTo>
                  <a:lnTo>
                    <a:pt x="138760" y="0"/>
                  </a:lnTo>
                  <a:lnTo>
                    <a:pt x="137722" y="0"/>
                  </a:lnTo>
                  <a:lnTo>
                    <a:pt x="133459" y="2484"/>
                  </a:lnTo>
                  <a:lnTo>
                    <a:pt x="129158" y="0"/>
                  </a:lnTo>
                  <a:lnTo>
                    <a:pt x="128157" y="0"/>
                  </a:lnTo>
                  <a:lnTo>
                    <a:pt x="132940" y="2780"/>
                  </a:lnTo>
                  <a:lnTo>
                    <a:pt x="123598" y="8156"/>
                  </a:lnTo>
                  <a:lnTo>
                    <a:pt x="114293" y="2780"/>
                  </a:lnTo>
                  <a:lnTo>
                    <a:pt x="119075" y="0"/>
                  </a:lnTo>
                  <a:lnTo>
                    <a:pt x="118074" y="0"/>
                  </a:lnTo>
                  <a:lnTo>
                    <a:pt x="113774" y="2484"/>
                  </a:lnTo>
                  <a:lnTo>
                    <a:pt x="109510" y="0"/>
                  </a:lnTo>
                  <a:lnTo>
                    <a:pt x="108472" y="0"/>
                  </a:lnTo>
                  <a:lnTo>
                    <a:pt x="113255" y="2780"/>
                  </a:lnTo>
                  <a:lnTo>
                    <a:pt x="103950" y="8156"/>
                  </a:lnTo>
                  <a:lnTo>
                    <a:pt x="94607" y="2780"/>
                  </a:lnTo>
                  <a:lnTo>
                    <a:pt x="99390" y="0"/>
                  </a:lnTo>
                  <a:lnTo>
                    <a:pt x="98389" y="0"/>
                  </a:lnTo>
                  <a:lnTo>
                    <a:pt x="94088" y="2484"/>
                  </a:lnTo>
                  <a:lnTo>
                    <a:pt x="89825" y="0"/>
                  </a:lnTo>
                  <a:lnTo>
                    <a:pt x="88787" y="0"/>
                  </a:lnTo>
                  <a:lnTo>
                    <a:pt x="93606" y="2780"/>
                  </a:lnTo>
                  <a:lnTo>
                    <a:pt x="84264" y="8156"/>
                  </a:lnTo>
                  <a:lnTo>
                    <a:pt x="74922" y="2780"/>
                  </a:lnTo>
                  <a:lnTo>
                    <a:pt x="79742" y="0"/>
                  </a:lnTo>
                  <a:lnTo>
                    <a:pt x="78704" y="0"/>
                  </a:lnTo>
                  <a:lnTo>
                    <a:pt x="74440" y="2484"/>
                  </a:lnTo>
                  <a:lnTo>
                    <a:pt x="70140" y="0"/>
                  </a:lnTo>
                  <a:lnTo>
                    <a:pt x="69139" y="0"/>
                  </a:lnTo>
                  <a:lnTo>
                    <a:pt x="73921" y="2780"/>
                  </a:lnTo>
                  <a:lnTo>
                    <a:pt x="64579" y="8156"/>
                  </a:lnTo>
                  <a:lnTo>
                    <a:pt x="55274" y="2780"/>
                  </a:lnTo>
                  <a:lnTo>
                    <a:pt x="60056" y="0"/>
                  </a:lnTo>
                  <a:lnTo>
                    <a:pt x="59018" y="0"/>
                  </a:lnTo>
                  <a:lnTo>
                    <a:pt x="54755" y="2484"/>
                  </a:lnTo>
                  <a:lnTo>
                    <a:pt x="50455" y="0"/>
                  </a:lnTo>
                  <a:lnTo>
                    <a:pt x="49454" y="0"/>
                  </a:lnTo>
                  <a:lnTo>
                    <a:pt x="54236" y="2780"/>
                  </a:lnTo>
                  <a:lnTo>
                    <a:pt x="44931" y="8156"/>
                  </a:lnTo>
                  <a:lnTo>
                    <a:pt x="35589" y="2780"/>
                  </a:lnTo>
                  <a:lnTo>
                    <a:pt x="40371" y="0"/>
                  </a:lnTo>
                  <a:lnTo>
                    <a:pt x="39370" y="0"/>
                  </a:lnTo>
                  <a:lnTo>
                    <a:pt x="35070" y="2484"/>
                  </a:lnTo>
                  <a:lnTo>
                    <a:pt x="30807" y="0"/>
                  </a:lnTo>
                  <a:lnTo>
                    <a:pt x="29769" y="0"/>
                  </a:lnTo>
                  <a:lnTo>
                    <a:pt x="34551" y="2780"/>
                  </a:lnTo>
                  <a:lnTo>
                    <a:pt x="25246" y="8156"/>
                  </a:lnTo>
                  <a:lnTo>
                    <a:pt x="15904" y="2780"/>
                  </a:lnTo>
                  <a:lnTo>
                    <a:pt x="20686" y="0"/>
                  </a:lnTo>
                  <a:lnTo>
                    <a:pt x="19685" y="0"/>
                  </a:lnTo>
                  <a:lnTo>
                    <a:pt x="15385" y="2484"/>
                  </a:lnTo>
                  <a:lnTo>
                    <a:pt x="11122" y="0"/>
                  </a:lnTo>
                  <a:close/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4" name="Google Shape;8544;p25"/>
            <p:cNvSpPr/>
            <p:nvPr/>
          </p:nvSpPr>
          <p:spPr>
            <a:xfrm>
              <a:off x="6784075" y="460682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5" name="Google Shape;8545;p25"/>
            <p:cNvSpPr/>
            <p:nvPr/>
          </p:nvSpPr>
          <p:spPr>
            <a:xfrm>
              <a:off x="4325275" y="4606825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6" name="Google Shape;8546;p25"/>
            <p:cNvSpPr/>
            <p:nvPr/>
          </p:nvSpPr>
          <p:spPr>
            <a:xfrm>
              <a:off x="3341025" y="460682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7" name="Google Shape;8547;p25"/>
            <p:cNvSpPr/>
            <p:nvPr/>
          </p:nvSpPr>
          <p:spPr>
            <a:xfrm>
              <a:off x="3833150" y="460682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8" name="Google Shape;8548;p25"/>
            <p:cNvSpPr/>
            <p:nvPr/>
          </p:nvSpPr>
          <p:spPr>
            <a:xfrm>
              <a:off x="390100" y="460682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9" name="Google Shape;8549;p25"/>
            <p:cNvSpPr/>
            <p:nvPr/>
          </p:nvSpPr>
          <p:spPr>
            <a:xfrm>
              <a:off x="6291950" y="460682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0" name="Google Shape;8550;p25"/>
            <p:cNvSpPr/>
            <p:nvPr/>
          </p:nvSpPr>
          <p:spPr>
            <a:xfrm>
              <a:off x="4816500" y="460682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84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1" name="Google Shape;8551;p25"/>
            <p:cNvSpPr/>
            <p:nvPr/>
          </p:nvSpPr>
          <p:spPr>
            <a:xfrm>
              <a:off x="5308625" y="460682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47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2" name="Google Shape;8552;p25"/>
            <p:cNvSpPr/>
            <p:nvPr/>
          </p:nvSpPr>
          <p:spPr>
            <a:xfrm>
              <a:off x="5800750" y="460682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3"/>
                  </a:lnTo>
                  <a:lnTo>
                    <a:pt x="9305" y="0"/>
                  </a:lnTo>
                  <a:lnTo>
                    <a:pt x="18648" y="5413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3" name="Google Shape;8553;p25"/>
            <p:cNvSpPr/>
            <p:nvPr/>
          </p:nvSpPr>
          <p:spPr>
            <a:xfrm>
              <a:off x="882225" y="4606825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4" name="Google Shape;8554;p25"/>
            <p:cNvSpPr/>
            <p:nvPr/>
          </p:nvSpPr>
          <p:spPr>
            <a:xfrm>
              <a:off x="1373450" y="460682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84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5" name="Google Shape;8555;p25"/>
            <p:cNvSpPr/>
            <p:nvPr/>
          </p:nvSpPr>
          <p:spPr>
            <a:xfrm>
              <a:off x="1865575" y="460682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47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6" name="Google Shape;8556;p25"/>
            <p:cNvSpPr/>
            <p:nvPr/>
          </p:nvSpPr>
          <p:spPr>
            <a:xfrm>
              <a:off x="2357700" y="460682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3"/>
                  </a:lnTo>
                  <a:lnTo>
                    <a:pt x="9305" y="0"/>
                  </a:lnTo>
                  <a:lnTo>
                    <a:pt x="18648" y="5413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7" name="Google Shape;8557;p25"/>
            <p:cNvSpPr/>
            <p:nvPr/>
          </p:nvSpPr>
          <p:spPr>
            <a:xfrm>
              <a:off x="2848900" y="460682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8" name="Google Shape;8558;p25"/>
            <p:cNvSpPr/>
            <p:nvPr/>
          </p:nvSpPr>
          <p:spPr>
            <a:xfrm>
              <a:off x="3587550" y="446502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8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9" name="Google Shape;8559;p25"/>
            <p:cNvSpPr/>
            <p:nvPr/>
          </p:nvSpPr>
          <p:spPr>
            <a:xfrm>
              <a:off x="4078750" y="4465025"/>
              <a:ext cx="467150" cy="269725"/>
            </a:xfrm>
            <a:custGeom>
              <a:avLst/>
              <a:gdLst/>
              <a:ahLst/>
              <a:cxnLst/>
              <a:rect l="l" t="t" r="r" b="b"/>
              <a:pathLst>
                <a:path w="18686" h="10789" fill="none" extrusionOk="0">
                  <a:moveTo>
                    <a:pt x="9343" y="10788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0" name="Google Shape;8560;p25"/>
            <p:cNvSpPr/>
            <p:nvPr/>
          </p:nvSpPr>
          <p:spPr>
            <a:xfrm>
              <a:off x="6538475" y="446502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8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1" name="Google Shape;8561;p25"/>
            <p:cNvSpPr/>
            <p:nvPr/>
          </p:nvSpPr>
          <p:spPr>
            <a:xfrm>
              <a:off x="4570900" y="446502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8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47" y="5376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2" name="Google Shape;8562;p25"/>
            <p:cNvSpPr/>
            <p:nvPr/>
          </p:nvSpPr>
          <p:spPr>
            <a:xfrm>
              <a:off x="5063025" y="446502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8"/>
                  </a:moveTo>
                  <a:lnTo>
                    <a:pt x="0" y="5376"/>
                  </a:lnTo>
                  <a:lnTo>
                    <a:pt x="9305" y="0"/>
                  </a:lnTo>
                  <a:lnTo>
                    <a:pt x="18647" y="5376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3" name="Google Shape;8563;p25"/>
            <p:cNvSpPr/>
            <p:nvPr/>
          </p:nvSpPr>
          <p:spPr>
            <a:xfrm>
              <a:off x="5554225" y="446502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8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84" y="5376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4" name="Google Shape;8564;p25"/>
            <p:cNvSpPr/>
            <p:nvPr/>
          </p:nvSpPr>
          <p:spPr>
            <a:xfrm>
              <a:off x="6046350" y="446502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8"/>
                  </a:moveTo>
                  <a:lnTo>
                    <a:pt x="0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5" name="Google Shape;8565;p25"/>
            <p:cNvSpPr/>
            <p:nvPr/>
          </p:nvSpPr>
          <p:spPr>
            <a:xfrm>
              <a:off x="2603300" y="446502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8"/>
                  </a:moveTo>
                  <a:lnTo>
                    <a:pt x="0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6" name="Google Shape;8566;p25"/>
            <p:cNvSpPr/>
            <p:nvPr/>
          </p:nvSpPr>
          <p:spPr>
            <a:xfrm>
              <a:off x="3095425" y="446502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8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7" name="Google Shape;8567;p25"/>
            <p:cNvSpPr/>
            <p:nvPr/>
          </p:nvSpPr>
          <p:spPr>
            <a:xfrm>
              <a:off x="635700" y="4465025"/>
              <a:ext cx="467150" cy="269725"/>
            </a:xfrm>
            <a:custGeom>
              <a:avLst/>
              <a:gdLst/>
              <a:ahLst/>
              <a:cxnLst/>
              <a:rect l="l" t="t" r="r" b="b"/>
              <a:pathLst>
                <a:path w="18686" h="10789" fill="none" extrusionOk="0">
                  <a:moveTo>
                    <a:pt x="9343" y="10788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8" name="Google Shape;8568;p25"/>
            <p:cNvSpPr/>
            <p:nvPr/>
          </p:nvSpPr>
          <p:spPr>
            <a:xfrm>
              <a:off x="1127850" y="446502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8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47" y="5376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9" name="Google Shape;8569;p25"/>
            <p:cNvSpPr/>
            <p:nvPr/>
          </p:nvSpPr>
          <p:spPr>
            <a:xfrm>
              <a:off x="1619975" y="446502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8"/>
                  </a:moveTo>
                  <a:lnTo>
                    <a:pt x="0" y="5376"/>
                  </a:lnTo>
                  <a:lnTo>
                    <a:pt x="9305" y="0"/>
                  </a:lnTo>
                  <a:lnTo>
                    <a:pt x="18647" y="5376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0" name="Google Shape;8570;p25"/>
            <p:cNvSpPr/>
            <p:nvPr/>
          </p:nvSpPr>
          <p:spPr>
            <a:xfrm>
              <a:off x="2111175" y="446502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8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84" y="5376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1" name="Google Shape;8571;p25"/>
            <p:cNvSpPr/>
            <p:nvPr/>
          </p:nvSpPr>
          <p:spPr>
            <a:xfrm>
              <a:off x="3833150" y="43232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2" name="Google Shape;8572;p25"/>
            <p:cNvSpPr/>
            <p:nvPr/>
          </p:nvSpPr>
          <p:spPr>
            <a:xfrm>
              <a:off x="5308625" y="43232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47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3" name="Google Shape;8573;p25"/>
            <p:cNvSpPr/>
            <p:nvPr/>
          </p:nvSpPr>
          <p:spPr>
            <a:xfrm>
              <a:off x="5800750" y="43232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6"/>
                  </a:lnTo>
                  <a:lnTo>
                    <a:pt x="9305" y="0"/>
                  </a:lnTo>
                  <a:lnTo>
                    <a:pt x="18648" y="5376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4" name="Google Shape;8574;p25"/>
            <p:cNvSpPr/>
            <p:nvPr/>
          </p:nvSpPr>
          <p:spPr>
            <a:xfrm>
              <a:off x="6291950" y="43232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0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5" name="Google Shape;8575;p25"/>
            <p:cNvSpPr/>
            <p:nvPr/>
          </p:nvSpPr>
          <p:spPr>
            <a:xfrm>
              <a:off x="2848900" y="43232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0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6" name="Google Shape;8576;p25"/>
            <p:cNvSpPr/>
            <p:nvPr/>
          </p:nvSpPr>
          <p:spPr>
            <a:xfrm>
              <a:off x="3341025" y="43232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7" name="Google Shape;8577;p25"/>
            <p:cNvSpPr/>
            <p:nvPr/>
          </p:nvSpPr>
          <p:spPr>
            <a:xfrm>
              <a:off x="4325275" y="4323225"/>
              <a:ext cx="466225" cy="268775"/>
            </a:xfrm>
            <a:custGeom>
              <a:avLst/>
              <a:gdLst/>
              <a:ahLst/>
              <a:cxnLst/>
              <a:rect l="l" t="t" r="r" b="b"/>
              <a:pathLst>
                <a:path w="18649" h="10751" fill="none" extrusionOk="0">
                  <a:moveTo>
                    <a:pt x="9306" y="10751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8" name="Google Shape;8578;p25"/>
            <p:cNvSpPr/>
            <p:nvPr/>
          </p:nvSpPr>
          <p:spPr>
            <a:xfrm>
              <a:off x="4816500" y="43232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84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9" name="Google Shape;8579;p25"/>
            <p:cNvSpPr/>
            <p:nvPr/>
          </p:nvSpPr>
          <p:spPr>
            <a:xfrm>
              <a:off x="6784075" y="43232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0" name="Google Shape;8580;p25"/>
            <p:cNvSpPr/>
            <p:nvPr/>
          </p:nvSpPr>
          <p:spPr>
            <a:xfrm>
              <a:off x="1373450" y="43232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84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1" name="Google Shape;8581;p25"/>
            <p:cNvSpPr/>
            <p:nvPr/>
          </p:nvSpPr>
          <p:spPr>
            <a:xfrm>
              <a:off x="1865575" y="43232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47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2" name="Google Shape;8582;p25"/>
            <p:cNvSpPr/>
            <p:nvPr/>
          </p:nvSpPr>
          <p:spPr>
            <a:xfrm>
              <a:off x="2357700" y="43232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6"/>
                  </a:lnTo>
                  <a:lnTo>
                    <a:pt x="9305" y="0"/>
                  </a:lnTo>
                  <a:lnTo>
                    <a:pt x="18648" y="5376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3" name="Google Shape;8583;p25"/>
            <p:cNvSpPr/>
            <p:nvPr/>
          </p:nvSpPr>
          <p:spPr>
            <a:xfrm>
              <a:off x="882225" y="4323225"/>
              <a:ext cx="466225" cy="268775"/>
            </a:xfrm>
            <a:custGeom>
              <a:avLst/>
              <a:gdLst/>
              <a:ahLst/>
              <a:cxnLst/>
              <a:rect l="l" t="t" r="r" b="b"/>
              <a:pathLst>
                <a:path w="18649" h="10751" fill="none" extrusionOk="0">
                  <a:moveTo>
                    <a:pt x="9306" y="10751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4" name="Google Shape;8584;p25"/>
            <p:cNvSpPr/>
            <p:nvPr/>
          </p:nvSpPr>
          <p:spPr>
            <a:xfrm>
              <a:off x="390100" y="43232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5" name="Google Shape;8585;p25"/>
            <p:cNvSpPr/>
            <p:nvPr/>
          </p:nvSpPr>
          <p:spPr>
            <a:xfrm>
              <a:off x="5554225" y="41814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84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6" name="Google Shape;8586;p25"/>
            <p:cNvSpPr/>
            <p:nvPr/>
          </p:nvSpPr>
          <p:spPr>
            <a:xfrm>
              <a:off x="6046350" y="41814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0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7" name="Google Shape;8587;p25"/>
            <p:cNvSpPr/>
            <p:nvPr/>
          </p:nvSpPr>
          <p:spPr>
            <a:xfrm>
              <a:off x="3095425" y="41814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8" name="Google Shape;8588;p25"/>
            <p:cNvSpPr/>
            <p:nvPr/>
          </p:nvSpPr>
          <p:spPr>
            <a:xfrm>
              <a:off x="3587550" y="41814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9" name="Google Shape;8589;p25"/>
            <p:cNvSpPr/>
            <p:nvPr/>
          </p:nvSpPr>
          <p:spPr>
            <a:xfrm>
              <a:off x="4078750" y="4181425"/>
              <a:ext cx="467150" cy="268775"/>
            </a:xfrm>
            <a:custGeom>
              <a:avLst/>
              <a:gdLst/>
              <a:ahLst/>
              <a:cxnLst/>
              <a:rect l="l" t="t" r="r" b="b"/>
              <a:pathLst>
                <a:path w="18686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0" name="Google Shape;8590;p25"/>
            <p:cNvSpPr/>
            <p:nvPr/>
          </p:nvSpPr>
          <p:spPr>
            <a:xfrm>
              <a:off x="4570900" y="41814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47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1" name="Google Shape;8591;p25"/>
            <p:cNvSpPr/>
            <p:nvPr/>
          </p:nvSpPr>
          <p:spPr>
            <a:xfrm>
              <a:off x="5063025" y="41814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6"/>
                  </a:lnTo>
                  <a:lnTo>
                    <a:pt x="9305" y="0"/>
                  </a:lnTo>
                  <a:lnTo>
                    <a:pt x="18647" y="5376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2" name="Google Shape;8592;p25"/>
            <p:cNvSpPr/>
            <p:nvPr/>
          </p:nvSpPr>
          <p:spPr>
            <a:xfrm>
              <a:off x="6538475" y="41814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3" name="Google Shape;8593;p25"/>
            <p:cNvSpPr/>
            <p:nvPr/>
          </p:nvSpPr>
          <p:spPr>
            <a:xfrm>
              <a:off x="1127850" y="41814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47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4" name="Google Shape;8594;p25"/>
            <p:cNvSpPr/>
            <p:nvPr/>
          </p:nvSpPr>
          <p:spPr>
            <a:xfrm>
              <a:off x="1619975" y="41814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6"/>
                  </a:lnTo>
                  <a:lnTo>
                    <a:pt x="9305" y="0"/>
                  </a:lnTo>
                  <a:lnTo>
                    <a:pt x="18647" y="5376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5" name="Google Shape;8595;p25"/>
            <p:cNvSpPr/>
            <p:nvPr/>
          </p:nvSpPr>
          <p:spPr>
            <a:xfrm>
              <a:off x="2111175" y="41814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84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6" name="Google Shape;8596;p25"/>
            <p:cNvSpPr/>
            <p:nvPr/>
          </p:nvSpPr>
          <p:spPr>
            <a:xfrm>
              <a:off x="2603300" y="41814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0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7" name="Google Shape;8597;p25"/>
            <p:cNvSpPr/>
            <p:nvPr/>
          </p:nvSpPr>
          <p:spPr>
            <a:xfrm>
              <a:off x="635700" y="4181425"/>
              <a:ext cx="467150" cy="268775"/>
            </a:xfrm>
            <a:custGeom>
              <a:avLst/>
              <a:gdLst/>
              <a:ahLst/>
              <a:cxnLst/>
              <a:rect l="l" t="t" r="r" b="b"/>
              <a:pathLst>
                <a:path w="18686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8" name="Google Shape;8598;p25"/>
            <p:cNvSpPr/>
            <p:nvPr/>
          </p:nvSpPr>
          <p:spPr>
            <a:xfrm>
              <a:off x="3341025" y="40387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9" name="Google Shape;8599;p25"/>
            <p:cNvSpPr/>
            <p:nvPr/>
          </p:nvSpPr>
          <p:spPr>
            <a:xfrm>
              <a:off x="4325275" y="4038700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0" name="Google Shape;8600;p25"/>
            <p:cNvSpPr/>
            <p:nvPr/>
          </p:nvSpPr>
          <p:spPr>
            <a:xfrm>
              <a:off x="4816500" y="40387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84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1" name="Google Shape;8601;p25"/>
            <p:cNvSpPr/>
            <p:nvPr/>
          </p:nvSpPr>
          <p:spPr>
            <a:xfrm>
              <a:off x="5308625" y="40387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47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2" name="Google Shape;8602;p25"/>
            <p:cNvSpPr/>
            <p:nvPr/>
          </p:nvSpPr>
          <p:spPr>
            <a:xfrm>
              <a:off x="5800750" y="40387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3"/>
                  </a:lnTo>
                  <a:lnTo>
                    <a:pt x="9305" y="0"/>
                  </a:lnTo>
                  <a:lnTo>
                    <a:pt x="18648" y="5413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3" name="Google Shape;8603;p25"/>
            <p:cNvSpPr/>
            <p:nvPr/>
          </p:nvSpPr>
          <p:spPr>
            <a:xfrm>
              <a:off x="6291950" y="40387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4" name="Google Shape;8604;p25"/>
            <p:cNvSpPr/>
            <p:nvPr/>
          </p:nvSpPr>
          <p:spPr>
            <a:xfrm>
              <a:off x="6784075" y="40387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5" name="Google Shape;8605;p25"/>
            <p:cNvSpPr/>
            <p:nvPr/>
          </p:nvSpPr>
          <p:spPr>
            <a:xfrm>
              <a:off x="1865575" y="40387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47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6" name="Google Shape;8606;p25"/>
            <p:cNvSpPr/>
            <p:nvPr/>
          </p:nvSpPr>
          <p:spPr>
            <a:xfrm>
              <a:off x="2357700" y="40387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3"/>
                  </a:lnTo>
                  <a:lnTo>
                    <a:pt x="9305" y="0"/>
                  </a:lnTo>
                  <a:lnTo>
                    <a:pt x="18648" y="5413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7" name="Google Shape;8607;p25"/>
            <p:cNvSpPr/>
            <p:nvPr/>
          </p:nvSpPr>
          <p:spPr>
            <a:xfrm>
              <a:off x="2848900" y="40387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8" name="Google Shape;8608;p25"/>
            <p:cNvSpPr/>
            <p:nvPr/>
          </p:nvSpPr>
          <p:spPr>
            <a:xfrm>
              <a:off x="882225" y="4038700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9" name="Google Shape;8609;p25"/>
            <p:cNvSpPr/>
            <p:nvPr/>
          </p:nvSpPr>
          <p:spPr>
            <a:xfrm>
              <a:off x="1373450" y="40387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84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0" name="Google Shape;8610;p25"/>
            <p:cNvSpPr/>
            <p:nvPr/>
          </p:nvSpPr>
          <p:spPr>
            <a:xfrm>
              <a:off x="3833150" y="40387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1" name="Google Shape;8611;p25"/>
            <p:cNvSpPr/>
            <p:nvPr/>
          </p:nvSpPr>
          <p:spPr>
            <a:xfrm>
              <a:off x="390100" y="40387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2" name="Google Shape;8612;p25"/>
            <p:cNvSpPr/>
            <p:nvPr/>
          </p:nvSpPr>
          <p:spPr>
            <a:xfrm>
              <a:off x="4570900" y="38969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47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3" name="Google Shape;8613;p25"/>
            <p:cNvSpPr/>
            <p:nvPr/>
          </p:nvSpPr>
          <p:spPr>
            <a:xfrm>
              <a:off x="5063025" y="38969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3"/>
                  </a:lnTo>
                  <a:lnTo>
                    <a:pt x="9305" y="0"/>
                  </a:lnTo>
                  <a:lnTo>
                    <a:pt x="18647" y="5413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4" name="Google Shape;8614;p25"/>
            <p:cNvSpPr/>
            <p:nvPr/>
          </p:nvSpPr>
          <p:spPr>
            <a:xfrm>
              <a:off x="5554225" y="38969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84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5" name="Google Shape;8615;p25"/>
            <p:cNvSpPr/>
            <p:nvPr/>
          </p:nvSpPr>
          <p:spPr>
            <a:xfrm>
              <a:off x="1619975" y="38969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3"/>
                  </a:lnTo>
                  <a:lnTo>
                    <a:pt x="9305" y="0"/>
                  </a:lnTo>
                  <a:lnTo>
                    <a:pt x="18647" y="5413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6" name="Google Shape;8616;p25"/>
            <p:cNvSpPr/>
            <p:nvPr/>
          </p:nvSpPr>
          <p:spPr>
            <a:xfrm>
              <a:off x="2111175" y="38969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84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7" name="Google Shape;8617;p25"/>
            <p:cNvSpPr/>
            <p:nvPr/>
          </p:nvSpPr>
          <p:spPr>
            <a:xfrm>
              <a:off x="2603300" y="38969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0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8" name="Google Shape;8618;p25"/>
            <p:cNvSpPr/>
            <p:nvPr/>
          </p:nvSpPr>
          <p:spPr>
            <a:xfrm>
              <a:off x="3095425" y="38969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9" name="Google Shape;8619;p25"/>
            <p:cNvSpPr/>
            <p:nvPr/>
          </p:nvSpPr>
          <p:spPr>
            <a:xfrm>
              <a:off x="6046350" y="38969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0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0" name="Google Shape;8620;p25"/>
            <p:cNvSpPr/>
            <p:nvPr/>
          </p:nvSpPr>
          <p:spPr>
            <a:xfrm>
              <a:off x="6538475" y="38969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1" name="Google Shape;8621;p25"/>
            <p:cNvSpPr/>
            <p:nvPr/>
          </p:nvSpPr>
          <p:spPr>
            <a:xfrm>
              <a:off x="1127850" y="38969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47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2" name="Google Shape;8622;p25"/>
            <p:cNvSpPr/>
            <p:nvPr/>
          </p:nvSpPr>
          <p:spPr>
            <a:xfrm>
              <a:off x="4078750" y="3896900"/>
              <a:ext cx="467150" cy="269700"/>
            </a:xfrm>
            <a:custGeom>
              <a:avLst/>
              <a:gdLst/>
              <a:ahLst/>
              <a:cxnLst/>
              <a:rect l="l" t="t" r="r" b="b"/>
              <a:pathLst>
                <a:path w="18686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3" name="Google Shape;8623;p25"/>
            <p:cNvSpPr/>
            <p:nvPr/>
          </p:nvSpPr>
          <p:spPr>
            <a:xfrm>
              <a:off x="635700" y="3896900"/>
              <a:ext cx="467150" cy="269700"/>
            </a:xfrm>
            <a:custGeom>
              <a:avLst/>
              <a:gdLst/>
              <a:ahLst/>
              <a:cxnLst/>
              <a:rect l="l" t="t" r="r" b="b"/>
              <a:pathLst>
                <a:path w="18686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4" name="Google Shape;8624;p25"/>
            <p:cNvSpPr/>
            <p:nvPr/>
          </p:nvSpPr>
          <p:spPr>
            <a:xfrm>
              <a:off x="3587550" y="38969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5" name="Google Shape;8625;p25"/>
            <p:cNvSpPr/>
            <p:nvPr/>
          </p:nvSpPr>
          <p:spPr>
            <a:xfrm>
              <a:off x="4816500" y="37551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6" name="Google Shape;8626;p25"/>
            <p:cNvSpPr/>
            <p:nvPr/>
          </p:nvSpPr>
          <p:spPr>
            <a:xfrm>
              <a:off x="5308625" y="37551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7" name="Google Shape;8627;p25"/>
            <p:cNvSpPr/>
            <p:nvPr/>
          </p:nvSpPr>
          <p:spPr>
            <a:xfrm>
              <a:off x="2357700" y="37551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8" y="5375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8" name="Google Shape;8628;p25"/>
            <p:cNvSpPr/>
            <p:nvPr/>
          </p:nvSpPr>
          <p:spPr>
            <a:xfrm>
              <a:off x="2848900" y="37551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9" name="Google Shape;8629;p25"/>
            <p:cNvSpPr/>
            <p:nvPr/>
          </p:nvSpPr>
          <p:spPr>
            <a:xfrm>
              <a:off x="5800750" y="37551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8" y="5375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0" name="Google Shape;8630;p25"/>
            <p:cNvSpPr/>
            <p:nvPr/>
          </p:nvSpPr>
          <p:spPr>
            <a:xfrm>
              <a:off x="6291950" y="37551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1" name="Google Shape;8631;p25"/>
            <p:cNvSpPr/>
            <p:nvPr/>
          </p:nvSpPr>
          <p:spPr>
            <a:xfrm>
              <a:off x="6784075" y="37551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2" name="Google Shape;8632;p25"/>
            <p:cNvSpPr/>
            <p:nvPr/>
          </p:nvSpPr>
          <p:spPr>
            <a:xfrm>
              <a:off x="1865575" y="37551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3" name="Google Shape;8633;p25"/>
            <p:cNvSpPr/>
            <p:nvPr/>
          </p:nvSpPr>
          <p:spPr>
            <a:xfrm>
              <a:off x="390100" y="37551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4" name="Google Shape;8634;p25"/>
            <p:cNvSpPr/>
            <p:nvPr/>
          </p:nvSpPr>
          <p:spPr>
            <a:xfrm>
              <a:off x="882225" y="3755100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5" name="Google Shape;8635;p25"/>
            <p:cNvSpPr/>
            <p:nvPr/>
          </p:nvSpPr>
          <p:spPr>
            <a:xfrm>
              <a:off x="1373450" y="37551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6" name="Google Shape;8636;p25"/>
            <p:cNvSpPr/>
            <p:nvPr/>
          </p:nvSpPr>
          <p:spPr>
            <a:xfrm>
              <a:off x="3341025" y="37551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7" name="Google Shape;8637;p25"/>
            <p:cNvSpPr/>
            <p:nvPr/>
          </p:nvSpPr>
          <p:spPr>
            <a:xfrm>
              <a:off x="3833150" y="37551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8" name="Google Shape;8638;p25"/>
            <p:cNvSpPr/>
            <p:nvPr/>
          </p:nvSpPr>
          <p:spPr>
            <a:xfrm>
              <a:off x="4325275" y="3755100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9" name="Google Shape;8639;p25"/>
            <p:cNvSpPr/>
            <p:nvPr/>
          </p:nvSpPr>
          <p:spPr>
            <a:xfrm>
              <a:off x="2603300" y="36133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0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0" name="Google Shape;8640;p25"/>
            <p:cNvSpPr/>
            <p:nvPr/>
          </p:nvSpPr>
          <p:spPr>
            <a:xfrm>
              <a:off x="5063025" y="36133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6"/>
                  </a:lnTo>
                  <a:lnTo>
                    <a:pt x="9305" y="0"/>
                  </a:lnTo>
                  <a:lnTo>
                    <a:pt x="18647" y="5376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1" name="Google Shape;8641;p25"/>
            <p:cNvSpPr/>
            <p:nvPr/>
          </p:nvSpPr>
          <p:spPr>
            <a:xfrm>
              <a:off x="5554225" y="361330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84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2" name="Google Shape;8642;p25"/>
            <p:cNvSpPr/>
            <p:nvPr/>
          </p:nvSpPr>
          <p:spPr>
            <a:xfrm>
              <a:off x="6046350" y="36133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0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3" name="Google Shape;8643;p25"/>
            <p:cNvSpPr/>
            <p:nvPr/>
          </p:nvSpPr>
          <p:spPr>
            <a:xfrm>
              <a:off x="6538475" y="36133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4" name="Google Shape;8644;p25"/>
            <p:cNvSpPr/>
            <p:nvPr/>
          </p:nvSpPr>
          <p:spPr>
            <a:xfrm>
              <a:off x="2111175" y="361330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84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5" name="Google Shape;8645;p25"/>
            <p:cNvSpPr/>
            <p:nvPr/>
          </p:nvSpPr>
          <p:spPr>
            <a:xfrm>
              <a:off x="635700" y="3613300"/>
              <a:ext cx="467150" cy="268775"/>
            </a:xfrm>
            <a:custGeom>
              <a:avLst/>
              <a:gdLst/>
              <a:ahLst/>
              <a:cxnLst/>
              <a:rect l="l" t="t" r="r" b="b"/>
              <a:pathLst>
                <a:path w="18686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6" name="Google Shape;8646;p25"/>
            <p:cNvSpPr/>
            <p:nvPr/>
          </p:nvSpPr>
          <p:spPr>
            <a:xfrm>
              <a:off x="1127850" y="36133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47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7" name="Google Shape;8647;p25"/>
            <p:cNvSpPr/>
            <p:nvPr/>
          </p:nvSpPr>
          <p:spPr>
            <a:xfrm>
              <a:off x="1619975" y="36133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6"/>
                  </a:lnTo>
                  <a:lnTo>
                    <a:pt x="9305" y="0"/>
                  </a:lnTo>
                  <a:lnTo>
                    <a:pt x="18647" y="5376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8" name="Google Shape;8648;p25"/>
            <p:cNvSpPr/>
            <p:nvPr/>
          </p:nvSpPr>
          <p:spPr>
            <a:xfrm>
              <a:off x="3095425" y="36133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9" name="Google Shape;8649;p25"/>
            <p:cNvSpPr/>
            <p:nvPr/>
          </p:nvSpPr>
          <p:spPr>
            <a:xfrm>
              <a:off x="3587550" y="36133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0" name="Google Shape;8650;p25"/>
            <p:cNvSpPr/>
            <p:nvPr/>
          </p:nvSpPr>
          <p:spPr>
            <a:xfrm>
              <a:off x="4078750" y="3613300"/>
              <a:ext cx="467150" cy="268775"/>
            </a:xfrm>
            <a:custGeom>
              <a:avLst/>
              <a:gdLst/>
              <a:ahLst/>
              <a:cxnLst/>
              <a:rect l="l" t="t" r="r" b="b"/>
              <a:pathLst>
                <a:path w="18686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1" name="Google Shape;8651;p25"/>
            <p:cNvSpPr/>
            <p:nvPr/>
          </p:nvSpPr>
          <p:spPr>
            <a:xfrm>
              <a:off x="4570900" y="36133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47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2" name="Google Shape;8652;p25"/>
            <p:cNvSpPr/>
            <p:nvPr/>
          </p:nvSpPr>
          <p:spPr>
            <a:xfrm>
              <a:off x="6784075" y="347150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3" name="Google Shape;8653;p25"/>
            <p:cNvSpPr/>
            <p:nvPr/>
          </p:nvSpPr>
          <p:spPr>
            <a:xfrm>
              <a:off x="2357700" y="34715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6"/>
                  </a:lnTo>
                  <a:lnTo>
                    <a:pt x="9305" y="0"/>
                  </a:lnTo>
                  <a:lnTo>
                    <a:pt x="18648" y="5376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4" name="Google Shape;8654;p25"/>
            <p:cNvSpPr/>
            <p:nvPr/>
          </p:nvSpPr>
          <p:spPr>
            <a:xfrm>
              <a:off x="5308625" y="34715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47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5" name="Google Shape;8655;p25"/>
            <p:cNvSpPr/>
            <p:nvPr/>
          </p:nvSpPr>
          <p:spPr>
            <a:xfrm>
              <a:off x="5800750" y="34715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6"/>
                  </a:lnTo>
                  <a:lnTo>
                    <a:pt x="9305" y="0"/>
                  </a:lnTo>
                  <a:lnTo>
                    <a:pt x="18648" y="5376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6" name="Google Shape;8656;p25"/>
            <p:cNvSpPr/>
            <p:nvPr/>
          </p:nvSpPr>
          <p:spPr>
            <a:xfrm>
              <a:off x="6291950" y="347150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0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7" name="Google Shape;8657;p25"/>
            <p:cNvSpPr/>
            <p:nvPr/>
          </p:nvSpPr>
          <p:spPr>
            <a:xfrm>
              <a:off x="882225" y="3471500"/>
              <a:ext cx="466225" cy="268775"/>
            </a:xfrm>
            <a:custGeom>
              <a:avLst/>
              <a:gdLst/>
              <a:ahLst/>
              <a:cxnLst/>
              <a:rect l="l" t="t" r="r" b="b"/>
              <a:pathLst>
                <a:path w="18649" h="10751" fill="none" extrusionOk="0">
                  <a:moveTo>
                    <a:pt x="9306" y="10751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8" name="Google Shape;8658;p25"/>
            <p:cNvSpPr/>
            <p:nvPr/>
          </p:nvSpPr>
          <p:spPr>
            <a:xfrm>
              <a:off x="1373450" y="347150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84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9" name="Google Shape;8659;p25"/>
            <p:cNvSpPr/>
            <p:nvPr/>
          </p:nvSpPr>
          <p:spPr>
            <a:xfrm>
              <a:off x="1865575" y="34715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47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0" name="Google Shape;8660;p25"/>
            <p:cNvSpPr/>
            <p:nvPr/>
          </p:nvSpPr>
          <p:spPr>
            <a:xfrm>
              <a:off x="3341025" y="34715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1" name="Google Shape;8661;p25"/>
            <p:cNvSpPr/>
            <p:nvPr/>
          </p:nvSpPr>
          <p:spPr>
            <a:xfrm>
              <a:off x="3833150" y="34715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2" name="Google Shape;8662;p25"/>
            <p:cNvSpPr/>
            <p:nvPr/>
          </p:nvSpPr>
          <p:spPr>
            <a:xfrm>
              <a:off x="4325275" y="3471500"/>
              <a:ext cx="466225" cy="268775"/>
            </a:xfrm>
            <a:custGeom>
              <a:avLst/>
              <a:gdLst/>
              <a:ahLst/>
              <a:cxnLst/>
              <a:rect l="l" t="t" r="r" b="b"/>
              <a:pathLst>
                <a:path w="18649" h="10751" fill="none" extrusionOk="0">
                  <a:moveTo>
                    <a:pt x="9306" y="10751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3" name="Google Shape;8663;p25"/>
            <p:cNvSpPr/>
            <p:nvPr/>
          </p:nvSpPr>
          <p:spPr>
            <a:xfrm>
              <a:off x="4816500" y="347150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84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4" name="Google Shape;8664;p25"/>
            <p:cNvSpPr/>
            <p:nvPr/>
          </p:nvSpPr>
          <p:spPr>
            <a:xfrm>
              <a:off x="2848900" y="347150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0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5" name="Google Shape;8665;p25"/>
            <p:cNvSpPr/>
            <p:nvPr/>
          </p:nvSpPr>
          <p:spPr>
            <a:xfrm>
              <a:off x="390100" y="34715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6" name="Google Shape;8666;p25"/>
            <p:cNvSpPr/>
            <p:nvPr/>
          </p:nvSpPr>
          <p:spPr>
            <a:xfrm>
              <a:off x="5554225" y="332877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84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7" name="Google Shape;8667;p25"/>
            <p:cNvSpPr/>
            <p:nvPr/>
          </p:nvSpPr>
          <p:spPr>
            <a:xfrm>
              <a:off x="6046350" y="33287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0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8" name="Google Shape;8668;p25"/>
            <p:cNvSpPr/>
            <p:nvPr/>
          </p:nvSpPr>
          <p:spPr>
            <a:xfrm>
              <a:off x="6538475" y="33287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9" name="Google Shape;8669;p25"/>
            <p:cNvSpPr/>
            <p:nvPr/>
          </p:nvSpPr>
          <p:spPr>
            <a:xfrm>
              <a:off x="2111175" y="332877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84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0" name="Google Shape;8670;p25"/>
            <p:cNvSpPr/>
            <p:nvPr/>
          </p:nvSpPr>
          <p:spPr>
            <a:xfrm>
              <a:off x="4570900" y="33287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47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1" name="Google Shape;8671;p25"/>
            <p:cNvSpPr/>
            <p:nvPr/>
          </p:nvSpPr>
          <p:spPr>
            <a:xfrm>
              <a:off x="1127850" y="33287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47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2" name="Google Shape;8672;p25"/>
            <p:cNvSpPr/>
            <p:nvPr/>
          </p:nvSpPr>
          <p:spPr>
            <a:xfrm>
              <a:off x="1619975" y="33287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3"/>
                  </a:lnTo>
                  <a:lnTo>
                    <a:pt x="9305" y="0"/>
                  </a:lnTo>
                  <a:lnTo>
                    <a:pt x="18647" y="5413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3" name="Google Shape;8673;p25"/>
            <p:cNvSpPr/>
            <p:nvPr/>
          </p:nvSpPr>
          <p:spPr>
            <a:xfrm>
              <a:off x="3587550" y="33287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4" name="Google Shape;8674;p25"/>
            <p:cNvSpPr/>
            <p:nvPr/>
          </p:nvSpPr>
          <p:spPr>
            <a:xfrm>
              <a:off x="4078750" y="3328775"/>
              <a:ext cx="467150" cy="269700"/>
            </a:xfrm>
            <a:custGeom>
              <a:avLst/>
              <a:gdLst/>
              <a:ahLst/>
              <a:cxnLst/>
              <a:rect l="l" t="t" r="r" b="b"/>
              <a:pathLst>
                <a:path w="18686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5" name="Google Shape;8675;p25"/>
            <p:cNvSpPr/>
            <p:nvPr/>
          </p:nvSpPr>
          <p:spPr>
            <a:xfrm>
              <a:off x="2603300" y="33287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0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6" name="Google Shape;8676;p25"/>
            <p:cNvSpPr/>
            <p:nvPr/>
          </p:nvSpPr>
          <p:spPr>
            <a:xfrm>
              <a:off x="3095425" y="33287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7" name="Google Shape;8677;p25"/>
            <p:cNvSpPr/>
            <p:nvPr/>
          </p:nvSpPr>
          <p:spPr>
            <a:xfrm>
              <a:off x="5063025" y="33287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3"/>
                  </a:lnTo>
                  <a:lnTo>
                    <a:pt x="9305" y="0"/>
                  </a:lnTo>
                  <a:lnTo>
                    <a:pt x="18647" y="5413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8" name="Google Shape;8678;p25"/>
            <p:cNvSpPr/>
            <p:nvPr/>
          </p:nvSpPr>
          <p:spPr>
            <a:xfrm>
              <a:off x="635700" y="33287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9" name="Google Shape;8679;p25"/>
            <p:cNvSpPr/>
            <p:nvPr/>
          </p:nvSpPr>
          <p:spPr>
            <a:xfrm>
              <a:off x="5800750" y="31869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3"/>
                  </a:lnTo>
                  <a:lnTo>
                    <a:pt x="9305" y="0"/>
                  </a:lnTo>
                  <a:lnTo>
                    <a:pt x="18648" y="5413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0" name="Google Shape;8680;p25"/>
            <p:cNvSpPr/>
            <p:nvPr/>
          </p:nvSpPr>
          <p:spPr>
            <a:xfrm>
              <a:off x="6291950" y="318697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1" name="Google Shape;8681;p25"/>
            <p:cNvSpPr/>
            <p:nvPr/>
          </p:nvSpPr>
          <p:spPr>
            <a:xfrm>
              <a:off x="6784075" y="318697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2" name="Google Shape;8682;p25"/>
            <p:cNvSpPr/>
            <p:nvPr/>
          </p:nvSpPr>
          <p:spPr>
            <a:xfrm>
              <a:off x="1373450" y="318697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84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3" name="Google Shape;8683;p25"/>
            <p:cNvSpPr/>
            <p:nvPr/>
          </p:nvSpPr>
          <p:spPr>
            <a:xfrm>
              <a:off x="1865575" y="31869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47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4" name="Google Shape;8684;p25"/>
            <p:cNvSpPr/>
            <p:nvPr/>
          </p:nvSpPr>
          <p:spPr>
            <a:xfrm>
              <a:off x="3833150" y="31869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5" name="Google Shape;8685;p25"/>
            <p:cNvSpPr/>
            <p:nvPr/>
          </p:nvSpPr>
          <p:spPr>
            <a:xfrm>
              <a:off x="4325275" y="3186975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6" name="Google Shape;8686;p25"/>
            <p:cNvSpPr/>
            <p:nvPr/>
          </p:nvSpPr>
          <p:spPr>
            <a:xfrm>
              <a:off x="2848900" y="318697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7" name="Google Shape;8687;p25"/>
            <p:cNvSpPr/>
            <p:nvPr/>
          </p:nvSpPr>
          <p:spPr>
            <a:xfrm>
              <a:off x="3341025" y="31869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8" name="Google Shape;8688;p25"/>
            <p:cNvSpPr/>
            <p:nvPr/>
          </p:nvSpPr>
          <p:spPr>
            <a:xfrm>
              <a:off x="5308625" y="31869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47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9" name="Google Shape;8689;p25"/>
            <p:cNvSpPr/>
            <p:nvPr/>
          </p:nvSpPr>
          <p:spPr>
            <a:xfrm>
              <a:off x="390100" y="31869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0" name="Google Shape;8690;p25"/>
            <p:cNvSpPr/>
            <p:nvPr/>
          </p:nvSpPr>
          <p:spPr>
            <a:xfrm>
              <a:off x="882225" y="3186975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1" name="Google Shape;8691;p25"/>
            <p:cNvSpPr/>
            <p:nvPr/>
          </p:nvSpPr>
          <p:spPr>
            <a:xfrm>
              <a:off x="2357700" y="31869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3"/>
                  </a:lnTo>
                  <a:lnTo>
                    <a:pt x="9305" y="0"/>
                  </a:lnTo>
                  <a:lnTo>
                    <a:pt x="18648" y="5413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2" name="Google Shape;8692;p25"/>
            <p:cNvSpPr/>
            <p:nvPr/>
          </p:nvSpPr>
          <p:spPr>
            <a:xfrm>
              <a:off x="4816500" y="318697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84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3" name="Google Shape;8693;p25"/>
            <p:cNvSpPr/>
            <p:nvPr/>
          </p:nvSpPr>
          <p:spPr>
            <a:xfrm>
              <a:off x="6046350" y="30451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4" name="Google Shape;8694;p25"/>
            <p:cNvSpPr/>
            <p:nvPr/>
          </p:nvSpPr>
          <p:spPr>
            <a:xfrm>
              <a:off x="6538475" y="30451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5" name="Google Shape;8695;p25"/>
            <p:cNvSpPr/>
            <p:nvPr/>
          </p:nvSpPr>
          <p:spPr>
            <a:xfrm>
              <a:off x="1619975" y="30451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7" y="5375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6" name="Google Shape;8696;p25"/>
            <p:cNvSpPr/>
            <p:nvPr/>
          </p:nvSpPr>
          <p:spPr>
            <a:xfrm>
              <a:off x="3095425" y="30451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7" name="Google Shape;8697;p25"/>
            <p:cNvSpPr/>
            <p:nvPr/>
          </p:nvSpPr>
          <p:spPr>
            <a:xfrm>
              <a:off x="3587550" y="30451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8" name="Google Shape;8698;p25"/>
            <p:cNvSpPr/>
            <p:nvPr/>
          </p:nvSpPr>
          <p:spPr>
            <a:xfrm>
              <a:off x="4078750" y="3045175"/>
              <a:ext cx="467150" cy="269700"/>
            </a:xfrm>
            <a:custGeom>
              <a:avLst/>
              <a:gdLst/>
              <a:ahLst/>
              <a:cxnLst/>
              <a:rect l="l" t="t" r="r" b="b"/>
              <a:pathLst>
                <a:path w="18686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9" name="Google Shape;8699;p25"/>
            <p:cNvSpPr/>
            <p:nvPr/>
          </p:nvSpPr>
          <p:spPr>
            <a:xfrm>
              <a:off x="4570900" y="30451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0" name="Google Shape;8700;p25"/>
            <p:cNvSpPr/>
            <p:nvPr/>
          </p:nvSpPr>
          <p:spPr>
            <a:xfrm>
              <a:off x="5063025" y="30451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7" y="5375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1" name="Google Shape;8701;p25"/>
            <p:cNvSpPr/>
            <p:nvPr/>
          </p:nvSpPr>
          <p:spPr>
            <a:xfrm>
              <a:off x="5554225" y="304517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2" name="Google Shape;8702;p25"/>
            <p:cNvSpPr/>
            <p:nvPr/>
          </p:nvSpPr>
          <p:spPr>
            <a:xfrm>
              <a:off x="635700" y="30451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3" name="Google Shape;8703;p25"/>
            <p:cNvSpPr/>
            <p:nvPr/>
          </p:nvSpPr>
          <p:spPr>
            <a:xfrm>
              <a:off x="1127850" y="30451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4" name="Google Shape;8704;p25"/>
            <p:cNvSpPr/>
            <p:nvPr/>
          </p:nvSpPr>
          <p:spPr>
            <a:xfrm>
              <a:off x="2111175" y="304517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5" name="Google Shape;8705;p25"/>
            <p:cNvSpPr/>
            <p:nvPr/>
          </p:nvSpPr>
          <p:spPr>
            <a:xfrm>
              <a:off x="2603300" y="30451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6" name="Google Shape;8706;p25"/>
            <p:cNvSpPr/>
            <p:nvPr/>
          </p:nvSpPr>
          <p:spPr>
            <a:xfrm>
              <a:off x="6291950" y="290337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7" name="Google Shape;8707;p25"/>
            <p:cNvSpPr/>
            <p:nvPr/>
          </p:nvSpPr>
          <p:spPr>
            <a:xfrm>
              <a:off x="6784075" y="290337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8" name="Google Shape;8708;p25"/>
            <p:cNvSpPr/>
            <p:nvPr/>
          </p:nvSpPr>
          <p:spPr>
            <a:xfrm>
              <a:off x="3341025" y="29033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9" name="Google Shape;8709;p25"/>
            <p:cNvSpPr/>
            <p:nvPr/>
          </p:nvSpPr>
          <p:spPr>
            <a:xfrm>
              <a:off x="3833150" y="29033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0" name="Google Shape;8710;p25"/>
            <p:cNvSpPr/>
            <p:nvPr/>
          </p:nvSpPr>
          <p:spPr>
            <a:xfrm>
              <a:off x="5800750" y="29033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8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1" name="Google Shape;8711;p25"/>
            <p:cNvSpPr/>
            <p:nvPr/>
          </p:nvSpPr>
          <p:spPr>
            <a:xfrm>
              <a:off x="882225" y="2903375"/>
              <a:ext cx="466225" cy="268775"/>
            </a:xfrm>
            <a:custGeom>
              <a:avLst/>
              <a:gdLst/>
              <a:ahLst/>
              <a:cxnLst/>
              <a:rect l="l" t="t" r="r" b="b"/>
              <a:pathLst>
                <a:path w="18649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2" name="Google Shape;8712;p25"/>
            <p:cNvSpPr/>
            <p:nvPr/>
          </p:nvSpPr>
          <p:spPr>
            <a:xfrm>
              <a:off x="1373450" y="290337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3" name="Google Shape;8713;p25"/>
            <p:cNvSpPr/>
            <p:nvPr/>
          </p:nvSpPr>
          <p:spPr>
            <a:xfrm>
              <a:off x="4325275" y="2903375"/>
              <a:ext cx="466225" cy="268775"/>
            </a:xfrm>
            <a:custGeom>
              <a:avLst/>
              <a:gdLst/>
              <a:ahLst/>
              <a:cxnLst/>
              <a:rect l="l" t="t" r="r" b="b"/>
              <a:pathLst>
                <a:path w="18649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4" name="Google Shape;8714;p25"/>
            <p:cNvSpPr/>
            <p:nvPr/>
          </p:nvSpPr>
          <p:spPr>
            <a:xfrm>
              <a:off x="4816500" y="290337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5" name="Google Shape;8715;p25"/>
            <p:cNvSpPr/>
            <p:nvPr/>
          </p:nvSpPr>
          <p:spPr>
            <a:xfrm>
              <a:off x="5308625" y="29033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6" name="Google Shape;8716;p25"/>
            <p:cNvSpPr/>
            <p:nvPr/>
          </p:nvSpPr>
          <p:spPr>
            <a:xfrm>
              <a:off x="390100" y="29033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7" name="Google Shape;8717;p25"/>
            <p:cNvSpPr/>
            <p:nvPr/>
          </p:nvSpPr>
          <p:spPr>
            <a:xfrm>
              <a:off x="1865575" y="29033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8" name="Google Shape;8718;p25"/>
            <p:cNvSpPr/>
            <p:nvPr/>
          </p:nvSpPr>
          <p:spPr>
            <a:xfrm>
              <a:off x="2357700" y="29033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8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9" name="Google Shape;8719;p25"/>
            <p:cNvSpPr/>
            <p:nvPr/>
          </p:nvSpPr>
          <p:spPr>
            <a:xfrm>
              <a:off x="2848900" y="290337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0" name="Google Shape;8720;p25"/>
            <p:cNvSpPr/>
            <p:nvPr/>
          </p:nvSpPr>
          <p:spPr>
            <a:xfrm>
              <a:off x="6538475" y="27615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1" name="Google Shape;8721;p25"/>
            <p:cNvSpPr/>
            <p:nvPr/>
          </p:nvSpPr>
          <p:spPr>
            <a:xfrm>
              <a:off x="3587550" y="27615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2" name="Google Shape;8722;p25"/>
            <p:cNvSpPr/>
            <p:nvPr/>
          </p:nvSpPr>
          <p:spPr>
            <a:xfrm>
              <a:off x="1127850" y="27615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3" name="Google Shape;8723;p25"/>
            <p:cNvSpPr/>
            <p:nvPr/>
          </p:nvSpPr>
          <p:spPr>
            <a:xfrm>
              <a:off x="4078750" y="2761575"/>
              <a:ext cx="467150" cy="268775"/>
            </a:xfrm>
            <a:custGeom>
              <a:avLst/>
              <a:gdLst/>
              <a:ahLst/>
              <a:cxnLst/>
              <a:rect l="l" t="t" r="r" b="b"/>
              <a:pathLst>
                <a:path w="18686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4" name="Google Shape;8724;p25"/>
            <p:cNvSpPr/>
            <p:nvPr/>
          </p:nvSpPr>
          <p:spPr>
            <a:xfrm>
              <a:off x="4570900" y="27615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5" name="Google Shape;8725;p25"/>
            <p:cNvSpPr/>
            <p:nvPr/>
          </p:nvSpPr>
          <p:spPr>
            <a:xfrm>
              <a:off x="5063025" y="27615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7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6" name="Google Shape;8726;p25"/>
            <p:cNvSpPr/>
            <p:nvPr/>
          </p:nvSpPr>
          <p:spPr>
            <a:xfrm>
              <a:off x="5554225" y="276157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7" name="Google Shape;8727;p25"/>
            <p:cNvSpPr/>
            <p:nvPr/>
          </p:nvSpPr>
          <p:spPr>
            <a:xfrm>
              <a:off x="6046350" y="27615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8" name="Google Shape;8728;p25"/>
            <p:cNvSpPr/>
            <p:nvPr/>
          </p:nvSpPr>
          <p:spPr>
            <a:xfrm>
              <a:off x="635700" y="27615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9" name="Google Shape;8729;p25"/>
            <p:cNvSpPr/>
            <p:nvPr/>
          </p:nvSpPr>
          <p:spPr>
            <a:xfrm>
              <a:off x="2603300" y="27615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0" name="Google Shape;8730;p25"/>
            <p:cNvSpPr/>
            <p:nvPr/>
          </p:nvSpPr>
          <p:spPr>
            <a:xfrm>
              <a:off x="3095425" y="27615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1" name="Google Shape;8731;p25"/>
            <p:cNvSpPr/>
            <p:nvPr/>
          </p:nvSpPr>
          <p:spPr>
            <a:xfrm>
              <a:off x="2111175" y="276157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2" name="Google Shape;8732;p25"/>
            <p:cNvSpPr/>
            <p:nvPr/>
          </p:nvSpPr>
          <p:spPr>
            <a:xfrm>
              <a:off x="1619975" y="27615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7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3" name="Google Shape;8733;p25"/>
            <p:cNvSpPr/>
            <p:nvPr/>
          </p:nvSpPr>
          <p:spPr>
            <a:xfrm>
              <a:off x="6784075" y="26188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1" y="5412"/>
                  </a:lnTo>
                  <a:lnTo>
                    <a:pt x="9343" y="0"/>
                  </a:lnTo>
                  <a:lnTo>
                    <a:pt x="18685" y="5412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4" name="Google Shape;8734;p25"/>
            <p:cNvSpPr/>
            <p:nvPr/>
          </p:nvSpPr>
          <p:spPr>
            <a:xfrm>
              <a:off x="4816500" y="26188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2"/>
                  </a:lnTo>
                  <a:lnTo>
                    <a:pt x="9342" y="0"/>
                  </a:lnTo>
                  <a:lnTo>
                    <a:pt x="18684" y="5412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5" name="Google Shape;8735;p25"/>
            <p:cNvSpPr/>
            <p:nvPr/>
          </p:nvSpPr>
          <p:spPr>
            <a:xfrm>
              <a:off x="5308625" y="26188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2"/>
                  </a:lnTo>
                  <a:lnTo>
                    <a:pt x="9342" y="0"/>
                  </a:lnTo>
                  <a:lnTo>
                    <a:pt x="18647" y="5412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6" name="Google Shape;8736;p25"/>
            <p:cNvSpPr/>
            <p:nvPr/>
          </p:nvSpPr>
          <p:spPr>
            <a:xfrm>
              <a:off x="390100" y="26188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412"/>
                  </a:lnTo>
                  <a:lnTo>
                    <a:pt x="9306" y="0"/>
                  </a:lnTo>
                  <a:lnTo>
                    <a:pt x="18648" y="5412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7" name="Google Shape;8737;p25"/>
            <p:cNvSpPr/>
            <p:nvPr/>
          </p:nvSpPr>
          <p:spPr>
            <a:xfrm>
              <a:off x="882225" y="2618850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412"/>
                  </a:lnTo>
                  <a:lnTo>
                    <a:pt x="9306" y="0"/>
                  </a:lnTo>
                  <a:lnTo>
                    <a:pt x="18648" y="5412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8" name="Google Shape;8738;p25"/>
            <p:cNvSpPr/>
            <p:nvPr/>
          </p:nvSpPr>
          <p:spPr>
            <a:xfrm>
              <a:off x="2357700" y="26188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2"/>
                  </a:lnTo>
                  <a:lnTo>
                    <a:pt x="9305" y="0"/>
                  </a:lnTo>
                  <a:lnTo>
                    <a:pt x="18648" y="5412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9" name="Google Shape;8739;p25"/>
            <p:cNvSpPr/>
            <p:nvPr/>
          </p:nvSpPr>
          <p:spPr>
            <a:xfrm>
              <a:off x="2848900" y="26188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412"/>
                  </a:lnTo>
                  <a:lnTo>
                    <a:pt x="9343" y="0"/>
                  </a:lnTo>
                  <a:lnTo>
                    <a:pt x="18685" y="5412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0" name="Google Shape;8740;p25"/>
            <p:cNvSpPr/>
            <p:nvPr/>
          </p:nvSpPr>
          <p:spPr>
            <a:xfrm>
              <a:off x="3341025" y="26188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2"/>
                  </a:lnTo>
                  <a:lnTo>
                    <a:pt x="9343" y="0"/>
                  </a:lnTo>
                  <a:lnTo>
                    <a:pt x="18648" y="5412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1" name="Google Shape;8741;p25"/>
            <p:cNvSpPr/>
            <p:nvPr/>
          </p:nvSpPr>
          <p:spPr>
            <a:xfrm>
              <a:off x="3833150" y="26188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2"/>
                  </a:lnTo>
                  <a:lnTo>
                    <a:pt x="9343" y="0"/>
                  </a:lnTo>
                  <a:lnTo>
                    <a:pt x="18648" y="5412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2" name="Google Shape;8742;p25"/>
            <p:cNvSpPr/>
            <p:nvPr/>
          </p:nvSpPr>
          <p:spPr>
            <a:xfrm>
              <a:off x="4325275" y="2618850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412"/>
                  </a:lnTo>
                  <a:lnTo>
                    <a:pt x="9306" y="0"/>
                  </a:lnTo>
                  <a:lnTo>
                    <a:pt x="18648" y="5412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3" name="Google Shape;8743;p25"/>
            <p:cNvSpPr/>
            <p:nvPr/>
          </p:nvSpPr>
          <p:spPr>
            <a:xfrm>
              <a:off x="5800750" y="26188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2"/>
                  </a:lnTo>
                  <a:lnTo>
                    <a:pt x="9305" y="0"/>
                  </a:lnTo>
                  <a:lnTo>
                    <a:pt x="18648" y="5412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4" name="Google Shape;8744;p25"/>
            <p:cNvSpPr/>
            <p:nvPr/>
          </p:nvSpPr>
          <p:spPr>
            <a:xfrm>
              <a:off x="6291950" y="26188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412"/>
                  </a:lnTo>
                  <a:lnTo>
                    <a:pt x="9343" y="0"/>
                  </a:lnTo>
                  <a:lnTo>
                    <a:pt x="18685" y="5412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5" name="Google Shape;8745;p25"/>
            <p:cNvSpPr/>
            <p:nvPr/>
          </p:nvSpPr>
          <p:spPr>
            <a:xfrm>
              <a:off x="1373450" y="26188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2"/>
                  </a:lnTo>
                  <a:lnTo>
                    <a:pt x="9342" y="0"/>
                  </a:lnTo>
                  <a:lnTo>
                    <a:pt x="18684" y="5412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6" name="Google Shape;8746;p25"/>
            <p:cNvSpPr/>
            <p:nvPr/>
          </p:nvSpPr>
          <p:spPr>
            <a:xfrm>
              <a:off x="1865575" y="26188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2"/>
                  </a:lnTo>
                  <a:lnTo>
                    <a:pt x="9342" y="0"/>
                  </a:lnTo>
                  <a:lnTo>
                    <a:pt x="18647" y="5412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7" name="Google Shape;8747;p25"/>
            <p:cNvSpPr/>
            <p:nvPr/>
          </p:nvSpPr>
          <p:spPr>
            <a:xfrm>
              <a:off x="5063025" y="24770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7" y="5375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8" name="Google Shape;8748;p25"/>
            <p:cNvSpPr/>
            <p:nvPr/>
          </p:nvSpPr>
          <p:spPr>
            <a:xfrm>
              <a:off x="635700" y="24770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9" name="Google Shape;8749;p25"/>
            <p:cNvSpPr/>
            <p:nvPr/>
          </p:nvSpPr>
          <p:spPr>
            <a:xfrm>
              <a:off x="3095425" y="24770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0" name="Google Shape;8750;p25"/>
            <p:cNvSpPr/>
            <p:nvPr/>
          </p:nvSpPr>
          <p:spPr>
            <a:xfrm>
              <a:off x="4078750" y="2477050"/>
              <a:ext cx="467150" cy="269700"/>
            </a:xfrm>
            <a:custGeom>
              <a:avLst/>
              <a:gdLst/>
              <a:ahLst/>
              <a:cxnLst/>
              <a:rect l="l" t="t" r="r" b="b"/>
              <a:pathLst>
                <a:path w="18686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1" name="Google Shape;8751;p25"/>
            <p:cNvSpPr/>
            <p:nvPr/>
          </p:nvSpPr>
          <p:spPr>
            <a:xfrm>
              <a:off x="4570900" y="24770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2" name="Google Shape;8752;p25"/>
            <p:cNvSpPr/>
            <p:nvPr/>
          </p:nvSpPr>
          <p:spPr>
            <a:xfrm>
              <a:off x="5554225" y="24770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3" name="Google Shape;8753;p25"/>
            <p:cNvSpPr/>
            <p:nvPr/>
          </p:nvSpPr>
          <p:spPr>
            <a:xfrm>
              <a:off x="6046350" y="24770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4" name="Google Shape;8754;p25"/>
            <p:cNvSpPr/>
            <p:nvPr/>
          </p:nvSpPr>
          <p:spPr>
            <a:xfrm>
              <a:off x="6538475" y="24770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5" name="Google Shape;8755;p25"/>
            <p:cNvSpPr/>
            <p:nvPr/>
          </p:nvSpPr>
          <p:spPr>
            <a:xfrm>
              <a:off x="2603300" y="24770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6" name="Google Shape;8756;p25"/>
            <p:cNvSpPr/>
            <p:nvPr/>
          </p:nvSpPr>
          <p:spPr>
            <a:xfrm>
              <a:off x="3587550" y="24770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7" name="Google Shape;8757;p25"/>
            <p:cNvSpPr/>
            <p:nvPr/>
          </p:nvSpPr>
          <p:spPr>
            <a:xfrm>
              <a:off x="1127850" y="24770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8" name="Google Shape;8758;p25"/>
            <p:cNvSpPr/>
            <p:nvPr/>
          </p:nvSpPr>
          <p:spPr>
            <a:xfrm>
              <a:off x="1619975" y="24770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7" y="5375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9" name="Google Shape;8759;p25"/>
            <p:cNvSpPr/>
            <p:nvPr/>
          </p:nvSpPr>
          <p:spPr>
            <a:xfrm>
              <a:off x="2111175" y="24770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0" name="Google Shape;8760;p25"/>
            <p:cNvSpPr/>
            <p:nvPr/>
          </p:nvSpPr>
          <p:spPr>
            <a:xfrm>
              <a:off x="2848900" y="23352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1" name="Google Shape;8761;p25"/>
            <p:cNvSpPr/>
            <p:nvPr/>
          </p:nvSpPr>
          <p:spPr>
            <a:xfrm>
              <a:off x="4325275" y="2335250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2" name="Google Shape;8762;p25"/>
            <p:cNvSpPr/>
            <p:nvPr/>
          </p:nvSpPr>
          <p:spPr>
            <a:xfrm>
              <a:off x="4816500" y="23352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3" name="Google Shape;8763;p25"/>
            <p:cNvSpPr/>
            <p:nvPr/>
          </p:nvSpPr>
          <p:spPr>
            <a:xfrm>
              <a:off x="5308625" y="23352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4" name="Google Shape;8764;p25"/>
            <p:cNvSpPr/>
            <p:nvPr/>
          </p:nvSpPr>
          <p:spPr>
            <a:xfrm>
              <a:off x="5800750" y="23352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8" y="5375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5" name="Google Shape;8765;p25"/>
            <p:cNvSpPr/>
            <p:nvPr/>
          </p:nvSpPr>
          <p:spPr>
            <a:xfrm>
              <a:off x="6291950" y="23352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6" name="Google Shape;8766;p25"/>
            <p:cNvSpPr/>
            <p:nvPr/>
          </p:nvSpPr>
          <p:spPr>
            <a:xfrm>
              <a:off x="3341025" y="23352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7" name="Google Shape;8767;p25"/>
            <p:cNvSpPr/>
            <p:nvPr/>
          </p:nvSpPr>
          <p:spPr>
            <a:xfrm>
              <a:off x="3833150" y="23352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8" name="Google Shape;8768;p25"/>
            <p:cNvSpPr/>
            <p:nvPr/>
          </p:nvSpPr>
          <p:spPr>
            <a:xfrm>
              <a:off x="6784075" y="23352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9" name="Google Shape;8769;p25"/>
            <p:cNvSpPr/>
            <p:nvPr/>
          </p:nvSpPr>
          <p:spPr>
            <a:xfrm>
              <a:off x="390100" y="23352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0" name="Google Shape;8770;p25"/>
            <p:cNvSpPr/>
            <p:nvPr/>
          </p:nvSpPr>
          <p:spPr>
            <a:xfrm>
              <a:off x="882225" y="2335250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1" name="Google Shape;8771;p25"/>
            <p:cNvSpPr/>
            <p:nvPr/>
          </p:nvSpPr>
          <p:spPr>
            <a:xfrm>
              <a:off x="1373450" y="23352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2" name="Google Shape;8772;p25"/>
            <p:cNvSpPr/>
            <p:nvPr/>
          </p:nvSpPr>
          <p:spPr>
            <a:xfrm>
              <a:off x="1865575" y="23352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3" name="Google Shape;8773;p25"/>
            <p:cNvSpPr/>
            <p:nvPr/>
          </p:nvSpPr>
          <p:spPr>
            <a:xfrm>
              <a:off x="2357700" y="23352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8" y="5375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4" name="Google Shape;8774;p25"/>
            <p:cNvSpPr/>
            <p:nvPr/>
          </p:nvSpPr>
          <p:spPr>
            <a:xfrm>
              <a:off x="4570900" y="21934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5" name="Google Shape;8775;p25"/>
            <p:cNvSpPr/>
            <p:nvPr/>
          </p:nvSpPr>
          <p:spPr>
            <a:xfrm>
              <a:off x="5063025" y="21934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7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6" name="Google Shape;8776;p25"/>
            <p:cNvSpPr/>
            <p:nvPr/>
          </p:nvSpPr>
          <p:spPr>
            <a:xfrm>
              <a:off x="5554225" y="219345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7" name="Google Shape;8777;p25"/>
            <p:cNvSpPr/>
            <p:nvPr/>
          </p:nvSpPr>
          <p:spPr>
            <a:xfrm>
              <a:off x="6046350" y="21934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8" name="Google Shape;8778;p25"/>
            <p:cNvSpPr/>
            <p:nvPr/>
          </p:nvSpPr>
          <p:spPr>
            <a:xfrm>
              <a:off x="1127850" y="21934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9" name="Google Shape;8779;p25"/>
            <p:cNvSpPr/>
            <p:nvPr/>
          </p:nvSpPr>
          <p:spPr>
            <a:xfrm>
              <a:off x="1619975" y="21934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7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0" name="Google Shape;8780;p25"/>
            <p:cNvSpPr/>
            <p:nvPr/>
          </p:nvSpPr>
          <p:spPr>
            <a:xfrm>
              <a:off x="2111175" y="219345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1" name="Google Shape;8781;p25"/>
            <p:cNvSpPr/>
            <p:nvPr/>
          </p:nvSpPr>
          <p:spPr>
            <a:xfrm>
              <a:off x="2603300" y="21934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2" name="Google Shape;8782;p25"/>
            <p:cNvSpPr/>
            <p:nvPr/>
          </p:nvSpPr>
          <p:spPr>
            <a:xfrm>
              <a:off x="3095425" y="21934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3" name="Google Shape;8783;p25"/>
            <p:cNvSpPr/>
            <p:nvPr/>
          </p:nvSpPr>
          <p:spPr>
            <a:xfrm>
              <a:off x="3587550" y="21934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4" name="Google Shape;8784;p25"/>
            <p:cNvSpPr/>
            <p:nvPr/>
          </p:nvSpPr>
          <p:spPr>
            <a:xfrm>
              <a:off x="4078750" y="2193450"/>
              <a:ext cx="467150" cy="268775"/>
            </a:xfrm>
            <a:custGeom>
              <a:avLst/>
              <a:gdLst/>
              <a:ahLst/>
              <a:cxnLst/>
              <a:rect l="l" t="t" r="r" b="b"/>
              <a:pathLst>
                <a:path w="18686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5" name="Google Shape;8785;p25"/>
            <p:cNvSpPr/>
            <p:nvPr/>
          </p:nvSpPr>
          <p:spPr>
            <a:xfrm>
              <a:off x="6538475" y="21934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6" name="Google Shape;8786;p25"/>
            <p:cNvSpPr/>
            <p:nvPr/>
          </p:nvSpPr>
          <p:spPr>
            <a:xfrm>
              <a:off x="635700" y="2193450"/>
              <a:ext cx="467150" cy="268775"/>
            </a:xfrm>
            <a:custGeom>
              <a:avLst/>
              <a:gdLst/>
              <a:ahLst/>
              <a:cxnLst/>
              <a:rect l="l" t="t" r="r" b="b"/>
              <a:pathLst>
                <a:path w="18686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7" name="Google Shape;8787;p25"/>
            <p:cNvSpPr/>
            <p:nvPr/>
          </p:nvSpPr>
          <p:spPr>
            <a:xfrm>
              <a:off x="4816500" y="205165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8" name="Google Shape;8788;p25"/>
            <p:cNvSpPr/>
            <p:nvPr/>
          </p:nvSpPr>
          <p:spPr>
            <a:xfrm>
              <a:off x="5308625" y="20516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9" name="Google Shape;8789;p25"/>
            <p:cNvSpPr/>
            <p:nvPr/>
          </p:nvSpPr>
          <p:spPr>
            <a:xfrm>
              <a:off x="5800750" y="20516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8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0" name="Google Shape;8790;p25"/>
            <p:cNvSpPr/>
            <p:nvPr/>
          </p:nvSpPr>
          <p:spPr>
            <a:xfrm>
              <a:off x="2357700" y="20516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8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1" name="Google Shape;8791;p25"/>
            <p:cNvSpPr/>
            <p:nvPr/>
          </p:nvSpPr>
          <p:spPr>
            <a:xfrm>
              <a:off x="3341025" y="20516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2" name="Google Shape;8792;p25"/>
            <p:cNvSpPr/>
            <p:nvPr/>
          </p:nvSpPr>
          <p:spPr>
            <a:xfrm>
              <a:off x="3833150" y="20516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3" name="Google Shape;8793;p25"/>
            <p:cNvSpPr/>
            <p:nvPr/>
          </p:nvSpPr>
          <p:spPr>
            <a:xfrm>
              <a:off x="4325275" y="2051650"/>
              <a:ext cx="466225" cy="268775"/>
            </a:xfrm>
            <a:custGeom>
              <a:avLst/>
              <a:gdLst/>
              <a:ahLst/>
              <a:cxnLst/>
              <a:rect l="l" t="t" r="r" b="b"/>
              <a:pathLst>
                <a:path w="18649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4" name="Google Shape;8794;p25"/>
            <p:cNvSpPr/>
            <p:nvPr/>
          </p:nvSpPr>
          <p:spPr>
            <a:xfrm>
              <a:off x="6291950" y="205165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5" name="Google Shape;8795;p25"/>
            <p:cNvSpPr/>
            <p:nvPr/>
          </p:nvSpPr>
          <p:spPr>
            <a:xfrm>
              <a:off x="6784075" y="205165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6" name="Google Shape;8796;p25"/>
            <p:cNvSpPr/>
            <p:nvPr/>
          </p:nvSpPr>
          <p:spPr>
            <a:xfrm>
              <a:off x="1373450" y="205165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7" name="Google Shape;8797;p25"/>
            <p:cNvSpPr/>
            <p:nvPr/>
          </p:nvSpPr>
          <p:spPr>
            <a:xfrm>
              <a:off x="1865575" y="20516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8" name="Google Shape;8798;p25"/>
            <p:cNvSpPr/>
            <p:nvPr/>
          </p:nvSpPr>
          <p:spPr>
            <a:xfrm>
              <a:off x="2848900" y="205165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9" name="Google Shape;8799;p25"/>
            <p:cNvSpPr/>
            <p:nvPr/>
          </p:nvSpPr>
          <p:spPr>
            <a:xfrm>
              <a:off x="390100" y="20516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0" name="Google Shape;8800;p25"/>
            <p:cNvSpPr/>
            <p:nvPr/>
          </p:nvSpPr>
          <p:spPr>
            <a:xfrm>
              <a:off x="882225" y="2051650"/>
              <a:ext cx="466225" cy="268775"/>
            </a:xfrm>
            <a:custGeom>
              <a:avLst/>
              <a:gdLst/>
              <a:ahLst/>
              <a:cxnLst/>
              <a:rect l="l" t="t" r="r" b="b"/>
              <a:pathLst>
                <a:path w="18649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1" name="Google Shape;8801;p25"/>
            <p:cNvSpPr/>
            <p:nvPr/>
          </p:nvSpPr>
          <p:spPr>
            <a:xfrm>
              <a:off x="5063025" y="19089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413"/>
                  </a:lnTo>
                  <a:lnTo>
                    <a:pt x="9305" y="1"/>
                  </a:lnTo>
                  <a:lnTo>
                    <a:pt x="18647" y="5413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2" name="Google Shape;8802;p25"/>
            <p:cNvSpPr/>
            <p:nvPr/>
          </p:nvSpPr>
          <p:spPr>
            <a:xfrm>
              <a:off x="5554225" y="1908900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413"/>
                  </a:lnTo>
                  <a:lnTo>
                    <a:pt x="9342" y="1"/>
                  </a:lnTo>
                  <a:lnTo>
                    <a:pt x="18684" y="5413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3" name="Google Shape;8803;p25"/>
            <p:cNvSpPr/>
            <p:nvPr/>
          </p:nvSpPr>
          <p:spPr>
            <a:xfrm>
              <a:off x="3587550" y="19089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9"/>
                  </a:moveTo>
                  <a:lnTo>
                    <a:pt x="1" y="5413"/>
                  </a:lnTo>
                  <a:lnTo>
                    <a:pt x="9306" y="1"/>
                  </a:lnTo>
                  <a:lnTo>
                    <a:pt x="18648" y="5413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4" name="Google Shape;8804;p25"/>
            <p:cNvSpPr/>
            <p:nvPr/>
          </p:nvSpPr>
          <p:spPr>
            <a:xfrm>
              <a:off x="4078750" y="1908900"/>
              <a:ext cx="467150" cy="269725"/>
            </a:xfrm>
            <a:custGeom>
              <a:avLst/>
              <a:gdLst/>
              <a:ahLst/>
              <a:cxnLst/>
              <a:rect l="l" t="t" r="r" b="b"/>
              <a:pathLst>
                <a:path w="18686" h="10789" fill="none" extrusionOk="0">
                  <a:moveTo>
                    <a:pt x="9343" y="10789"/>
                  </a:moveTo>
                  <a:lnTo>
                    <a:pt x="1" y="5413"/>
                  </a:lnTo>
                  <a:lnTo>
                    <a:pt x="9343" y="1"/>
                  </a:lnTo>
                  <a:lnTo>
                    <a:pt x="18685" y="5413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5" name="Google Shape;8805;p25"/>
            <p:cNvSpPr/>
            <p:nvPr/>
          </p:nvSpPr>
          <p:spPr>
            <a:xfrm>
              <a:off x="6046350" y="19089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0" y="5413"/>
                  </a:lnTo>
                  <a:lnTo>
                    <a:pt x="9343" y="1"/>
                  </a:lnTo>
                  <a:lnTo>
                    <a:pt x="18648" y="5413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6" name="Google Shape;8806;p25"/>
            <p:cNvSpPr/>
            <p:nvPr/>
          </p:nvSpPr>
          <p:spPr>
            <a:xfrm>
              <a:off x="6538475" y="19089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413"/>
                  </a:lnTo>
                  <a:lnTo>
                    <a:pt x="9343" y="1"/>
                  </a:lnTo>
                  <a:lnTo>
                    <a:pt x="18648" y="5413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7" name="Google Shape;8807;p25"/>
            <p:cNvSpPr/>
            <p:nvPr/>
          </p:nvSpPr>
          <p:spPr>
            <a:xfrm>
              <a:off x="1619975" y="19089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413"/>
                  </a:lnTo>
                  <a:lnTo>
                    <a:pt x="9305" y="1"/>
                  </a:lnTo>
                  <a:lnTo>
                    <a:pt x="18647" y="5413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8" name="Google Shape;8808;p25"/>
            <p:cNvSpPr/>
            <p:nvPr/>
          </p:nvSpPr>
          <p:spPr>
            <a:xfrm>
              <a:off x="2111175" y="1908900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413"/>
                  </a:lnTo>
                  <a:lnTo>
                    <a:pt x="9342" y="1"/>
                  </a:lnTo>
                  <a:lnTo>
                    <a:pt x="18684" y="5413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9" name="Google Shape;8809;p25"/>
            <p:cNvSpPr/>
            <p:nvPr/>
          </p:nvSpPr>
          <p:spPr>
            <a:xfrm>
              <a:off x="4570900" y="19089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413"/>
                  </a:lnTo>
                  <a:lnTo>
                    <a:pt x="9342" y="1"/>
                  </a:lnTo>
                  <a:lnTo>
                    <a:pt x="18647" y="5413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0" name="Google Shape;8810;p25"/>
            <p:cNvSpPr/>
            <p:nvPr/>
          </p:nvSpPr>
          <p:spPr>
            <a:xfrm>
              <a:off x="3095425" y="19089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9"/>
                  </a:moveTo>
                  <a:lnTo>
                    <a:pt x="1" y="5413"/>
                  </a:lnTo>
                  <a:lnTo>
                    <a:pt x="9306" y="1"/>
                  </a:lnTo>
                  <a:lnTo>
                    <a:pt x="18648" y="5413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1" name="Google Shape;8811;p25"/>
            <p:cNvSpPr/>
            <p:nvPr/>
          </p:nvSpPr>
          <p:spPr>
            <a:xfrm>
              <a:off x="635700" y="19089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413"/>
                  </a:lnTo>
                  <a:lnTo>
                    <a:pt x="9343" y="1"/>
                  </a:lnTo>
                  <a:lnTo>
                    <a:pt x="18648" y="5413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2" name="Google Shape;8812;p25"/>
            <p:cNvSpPr/>
            <p:nvPr/>
          </p:nvSpPr>
          <p:spPr>
            <a:xfrm>
              <a:off x="1127850" y="19089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413"/>
                  </a:lnTo>
                  <a:lnTo>
                    <a:pt x="9342" y="1"/>
                  </a:lnTo>
                  <a:lnTo>
                    <a:pt x="18647" y="5413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3" name="Google Shape;8813;p25"/>
            <p:cNvSpPr/>
            <p:nvPr/>
          </p:nvSpPr>
          <p:spPr>
            <a:xfrm>
              <a:off x="2603300" y="19089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0" y="5413"/>
                  </a:lnTo>
                  <a:lnTo>
                    <a:pt x="9343" y="1"/>
                  </a:lnTo>
                  <a:lnTo>
                    <a:pt x="18648" y="5413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4" name="Google Shape;8814;p25"/>
            <p:cNvSpPr/>
            <p:nvPr/>
          </p:nvSpPr>
          <p:spPr>
            <a:xfrm>
              <a:off x="1865575" y="17671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47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5" name="Google Shape;8815;p25"/>
            <p:cNvSpPr/>
            <p:nvPr/>
          </p:nvSpPr>
          <p:spPr>
            <a:xfrm>
              <a:off x="3833150" y="17671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6" name="Google Shape;8816;p25"/>
            <p:cNvSpPr/>
            <p:nvPr/>
          </p:nvSpPr>
          <p:spPr>
            <a:xfrm>
              <a:off x="4325275" y="1767100"/>
              <a:ext cx="466225" cy="269725"/>
            </a:xfrm>
            <a:custGeom>
              <a:avLst/>
              <a:gdLst/>
              <a:ahLst/>
              <a:cxnLst/>
              <a:rect l="l" t="t" r="r" b="b"/>
              <a:pathLst>
                <a:path w="18649" h="10789" fill="none" extrusionOk="0">
                  <a:moveTo>
                    <a:pt x="9306" y="10789"/>
                  </a:moveTo>
                  <a:lnTo>
                    <a:pt x="1" y="5376"/>
                  </a:lnTo>
                  <a:lnTo>
                    <a:pt x="9306" y="1"/>
                  </a:lnTo>
                  <a:lnTo>
                    <a:pt x="18648" y="5376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7" name="Google Shape;8817;p25"/>
            <p:cNvSpPr/>
            <p:nvPr/>
          </p:nvSpPr>
          <p:spPr>
            <a:xfrm>
              <a:off x="4816500" y="1767100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84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8" name="Google Shape;8818;p25"/>
            <p:cNvSpPr/>
            <p:nvPr/>
          </p:nvSpPr>
          <p:spPr>
            <a:xfrm>
              <a:off x="5308625" y="17671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47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9" name="Google Shape;8819;p25"/>
            <p:cNvSpPr/>
            <p:nvPr/>
          </p:nvSpPr>
          <p:spPr>
            <a:xfrm>
              <a:off x="5800750" y="17671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376"/>
                  </a:lnTo>
                  <a:lnTo>
                    <a:pt x="9305" y="1"/>
                  </a:lnTo>
                  <a:lnTo>
                    <a:pt x="18648" y="5376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0" name="Google Shape;8820;p25"/>
            <p:cNvSpPr/>
            <p:nvPr/>
          </p:nvSpPr>
          <p:spPr>
            <a:xfrm>
              <a:off x="6291950" y="1767100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3" y="10789"/>
                  </a:moveTo>
                  <a:lnTo>
                    <a:pt x="0" y="5376"/>
                  </a:lnTo>
                  <a:lnTo>
                    <a:pt x="9343" y="1"/>
                  </a:lnTo>
                  <a:lnTo>
                    <a:pt x="18685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1" name="Google Shape;8821;p25"/>
            <p:cNvSpPr/>
            <p:nvPr/>
          </p:nvSpPr>
          <p:spPr>
            <a:xfrm>
              <a:off x="6784075" y="1767100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85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2" name="Google Shape;8822;p25"/>
            <p:cNvSpPr/>
            <p:nvPr/>
          </p:nvSpPr>
          <p:spPr>
            <a:xfrm>
              <a:off x="2357700" y="17671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376"/>
                  </a:lnTo>
                  <a:lnTo>
                    <a:pt x="9305" y="1"/>
                  </a:lnTo>
                  <a:lnTo>
                    <a:pt x="18648" y="5376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3" name="Google Shape;8823;p25"/>
            <p:cNvSpPr/>
            <p:nvPr/>
          </p:nvSpPr>
          <p:spPr>
            <a:xfrm>
              <a:off x="2848900" y="1767100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3" y="10789"/>
                  </a:moveTo>
                  <a:lnTo>
                    <a:pt x="0" y="5376"/>
                  </a:lnTo>
                  <a:lnTo>
                    <a:pt x="9343" y="1"/>
                  </a:lnTo>
                  <a:lnTo>
                    <a:pt x="18685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4" name="Google Shape;8824;p25"/>
            <p:cNvSpPr/>
            <p:nvPr/>
          </p:nvSpPr>
          <p:spPr>
            <a:xfrm>
              <a:off x="3341025" y="17671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5" name="Google Shape;8825;p25"/>
            <p:cNvSpPr/>
            <p:nvPr/>
          </p:nvSpPr>
          <p:spPr>
            <a:xfrm>
              <a:off x="882225" y="1767100"/>
              <a:ext cx="466225" cy="269725"/>
            </a:xfrm>
            <a:custGeom>
              <a:avLst/>
              <a:gdLst/>
              <a:ahLst/>
              <a:cxnLst/>
              <a:rect l="l" t="t" r="r" b="b"/>
              <a:pathLst>
                <a:path w="18649" h="10789" fill="none" extrusionOk="0">
                  <a:moveTo>
                    <a:pt x="9306" y="10789"/>
                  </a:moveTo>
                  <a:lnTo>
                    <a:pt x="1" y="5376"/>
                  </a:lnTo>
                  <a:lnTo>
                    <a:pt x="9306" y="1"/>
                  </a:lnTo>
                  <a:lnTo>
                    <a:pt x="18648" y="5376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6" name="Google Shape;8826;p25"/>
            <p:cNvSpPr/>
            <p:nvPr/>
          </p:nvSpPr>
          <p:spPr>
            <a:xfrm>
              <a:off x="1373450" y="1767100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84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7" name="Google Shape;8827;p25"/>
            <p:cNvSpPr/>
            <p:nvPr/>
          </p:nvSpPr>
          <p:spPr>
            <a:xfrm>
              <a:off x="390100" y="17671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9"/>
                  </a:moveTo>
                  <a:lnTo>
                    <a:pt x="1" y="5376"/>
                  </a:lnTo>
                  <a:lnTo>
                    <a:pt x="9306" y="1"/>
                  </a:lnTo>
                  <a:lnTo>
                    <a:pt x="18648" y="5376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8" name="Google Shape;8828;p25"/>
            <p:cNvSpPr/>
            <p:nvPr/>
          </p:nvSpPr>
          <p:spPr>
            <a:xfrm>
              <a:off x="4570900" y="16253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47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9" name="Google Shape;8829;p25"/>
            <p:cNvSpPr/>
            <p:nvPr/>
          </p:nvSpPr>
          <p:spPr>
            <a:xfrm>
              <a:off x="5063025" y="16253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376"/>
                  </a:lnTo>
                  <a:lnTo>
                    <a:pt x="9305" y="1"/>
                  </a:lnTo>
                  <a:lnTo>
                    <a:pt x="18647" y="5376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0" name="Google Shape;8830;p25"/>
            <p:cNvSpPr/>
            <p:nvPr/>
          </p:nvSpPr>
          <p:spPr>
            <a:xfrm>
              <a:off x="5554225" y="1625300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84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1" name="Google Shape;8831;p25"/>
            <p:cNvSpPr/>
            <p:nvPr/>
          </p:nvSpPr>
          <p:spPr>
            <a:xfrm>
              <a:off x="6046350" y="16253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0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2" name="Google Shape;8832;p25"/>
            <p:cNvSpPr/>
            <p:nvPr/>
          </p:nvSpPr>
          <p:spPr>
            <a:xfrm>
              <a:off x="6538475" y="16253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3" name="Google Shape;8833;p25"/>
            <p:cNvSpPr/>
            <p:nvPr/>
          </p:nvSpPr>
          <p:spPr>
            <a:xfrm>
              <a:off x="3587550" y="16253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9"/>
                  </a:moveTo>
                  <a:lnTo>
                    <a:pt x="1" y="5376"/>
                  </a:lnTo>
                  <a:lnTo>
                    <a:pt x="9306" y="1"/>
                  </a:lnTo>
                  <a:lnTo>
                    <a:pt x="18648" y="5376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4" name="Google Shape;8834;p25"/>
            <p:cNvSpPr/>
            <p:nvPr/>
          </p:nvSpPr>
          <p:spPr>
            <a:xfrm>
              <a:off x="4078750" y="1625300"/>
              <a:ext cx="467150" cy="269725"/>
            </a:xfrm>
            <a:custGeom>
              <a:avLst/>
              <a:gdLst/>
              <a:ahLst/>
              <a:cxnLst/>
              <a:rect l="l" t="t" r="r" b="b"/>
              <a:pathLst>
                <a:path w="18686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85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5" name="Google Shape;8835;p25"/>
            <p:cNvSpPr/>
            <p:nvPr/>
          </p:nvSpPr>
          <p:spPr>
            <a:xfrm>
              <a:off x="2111175" y="1625300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84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6" name="Google Shape;8836;p25"/>
            <p:cNvSpPr/>
            <p:nvPr/>
          </p:nvSpPr>
          <p:spPr>
            <a:xfrm>
              <a:off x="2603300" y="16253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0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7" name="Google Shape;8837;p25"/>
            <p:cNvSpPr/>
            <p:nvPr/>
          </p:nvSpPr>
          <p:spPr>
            <a:xfrm>
              <a:off x="3095425" y="16253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9"/>
                  </a:moveTo>
                  <a:lnTo>
                    <a:pt x="1" y="5376"/>
                  </a:lnTo>
                  <a:lnTo>
                    <a:pt x="9306" y="1"/>
                  </a:lnTo>
                  <a:lnTo>
                    <a:pt x="18648" y="5376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8" name="Google Shape;8838;p25"/>
            <p:cNvSpPr/>
            <p:nvPr/>
          </p:nvSpPr>
          <p:spPr>
            <a:xfrm>
              <a:off x="635700" y="16253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9" name="Google Shape;8839;p25"/>
            <p:cNvSpPr/>
            <p:nvPr/>
          </p:nvSpPr>
          <p:spPr>
            <a:xfrm>
              <a:off x="1127850" y="16253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47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0" name="Google Shape;8840;p25"/>
            <p:cNvSpPr/>
            <p:nvPr/>
          </p:nvSpPr>
          <p:spPr>
            <a:xfrm>
              <a:off x="1619975" y="16253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376"/>
                  </a:lnTo>
                  <a:lnTo>
                    <a:pt x="9305" y="1"/>
                  </a:lnTo>
                  <a:lnTo>
                    <a:pt x="18647" y="5376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1" name="Google Shape;8841;p25"/>
            <p:cNvSpPr/>
            <p:nvPr/>
          </p:nvSpPr>
          <p:spPr>
            <a:xfrm>
              <a:off x="6784075" y="14835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2" name="Google Shape;8842;p25"/>
            <p:cNvSpPr/>
            <p:nvPr/>
          </p:nvSpPr>
          <p:spPr>
            <a:xfrm>
              <a:off x="4816500" y="14835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3" name="Google Shape;8843;p25"/>
            <p:cNvSpPr/>
            <p:nvPr/>
          </p:nvSpPr>
          <p:spPr>
            <a:xfrm>
              <a:off x="5800750" y="14835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8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4" name="Google Shape;8844;p25"/>
            <p:cNvSpPr/>
            <p:nvPr/>
          </p:nvSpPr>
          <p:spPr>
            <a:xfrm>
              <a:off x="6291950" y="14835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5" name="Google Shape;8845;p25"/>
            <p:cNvSpPr/>
            <p:nvPr/>
          </p:nvSpPr>
          <p:spPr>
            <a:xfrm>
              <a:off x="2357700" y="14835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8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6" name="Google Shape;8846;p25"/>
            <p:cNvSpPr/>
            <p:nvPr/>
          </p:nvSpPr>
          <p:spPr>
            <a:xfrm>
              <a:off x="2848900" y="14835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7" name="Google Shape;8847;p25"/>
            <p:cNvSpPr/>
            <p:nvPr/>
          </p:nvSpPr>
          <p:spPr>
            <a:xfrm>
              <a:off x="3341025" y="14835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8" name="Google Shape;8848;p25"/>
            <p:cNvSpPr/>
            <p:nvPr/>
          </p:nvSpPr>
          <p:spPr>
            <a:xfrm>
              <a:off x="4325275" y="1483525"/>
              <a:ext cx="466225" cy="268775"/>
            </a:xfrm>
            <a:custGeom>
              <a:avLst/>
              <a:gdLst/>
              <a:ahLst/>
              <a:cxnLst/>
              <a:rect l="l" t="t" r="r" b="b"/>
              <a:pathLst>
                <a:path w="18649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9" name="Google Shape;8849;p25"/>
            <p:cNvSpPr/>
            <p:nvPr/>
          </p:nvSpPr>
          <p:spPr>
            <a:xfrm>
              <a:off x="5308625" y="14835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0" name="Google Shape;8850;p25"/>
            <p:cNvSpPr/>
            <p:nvPr/>
          </p:nvSpPr>
          <p:spPr>
            <a:xfrm>
              <a:off x="1373450" y="14835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1" name="Google Shape;8851;p25"/>
            <p:cNvSpPr/>
            <p:nvPr/>
          </p:nvSpPr>
          <p:spPr>
            <a:xfrm>
              <a:off x="3833150" y="14835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2" name="Google Shape;8852;p25"/>
            <p:cNvSpPr/>
            <p:nvPr/>
          </p:nvSpPr>
          <p:spPr>
            <a:xfrm>
              <a:off x="390100" y="14835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3" name="Google Shape;8853;p25"/>
            <p:cNvSpPr/>
            <p:nvPr/>
          </p:nvSpPr>
          <p:spPr>
            <a:xfrm>
              <a:off x="882225" y="1483525"/>
              <a:ext cx="466225" cy="268775"/>
            </a:xfrm>
            <a:custGeom>
              <a:avLst/>
              <a:gdLst/>
              <a:ahLst/>
              <a:cxnLst/>
              <a:rect l="l" t="t" r="r" b="b"/>
              <a:pathLst>
                <a:path w="18649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4" name="Google Shape;8854;p25"/>
            <p:cNvSpPr/>
            <p:nvPr/>
          </p:nvSpPr>
          <p:spPr>
            <a:xfrm>
              <a:off x="1865575" y="14835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5" name="Google Shape;8855;p25"/>
            <p:cNvSpPr/>
            <p:nvPr/>
          </p:nvSpPr>
          <p:spPr>
            <a:xfrm>
              <a:off x="6538475" y="13417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6" name="Google Shape;8856;p25"/>
            <p:cNvSpPr/>
            <p:nvPr/>
          </p:nvSpPr>
          <p:spPr>
            <a:xfrm>
              <a:off x="4570900" y="13417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7" name="Google Shape;8857;p25"/>
            <p:cNvSpPr/>
            <p:nvPr/>
          </p:nvSpPr>
          <p:spPr>
            <a:xfrm>
              <a:off x="6046350" y="13417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8" name="Google Shape;8858;p25"/>
            <p:cNvSpPr/>
            <p:nvPr/>
          </p:nvSpPr>
          <p:spPr>
            <a:xfrm>
              <a:off x="2603300" y="13417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9" name="Google Shape;8859;p25"/>
            <p:cNvSpPr/>
            <p:nvPr/>
          </p:nvSpPr>
          <p:spPr>
            <a:xfrm>
              <a:off x="3095425" y="13417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0" name="Google Shape;8860;p25"/>
            <p:cNvSpPr/>
            <p:nvPr/>
          </p:nvSpPr>
          <p:spPr>
            <a:xfrm>
              <a:off x="5554225" y="13417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1" name="Google Shape;8861;p25"/>
            <p:cNvSpPr/>
            <p:nvPr/>
          </p:nvSpPr>
          <p:spPr>
            <a:xfrm>
              <a:off x="635700" y="13417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2" name="Google Shape;8862;p25"/>
            <p:cNvSpPr/>
            <p:nvPr/>
          </p:nvSpPr>
          <p:spPr>
            <a:xfrm>
              <a:off x="1127850" y="13417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3" name="Google Shape;8863;p25"/>
            <p:cNvSpPr/>
            <p:nvPr/>
          </p:nvSpPr>
          <p:spPr>
            <a:xfrm>
              <a:off x="1619975" y="13417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7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4" name="Google Shape;8864;p25"/>
            <p:cNvSpPr/>
            <p:nvPr/>
          </p:nvSpPr>
          <p:spPr>
            <a:xfrm>
              <a:off x="2111175" y="13417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5" name="Google Shape;8865;p25"/>
            <p:cNvSpPr/>
            <p:nvPr/>
          </p:nvSpPr>
          <p:spPr>
            <a:xfrm>
              <a:off x="3587550" y="13417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6" name="Google Shape;8866;p25"/>
            <p:cNvSpPr/>
            <p:nvPr/>
          </p:nvSpPr>
          <p:spPr>
            <a:xfrm>
              <a:off x="4078750" y="1341725"/>
              <a:ext cx="467150" cy="268775"/>
            </a:xfrm>
            <a:custGeom>
              <a:avLst/>
              <a:gdLst/>
              <a:ahLst/>
              <a:cxnLst/>
              <a:rect l="l" t="t" r="r" b="b"/>
              <a:pathLst>
                <a:path w="18686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7" name="Google Shape;8867;p25"/>
            <p:cNvSpPr/>
            <p:nvPr/>
          </p:nvSpPr>
          <p:spPr>
            <a:xfrm>
              <a:off x="5063025" y="13417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7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8" name="Google Shape;8868;p25"/>
            <p:cNvSpPr/>
            <p:nvPr/>
          </p:nvSpPr>
          <p:spPr>
            <a:xfrm>
              <a:off x="6291950" y="11989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3" y="10789"/>
                  </a:moveTo>
                  <a:lnTo>
                    <a:pt x="0" y="5413"/>
                  </a:lnTo>
                  <a:lnTo>
                    <a:pt x="9343" y="1"/>
                  </a:lnTo>
                  <a:lnTo>
                    <a:pt x="18685" y="5413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9" name="Google Shape;8869;p25"/>
            <p:cNvSpPr/>
            <p:nvPr/>
          </p:nvSpPr>
          <p:spPr>
            <a:xfrm>
              <a:off x="6784075" y="11989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3" y="10789"/>
                  </a:moveTo>
                  <a:lnTo>
                    <a:pt x="1" y="5413"/>
                  </a:lnTo>
                  <a:lnTo>
                    <a:pt x="9343" y="1"/>
                  </a:lnTo>
                  <a:lnTo>
                    <a:pt x="18685" y="5413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0" name="Google Shape;8870;p25"/>
            <p:cNvSpPr/>
            <p:nvPr/>
          </p:nvSpPr>
          <p:spPr>
            <a:xfrm>
              <a:off x="2848900" y="11989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3" y="10789"/>
                  </a:moveTo>
                  <a:lnTo>
                    <a:pt x="0" y="5413"/>
                  </a:lnTo>
                  <a:lnTo>
                    <a:pt x="9343" y="1"/>
                  </a:lnTo>
                  <a:lnTo>
                    <a:pt x="18685" y="5413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1" name="Google Shape;8871;p25"/>
            <p:cNvSpPr/>
            <p:nvPr/>
          </p:nvSpPr>
          <p:spPr>
            <a:xfrm>
              <a:off x="5800750" y="11989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413"/>
                  </a:lnTo>
                  <a:lnTo>
                    <a:pt x="9305" y="1"/>
                  </a:lnTo>
                  <a:lnTo>
                    <a:pt x="18648" y="5413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2" name="Google Shape;8872;p25"/>
            <p:cNvSpPr/>
            <p:nvPr/>
          </p:nvSpPr>
          <p:spPr>
            <a:xfrm>
              <a:off x="882225" y="1198975"/>
              <a:ext cx="466225" cy="269725"/>
            </a:xfrm>
            <a:custGeom>
              <a:avLst/>
              <a:gdLst/>
              <a:ahLst/>
              <a:cxnLst/>
              <a:rect l="l" t="t" r="r" b="b"/>
              <a:pathLst>
                <a:path w="18649" h="10789" fill="none" extrusionOk="0">
                  <a:moveTo>
                    <a:pt x="9306" y="10789"/>
                  </a:moveTo>
                  <a:lnTo>
                    <a:pt x="1" y="5413"/>
                  </a:lnTo>
                  <a:lnTo>
                    <a:pt x="9306" y="1"/>
                  </a:lnTo>
                  <a:lnTo>
                    <a:pt x="18648" y="5413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3" name="Google Shape;8873;p25"/>
            <p:cNvSpPr/>
            <p:nvPr/>
          </p:nvSpPr>
          <p:spPr>
            <a:xfrm>
              <a:off x="3341025" y="11989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413"/>
                  </a:lnTo>
                  <a:lnTo>
                    <a:pt x="9343" y="1"/>
                  </a:lnTo>
                  <a:lnTo>
                    <a:pt x="18648" y="5413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4" name="Google Shape;8874;p25"/>
            <p:cNvSpPr/>
            <p:nvPr/>
          </p:nvSpPr>
          <p:spPr>
            <a:xfrm>
              <a:off x="3833150" y="11989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413"/>
                  </a:lnTo>
                  <a:lnTo>
                    <a:pt x="9343" y="1"/>
                  </a:lnTo>
                  <a:lnTo>
                    <a:pt x="18648" y="5413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5" name="Google Shape;8875;p25"/>
            <p:cNvSpPr/>
            <p:nvPr/>
          </p:nvSpPr>
          <p:spPr>
            <a:xfrm>
              <a:off x="4325275" y="1198975"/>
              <a:ext cx="466225" cy="269725"/>
            </a:xfrm>
            <a:custGeom>
              <a:avLst/>
              <a:gdLst/>
              <a:ahLst/>
              <a:cxnLst/>
              <a:rect l="l" t="t" r="r" b="b"/>
              <a:pathLst>
                <a:path w="18649" h="10789" fill="none" extrusionOk="0">
                  <a:moveTo>
                    <a:pt x="9306" y="10789"/>
                  </a:moveTo>
                  <a:lnTo>
                    <a:pt x="1" y="5413"/>
                  </a:lnTo>
                  <a:lnTo>
                    <a:pt x="9306" y="1"/>
                  </a:lnTo>
                  <a:lnTo>
                    <a:pt x="18648" y="5413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6" name="Google Shape;8876;p25"/>
            <p:cNvSpPr/>
            <p:nvPr/>
          </p:nvSpPr>
          <p:spPr>
            <a:xfrm>
              <a:off x="4816500" y="11989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413"/>
                  </a:lnTo>
                  <a:lnTo>
                    <a:pt x="9342" y="1"/>
                  </a:lnTo>
                  <a:lnTo>
                    <a:pt x="18684" y="5413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7" name="Google Shape;8877;p25"/>
            <p:cNvSpPr/>
            <p:nvPr/>
          </p:nvSpPr>
          <p:spPr>
            <a:xfrm>
              <a:off x="5308625" y="11989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413"/>
                  </a:lnTo>
                  <a:lnTo>
                    <a:pt x="9342" y="1"/>
                  </a:lnTo>
                  <a:lnTo>
                    <a:pt x="18647" y="5413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8" name="Google Shape;8878;p25"/>
            <p:cNvSpPr/>
            <p:nvPr/>
          </p:nvSpPr>
          <p:spPr>
            <a:xfrm>
              <a:off x="1865575" y="11989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413"/>
                  </a:lnTo>
                  <a:lnTo>
                    <a:pt x="9342" y="1"/>
                  </a:lnTo>
                  <a:lnTo>
                    <a:pt x="18647" y="5413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9" name="Google Shape;8879;p25"/>
            <p:cNvSpPr/>
            <p:nvPr/>
          </p:nvSpPr>
          <p:spPr>
            <a:xfrm>
              <a:off x="2357700" y="11989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413"/>
                  </a:lnTo>
                  <a:lnTo>
                    <a:pt x="9305" y="1"/>
                  </a:lnTo>
                  <a:lnTo>
                    <a:pt x="18648" y="5413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0" name="Google Shape;8880;p25"/>
            <p:cNvSpPr/>
            <p:nvPr/>
          </p:nvSpPr>
          <p:spPr>
            <a:xfrm>
              <a:off x="1373450" y="11989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413"/>
                  </a:lnTo>
                  <a:lnTo>
                    <a:pt x="9342" y="1"/>
                  </a:lnTo>
                  <a:lnTo>
                    <a:pt x="18684" y="5413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1" name="Google Shape;8881;p25"/>
            <p:cNvSpPr/>
            <p:nvPr/>
          </p:nvSpPr>
          <p:spPr>
            <a:xfrm>
              <a:off x="390100" y="11989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9"/>
                  </a:moveTo>
                  <a:lnTo>
                    <a:pt x="1" y="5413"/>
                  </a:lnTo>
                  <a:lnTo>
                    <a:pt x="9306" y="1"/>
                  </a:lnTo>
                  <a:lnTo>
                    <a:pt x="18648" y="5413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2" name="Google Shape;8882;p25"/>
            <p:cNvSpPr/>
            <p:nvPr/>
          </p:nvSpPr>
          <p:spPr>
            <a:xfrm>
              <a:off x="5063025" y="10571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376"/>
                  </a:lnTo>
                  <a:lnTo>
                    <a:pt x="9305" y="1"/>
                  </a:lnTo>
                  <a:lnTo>
                    <a:pt x="18647" y="5376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3" name="Google Shape;8883;p25"/>
            <p:cNvSpPr/>
            <p:nvPr/>
          </p:nvSpPr>
          <p:spPr>
            <a:xfrm>
              <a:off x="5554225" y="10571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84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4" name="Google Shape;8884;p25"/>
            <p:cNvSpPr/>
            <p:nvPr/>
          </p:nvSpPr>
          <p:spPr>
            <a:xfrm>
              <a:off x="6046350" y="10571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0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5" name="Google Shape;8885;p25"/>
            <p:cNvSpPr/>
            <p:nvPr/>
          </p:nvSpPr>
          <p:spPr>
            <a:xfrm>
              <a:off x="6538475" y="10571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6" name="Google Shape;8886;p25"/>
            <p:cNvSpPr/>
            <p:nvPr/>
          </p:nvSpPr>
          <p:spPr>
            <a:xfrm>
              <a:off x="3095425" y="10571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9"/>
                  </a:moveTo>
                  <a:lnTo>
                    <a:pt x="1" y="5376"/>
                  </a:lnTo>
                  <a:lnTo>
                    <a:pt x="9306" y="1"/>
                  </a:lnTo>
                  <a:lnTo>
                    <a:pt x="18648" y="5376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7" name="Google Shape;8887;p25"/>
            <p:cNvSpPr/>
            <p:nvPr/>
          </p:nvSpPr>
          <p:spPr>
            <a:xfrm>
              <a:off x="3587550" y="10571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9"/>
                  </a:moveTo>
                  <a:lnTo>
                    <a:pt x="1" y="5376"/>
                  </a:lnTo>
                  <a:lnTo>
                    <a:pt x="9306" y="1"/>
                  </a:lnTo>
                  <a:lnTo>
                    <a:pt x="18648" y="5376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8" name="Google Shape;8888;p25"/>
            <p:cNvSpPr/>
            <p:nvPr/>
          </p:nvSpPr>
          <p:spPr>
            <a:xfrm>
              <a:off x="4078750" y="1057175"/>
              <a:ext cx="467150" cy="269725"/>
            </a:xfrm>
            <a:custGeom>
              <a:avLst/>
              <a:gdLst/>
              <a:ahLst/>
              <a:cxnLst/>
              <a:rect l="l" t="t" r="r" b="b"/>
              <a:pathLst>
                <a:path w="18686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85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9" name="Google Shape;8889;p25"/>
            <p:cNvSpPr/>
            <p:nvPr/>
          </p:nvSpPr>
          <p:spPr>
            <a:xfrm>
              <a:off x="635700" y="10571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0" name="Google Shape;8890;p25"/>
            <p:cNvSpPr/>
            <p:nvPr/>
          </p:nvSpPr>
          <p:spPr>
            <a:xfrm>
              <a:off x="1127850" y="10571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47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1" name="Google Shape;8891;p25"/>
            <p:cNvSpPr/>
            <p:nvPr/>
          </p:nvSpPr>
          <p:spPr>
            <a:xfrm>
              <a:off x="1619975" y="10571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376"/>
                  </a:lnTo>
                  <a:lnTo>
                    <a:pt x="9305" y="1"/>
                  </a:lnTo>
                  <a:lnTo>
                    <a:pt x="18647" y="5376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2" name="Google Shape;8892;p25"/>
            <p:cNvSpPr/>
            <p:nvPr/>
          </p:nvSpPr>
          <p:spPr>
            <a:xfrm>
              <a:off x="2111175" y="10571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84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3" name="Google Shape;8893;p25"/>
            <p:cNvSpPr/>
            <p:nvPr/>
          </p:nvSpPr>
          <p:spPr>
            <a:xfrm>
              <a:off x="2603300" y="10571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0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4" name="Google Shape;8894;p25"/>
            <p:cNvSpPr/>
            <p:nvPr/>
          </p:nvSpPr>
          <p:spPr>
            <a:xfrm>
              <a:off x="4570900" y="10571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47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5" name="Google Shape;8895;p25"/>
            <p:cNvSpPr/>
            <p:nvPr/>
          </p:nvSpPr>
          <p:spPr>
            <a:xfrm>
              <a:off x="5800750" y="9153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376"/>
                  </a:lnTo>
                  <a:lnTo>
                    <a:pt x="9305" y="1"/>
                  </a:lnTo>
                  <a:lnTo>
                    <a:pt x="18648" y="5376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6" name="Google Shape;8896;p25"/>
            <p:cNvSpPr/>
            <p:nvPr/>
          </p:nvSpPr>
          <p:spPr>
            <a:xfrm>
              <a:off x="6784075" y="9153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85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7" name="Google Shape;8897;p25"/>
            <p:cNvSpPr/>
            <p:nvPr/>
          </p:nvSpPr>
          <p:spPr>
            <a:xfrm>
              <a:off x="5308625" y="9153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47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8" name="Google Shape;8898;p25"/>
            <p:cNvSpPr/>
            <p:nvPr/>
          </p:nvSpPr>
          <p:spPr>
            <a:xfrm>
              <a:off x="2357700" y="9153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376"/>
                  </a:lnTo>
                  <a:lnTo>
                    <a:pt x="9305" y="1"/>
                  </a:lnTo>
                  <a:lnTo>
                    <a:pt x="18648" y="5376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9" name="Google Shape;8899;p25"/>
            <p:cNvSpPr/>
            <p:nvPr/>
          </p:nvSpPr>
          <p:spPr>
            <a:xfrm>
              <a:off x="3341025" y="9153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0" name="Google Shape;8900;p25"/>
            <p:cNvSpPr/>
            <p:nvPr/>
          </p:nvSpPr>
          <p:spPr>
            <a:xfrm>
              <a:off x="3833150" y="9153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1" name="Google Shape;8901;p25"/>
            <p:cNvSpPr/>
            <p:nvPr/>
          </p:nvSpPr>
          <p:spPr>
            <a:xfrm>
              <a:off x="6291950" y="9153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3" y="10789"/>
                  </a:moveTo>
                  <a:lnTo>
                    <a:pt x="0" y="5376"/>
                  </a:lnTo>
                  <a:lnTo>
                    <a:pt x="9343" y="1"/>
                  </a:lnTo>
                  <a:lnTo>
                    <a:pt x="18685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2" name="Google Shape;8902;p25"/>
            <p:cNvSpPr/>
            <p:nvPr/>
          </p:nvSpPr>
          <p:spPr>
            <a:xfrm>
              <a:off x="390100" y="9153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9"/>
                  </a:moveTo>
                  <a:lnTo>
                    <a:pt x="1" y="5376"/>
                  </a:lnTo>
                  <a:lnTo>
                    <a:pt x="9306" y="1"/>
                  </a:lnTo>
                  <a:lnTo>
                    <a:pt x="18648" y="5376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3" name="Google Shape;8903;p25"/>
            <p:cNvSpPr/>
            <p:nvPr/>
          </p:nvSpPr>
          <p:spPr>
            <a:xfrm>
              <a:off x="1373450" y="9153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84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4" name="Google Shape;8904;p25"/>
            <p:cNvSpPr/>
            <p:nvPr/>
          </p:nvSpPr>
          <p:spPr>
            <a:xfrm>
              <a:off x="1865575" y="9153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47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5" name="Google Shape;8905;p25"/>
            <p:cNvSpPr/>
            <p:nvPr/>
          </p:nvSpPr>
          <p:spPr>
            <a:xfrm>
              <a:off x="2848900" y="9153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3" y="10789"/>
                  </a:moveTo>
                  <a:lnTo>
                    <a:pt x="0" y="5376"/>
                  </a:lnTo>
                  <a:lnTo>
                    <a:pt x="9343" y="1"/>
                  </a:lnTo>
                  <a:lnTo>
                    <a:pt x="18685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6" name="Google Shape;8906;p25"/>
            <p:cNvSpPr/>
            <p:nvPr/>
          </p:nvSpPr>
          <p:spPr>
            <a:xfrm>
              <a:off x="4325275" y="915375"/>
              <a:ext cx="466225" cy="269725"/>
            </a:xfrm>
            <a:custGeom>
              <a:avLst/>
              <a:gdLst/>
              <a:ahLst/>
              <a:cxnLst/>
              <a:rect l="l" t="t" r="r" b="b"/>
              <a:pathLst>
                <a:path w="18649" h="10789" fill="none" extrusionOk="0">
                  <a:moveTo>
                    <a:pt x="9306" y="10789"/>
                  </a:moveTo>
                  <a:lnTo>
                    <a:pt x="1" y="5376"/>
                  </a:lnTo>
                  <a:lnTo>
                    <a:pt x="9306" y="1"/>
                  </a:lnTo>
                  <a:lnTo>
                    <a:pt x="18648" y="5376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7" name="Google Shape;8907;p25"/>
            <p:cNvSpPr/>
            <p:nvPr/>
          </p:nvSpPr>
          <p:spPr>
            <a:xfrm>
              <a:off x="4816500" y="9153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84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8" name="Google Shape;8908;p25"/>
            <p:cNvSpPr/>
            <p:nvPr/>
          </p:nvSpPr>
          <p:spPr>
            <a:xfrm>
              <a:off x="882225" y="915375"/>
              <a:ext cx="466225" cy="269725"/>
            </a:xfrm>
            <a:custGeom>
              <a:avLst/>
              <a:gdLst/>
              <a:ahLst/>
              <a:cxnLst/>
              <a:rect l="l" t="t" r="r" b="b"/>
              <a:pathLst>
                <a:path w="18649" h="10789" fill="none" extrusionOk="0">
                  <a:moveTo>
                    <a:pt x="9306" y="10789"/>
                  </a:moveTo>
                  <a:lnTo>
                    <a:pt x="1" y="5376"/>
                  </a:lnTo>
                  <a:lnTo>
                    <a:pt x="9306" y="1"/>
                  </a:lnTo>
                  <a:lnTo>
                    <a:pt x="18648" y="5376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9" name="Google Shape;8909;p25"/>
            <p:cNvSpPr/>
            <p:nvPr/>
          </p:nvSpPr>
          <p:spPr>
            <a:xfrm>
              <a:off x="238125" y="838475"/>
              <a:ext cx="7143750" cy="4038050"/>
            </a:xfrm>
            <a:custGeom>
              <a:avLst/>
              <a:gdLst/>
              <a:ahLst/>
              <a:cxnLst/>
              <a:rect l="l" t="t" r="r" b="b"/>
              <a:pathLst>
                <a:path w="285750" h="161522" fill="none" extrusionOk="0">
                  <a:moveTo>
                    <a:pt x="276482" y="0"/>
                  </a:moveTo>
                  <a:lnTo>
                    <a:pt x="275444" y="0"/>
                  </a:lnTo>
                  <a:lnTo>
                    <a:pt x="271181" y="2484"/>
                  </a:lnTo>
                  <a:lnTo>
                    <a:pt x="266880" y="0"/>
                  </a:lnTo>
                  <a:lnTo>
                    <a:pt x="265879" y="0"/>
                  </a:lnTo>
                  <a:lnTo>
                    <a:pt x="270662" y="2780"/>
                  </a:lnTo>
                  <a:lnTo>
                    <a:pt x="261357" y="8156"/>
                  </a:lnTo>
                  <a:lnTo>
                    <a:pt x="252015" y="2780"/>
                  </a:lnTo>
                  <a:lnTo>
                    <a:pt x="256797" y="0"/>
                  </a:lnTo>
                  <a:lnTo>
                    <a:pt x="255796" y="0"/>
                  </a:lnTo>
                  <a:lnTo>
                    <a:pt x="251496" y="2484"/>
                  </a:lnTo>
                  <a:lnTo>
                    <a:pt x="247232" y="0"/>
                  </a:lnTo>
                  <a:lnTo>
                    <a:pt x="246194" y="0"/>
                  </a:lnTo>
                  <a:lnTo>
                    <a:pt x="250977" y="2780"/>
                  </a:lnTo>
                  <a:lnTo>
                    <a:pt x="241672" y="8156"/>
                  </a:lnTo>
                  <a:lnTo>
                    <a:pt x="232329" y="2780"/>
                  </a:lnTo>
                  <a:lnTo>
                    <a:pt x="237112" y="0"/>
                  </a:lnTo>
                  <a:lnTo>
                    <a:pt x="236111" y="0"/>
                  </a:lnTo>
                  <a:lnTo>
                    <a:pt x="231810" y="2484"/>
                  </a:lnTo>
                  <a:lnTo>
                    <a:pt x="227547" y="0"/>
                  </a:lnTo>
                  <a:lnTo>
                    <a:pt x="226546" y="0"/>
                  </a:lnTo>
                  <a:lnTo>
                    <a:pt x="231328" y="2780"/>
                  </a:lnTo>
                  <a:lnTo>
                    <a:pt x="221986" y="8156"/>
                  </a:lnTo>
                  <a:lnTo>
                    <a:pt x="212644" y="2780"/>
                  </a:lnTo>
                  <a:lnTo>
                    <a:pt x="217464" y="0"/>
                  </a:lnTo>
                  <a:lnTo>
                    <a:pt x="216426" y="0"/>
                  </a:lnTo>
                  <a:lnTo>
                    <a:pt x="212162" y="2484"/>
                  </a:lnTo>
                  <a:lnTo>
                    <a:pt x="207862" y="0"/>
                  </a:lnTo>
                  <a:lnTo>
                    <a:pt x="206861" y="0"/>
                  </a:lnTo>
                  <a:lnTo>
                    <a:pt x="211643" y="2780"/>
                  </a:lnTo>
                  <a:lnTo>
                    <a:pt x="202301" y="8156"/>
                  </a:lnTo>
                  <a:lnTo>
                    <a:pt x="192996" y="2780"/>
                  </a:lnTo>
                  <a:lnTo>
                    <a:pt x="197778" y="0"/>
                  </a:lnTo>
                  <a:lnTo>
                    <a:pt x="196740" y="0"/>
                  </a:lnTo>
                  <a:lnTo>
                    <a:pt x="192477" y="2484"/>
                  </a:lnTo>
                  <a:lnTo>
                    <a:pt x="188177" y="0"/>
                  </a:lnTo>
                  <a:lnTo>
                    <a:pt x="187176" y="0"/>
                  </a:lnTo>
                  <a:lnTo>
                    <a:pt x="191958" y="2780"/>
                  </a:lnTo>
                  <a:lnTo>
                    <a:pt x="182653" y="8156"/>
                  </a:lnTo>
                  <a:lnTo>
                    <a:pt x="173311" y="2780"/>
                  </a:lnTo>
                  <a:lnTo>
                    <a:pt x="178093" y="0"/>
                  </a:lnTo>
                  <a:lnTo>
                    <a:pt x="177092" y="0"/>
                  </a:lnTo>
                  <a:lnTo>
                    <a:pt x="172792" y="2484"/>
                  </a:lnTo>
                  <a:lnTo>
                    <a:pt x="168529" y="0"/>
                  </a:lnTo>
                  <a:lnTo>
                    <a:pt x="167491" y="0"/>
                  </a:lnTo>
                  <a:lnTo>
                    <a:pt x="172310" y="2780"/>
                  </a:lnTo>
                  <a:lnTo>
                    <a:pt x="162968" y="8156"/>
                  </a:lnTo>
                  <a:lnTo>
                    <a:pt x="153626" y="2780"/>
                  </a:lnTo>
                  <a:lnTo>
                    <a:pt x="158408" y="0"/>
                  </a:lnTo>
                  <a:lnTo>
                    <a:pt x="157407" y="0"/>
                  </a:lnTo>
                  <a:lnTo>
                    <a:pt x="153144" y="2484"/>
                  </a:lnTo>
                  <a:lnTo>
                    <a:pt x="148844" y="0"/>
                  </a:lnTo>
                  <a:lnTo>
                    <a:pt x="147843" y="0"/>
                  </a:lnTo>
                  <a:lnTo>
                    <a:pt x="152625" y="2780"/>
                  </a:lnTo>
                  <a:lnTo>
                    <a:pt x="143283" y="8156"/>
                  </a:lnTo>
                  <a:lnTo>
                    <a:pt x="133978" y="2780"/>
                  </a:lnTo>
                  <a:lnTo>
                    <a:pt x="138760" y="0"/>
                  </a:lnTo>
                  <a:lnTo>
                    <a:pt x="137722" y="0"/>
                  </a:lnTo>
                  <a:lnTo>
                    <a:pt x="133459" y="2484"/>
                  </a:lnTo>
                  <a:lnTo>
                    <a:pt x="129158" y="0"/>
                  </a:lnTo>
                  <a:lnTo>
                    <a:pt x="128157" y="0"/>
                  </a:lnTo>
                  <a:lnTo>
                    <a:pt x="132940" y="2780"/>
                  </a:lnTo>
                  <a:lnTo>
                    <a:pt x="123598" y="8156"/>
                  </a:lnTo>
                  <a:lnTo>
                    <a:pt x="114293" y="2780"/>
                  </a:lnTo>
                  <a:lnTo>
                    <a:pt x="119075" y="0"/>
                  </a:lnTo>
                  <a:lnTo>
                    <a:pt x="118074" y="0"/>
                  </a:lnTo>
                  <a:lnTo>
                    <a:pt x="113774" y="2484"/>
                  </a:lnTo>
                  <a:lnTo>
                    <a:pt x="109510" y="0"/>
                  </a:lnTo>
                  <a:lnTo>
                    <a:pt x="108472" y="0"/>
                  </a:lnTo>
                  <a:lnTo>
                    <a:pt x="113255" y="2780"/>
                  </a:lnTo>
                  <a:lnTo>
                    <a:pt x="103950" y="8156"/>
                  </a:lnTo>
                  <a:lnTo>
                    <a:pt x="94607" y="2780"/>
                  </a:lnTo>
                  <a:lnTo>
                    <a:pt x="99390" y="0"/>
                  </a:lnTo>
                  <a:lnTo>
                    <a:pt x="98389" y="0"/>
                  </a:lnTo>
                  <a:lnTo>
                    <a:pt x="94088" y="2484"/>
                  </a:lnTo>
                  <a:lnTo>
                    <a:pt x="89825" y="0"/>
                  </a:lnTo>
                  <a:lnTo>
                    <a:pt x="88787" y="0"/>
                  </a:lnTo>
                  <a:lnTo>
                    <a:pt x="93606" y="2780"/>
                  </a:lnTo>
                  <a:lnTo>
                    <a:pt x="84264" y="8156"/>
                  </a:lnTo>
                  <a:lnTo>
                    <a:pt x="74922" y="2780"/>
                  </a:lnTo>
                  <a:lnTo>
                    <a:pt x="79742" y="0"/>
                  </a:lnTo>
                  <a:lnTo>
                    <a:pt x="78704" y="0"/>
                  </a:lnTo>
                  <a:lnTo>
                    <a:pt x="74440" y="2484"/>
                  </a:lnTo>
                  <a:lnTo>
                    <a:pt x="70140" y="0"/>
                  </a:lnTo>
                  <a:lnTo>
                    <a:pt x="69139" y="0"/>
                  </a:lnTo>
                  <a:lnTo>
                    <a:pt x="73921" y="2780"/>
                  </a:lnTo>
                  <a:lnTo>
                    <a:pt x="64579" y="8156"/>
                  </a:lnTo>
                  <a:lnTo>
                    <a:pt x="55274" y="2780"/>
                  </a:lnTo>
                  <a:lnTo>
                    <a:pt x="60056" y="0"/>
                  </a:lnTo>
                  <a:lnTo>
                    <a:pt x="59018" y="0"/>
                  </a:lnTo>
                  <a:lnTo>
                    <a:pt x="54755" y="2484"/>
                  </a:lnTo>
                  <a:lnTo>
                    <a:pt x="50455" y="0"/>
                  </a:lnTo>
                  <a:lnTo>
                    <a:pt x="49454" y="0"/>
                  </a:lnTo>
                  <a:lnTo>
                    <a:pt x="54236" y="2780"/>
                  </a:lnTo>
                  <a:lnTo>
                    <a:pt x="44931" y="8156"/>
                  </a:lnTo>
                  <a:lnTo>
                    <a:pt x="35589" y="2780"/>
                  </a:lnTo>
                  <a:lnTo>
                    <a:pt x="40371" y="0"/>
                  </a:lnTo>
                  <a:lnTo>
                    <a:pt x="39370" y="0"/>
                  </a:lnTo>
                  <a:lnTo>
                    <a:pt x="35070" y="2484"/>
                  </a:lnTo>
                  <a:lnTo>
                    <a:pt x="30807" y="0"/>
                  </a:lnTo>
                  <a:lnTo>
                    <a:pt x="29769" y="0"/>
                  </a:lnTo>
                  <a:lnTo>
                    <a:pt x="34551" y="2780"/>
                  </a:lnTo>
                  <a:lnTo>
                    <a:pt x="25246" y="8156"/>
                  </a:lnTo>
                  <a:lnTo>
                    <a:pt x="15904" y="2780"/>
                  </a:lnTo>
                  <a:lnTo>
                    <a:pt x="20686" y="0"/>
                  </a:lnTo>
                  <a:lnTo>
                    <a:pt x="19685" y="0"/>
                  </a:lnTo>
                  <a:lnTo>
                    <a:pt x="15385" y="2484"/>
                  </a:lnTo>
                  <a:lnTo>
                    <a:pt x="11122" y="0"/>
                  </a:lnTo>
                  <a:lnTo>
                    <a:pt x="10121" y="0"/>
                  </a:lnTo>
                  <a:lnTo>
                    <a:pt x="14903" y="2780"/>
                  </a:lnTo>
                  <a:lnTo>
                    <a:pt x="5561" y="8156"/>
                  </a:lnTo>
                  <a:lnTo>
                    <a:pt x="0" y="4968"/>
                  </a:lnTo>
                  <a:lnTo>
                    <a:pt x="0" y="5561"/>
                  </a:lnTo>
                  <a:lnTo>
                    <a:pt x="5042" y="8452"/>
                  </a:lnTo>
                  <a:lnTo>
                    <a:pt x="0" y="11381"/>
                  </a:lnTo>
                  <a:lnTo>
                    <a:pt x="0" y="11974"/>
                  </a:lnTo>
                  <a:lnTo>
                    <a:pt x="5561" y="8749"/>
                  </a:lnTo>
                  <a:lnTo>
                    <a:pt x="14903" y="14124"/>
                  </a:lnTo>
                  <a:lnTo>
                    <a:pt x="5561" y="19537"/>
                  </a:lnTo>
                  <a:lnTo>
                    <a:pt x="0" y="16312"/>
                  </a:lnTo>
                  <a:lnTo>
                    <a:pt x="0" y="16905"/>
                  </a:lnTo>
                  <a:lnTo>
                    <a:pt x="5042" y="19833"/>
                  </a:lnTo>
                  <a:lnTo>
                    <a:pt x="0" y="22725"/>
                  </a:lnTo>
                  <a:lnTo>
                    <a:pt x="0" y="23318"/>
                  </a:lnTo>
                  <a:lnTo>
                    <a:pt x="5561" y="20130"/>
                  </a:lnTo>
                  <a:lnTo>
                    <a:pt x="14903" y="25505"/>
                  </a:lnTo>
                  <a:lnTo>
                    <a:pt x="5561" y="30881"/>
                  </a:lnTo>
                  <a:lnTo>
                    <a:pt x="0" y="27693"/>
                  </a:lnTo>
                  <a:lnTo>
                    <a:pt x="0" y="28249"/>
                  </a:lnTo>
                  <a:lnTo>
                    <a:pt x="5042" y="31177"/>
                  </a:lnTo>
                  <a:lnTo>
                    <a:pt x="0" y="34106"/>
                  </a:lnTo>
                  <a:lnTo>
                    <a:pt x="0" y="34662"/>
                  </a:lnTo>
                  <a:lnTo>
                    <a:pt x="5561" y="31474"/>
                  </a:lnTo>
                  <a:lnTo>
                    <a:pt x="14903" y="36849"/>
                  </a:lnTo>
                  <a:lnTo>
                    <a:pt x="5561" y="42262"/>
                  </a:lnTo>
                  <a:lnTo>
                    <a:pt x="0" y="39037"/>
                  </a:lnTo>
                  <a:lnTo>
                    <a:pt x="0" y="39630"/>
                  </a:lnTo>
                  <a:lnTo>
                    <a:pt x="5042" y="42521"/>
                  </a:lnTo>
                  <a:lnTo>
                    <a:pt x="0" y="45450"/>
                  </a:lnTo>
                  <a:lnTo>
                    <a:pt x="0" y="46043"/>
                  </a:lnTo>
                  <a:lnTo>
                    <a:pt x="5561" y="42818"/>
                  </a:lnTo>
                  <a:lnTo>
                    <a:pt x="14903" y="48230"/>
                  </a:lnTo>
                  <a:lnTo>
                    <a:pt x="5561" y="53606"/>
                  </a:lnTo>
                  <a:lnTo>
                    <a:pt x="0" y="50381"/>
                  </a:lnTo>
                  <a:lnTo>
                    <a:pt x="0" y="50974"/>
                  </a:lnTo>
                  <a:lnTo>
                    <a:pt x="5042" y="53902"/>
                  </a:lnTo>
                  <a:lnTo>
                    <a:pt x="0" y="56794"/>
                  </a:lnTo>
                  <a:lnTo>
                    <a:pt x="0" y="57387"/>
                  </a:lnTo>
                  <a:lnTo>
                    <a:pt x="5561" y="54199"/>
                  </a:lnTo>
                  <a:lnTo>
                    <a:pt x="14903" y="59574"/>
                  </a:lnTo>
                  <a:lnTo>
                    <a:pt x="5561" y="64950"/>
                  </a:lnTo>
                  <a:lnTo>
                    <a:pt x="0" y="61762"/>
                  </a:lnTo>
                  <a:lnTo>
                    <a:pt x="0" y="62355"/>
                  </a:lnTo>
                  <a:lnTo>
                    <a:pt x="5042" y="65246"/>
                  </a:lnTo>
                  <a:lnTo>
                    <a:pt x="0" y="68175"/>
                  </a:lnTo>
                  <a:lnTo>
                    <a:pt x="0" y="68768"/>
                  </a:lnTo>
                  <a:lnTo>
                    <a:pt x="5561" y="65543"/>
                  </a:lnTo>
                  <a:lnTo>
                    <a:pt x="14903" y="70918"/>
                  </a:lnTo>
                  <a:lnTo>
                    <a:pt x="5561" y="76331"/>
                  </a:lnTo>
                  <a:lnTo>
                    <a:pt x="0" y="73106"/>
                  </a:lnTo>
                  <a:lnTo>
                    <a:pt x="0" y="73699"/>
                  </a:lnTo>
                  <a:lnTo>
                    <a:pt x="5042" y="76627"/>
                  </a:lnTo>
                  <a:lnTo>
                    <a:pt x="0" y="79519"/>
                  </a:lnTo>
                  <a:lnTo>
                    <a:pt x="0" y="80112"/>
                  </a:lnTo>
                  <a:lnTo>
                    <a:pt x="5561" y="76924"/>
                  </a:lnTo>
                  <a:lnTo>
                    <a:pt x="14903" y="82299"/>
                  </a:lnTo>
                  <a:lnTo>
                    <a:pt x="5561" y="87675"/>
                  </a:lnTo>
                  <a:lnTo>
                    <a:pt x="0" y="84487"/>
                  </a:lnTo>
                  <a:lnTo>
                    <a:pt x="0" y="85043"/>
                  </a:lnTo>
                  <a:lnTo>
                    <a:pt x="5042" y="87971"/>
                  </a:lnTo>
                  <a:lnTo>
                    <a:pt x="0" y="90900"/>
                  </a:lnTo>
                  <a:lnTo>
                    <a:pt x="0" y="91493"/>
                  </a:lnTo>
                  <a:lnTo>
                    <a:pt x="5561" y="88268"/>
                  </a:lnTo>
                  <a:lnTo>
                    <a:pt x="14903" y="93643"/>
                  </a:lnTo>
                  <a:lnTo>
                    <a:pt x="5561" y="99056"/>
                  </a:lnTo>
                  <a:lnTo>
                    <a:pt x="0" y="95831"/>
                  </a:lnTo>
                  <a:lnTo>
                    <a:pt x="0" y="96424"/>
                  </a:lnTo>
                  <a:lnTo>
                    <a:pt x="5042" y="99353"/>
                  </a:lnTo>
                  <a:lnTo>
                    <a:pt x="0" y="102244"/>
                  </a:lnTo>
                  <a:lnTo>
                    <a:pt x="0" y="102837"/>
                  </a:lnTo>
                  <a:lnTo>
                    <a:pt x="5561" y="99612"/>
                  </a:lnTo>
                  <a:lnTo>
                    <a:pt x="14903" y="105025"/>
                  </a:lnTo>
                  <a:lnTo>
                    <a:pt x="5561" y="110400"/>
                  </a:lnTo>
                  <a:lnTo>
                    <a:pt x="0" y="107175"/>
                  </a:lnTo>
                  <a:lnTo>
                    <a:pt x="0" y="107768"/>
                  </a:lnTo>
                  <a:lnTo>
                    <a:pt x="5042" y="110697"/>
                  </a:lnTo>
                  <a:lnTo>
                    <a:pt x="0" y="113625"/>
                  </a:lnTo>
                  <a:lnTo>
                    <a:pt x="0" y="114181"/>
                  </a:lnTo>
                  <a:lnTo>
                    <a:pt x="5561" y="110993"/>
                  </a:lnTo>
                  <a:lnTo>
                    <a:pt x="14903" y="116369"/>
                  </a:lnTo>
                  <a:lnTo>
                    <a:pt x="5561" y="121744"/>
                  </a:lnTo>
                  <a:lnTo>
                    <a:pt x="0" y="118556"/>
                  </a:lnTo>
                  <a:lnTo>
                    <a:pt x="0" y="119149"/>
                  </a:lnTo>
                  <a:lnTo>
                    <a:pt x="5042" y="122040"/>
                  </a:lnTo>
                  <a:lnTo>
                    <a:pt x="0" y="124969"/>
                  </a:lnTo>
                  <a:lnTo>
                    <a:pt x="0" y="125562"/>
                  </a:lnTo>
                  <a:lnTo>
                    <a:pt x="5561" y="122337"/>
                  </a:lnTo>
                  <a:lnTo>
                    <a:pt x="14903" y="127750"/>
                  </a:lnTo>
                  <a:lnTo>
                    <a:pt x="5561" y="133125"/>
                  </a:lnTo>
                  <a:lnTo>
                    <a:pt x="0" y="129900"/>
                  </a:lnTo>
                  <a:lnTo>
                    <a:pt x="0" y="130493"/>
                  </a:lnTo>
                  <a:lnTo>
                    <a:pt x="5042" y="133422"/>
                  </a:lnTo>
                  <a:lnTo>
                    <a:pt x="0" y="136313"/>
                  </a:lnTo>
                  <a:lnTo>
                    <a:pt x="0" y="136906"/>
                  </a:lnTo>
                  <a:lnTo>
                    <a:pt x="5561" y="133718"/>
                  </a:lnTo>
                  <a:lnTo>
                    <a:pt x="14903" y="139094"/>
                  </a:lnTo>
                  <a:lnTo>
                    <a:pt x="5561" y="144469"/>
                  </a:lnTo>
                  <a:lnTo>
                    <a:pt x="0" y="141281"/>
                  </a:lnTo>
                  <a:lnTo>
                    <a:pt x="0" y="141874"/>
                  </a:lnTo>
                  <a:lnTo>
                    <a:pt x="5042" y="144766"/>
                  </a:lnTo>
                  <a:lnTo>
                    <a:pt x="0" y="147694"/>
                  </a:lnTo>
                  <a:lnTo>
                    <a:pt x="0" y="148287"/>
                  </a:lnTo>
                  <a:lnTo>
                    <a:pt x="5561" y="145062"/>
                  </a:lnTo>
                  <a:lnTo>
                    <a:pt x="14903" y="150438"/>
                  </a:lnTo>
                  <a:lnTo>
                    <a:pt x="5561" y="155850"/>
                  </a:lnTo>
                  <a:lnTo>
                    <a:pt x="0" y="152625"/>
                  </a:lnTo>
                  <a:lnTo>
                    <a:pt x="0" y="153218"/>
                  </a:lnTo>
                  <a:lnTo>
                    <a:pt x="5042" y="156147"/>
                  </a:lnTo>
                  <a:lnTo>
                    <a:pt x="0" y="159038"/>
                  </a:lnTo>
                  <a:lnTo>
                    <a:pt x="0" y="159631"/>
                  </a:lnTo>
                  <a:lnTo>
                    <a:pt x="5561" y="156406"/>
                  </a:lnTo>
                  <a:lnTo>
                    <a:pt x="14384" y="161522"/>
                  </a:lnTo>
                  <a:lnTo>
                    <a:pt x="16423" y="161522"/>
                  </a:lnTo>
                  <a:lnTo>
                    <a:pt x="25246" y="156406"/>
                  </a:lnTo>
                  <a:lnTo>
                    <a:pt x="34069" y="161522"/>
                  </a:lnTo>
                  <a:lnTo>
                    <a:pt x="36108" y="161522"/>
                  </a:lnTo>
                  <a:lnTo>
                    <a:pt x="44931" y="156406"/>
                  </a:lnTo>
                  <a:lnTo>
                    <a:pt x="53754" y="161522"/>
                  </a:lnTo>
                  <a:lnTo>
                    <a:pt x="55756" y="161522"/>
                  </a:lnTo>
                  <a:lnTo>
                    <a:pt x="64579" y="156406"/>
                  </a:lnTo>
                  <a:lnTo>
                    <a:pt x="73402" y="161522"/>
                  </a:lnTo>
                  <a:lnTo>
                    <a:pt x="75441" y="161522"/>
                  </a:lnTo>
                  <a:lnTo>
                    <a:pt x="84264" y="156406"/>
                  </a:lnTo>
                  <a:lnTo>
                    <a:pt x="93087" y="161522"/>
                  </a:lnTo>
                  <a:lnTo>
                    <a:pt x="95126" y="161522"/>
                  </a:lnTo>
                  <a:lnTo>
                    <a:pt x="103950" y="156406"/>
                  </a:lnTo>
                  <a:lnTo>
                    <a:pt x="112773" y="161522"/>
                  </a:lnTo>
                  <a:lnTo>
                    <a:pt x="114775" y="161522"/>
                  </a:lnTo>
                  <a:lnTo>
                    <a:pt x="123598" y="156443"/>
                  </a:lnTo>
                  <a:lnTo>
                    <a:pt x="132421" y="161522"/>
                  </a:lnTo>
                  <a:lnTo>
                    <a:pt x="134460" y="161522"/>
                  </a:lnTo>
                  <a:lnTo>
                    <a:pt x="143283" y="156443"/>
                  </a:lnTo>
                  <a:lnTo>
                    <a:pt x="152106" y="161522"/>
                  </a:lnTo>
                  <a:lnTo>
                    <a:pt x="154145" y="161522"/>
                  </a:lnTo>
                  <a:lnTo>
                    <a:pt x="162968" y="156443"/>
                  </a:lnTo>
                  <a:lnTo>
                    <a:pt x="171791" y="161522"/>
                  </a:lnTo>
                  <a:lnTo>
                    <a:pt x="173830" y="161522"/>
                  </a:lnTo>
                  <a:lnTo>
                    <a:pt x="182653" y="156443"/>
                  </a:lnTo>
                  <a:lnTo>
                    <a:pt x="191476" y="161522"/>
                  </a:lnTo>
                  <a:lnTo>
                    <a:pt x="193478" y="161522"/>
                  </a:lnTo>
                  <a:lnTo>
                    <a:pt x="202301" y="156406"/>
                  </a:lnTo>
                  <a:lnTo>
                    <a:pt x="211124" y="161522"/>
                  </a:lnTo>
                  <a:lnTo>
                    <a:pt x="213163" y="161522"/>
                  </a:lnTo>
                  <a:lnTo>
                    <a:pt x="221986" y="156406"/>
                  </a:lnTo>
                  <a:lnTo>
                    <a:pt x="230809" y="161522"/>
                  </a:lnTo>
                  <a:lnTo>
                    <a:pt x="232848" y="161522"/>
                  </a:lnTo>
                  <a:lnTo>
                    <a:pt x="241672" y="156406"/>
                  </a:lnTo>
                  <a:lnTo>
                    <a:pt x="250495" y="161522"/>
                  </a:lnTo>
                  <a:lnTo>
                    <a:pt x="252534" y="161522"/>
                  </a:lnTo>
                  <a:lnTo>
                    <a:pt x="261357" y="156443"/>
                  </a:lnTo>
                  <a:lnTo>
                    <a:pt x="270180" y="161522"/>
                  </a:lnTo>
                  <a:lnTo>
                    <a:pt x="272182" y="161522"/>
                  </a:lnTo>
                  <a:lnTo>
                    <a:pt x="281005" y="156443"/>
                  </a:lnTo>
                  <a:lnTo>
                    <a:pt x="285750" y="159149"/>
                  </a:lnTo>
                  <a:lnTo>
                    <a:pt x="285750" y="158556"/>
                  </a:lnTo>
                  <a:lnTo>
                    <a:pt x="281524" y="156147"/>
                  </a:lnTo>
                  <a:lnTo>
                    <a:pt x="285750" y="153700"/>
                  </a:lnTo>
                  <a:lnTo>
                    <a:pt x="285750" y="153107"/>
                  </a:lnTo>
                  <a:lnTo>
                    <a:pt x="281005" y="155850"/>
                  </a:lnTo>
                  <a:lnTo>
                    <a:pt x="271700" y="150438"/>
                  </a:lnTo>
                  <a:lnTo>
                    <a:pt x="281005" y="145062"/>
                  </a:lnTo>
                  <a:lnTo>
                    <a:pt x="285750" y="147805"/>
                  </a:lnTo>
                  <a:lnTo>
                    <a:pt x="285750" y="147212"/>
                  </a:lnTo>
                  <a:lnTo>
                    <a:pt x="281524" y="144766"/>
                  </a:lnTo>
                  <a:lnTo>
                    <a:pt x="285750" y="142319"/>
                  </a:lnTo>
                  <a:lnTo>
                    <a:pt x="285750" y="141763"/>
                  </a:lnTo>
                  <a:lnTo>
                    <a:pt x="281005" y="144469"/>
                  </a:lnTo>
                  <a:lnTo>
                    <a:pt x="271700" y="139094"/>
                  </a:lnTo>
                  <a:lnTo>
                    <a:pt x="281005" y="133718"/>
                  </a:lnTo>
                  <a:lnTo>
                    <a:pt x="285750" y="136424"/>
                  </a:lnTo>
                  <a:lnTo>
                    <a:pt x="285750" y="135868"/>
                  </a:lnTo>
                  <a:lnTo>
                    <a:pt x="281524" y="133422"/>
                  </a:lnTo>
                  <a:lnTo>
                    <a:pt x="285750" y="130975"/>
                  </a:lnTo>
                  <a:lnTo>
                    <a:pt x="285750" y="130382"/>
                  </a:lnTo>
                  <a:lnTo>
                    <a:pt x="281005" y="133125"/>
                  </a:lnTo>
                  <a:lnTo>
                    <a:pt x="271700" y="127750"/>
                  </a:lnTo>
                  <a:lnTo>
                    <a:pt x="281005" y="122337"/>
                  </a:lnTo>
                  <a:lnTo>
                    <a:pt x="285750" y="125080"/>
                  </a:lnTo>
                  <a:lnTo>
                    <a:pt x="285750" y="124487"/>
                  </a:lnTo>
                  <a:lnTo>
                    <a:pt x="281524" y="122040"/>
                  </a:lnTo>
                  <a:lnTo>
                    <a:pt x="285750" y="119594"/>
                  </a:lnTo>
                  <a:lnTo>
                    <a:pt x="285750" y="119038"/>
                  </a:lnTo>
                  <a:lnTo>
                    <a:pt x="281005" y="121744"/>
                  </a:lnTo>
                  <a:lnTo>
                    <a:pt x="271700" y="116369"/>
                  </a:lnTo>
                  <a:lnTo>
                    <a:pt x="281005" y="110993"/>
                  </a:lnTo>
                  <a:lnTo>
                    <a:pt x="285750" y="113736"/>
                  </a:lnTo>
                  <a:lnTo>
                    <a:pt x="285750" y="113143"/>
                  </a:lnTo>
                  <a:lnTo>
                    <a:pt x="281524" y="110697"/>
                  </a:lnTo>
                  <a:lnTo>
                    <a:pt x="285750" y="108250"/>
                  </a:lnTo>
                  <a:lnTo>
                    <a:pt x="285750" y="107657"/>
                  </a:lnTo>
                  <a:lnTo>
                    <a:pt x="281005" y="110400"/>
                  </a:lnTo>
                  <a:lnTo>
                    <a:pt x="271700" y="105025"/>
                  </a:lnTo>
                  <a:lnTo>
                    <a:pt x="281005" y="99612"/>
                  </a:lnTo>
                  <a:lnTo>
                    <a:pt x="285750" y="102355"/>
                  </a:lnTo>
                  <a:lnTo>
                    <a:pt x="285750" y="101762"/>
                  </a:lnTo>
                  <a:lnTo>
                    <a:pt x="281524" y="99353"/>
                  </a:lnTo>
                  <a:lnTo>
                    <a:pt x="285750" y="96906"/>
                  </a:lnTo>
                  <a:lnTo>
                    <a:pt x="285750" y="96313"/>
                  </a:lnTo>
                  <a:lnTo>
                    <a:pt x="281005" y="99056"/>
                  </a:lnTo>
                  <a:lnTo>
                    <a:pt x="271700" y="93643"/>
                  </a:lnTo>
                  <a:lnTo>
                    <a:pt x="281005" y="88268"/>
                  </a:lnTo>
                  <a:lnTo>
                    <a:pt x="285750" y="91011"/>
                  </a:lnTo>
                  <a:lnTo>
                    <a:pt x="285750" y="90418"/>
                  </a:lnTo>
                  <a:lnTo>
                    <a:pt x="281524" y="87971"/>
                  </a:lnTo>
                  <a:lnTo>
                    <a:pt x="285750" y="85525"/>
                  </a:lnTo>
                  <a:lnTo>
                    <a:pt x="285750" y="84932"/>
                  </a:lnTo>
                  <a:lnTo>
                    <a:pt x="281005" y="87675"/>
                  </a:lnTo>
                  <a:lnTo>
                    <a:pt x="271700" y="82299"/>
                  </a:lnTo>
                  <a:lnTo>
                    <a:pt x="281005" y="76924"/>
                  </a:lnTo>
                  <a:lnTo>
                    <a:pt x="285750" y="79630"/>
                  </a:lnTo>
                  <a:lnTo>
                    <a:pt x="285750" y="79074"/>
                  </a:lnTo>
                  <a:lnTo>
                    <a:pt x="281524" y="76627"/>
                  </a:lnTo>
                  <a:lnTo>
                    <a:pt x="285750" y="74181"/>
                  </a:lnTo>
                  <a:lnTo>
                    <a:pt x="285750" y="73588"/>
                  </a:lnTo>
                  <a:lnTo>
                    <a:pt x="281005" y="76331"/>
                  </a:lnTo>
                  <a:lnTo>
                    <a:pt x="271700" y="70956"/>
                  </a:lnTo>
                  <a:lnTo>
                    <a:pt x="281005" y="65543"/>
                  </a:lnTo>
                  <a:lnTo>
                    <a:pt x="285750" y="68286"/>
                  </a:lnTo>
                  <a:lnTo>
                    <a:pt x="285750" y="67693"/>
                  </a:lnTo>
                  <a:lnTo>
                    <a:pt x="281524" y="65246"/>
                  </a:lnTo>
                  <a:lnTo>
                    <a:pt x="285750" y="62800"/>
                  </a:lnTo>
                  <a:lnTo>
                    <a:pt x="285750" y="62244"/>
                  </a:lnTo>
                  <a:lnTo>
                    <a:pt x="281005" y="64950"/>
                  </a:lnTo>
                  <a:lnTo>
                    <a:pt x="271700" y="59574"/>
                  </a:lnTo>
                  <a:lnTo>
                    <a:pt x="281005" y="54199"/>
                  </a:lnTo>
                  <a:lnTo>
                    <a:pt x="285750" y="56942"/>
                  </a:lnTo>
                  <a:lnTo>
                    <a:pt x="285750" y="56349"/>
                  </a:lnTo>
                  <a:lnTo>
                    <a:pt x="281524" y="53902"/>
                  </a:lnTo>
                  <a:lnTo>
                    <a:pt x="285750" y="51456"/>
                  </a:lnTo>
                  <a:lnTo>
                    <a:pt x="285750" y="50863"/>
                  </a:lnTo>
                  <a:lnTo>
                    <a:pt x="281005" y="53606"/>
                  </a:lnTo>
                  <a:lnTo>
                    <a:pt x="271700" y="48230"/>
                  </a:lnTo>
                  <a:lnTo>
                    <a:pt x="281005" y="42818"/>
                  </a:lnTo>
                  <a:lnTo>
                    <a:pt x="285750" y="45561"/>
                  </a:lnTo>
                  <a:lnTo>
                    <a:pt x="285750" y="44968"/>
                  </a:lnTo>
                  <a:lnTo>
                    <a:pt x="281524" y="42521"/>
                  </a:lnTo>
                  <a:lnTo>
                    <a:pt x="285750" y="40112"/>
                  </a:lnTo>
                  <a:lnTo>
                    <a:pt x="285750" y="39519"/>
                  </a:lnTo>
                  <a:lnTo>
                    <a:pt x="281005" y="42262"/>
                  </a:lnTo>
                  <a:lnTo>
                    <a:pt x="271700" y="36849"/>
                  </a:lnTo>
                  <a:lnTo>
                    <a:pt x="281005" y="31474"/>
                  </a:lnTo>
                  <a:lnTo>
                    <a:pt x="285750" y="34217"/>
                  </a:lnTo>
                  <a:lnTo>
                    <a:pt x="285750" y="33624"/>
                  </a:lnTo>
                  <a:lnTo>
                    <a:pt x="281524" y="31177"/>
                  </a:lnTo>
                  <a:lnTo>
                    <a:pt x="285750" y="28731"/>
                  </a:lnTo>
                  <a:lnTo>
                    <a:pt x="285750" y="28138"/>
                  </a:lnTo>
                  <a:lnTo>
                    <a:pt x="281005" y="30881"/>
                  </a:lnTo>
                  <a:lnTo>
                    <a:pt x="271700" y="25505"/>
                  </a:lnTo>
                  <a:lnTo>
                    <a:pt x="281005" y="20130"/>
                  </a:lnTo>
                  <a:lnTo>
                    <a:pt x="285750" y="22836"/>
                  </a:lnTo>
                  <a:lnTo>
                    <a:pt x="285750" y="22243"/>
                  </a:lnTo>
                  <a:lnTo>
                    <a:pt x="281524" y="19833"/>
                  </a:lnTo>
                  <a:lnTo>
                    <a:pt x="285750" y="17387"/>
                  </a:lnTo>
                  <a:lnTo>
                    <a:pt x="285750" y="16794"/>
                  </a:lnTo>
                  <a:lnTo>
                    <a:pt x="281005" y="19537"/>
                  </a:lnTo>
                  <a:lnTo>
                    <a:pt x="271700" y="14124"/>
                  </a:lnTo>
                  <a:lnTo>
                    <a:pt x="281005" y="8749"/>
                  </a:lnTo>
                  <a:lnTo>
                    <a:pt x="285750" y="11492"/>
                  </a:lnTo>
                  <a:lnTo>
                    <a:pt x="285750" y="10899"/>
                  </a:lnTo>
                  <a:lnTo>
                    <a:pt x="281524" y="8452"/>
                  </a:lnTo>
                  <a:lnTo>
                    <a:pt x="285750" y="6006"/>
                  </a:lnTo>
                  <a:lnTo>
                    <a:pt x="285750" y="5450"/>
                  </a:lnTo>
                  <a:lnTo>
                    <a:pt x="281005" y="8156"/>
                  </a:lnTo>
                  <a:lnTo>
                    <a:pt x="271700" y="2780"/>
                  </a:lnTo>
                  <a:lnTo>
                    <a:pt x="276482" y="0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0" name="Google Shape;8910;p25"/>
            <p:cNvSpPr/>
            <p:nvPr/>
          </p:nvSpPr>
          <p:spPr>
            <a:xfrm>
              <a:off x="7377225" y="838475"/>
              <a:ext cx="4650" cy="2800"/>
            </a:xfrm>
            <a:custGeom>
              <a:avLst/>
              <a:gdLst/>
              <a:ahLst/>
              <a:cxnLst/>
              <a:rect l="l" t="t" r="r" b="b"/>
              <a:pathLst>
                <a:path w="186" h="112" extrusionOk="0">
                  <a:moveTo>
                    <a:pt x="1" y="0"/>
                  </a:moveTo>
                  <a:lnTo>
                    <a:pt x="186" y="111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1" name="Google Shape;8911;p25"/>
            <p:cNvSpPr/>
            <p:nvPr/>
          </p:nvSpPr>
          <p:spPr>
            <a:xfrm>
              <a:off x="7377225" y="838475"/>
              <a:ext cx="4650" cy="2800"/>
            </a:xfrm>
            <a:custGeom>
              <a:avLst/>
              <a:gdLst/>
              <a:ahLst/>
              <a:cxnLst/>
              <a:rect l="l" t="t" r="r" b="b"/>
              <a:pathLst>
                <a:path w="186" h="112" fill="none" extrusionOk="0">
                  <a:moveTo>
                    <a:pt x="186" y="0"/>
                  </a:moveTo>
                  <a:lnTo>
                    <a:pt x="1" y="0"/>
                  </a:lnTo>
                  <a:lnTo>
                    <a:pt x="186" y="111"/>
                  </a:lnTo>
                  <a:lnTo>
                    <a:pt x="186" y="0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2" name="Google Shape;8912;p25"/>
            <p:cNvSpPr/>
            <p:nvPr/>
          </p:nvSpPr>
          <p:spPr>
            <a:xfrm>
              <a:off x="238125" y="838475"/>
              <a:ext cx="25975" cy="14850"/>
            </a:xfrm>
            <a:custGeom>
              <a:avLst/>
              <a:gdLst/>
              <a:ahLst/>
              <a:cxnLst/>
              <a:rect l="l" t="t" r="r" b="b"/>
              <a:pathLst>
                <a:path w="1039" h="594" extrusionOk="0">
                  <a:moveTo>
                    <a:pt x="0" y="0"/>
                  </a:moveTo>
                  <a:lnTo>
                    <a:pt x="0" y="593"/>
                  </a:lnTo>
                  <a:lnTo>
                    <a:pt x="1038" y="0"/>
                  </a:lnTo>
                  <a:close/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3" name="Google Shape;8913;p25"/>
            <p:cNvSpPr/>
            <p:nvPr/>
          </p:nvSpPr>
          <p:spPr>
            <a:xfrm>
              <a:off x="238125" y="838475"/>
              <a:ext cx="25975" cy="14850"/>
            </a:xfrm>
            <a:custGeom>
              <a:avLst/>
              <a:gdLst/>
              <a:ahLst/>
              <a:cxnLst/>
              <a:rect l="l" t="t" r="r" b="b"/>
              <a:pathLst>
                <a:path w="1039" h="594" fill="none" extrusionOk="0">
                  <a:moveTo>
                    <a:pt x="1038" y="0"/>
                  </a:moveTo>
                  <a:lnTo>
                    <a:pt x="0" y="0"/>
                  </a:lnTo>
                  <a:lnTo>
                    <a:pt x="0" y="593"/>
                  </a:lnTo>
                  <a:lnTo>
                    <a:pt x="1038" y="0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914" name="Google Shape;8914;p25"/>
          <p:cNvSpPr txBox="1">
            <a:spLocks noGrp="1"/>
          </p:cNvSpPr>
          <p:nvPr>
            <p:ph type="title" hasCustomPrompt="1"/>
          </p:nvPr>
        </p:nvSpPr>
        <p:spPr>
          <a:xfrm>
            <a:off x="2472600" y="660726"/>
            <a:ext cx="4198800" cy="731400"/>
          </a:xfrm>
          <a:prstGeom prst="rect">
            <a:avLst/>
          </a:prstGeom>
          <a:solidFill>
            <a:srgbClr val="46393B">
              <a:alpha val="71430"/>
            </a:srgbClr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8915" name="Google Shape;8915;p25"/>
          <p:cNvSpPr txBox="1">
            <a:spLocks noGrp="1"/>
          </p:cNvSpPr>
          <p:nvPr>
            <p:ph type="subTitle" idx="1"/>
          </p:nvPr>
        </p:nvSpPr>
        <p:spPr>
          <a:xfrm>
            <a:off x="2472600" y="1379255"/>
            <a:ext cx="4198800" cy="365700"/>
          </a:xfrm>
          <a:prstGeom prst="rect">
            <a:avLst/>
          </a:prstGeom>
          <a:solidFill>
            <a:srgbClr val="46393B">
              <a:alpha val="71430"/>
            </a:srgbClr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8916" name="Google Shape;8916;p25"/>
          <p:cNvSpPr txBox="1">
            <a:spLocks noGrp="1"/>
          </p:cNvSpPr>
          <p:nvPr>
            <p:ph type="title" idx="2" hasCustomPrompt="1"/>
          </p:nvPr>
        </p:nvSpPr>
        <p:spPr>
          <a:xfrm>
            <a:off x="2472600" y="2031549"/>
            <a:ext cx="4198800" cy="731400"/>
          </a:xfrm>
          <a:prstGeom prst="rect">
            <a:avLst/>
          </a:prstGeom>
          <a:solidFill>
            <a:srgbClr val="46393B">
              <a:alpha val="71430"/>
            </a:srgbClr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8917" name="Google Shape;8917;p25"/>
          <p:cNvSpPr txBox="1">
            <a:spLocks noGrp="1"/>
          </p:cNvSpPr>
          <p:nvPr>
            <p:ph type="subTitle" idx="3"/>
          </p:nvPr>
        </p:nvSpPr>
        <p:spPr>
          <a:xfrm>
            <a:off x="2472600" y="2751025"/>
            <a:ext cx="4198800" cy="365700"/>
          </a:xfrm>
          <a:prstGeom prst="rect">
            <a:avLst/>
          </a:prstGeom>
          <a:solidFill>
            <a:srgbClr val="46393B">
              <a:alpha val="71430"/>
            </a:srgbClr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8918" name="Google Shape;8918;p25"/>
          <p:cNvSpPr txBox="1">
            <a:spLocks noGrp="1"/>
          </p:cNvSpPr>
          <p:nvPr>
            <p:ph type="title" idx="4" hasCustomPrompt="1"/>
          </p:nvPr>
        </p:nvSpPr>
        <p:spPr>
          <a:xfrm>
            <a:off x="2472600" y="3397598"/>
            <a:ext cx="4198800" cy="731400"/>
          </a:xfrm>
          <a:prstGeom prst="rect">
            <a:avLst/>
          </a:prstGeom>
          <a:solidFill>
            <a:srgbClr val="46393B">
              <a:alpha val="71430"/>
            </a:srgbClr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8919" name="Google Shape;8919;p25"/>
          <p:cNvSpPr txBox="1">
            <a:spLocks noGrp="1"/>
          </p:cNvSpPr>
          <p:nvPr>
            <p:ph type="subTitle" idx="5"/>
          </p:nvPr>
        </p:nvSpPr>
        <p:spPr>
          <a:xfrm>
            <a:off x="2472600" y="4117074"/>
            <a:ext cx="4198800" cy="365700"/>
          </a:xfrm>
          <a:prstGeom prst="rect">
            <a:avLst/>
          </a:prstGeom>
          <a:solidFill>
            <a:srgbClr val="46393B">
              <a:alpha val="71430"/>
            </a:srgbClr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grpSp>
        <p:nvGrpSpPr>
          <p:cNvPr id="8920" name="Google Shape;8920;p25"/>
          <p:cNvGrpSpPr/>
          <p:nvPr/>
        </p:nvGrpSpPr>
        <p:grpSpPr>
          <a:xfrm rot="10800000">
            <a:off x="5906166" y="3276605"/>
            <a:ext cx="3241523" cy="1866900"/>
            <a:chOff x="2" y="-2875"/>
            <a:chExt cx="3241523" cy="1866900"/>
          </a:xfrm>
        </p:grpSpPr>
        <p:sp>
          <p:nvSpPr>
            <p:cNvPr id="8921" name="Google Shape;8921;p25"/>
            <p:cNvSpPr/>
            <p:nvPr/>
          </p:nvSpPr>
          <p:spPr>
            <a:xfrm rot="10800000" flipH="1">
              <a:off x="10" y="10"/>
              <a:ext cx="3154200" cy="18309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2" name="Google Shape;8922;p25"/>
            <p:cNvSpPr/>
            <p:nvPr/>
          </p:nvSpPr>
          <p:spPr>
            <a:xfrm rot="10800000" flipH="1">
              <a:off x="2" y="-98"/>
              <a:ext cx="2667000" cy="1548300"/>
            </a:xfrm>
            <a:prstGeom prst="rtTriangle">
              <a:avLst/>
            </a:prstGeom>
            <a:solidFill>
              <a:srgbClr val="000000">
                <a:alpha val="11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8923" name="Google Shape;8923;p25"/>
            <p:cNvCxnSpPr/>
            <p:nvPr/>
          </p:nvCxnSpPr>
          <p:spPr>
            <a:xfrm flipH="1">
              <a:off x="7825" y="-2875"/>
              <a:ext cx="3233700" cy="18669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8924" name="Google Shape;8924;p25"/>
          <p:cNvGrpSpPr/>
          <p:nvPr/>
        </p:nvGrpSpPr>
        <p:grpSpPr>
          <a:xfrm flipH="1">
            <a:off x="5906166" y="-2887"/>
            <a:ext cx="3241523" cy="1866900"/>
            <a:chOff x="2" y="-2875"/>
            <a:chExt cx="3241523" cy="1866900"/>
          </a:xfrm>
        </p:grpSpPr>
        <p:sp>
          <p:nvSpPr>
            <p:cNvPr id="8925" name="Google Shape;8925;p25"/>
            <p:cNvSpPr/>
            <p:nvPr/>
          </p:nvSpPr>
          <p:spPr>
            <a:xfrm rot="10800000" flipH="1">
              <a:off x="10" y="10"/>
              <a:ext cx="3154200" cy="18309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6" name="Google Shape;8926;p25"/>
            <p:cNvSpPr/>
            <p:nvPr/>
          </p:nvSpPr>
          <p:spPr>
            <a:xfrm rot="10800000" flipH="1">
              <a:off x="2" y="-98"/>
              <a:ext cx="2667000" cy="1548300"/>
            </a:xfrm>
            <a:prstGeom prst="rtTriangle">
              <a:avLst/>
            </a:prstGeom>
            <a:solidFill>
              <a:srgbClr val="000000">
                <a:alpha val="11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8927" name="Google Shape;8927;p25"/>
            <p:cNvCxnSpPr/>
            <p:nvPr/>
          </p:nvCxnSpPr>
          <p:spPr>
            <a:xfrm flipH="1">
              <a:off x="7825" y="-2875"/>
              <a:ext cx="3233700" cy="18669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8928" name="Google Shape;8928;p25"/>
          <p:cNvGrpSpPr/>
          <p:nvPr/>
        </p:nvGrpSpPr>
        <p:grpSpPr>
          <a:xfrm>
            <a:off x="2" y="-2875"/>
            <a:ext cx="3241523" cy="1866900"/>
            <a:chOff x="2" y="-2875"/>
            <a:chExt cx="3241523" cy="1866900"/>
          </a:xfrm>
        </p:grpSpPr>
        <p:sp>
          <p:nvSpPr>
            <p:cNvPr id="8929" name="Google Shape;8929;p25"/>
            <p:cNvSpPr/>
            <p:nvPr/>
          </p:nvSpPr>
          <p:spPr>
            <a:xfrm rot="10800000" flipH="1">
              <a:off x="10" y="10"/>
              <a:ext cx="3154200" cy="18309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0" name="Google Shape;8930;p25"/>
            <p:cNvSpPr/>
            <p:nvPr/>
          </p:nvSpPr>
          <p:spPr>
            <a:xfrm rot="10800000" flipH="1">
              <a:off x="2" y="-98"/>
              <a:ext cx="2667000" cy="15483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8931" name="Google Shape;8931;p25"/>
            <p:cNvCxnSpPr/>
            <p:nvPr/>
          </p:nvCxnSpPr>
          <p:spPr>
            <a:xfrm flipH="1">
              <a:off x="7825" y="-2875"/>
              <a:ext cx="3233700" cy="18669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8932" name="Google Shape;8932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440075" y="-1166725"/>
            <a:ext cx="3249750" cy="2279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933" name="Google Shape;8933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68575" y="-727100"/>
            <a:ext cx="3403099" cy="18398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934" name="Google Shape;8934;p25"/>
          <p:cNvGrpSpPr/>
          <p:nvPr/>
        </p:nvGrpSpPr>
        <p:grpSpPr>
          <a:xfrm flipH="1">
            <a:off x="7259069" y="879063"/>
            <a:ext cx="1750829" cy="1253610"/>
            <a:chOff x="166744" y="885638"/>
            <a:chExt cx="1750829" cy="1253610"/>
          </a:xfrm>
        </p:grpSpPr>
        <p:pic>
          <p:nvPicPr>
            <p:cNvPr id="8935" name="Google Shape;8935;p2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66744" y="1334575"/>
              <a:ext cx="1273467" cy="80467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936" name="Google Shape;8936;p25"/>
            <p:cNvSpPr/>
            <p:nvPr/>
          </p:nvSpPr>
          <p:spPr>
            <a:xfrm rot="2414402">
              <a:off x="843212" y="946476"/>
              <a:ext cx="297255" cy="297255"/>
            </a:xfrm>
            <a:prstGeom prst="lightningBolt">
              <a:avLst/>
            </a:prstGeom>
            <a:solidFill>
              <a:schemeClr val="dk1"/>
            </a:solidFill>
            <a:ln>
              <a:noFill/>
            </a:ln>
            <a:effectLst>
              <a:outerShdw blurRad="14288" dist="104775" dir="4080000" algn="bl" rotWithShape="0">
                <a:srgbClr val="000000">
                  <a:alpha val="1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7" name="Google Shape;8937;p25"/>
            <p:cNvSpPr/>
            <p:nvPr/>
          </p:nvSpPr>
          <p:spPr>
            <a:xfrm rot="1365839" flipH="1">
              <a:off x="1574382" y="1350499"/>
              <a:ext cx="297258" cy="297258"/>
            </a:xfrm>
            <a:prstGeom prst="lightningBolt">
              <a:avLst/>
            </a:prstGeom>
            <a:solidFill>
              <a:schemeClr val="dk1"/>
            </a:solidFill>
            <a:ln>
              <a:noFill/>
            </a:ln>
            <a:effectLst>
              <a:outerShdw blurRad="14288" dist="104775" dir="4080000" algn="bl" rotWithShape="0">
                <a:srgbClr val="000000">
                  <a:alpha val="1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8" name="Google Shape;8938;p25"/>
            <p:cNvSpPr/>
            <p:nvPr/>
          </p:nvSpPr>
          <p:spPr>
            <a:xfrm rot="-2414402" flipH="1">
              <a:off x="515062" y="1050801"/>
              <a:ext cx="297255" cy="297255"/>
            </a:xfrm>
            <a:prstGeom prst="lightningBolt">
              <a:avLst/>
            </a:prstGeom>
            <a:solidFill>
              <a:schemeClr val="dk1"/>
            </a:solidFill>
            <a:ln>
              <a:noFill/>
            </a:ln>
            <a:effectLst>
              <a:outerShdw blurRad="14288" dist="104775" dir="4080000" algn="bl" rotWithShape="0">
                <a:srgbClr val="000000">
                  <a:alpha val="1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39" name="Google Shape;8939;p25"/>
          <p:cNvGrpSpPr/>
          <p:nvPr/>
        </p:nvGrpSpPr>
        <p:grpSpPr>
          <a:xfrm>
            <a:off x="7614374" y="1599288"/>
            <a:ext cx="1538611" cy="1302607"/>
            <a:chOff x="1601237" y="-1531312"/>
            <a:chExt cx="1538611" cy="1302607"/>
          </a:xfrm>
        </p:grpSpPr>
        <p:pic>
          <p:nvPicPr>
            <p:cNvPr id="8940" name="Google Shape;8940;p25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601237" y="-1033378"/>
              <a:ext cx="1287189" cy="80467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941" name="Google Shape;8941;p25"/>
            <p:cNvSpPr/>
            <p:nvPr/>
          </p:nvSpPr>
          <p:spPr>
            <a:xfrm rot="2414402">
              <a:off x="2065487" y="-1470474"/>
              <a:ext cx="297255" cy="297255"/>
            </a:xfrm>
            <a:prstGeom prst="lightningBolt">
              <a:avLst/>
            </a:prstGeom>
            <a:solidFill>
              <a:schemeClr val="dk1"/>
            </a:solidFill>
            <a:ln>
              <a:noFill/>
            </a:ln>
            <a:effectLst>
              <a:outerShdw blurRad="14288" dist="104775" dir="4080000" algn="bl" rotWithShape="0">
                <a:srgbClr val="000000">
                  <a:alpha val="1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2" name="Google Shape;8942;p25"/>
            <p:cNvSpPr/>
            <p:nvPr/>
          </p:nvSpPr>
          <p:spPr>
            <a:xfrm rot="1365839" flipH="1">
              <a:off x="2796657" y="-1066451"/>
              <a:ext cx="297258" cy="297258"/>
            </a:xfrm>
            <a:prstGeom prst="lightningBolt">
              <a:avLst/>
            </a:prstGeom>
            <a:solidFill>
              <a:schemeClr val="dk1"/>
            </a:solidFill>
            <a:ln>
              <a:noFill/>
            </a:ln>
            <a:effectLst>
              <a:outerShdw blurRad="14288" dist="104775" dir="4080000" algn="bl" rotWithShape="0">
                <a:srgbClr val="000000">
                  <a:alpha val="1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3" name="Google Shape;8943;p25"/>
            <p:cNvSpPr/>
            <p:nvPr/>
          </p:nvSpPr>
          <p:spPr>
            <a:xfrm rot="-2414402" flipH="1">
              <a:off x="1737337" y="-1366149"/>
              <a:ext cx="297255" cy="297255"/>
            </a:xfrm>
            <a:prstGeom prst="lightningBolt">
              <a:avLst/>
            </a:prstGeom>
            <a:solidFill>
              <a:schemeClr val="dk1"/>
            </a:solidFill>
            <a:ln>
              <a:noFill/>
            </a:ln>
            <a:effectLst>
              <a:outerShdw blurRad="14288" dist="104775" dir="4080000" algn="bl" rotWithShape="0">
                <a:srgbClr val="000000">
                  <a:alpha val="1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44" name="Google Shape;8944;p25"/>
          <p:cNvGrpSpPr/>
          <p:nvPr/>
        </p:nvGrpSpPr>
        <p:grpSpPr>
          <a:xfrm>
            <a:off x="78916" y="669232"/>
            <a:ext cx="292917" cy="714381"/>
            <a:chOff x="7143503" y="-1804409"/>
            <a:chExt cx="413375" cy="1008159"/>
          </a:xfrm>
        </p:grpSpPr>
        <p:sp>
          <p:nvSpPr>
            <p:cNvPr id="8945" name="Google Shape;8945;p25"/>
            <p:cNvSpPr/>
            <p:nvPr/>
          </p:nvSpPr>
          <p:spPr>
            <a:xfrm>
              <a:off x="7180388" y="-989150"/>
              <a:ext cx="339600" cy="192900"/>
            </a:xfrm>
            <a:prstGeom prst="ellipse">
              <a:avLst/>
            </a:prstGeom>
            <a:solidFill>
              <a:srgbClr val="000000">
                <a:alpha val="11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8946" name="Google Shape;8946;p25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7143503" y="-1804409"/>
              <a:ext cx="413375" cy="94773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947" name="Google Shape;8947;p25"/>
          <p:cNvGrpSpPr/>
          <p:nvPr/>
        </p:nvGrpSpPr>
        <p:grpSpPr>
          <a:xfrm>
            <a:off x="1014191" y="145407"/>
            <a:ext cx="292917" cy="714381"/>
            <a:chOff x="7143503" y="-1804409"/>
            <a:chExt cx="413375" cy="1008159"/>
          </a:xfrm>
        </p:grpSpPr>
        <p:sp>
          <p:nvSpPr>
            <p:cNvPr id="8948" name="Google Shape;8948;p25"/>
            <p:cNvSpPr/>
            <p:nvPr/>
          </p:nvSpPr>
          <p:spPr>
            <a:xfrm>
              <a:off x="7180388" y="-989150"/>
              <a:ext cx="339600" cy="192900"/>
            </a:xfrm>
            <a:prstGeom prst="ellipse">
              <a:avLst/>
            </a:prstGeom>
            <a:solidFill>
              <a:srgbClr val="000000">
                <a:alpha val="11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8949" name="Google Shape;8949;p25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7143503" y="-1804409"/>
              <a:ext cx="413375" cy="94773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950" name="Google Shape;8950;p25"/>
          <p:cNvGrpSpPr/>
          <p:nvPr/>
        </p:nvGrpSpPr>
        <p:grpSpPr>
          <a:xfrm>
            <a:off x="8851091" y="602482"/>
            <a:ext cx="292917" cy="714381"/>
            <a:chOff x="7143503" y="-1804409"/>
            <a:chExt cx="413375" cy="1008159"/>
          </a:xfrm>
        </p:grpSpPr>
        <p:sp>
          <p:nvSpPr>
            <p:cNvPr id="8951" name="Google Shape;8951;p25"/>
            <p:cNvSpPr/>
            <p:nvPr/>
          </p:nvSpPr>
          <p:spPr>
            <a:xfrm>
              <a:off x="7180388" y="-989150"/>
              <a:ext cx="339600" cy="192900"/>
            </a:xfrm>
            <a:prstGeom prst="ellipse">
              <a:avLst/>
            </a:prstGeom>
            <a:solidFill>
              <a:srgbClr val="000000">
                <a:alpha val="11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8952" name="Google Shape;8952;p25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7143503" y="-1804409"/>
              <a:ext cx="413375" cy="94773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953" name="Google Shape;8953;p25"/>
          <p:cNvGrpSpPr/>
          <p:nvPr/>
        </p:nvGrpSpPr>
        <p:grpSpPr>
          <a:xfrm>
            <a:off x="8722416" y="3406107"/>
            <a:ext cx="292917" cy="714381"/>
            <a:chOff x="7143503" y="-1804409"/>
            <a:chExt cx="413375" cy="1008159"/>
          </a:xfrm>
        </p:grpSpPr>
        <p:sp>
          <p:nvSpPr>
            <p:cNvPr id="8954" name="Google Shape;8954;p25"/>
            <p:cNvSpPr/>
            <p:nvPr/>
          </p:nvSpPr>
          <p:spPr>
            <a:xfrm>
              <a:off x="7180388" y="-989150"/>
              <a:ext cx="339600" cy="192900"/>
            </a:xfrm>
            <a:prstGeom prst="ellipse">
              <a:avLst/>
            </a:prstGeom>
            <a:solidFill>
              <a:srgbClr val="000000">
                <a:alpha val="11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8955" name="Google Shape;8955;p25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7143503" y="-1804409"/>
              <a:ext cx="413375" cy="94773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956" name="Google Shape;8956;p25"/>
          <p:cNvGrpSpPr/>
          <p:nvPr/>
        </p:nvGrpSpPr>
        <p:grpSpPr>
          <a:xfrm>
            <a:off x="7876941" y="3828832"/>
            <a:ext cx="292917" cy="714381"/>
            <a:chOff x="7143503" y="-1804409"/>
            <a:chExt cx="413375" cy="1008159"/>
          </a:xfrm>
        </p:grpSpPr>
        <p:sp>
          <p:nvSpPr>
            <p:cNvPr id="8957" name="Google Shape;8957;p25"/>
            <p:cNvSpPr/>
            <p:nvPr/>
          </p:nvSpPr>
          <p:spPr>
            <a:xfrm>
              <a:off x="7180388" y="-989150"/>
              <a:ext cx="339600" cy="192900"/>
            </a:xfrm>
            <a:prstGeom prst="ellipse">
              <a:avLst/>
            </a:prstGeom>
            <a:solidFill>
              <a:srgbClr val="000000">
                <a:alpha val="11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8958" name="Google Shape;8958;p25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7143503" y="-1804409"/>
              <a:ext cx="413375" cy="94773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959" name="Google Shape;8959;p25"/>
          <p:cNvGrpSpPr/>
          <p:nvPr/>
        </p:nvGrpSpPr>
        <p:grpSpPr>
          <a:xfrm>
            <a:off x="7086616" y="4315907"/>
            <a:ext cx="292917" cy="714381"/>
            <a:chOff x="7143503" y="-1804409"/>
            <a:chExt cx="413375" cy="1008159"/>
          </a:xfrm>
        </p:grpSpPr>
        <p:sp>
          <p:nvSpPr>
            <p:cNvPr id="8960" name="Google Shape;8960;p25"/>
            <p:cNvSpPr/>
            <p:nvPr/>
          </p:nvSpPr>
          <p:spPr>
            <a:xfrm>
              <a:off x="7180388" y="-989150"/>
              <a:ext cx="339600" cy="192900"/>
            </a:xfrm>
            <a:prstGeom prst="ellipse">
              <a:avLst/>
            </a:prstGeom>
            <a:solidFill>
              <a:srgbClr val="000000">
                <a:alpha val="11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8961" name="Google Shape;8961;p25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7143503" y="-1804409"/>
              <a:ext cx="413375" cy="94773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962" name="Google Shape;8962;p25"/>
          <p:cNvGrpSpPr/>
          <p:nvPr/>
        </p:nvGrpSpPr>
        <p:grpSpPr>
          <a:xfrm>
            <a:off x="1436916" y="-111918"/>
            <a:ext cx="292917" cy="714381"/>
            <a:chOff x="7143503" y="-1804409"/>
            <a:chExt cx="413375" cy="1008159"/>
          </a:xfrm>
        </p:grpSpPr>
        <p:sp>
          <p:nvSpPr>
            <p:cNvPr id="8963" name="Google Shape;8963;p25"/>
            <p:cNvSpPr/>
            <p:nvPr/>
          </p:nvSpPr>
          <p:spPr>
            <a:xfrm>
              <a:off x="7180388" y="-989150"/>
              <a:ext cx="339600" cy="192900"/>
            </a:xfrm>
            <a:prstGeom prst="ellipse">
              <a:avLst/>
            </a:prstGeom>
            <a:solidFill>
              <a:srgbClr val="000000">
                <a:alpha val="11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8964" name="Google Shape;8964;p25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7143503" y="-1804409"/>
              <a:ext cx="413375" cy="94773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8965" name="Google Shape;8965;p2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672949" y="2410251"/>
            <a:ext cx="394850" cy="1199636"/>
          </a:xfrm>
          <a:prstGeom prst="rect">
            <a:avLst/>
          </a:prstGeom>
          <a:noFill/>
          <a:ln>
            <a:noFill/>
          </a:ln>
        </p:spPr>
      </p:pic>
      <p:pic>
        <p:nvPicPr>
          <p:cNvPr id="8966" name="Google Shape;8966;p2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87800" y="423480"/>
            <a:ext cx="394850" cy="11713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9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86" name="Google Shape;9786;p28"/>
          <p:cNvGrpSpPr/>
          <p:nvPr/>
        </p:nvGrpSpPr>
        <p:grpSpPr>
          <a:xfrm>
            <a:off x="10" y="35"/>
            <a:ext cx="9099709" cy="5143668"/>
            <a:chOff x="238125" y="838475"/>
            <a:chExt cx="7143750" cy="4038050"/>
          </a:xfrm>
        </p:grpSpPr>
        <p:sp>
          <p:nvSpPr>
            <p:cNvPr id="9787" name="Google Shape;9787;p28"/>
            <p:cNvSpPr/>
            <p:nvPr/>
          </p:nvSpPr>
          <p:spPr>
            <a:xfrm>
              <a:off x="238125" y="838475"/>
              <a:ext cx="7143750" cy="4038050"/>
            </a:xfrm>
            <a:custGeom>
              <a:avLst/>
              <a:gdLst/>
              <a:ahLst/>
              <a:cxnLst/>
              <a:rect l="l" t="t" r="r" b="b"/>
              <a:pathLst>
                <a:path w="285750" h="161522" extrusionOk="0">
                  <a:moveTo>
                    <a:pt x="15385" y="3077"/>
                  </a:moveTo>
                  <a:lnTo>
                    <a:pt x="24727" y="8452"/>
                  </a:lnTo>
                  <a:lnTo>
                    <a:pt x="15385" y="13865"/>
                  </a:lnTo>
                  <a:lnTo>
                    <a:pt x="6080" y="8452"/>
                  </a:lnTo>
                  <a:lnTo>
                    <a:pt x="15385" y="3077"/>
                  </a:lnTo>
                  <a:close/>
                  <a:moveTo>
                    <a:pt x="35070" y="3077"/>
                  </a:moveTo>
                  <a:lnTo>
                    <a:pt x="44412" y="8452"/>
                  </a:lnTo>
                  <a:lnTo>
                    <a:pt x="35070" y="13865"/>
                  </a:lnTo>
                  <a:lnTo>
                    <a:pt x="25765" y="8452"/>
                  </a:lnTo>
                  <a:lnTo>
                    <a:pt x="35070" y="3077"/>
                  </a:lnTo>
                  <a:close/>
                  <a:moveTo>
                    <a:pt x="54755" y="3077"/>
                  </a:moveTo>
                  <a:lnTo>
                    <a:pt x="64097" y="8452"/>
                  </a:lnTo>
                  <a:lnTo>
                    <a:pt x="54755" y="13865"/>
                  </a:lnTo>
                  <a:lnTo>
                    <a:pt x="45413" y="8452"/>
                  </a:lnTo>
                  <a:lnTo>
                    <a:pt x="54755" y="3077"/>
                  </a:lnTo>
                  <a:close/>
                  <a:moveTo>
                    <a:pt x="74440" y="3077"/>
                  </a:moveTo>
                  <a:lnTo>
                    <a:pt x="83745" y="8452"/>
                  </a:lnTo>
                  <a:lnTo>
                    <a:pt x="74440" y="13865"/>
                  </a:lnTo>
                  <a:lnTo>
                    <a:pt x="65098" y="8452"/>
                  </a:lnTo>
                  <a:lnTo>
                    <a:pt x="74440" y="3077"/>
                  </a:lnTo>
                  <a:close/>
                  <a:moveTo>
                    <a:pt x="94088" y="3077"/>
                  </a:moveTo>
                  <a:lnTo>
                    <a:pt x="103431" y="8452"/>
                  </a:lnTo>
                  <a:lnTo>
                    <a:pt x="94088" y="13865"/>
                  </a:lnTo>
                  <a:lnTo>
                    <a:pt x="84783" y="8452"/>
                  </a:lnTo>
                  <a:lnTo>
                    <a:pt x="94088" y="3077"/>
                  </a:lnTo>
                  <a:close/>
                  <a:moveTo>
                    <a:pt x="113774" y="3077"/>
                  </a:moveTo>
                  <a:lnTo>
                    <a:pt x="123116" y="8452"/>
                  </a:lnTo>
                  <a:lnTo>
                    <a:pt x="113774" y="13865"/>
                  </a:lnTo>
                  <a:lnTo>
                    <a:pt x="104431" y="8452"/>
                  </a:lnTo>
                  <a:lnTo>
                    <a:pt x="113774" y="3077"/>
                  </a:lnTo>
                  <a:close/>
                  <a:moveTo>
                    <a:pt x="133459" y="3077"/>
                  </a:moveTo>
                  <a:lnTo>
                    <a:pt x="142764" y="8452"/>
                  </a:lnTo>
                  <a:lnTo>
                    <a:pt x="133459" y="13865"/>
                  </a:lnTo>
                  <a:lnTo>
                    <a:pt x="124117" y="8452"/>
                  </a:lnTo>
                  <a:lnTo>
                    <a:pt x="133459" y="3077"/>
                  </a:lnTo>
                  <a:close/>
                  <a:moveTo>
                    <a:pt x="153144" y="3077"/>
                  </a:moveTo>
                  <a:lnTo>
                    <a:pt x="162449" y="8452"/>
                  </a:lnTo>
                  <a:lnTo>
                    <a:pt x="153144" y="13865"/>
                  </a:lnTo>
                  <a:lnTo>
                    <a:pt x="143802" y="8452"/>
                  </a:lnTo>
                  <a:lnTo>
                    <a:pt x="153144" y="3077"/>
                  </a:lnTo>
                  <a:close/>
                  <a:moveTo>
                    <a:pt x="172792" y="3077"/>
                  </a:moveTo>
                  <a:lnTo>
                    <a:pt x="182134" y="8452"/>
                  </a:lnTo>
                  <a:lnTo>
                    <a:pt x="172792" y="13865"/>
                  </a:lnTo>
                  <a:lnTo>
                    <a:pt x="163487" y="8452"/>
                  </a:lnTo>
                  <a:lnTo>
                    <a:pt x="172792" y="3077"/>
                  </a:lnTo>
                  <a:close/>
                  <a:moveTo>
                    <a:pt x="192477" y="3077"/>
                  </a:moveTo>
                  <a:lnTo>
                    <a:pt x="201819" y="8452"/>
                  </a:lnTo>
                  <a:lnTo>
                    <a:pt x="192477" y="13865"/>
                  </a:lnTo>
                  <a:lnTo>
                    <a:pt x="183135" y="8452"/>
                  </a:lnTo>
                  <a:lnTo>
                    <a:pt x="192477" y="3077"/>
                  </a:lnTo>
                  <a:close/>
                  <a:moveTo>
                    <a:pt x="212162" y="3077"/>
                  </a:moveTo>
                  <a:lnTo>
                    <a:pt x="221467" y="8452"/>
                  </a:lnTo>
                  <a:lnTo>
                    <a:pt x="212162" y="13865"/>
                  </a:lnTo>
                  <a:lnTo>
                    <a:pt x="202820" y="8452"/>
                  </a:lnTo>
                  <a:lnTo>
                    <a:pt x="212162" y="3077"/>
                  </a:lnTo>
                  <a:close/>
                  <a:moveTo>
                    <a:pt x="231810" y="3077"/>
                  </a:moveTo>
                  <a:lnTo>
                    <a:pt x="241153" y="8452"/>
                  </a:lnTo>
                  <a:lnTo>
                    <a:pt x="231810" y="13865"/>
                  </a:lnTo>
                  <a:lnTo>
                    <a:pt x="222505" y="8452"/>
                  </a:lnTo>
                  <a:lnTo>
                    <a:pt x="231810" y="3077"/>
                  </a:lnTo>
                  <a:close/>
                  <a:moveTo>
                    <a:pt x="251496" y="3077"/>
                  </a:moveTo>
                  <a:lnTo>
                    <a:pt x="260838" y="8452"/>
                  </a:lnTo>
                  <a:lnTo>
                    <a:pt x="251496" y="13865"/>
                  </a:lnTo>
                  <a:lnTo>
                    <a:pt x="242153" y="8452"/>
                  </a:lnTo>
                  <a:lnTo>
                    <a:pt x="251496" y="3077"/>
                  </a:lnTo>
                  <a:close/>
                  <a:moveTo>
                    <a:pt x="271181" y="3077"/>
                  </a:moveTo>
                  <a:lnTo>
                    <a:pt x="280523" y="8452"/>
                  </a:lnTo>
                  <a:lnTo>
                    <a:pt x="271181" y="13865"/>
                  </a:lnTo>
                  <a:lnTo>
                    <a:pt x="261839" y="8452"/>
                  </a:lnTo>
                  <a:lnTo>
                    <a:pt x="271181" y="3077"/>
                  </a:lnTo>
                  <a:close/>
                  <a:moveTo>
                    <a:pt x="25246" y="8749"/>
                  </a:moveTo>
                  <a:lnTo>
                    <a:pt x="34551" y="14124"/>
                  </a:lnTo>
                  <a:lnTo>
                    <a:pt x="25246" y="19537"/>
                  </a:lnTo>
                  <a:lnTo>
                    <a:pt x="15904" y="14124"/>
                  </a:lnTo>
                  <a:lnTo>
                    <a:pt x="25246" y="8749"/>
                  </a:lnTo>
                  <a:close/>
                  <a:moveTo>
                    <a:pt x="44931" y="8749"/>
                  </a:moveTo>
                  <a:lnTo>
                    <a:pt x="54236" y="14124"/>
                  </a:lnTo>
                  <a:lnTo>
                    <a:pt x="44931" y="19537"/>
                  </a:lnTo>
                  <a:lnTo>
                    <a:pt x="35589" y="14124"/>
                  </a:lnTo>
                  <a:lnTo>
                    <a:pt x="44931" y="8749"/>
                  </a:lnTo>
                  <a:close/>
                  <a:moveTo>
                    <a:pt x="64579" y="8749"/>
                  </a:moveTo>
                  <a:lnTo>
                    <a:pt x="73921" y="14124"/>
                  </a:lnTo>
                  <a:lnTo>
                    <a:pt x="64579" y="19537"/>
                  </a:lnTo>
                  <a:lnTo>
                    <a:pt x="55274" y="14124"/>
                  </a:lnTo>
                  <a:lnTo>
                    <a:pt x="64579" y="8749"/>
                  </a:lnTo>
                  <a:close/>
                  <a:moveTo>
                    <a:pt x="84264" y="8749"/>
                  </a:moveTo>
                  <a:lnTo>
                    <a:pt x="93606" y="14124"/>
                  </a:lnTo>
                  <a:lnTo>
                    <a:pt x="84264" y="19537"/>
                  </a:lnTo>
                  <a:lnTo>
                    <a:pt x="74922" y="14124"/>
                  </a:lnTo>
                  <a:lnTo>
                    <a:pt x="84264" y="8749"/>
                  </a:lnTo>
                  <a:close/>
                  <a:moveTo>
                    <a:pt x="103950" y="8749"/>
                  </a:moveTo>
                  <a:lnTo>
                    <a:pt x="113255" y="14124"/>
                  </a:lnTo>
                  <a:lnTo>
                    <a:pt x="103950" y="19537"/>
                  </a:lnTo>
                  <a:lnTo>
                    <a:pt x="94607" y="14124"/>
                  </a:lnTo>
                  <a:lnTo>
                    <a:pt x="103950" y="8749"/>
                  </a:lnTo>
                  <a:close/>
                  <a:moveTo>
                    <a:pt x="123598" y="8749"/>
                  </a:moveTo>
                  <a:lnTo>
                    <a:pt x="132940" y="14124"/>
                  </a:lnTo>
                  <a:lnTo>
                    <a:pt x="123598" y="19537"/>
                  </a:lnTo>
                  <a:lnTo>
                    <a:pt x="114293" y="14124"/>
                  </a:lnTo>
                  <a:lnTo>
                    <a:pt x="123598" y="8749"/>
                  </a:lnTo>
                  <a:close/>
                  <a:moveTo>
                    <a:pt x="143283" y="8749"/>
                  </a:moveTo>
                  <a:lnTo>
                    <a:pt x="152625" y="14124"/>
                  </a:lnTo>
                  <a:lnTo>
                    <a:pt x="143283" y="19537"/>
                  </a:lnTo>
                  <a:lnTo>
                    <a:pt x="133978" y="14124"/>
                  </a:lnTo>
                  <a:lnTo>
                    <a:pt x="143283" y="8749"/>
                  </a:lnTo>
                  <a:close/>
                  <a:moveTo>
                    <a:pt x="162968" y="8749"/>
                  </a:moveTo>
                  <a:lnTo>
                    <a:pt x="172310" y="14124"/>
                  </a:lnTo>
                  <a:lnTo>
                    <a:pt x="162968" y="19537"/>
                  </a:lnTo>
                  <a:lnTo>
                    <a:pt x="153626" y="14124"/>
                  </a:lnTo>
                  <a:lnTo>
                    <a:pt x="162968" y="8749"/>
                  </a:lnTo>
                  <a:close/>
                  <a:moveTo>
                    <a:pt x="182653" y="8749"/>
                  </a:moveTo>
                  <a:lnTo>
                    <a:pt x="191958" y="14124"/>
                  </a:lnTo>
                  <a:lnTo>
                    <a:pt x="182653" y="19537"/>
                  </a:lnTo>
                  <a:lnTo>
                    <a:pt x="173311" y="14124"/>
                  </a:lnTo>
                  <a:lnTo>
                    <a:pt x="182653" y="8749"/>
                  </a:lnTo>
                  <a:close/>
                  <a:moveTo>
                    <a:pt x="202301" y="8749"/>
                  </a:moveTo>
                  <a:lnTo>
                    <a:pt x="211643" y="14124"/>
                  </a:lnTo>
                  <a:lnTo>
                    <a:pt x="202301" y="19537"/>
                  </a:lnTo>
                  <a:lnTo>
                    <a:pt x="192996" y="14124"/>
                  </a:lnTo>
                  <a:lnTo>
                    <a:pt x="202301" y="8749"/>
                  </a:lnTo>
                  <a:close/>
                  <a:moveTo>
                    <a:pt x="221986" y="8749"/>
                  </a:moveTo>
                  <a:lnTo>
                    <a:pt x="231328" y="14124"/>
                  </a:lnTo>
                  <a:lnTo>
                    <a:pt x="221986" y="19537"/>
                  </a:lnTo>
                  <a:lnTo>
                    <a:pt x="212644" y="14124"/>
                  </a:lnTo>
                  <a:lnTo>
                    <a:pt x="221986" y="8749"/>
                  </a:lnTo>
                  <a:close/>
                  <a:moveTo>
                    <a:pt x="241672" y="8749"/>
                  </a:moveTo>
                  <a:lnTo>
                    <a:pt x="250977" y="14124"/>
                  </a:lnTo>
                  <a:lnTo>
                    <a:pt x="241672" y="19537"/>
                  </a:lnTo>
                  <a:lnTo>
                    <a:pt x="232329" y="14124"/>
                  </a:lnTo>
                  <a:lnTo>
                    <a:pt x="241672" y="8749"/>
                  </a:lnTo>
                  <a:close/>
                  <a:moveTo>
                    <a:pt x="261357" y="8749"/>
                  </a:moveTo>
                  <a:lnTo>
                    <a:pt x="270662" y="14124"/>
                  </a:lnTo>
                  <a:lnTo>
                    <a:pt x="261357" y="19537"/>
                  </a:lnTo>
                  <a:lnTo>
                    <a:pt x="252015" y="14124"/>
                  </a:lnTo>
                  <a:lnTo>
                    <a:pt x="261357" y="8749"/>
                  </a:lnTo>
                  <a:close/>
                  <a:moveTo>
                    <a:pt x="15385" y="14421"/>
                  </a:moveTo>
                  <a:lnTo>
                    <a:pt x="24727" y="19833"/>
                  </a:lnTo>
                  <a:lnTo>
                    <a:pt x="15385" y="25209"/>
                  </a:lnTo>
                  <a:lnTo>
                    <a:pt x="6080" y="19833"/>
                  </a:lnTo>
                  <a:lnTo>
                    <a:pt x="15385" y="14421"/>
                  </a:lnTo>
                  <a:close/>
                  <a:moveTo>
                    <a:pt x="35070" y="14421"/>
                  </a:moveTo>
                  <a:lnTo>
                    <a:pt x="44412" y="19833"/>
                  </a:lnTo>
                  <a:lnTo>
                    <a:pt x="35070" y="25209"/>
                  </a:lnTo>
                  <a:lnTo>
                    <a:pt x="25765" y="19833"/>
                  </a:lnTo>
                  <a:lnTo>
                    <a:pt x="35070" y="14421"/>
                  </a:lnTo>
                  <a:close/>
                  <a:moveTo>
                    <a:pt x="54755" y="14421"/>
                  </a:moveTo>
                  <a:lnTo>
                    <a:pt x="64097" y="19833"/>
                  </a:lnTo>
                  <a:lnTo>
                    <a:pt x="54755" y="25209"/>
                  </a:lnTo>
                  <a:lnTo>
                    <a:pt x="45413" y="19833"/>
                  </a:lnTo>
                  <a:lnTo>
                    <a:pt x="54755" y="14421"/>
                  </a:lnTo>
                  <a:close/>
                  <a:moveTo>
                    <a:pt x="74440" y="14421"/>
                  </a:moveTo>
                  <a:lnTo>
                    <a:pt x="83745" y="19833"/>
                  </a:lnTo>
                  <a:lnTo>
                    <a:pt x="74440" y="25209"/>
                  </a:lnTo>
                  <a:lnTo>
                    <a:pt x="65098" y="19833"/>
                  </a:lnTo>
                  <a:lnTo>
                    <a:pt x="74440" y="14421"/>
                  </a:lnTo>
                  <a:close/>
                  <a:moveTo>
                    <a:pt x="94088" y="14421"/>
                  </a:moveTo>
                  <a:lnTo>
                    <a:pt x="103431" y="19833"/>
                  </a:lnTo>
                  <a:lnTo>
                    <a:pt x="94088" y="25209"/>
                  </a:lnTo>
                  <a:lnTo>
                    <a:pt x="84783" y="19833"/>
                  </a:lnTo>
                  <a:lnTo>
                    <a:pt x="94088" y="14421"/>
                  </a:lnTo>
                  <a:close/>
                  <a:moveTo>
                    <a:pt x="113774" y="14421"/>
                  </a:moveTo>
                  <a:lnTo>
                    <a:pt x="123116" y="19833"/>
                  </a:lnTo>
                  <a:lnTo>
                    <a:pt x="113774" y="25209"/>
                  </a:lnTo>
                  <a:lnTo>
                    <a:pt x="104431" y="19833"/>
                  </a:lnTo>
                  <a:lnTo>
                    <a:pt x="113774" y="14421"/>
                  </a:lnTo>
                  <a:close/>
                  <a:moveTo>
                    <a:pt x="133459" y="14421"/>
                  </a:moveTo>
                  <a:lnTo>
                    <a:pt x="142764" y="19833"/>
                  </a:lnTo>
                  <a:lnTo>
                    <a:pt x="133459" y="25209"/>
                  </a:lnTo>
                  <a:lnTo>
                    <a:pt x="124117" y="19833"/>
                  </a:lnTo>
                  <a:lnTo>
                    <a:pt x="133459" y="14421"/>
                  </a:lnTo>
                  <a:close/>
                  <a:moveTo>
                    <a:pt x="153144" y="14421"/>
                  </a:moveTo>
                  <a:lnTo>
                    <a:pt x="162449" y="19833"/>
                  </a:lnTo>
                  <a:lnTo>
                    <a:pt x="153144" y="25209"/>
                  </a:lnTo>
                  <a:lnTo>
                    <a:pt x="143802" y="19833"/>
                  </a:lnTo>
                  <a:lnTo>
                    <a:pt x="153144" y="14421"/>
                  </a:lnTo>
                  <a:close/>
                  <a:moveTo>
                    <a:pt x="172792" y="14421"/>
                  </a:moveTo>
                  <a:lnTo>
                    <a:pt x="182134" y="19833"/>
                  </a:lnTo>
                  <a:lnTo>
                    <a:pt x="172792" y="25209"/>
                  </a:lnTo>
                  <a:lnTo>
                    <a:pt x="163487" y="19833"/>
                  </a:lnTo>
                  <a:lnTo>
                    <a:pt x="172792" y="14421"/>
                  </a:lnTo>
                  <a:close/>
                  <a:moveTo>
                    <a:pt x="192477" y="14421"/>
                  </a:moveTo>
                  <a:lnTo>
                    <a:pt x="201819" y="19833"/>
                  </a:lnTo>
                  <a:lnTo>
                    <a:pt x="192477" y="25209"/>
                  </a:lnTo>
                  <a:lnTo>
                    <a:pt x="183135" y="19833"/>
                  </a:lnTo>
                  <a:lnTo>
                    <a:pt x="192477" y="14421"/>
                  </a:lnTo>
                  <a:close/>
                  <a:moveTo>
                    <a:pt x="212162" y="14421"/>
                  </a:moveTo>
                  <a:lnTo>
                    <a:pt x="221467" y="19833"/>
                  </a:lnTo>
                  <a:lnTo>
                    <a:pt x="212162" y="25209"/>
                  </a:lnTo>
                  <a:lnTo>
                    <a:pt x="202820" y="19833"/>
                  </a:lnTo>
                  <a:lnTo>
                    <a:pt x="212162" y="14421"/>
                  </a:lnTo>
                  <a:close/>
                  <a:moveTo>
                    <a:pt x="231810" y="14421"/>
                  </a:moveTo>
                  <a:lnTo>
                    <a:pt x="241153" y="19833"/>
                  </a:lnTo>
                  <a:lnTo>
                    <a:pt x="231810" y="25209"/>
                  </a:lnTo>
                  <a:lnTo>
                    <a:pt x="222505" y="19833"/>
                  </a:lnTo>
                  <a:lnTo>
                    <a:pt x="231810" y="14421"/>
                  </a:lnTo>
                  <a:close/>
                  <a:moveTo>
                    <a:pt x="251496" y="14421"/>
                  </a:moveTo>
                  <a:lnTo>
                    <a:pt x="260838" y="19833"/>
                  </a:lnTo>
                  <a:lnTo>
                    <a:pt x="251496" y="25209"/>
                  </a:lnTo>
                  <a:lnTo>
                    <a:pt x="242153" y="19833"/>
                  </a:lnTo>
                  <a:lnTo>
                    <a:pt x="251496" y="14421"/>
                  </a:lnTo>
                  <a:close/>
                  <a:moveTo>
                    <a:pt x="271181" y="14421"/>
                  </a:moveTo>
                  <a:lnTo>
                    <a:pt x="280523" y="19833"/>
                  </a:lnTo>
                  <a:lnTo>
                    <a:pt x="271181" y="25209"/>
                  </a:lnTo>
                  <a:lnTo>
                    <a:pt x="261839" y="19833"/>
                  </a:lnTo>
                  <a:lnTo>
                    <a:pt x="271181" y="14421"/>
                  </a:lnTo>
                  <a:close/>
                  <a:moveTo>
                    <a:pt x="25246" y="20130"/>
                  </a:moveTo>
                  <a:lnTo>
                    <a:pt x="34551" y="25505"/>
                  </a:lnTo>
                  <a:lnTo>
                    <a:pt x="25246" y="30881"/>
                  </a:lnTo>
                  <a:lnTo>
                    <a:pt x="15904" y="25505"/>
                  </a:lnTo>
                  <a:lnTo>
                    <a:pt x="25246" y="20130"/>
                  </a:lnTo>
                  <a:close/>
                  <a:moveTo>
                    <a:pt x="44931" y="20130"/>
                  </a:moveTo>
                  <a:lnTo>
                    <a:pt x="54236" y="25505"/>
                  </a:lnTo>
                  <a:lnTo>
                    <a:pt x="44931" y="30881"/>
                  </a:lnTo>
                  <a:lnTo>
                    <a:pt x="35589" y="25505"/>
                  </a:lnTo>
                  <a:lnTo>
                    <a:pt x="44931" y="20130"/>
                  </a:lnTo>
                  <a:close/>
                  <a:moveTo>
                    <a:pt x="64579" y="20130"/>
                  </a:moveTo>
                  <a:lnTo>
                    <a:pt x="73921" y="25505"/>
                  </a:lnTo>
                  <a:lnTo>
                    <a:pt x="64579" y="30881"/>
                  </a:lnTo>
                  <a:lnTo>
                    <a:pt x="55274" y="25505"/>
                  </a:lnTo>
                  <a:lnTo>
                    <a:pt x="64579" y="20130"/>
                  </a:lnTo>
                  <a:close/>
                  <a:moveTo>
                    <a:pt x="84264" y="20130"/>
                  </a:moveTo>
                  <a:lnTo>
                    <a:pt x="93606" y="25505"/>
                  </a:lnTo>
                  <a:lnTo>
                    <a:pt x="84264" y="30881"/>
                  </a:lnTo>
                  <a:lnTo>
                    <a:pt x="74922" y="25505"/>
                  </a:lnTo>
                  <a:lnTo>
                    <a:pt x="84264" y="20130"/>
                  </a:lnTo>
                  <a:close/>
                  <a:moveTo>
                    <a:pt x="103950" y="20130"/>
                  </a:moveTo>
                  <a:lnTo>
                    <a:pt x="113255" y="25505"/>
                  </a:lnTo>
                  <a:lnTo>
                    <a:pt x="103950" y="30881"/>
                  </a:lnTo>
                  <a:lnTo>
                    <a:pt x="94607" y="25505"/>
                  </a:lnTo>
                  <a:lnTo>
                    <a:pt x="103950" y="20130"/>
                  </a:lnTo>
                  <a:close/>
                  <a:moveTo>
                    <a:pt x="123598" y="20130"/>
                  </a:moveTo>
                  <a:lnTo>
                    <a:pt x="132940" y="25505"/>
                  </a:lnTo>
                  <a:lnTo>
                    <a:pt x="123598" y="30881"/>
                  </a:lnTo>
                  <a:lnTo>
                    <a:pt x="114293" y="25505"/>
                  </a:lnTo>
                  <a:lnTo>
                    <a:pt x="123598" y="20130"/>
                  </a:lnTo>
                  <a:close/>
                  <a:moveTo>
                    <a:pt x="143283" y="20130"/>
                  </a:moveTo>
                  <a:lnTo>
                    <a:pt x="152625" y="25505"/>
                  </a:lnTo>
                  <a:lnTo>
                    <a:pt x="143283" y="30881"/>
                  </a:lnTo>
                  <a:lnTo>
                    <a:pt x="133978" y="25505"/>
                  </a:lnTo>
                  <a:lnTo>
                    <a:pt x="143283" y="20130"/>
                  </a:lnTo>
                  <a:close/>
                  <a:moveTo>
                    <a:pt x="162968" y="20130"/>
                  </a:moveTo>
                  <a:lnTo>
                    <a:pt x="172310" y="25505"/>
                  </a:lnTo>
                  <a:lnTo>
                    <a:pt x="162968" y="30881"/>
                  </a:lnTo>
                  <a:lnTo>
                    <a:pt x="153626" y="25505"/>
                  </a:lnTo>
                  <a:lnTo>
                    <a:pt x="162968" y="20130"/>
                  </a:lnTo>
                  <a:close/>
                  <a:moveTo>
                    <a:pt x="182653" y="20130"/>
                  </a:moveTo>
                  <a:lnTo>
                    <a:pt x="191958" y="25505"/>
                  </a:lnTo>
                  <a:lnTo>
                    <a:pt x="182653" y="30881"/>
                  </a:lnTo>
                  <a:lnTo>
                    <a:pt x="173311" y="25505"/>
                  </a:lnTo>
                  <a:lnTo>
                    <a:pt x="182653" y="20130"/>
                  </a:lnTo>
                  <a:close/>
                  <a:moveTo>
                    <a:pt x="202301" y="20130"/>
                  </a:moveTo>
                  <a:lnTo>
                    <a:pt x="211643" y="25505"/>
                  </a:lnTo>
                  <a:lnTo>
                    <a:pt x="202301" y="30881"/>
                  </a:lnTo>
                  <a:lnTo>
                    <a:pt x="192996" y="25505"/>
                  </a:lnTo>
                  <a:lnTo>
                    <a:pt x="202301" y="20130"/>
                  </a:lnTo>
                  <a:close/>
                  <a:moveTo>
                    <a:pt x="221986" y="20130"/>
                  </a:moveTo>
                  <a:lnTo>
                    <a:pt x="231328" y="25505"/>
                  </a:lnTo>
                  <a:lnTo>
                    <a:pt x="221986" y="30881"/>
                  </a:lnTo>
                  <a:lnTo>
                    <a:pt x="212644" y="25505"/>
                  </a:lnTo>
                  <a:lnTo>
                    <a:pt x="221986" y="20130"/>
                  </a:lnTo>
                  <a:close/>
                  <a:moveTo>
                    <a:pt x="241672" y="20130"/>
                  </a:moveTo>
                  <a:lnTo>
                    <a:pt x="250977" y="25505"/>
                  </a:lnTo>
                  <a:lnTo>
                    <a:pt x="241672" y="30881"/>
                  </a:lnTo>
                  <a:lnTo>
                    <a:pt x="232329" y="25505"/>
                  </a:lnTo>
                  <a:lnTo>
                    <a:pt x="241672" y="20130"/>
                  </a:lnTo>
                  <a:close/>
                  <a:moveTo>
                    <a:pt x="261357" y="20130"/>
                  </a:moveTo>
                  <a:lnTo>
                    <a:pt x="270662" y="25505"/>
                  </a:lnTo>
                  <a:lnTo>
                    <a:pt x="261357" y="30881"/>
                  </a:lnTo>
                  <a:lnTo>
                    <a:pt x="252015" y="25505"/>
                  </a:lnTo>
                  <a:lnTo>
                    <a:pt x="261357" y="20130"/>
                  </a:lnTo>
                  <a:close/>
                  <a:moveTo>
                    <a:pt x="15385" y="25802"/>
                  </a:moveTo>
                  <a:lnTo>
                    <a:pt x="24727" y="31177"/>
                  </a:lnTo>
                  <a:lnTo>
                    <a:pt x="15385" y="36553"/>
                  </a:lnTo>
                  <a:lnTo>
                    <a:pt x="6080" y="31177"/>
                  </a:lnTo>
                  <a:lnTo>
                    <a:pt x="15385" y="25802"/>
                  </a:lnTo>
                  <a:close/>
                  <a:moveTo>
                    <a:pt x="35070" y="25802"/>
                  </a:moveTo>
                  <a:lnTo>
                    <a:pt x="44412" y="31177"/>
                  </a:lnTo>
                  <a:lnTo>
                    <a:pt x="35070" y="36553"/>
                  </a:lnTo>
                  <a:lnTo>
                    <a:pt x="25765" y="31177"/>
                  </a:lnTo>
                  <a:lnTo>
                    <a:pt x="35070" y="25802"/>
                  </a:lnTo>
                  <a:close/>
                  <a:moveTo>
                    <a:pt x="54755" y="25802"/>
                  </a:moveTo>
                  <a:lnTo>
                    <a:pt x="64097" y="31177"/>
                  </a:lnTo>
                  <a:lnTo>
                    <a:pt x="54755" y="36553"/>
                  </a:lnTo>
                  <a:lnTo>
                    <a:pt x="45413" y="31177"/>
                  </a:lnTo>
                  <a:lnTo>
                    <a:pt x="54755" y="25802"/>
                  </a:lnTo>
                  <a:close/>
                  <a:moveTo>
                    <a:pt x="74440" y="25802"/>
                  </a:moveTo>
                  <a:lnTo>
                    <a:pt x="83745" y="31177"/>
                  </a:lnTo>
                  <a:lnTo>
                    <a:pt x="74440" y="36553"/>
                  </a:lnTo>
                  <a:lnTo>
                    <a:pt x="65098" y="31177"/>
                  </a:lnTo>
                  <a:lnTo>
                    <a:pt x="74440" y="25802"/>
                  </a:lnTo>
                  <a:close/>
                  <a:moveTo>
                    <a:pt x="94088" y="25802"/>
                  </a:moveTo>
                  <a:lnTo>
                    <a:pt x="103431" y="31177"/>
                  </a:lnTo>
                  <a:lnTo>
                    <a:pt x="94088" y="36553"/>
                  </a:lnTo>
                  <a:lnTo>
                    <a:pt x="84783" y="31177"/>
                  </a:lnTo>
                  <a:lnTo>
                    <a:pt x="94088" y="25802"/>
                  </a:lnTo>
                  <a:close/>
                  <a:moveTo>
                    <a:pt x="113774" y="25802"/>
                  </a:moveTo>
                  <a:lnTo>
                    <a:pt x="123116" y="31177"/>
                  </a:lnTo>
                  <a:lnTo>
                    <a:pt x="113774" y="36553"/>
                  </a:lnTo>
                  <a:lnTo>
                    <a:pt x="104431" y="31177"/>
                  </a:lnTo>
                  <a:lnTo>
                    <a:pt x="113774" y="25802"/>
                  </a:lnTo>
                  <a:close/>
                  <a:moveTo>
                    <a:pt x="133459" y="25802"/>
                  </a:moveTo>
                  <a:lnTo>
                    <a:pt x="142764" y="31177"/>
                  </a:lnTo>
                  <a:lnTo>
                    <a:pt x="133459" y="36553"/>
                  </a:lnTo>
                  <a:lnTo>
                    <a:pt x="124117" y="31177"/>
                  </a:lnTo>
                  <a:lnTo>
                    <a:pt x="133459" y="25802"/>
                  </a:lnTo>
                  <a:close/>
                  <a:moveTo>
                    <a:pt x="153144" y="25802"/>
                  </a:moveTo>
                  <a:lnTo>
                    <a:pt x="162449" y="31177"/>
                  </a:lnTo>
                  <a:lnTo>
                    <a:pt x="153144" y="36553"/>
                  </a:lnTo>
                  <a:lnTo>
                    <a:pt x="143802" y="31177"/>
                  </a:lnTo>
                  <a:lnTo>
                    <a:pt x="153144" y="25802"/>
                  </a:lnTo>
                  <a:close/>
                  <a:moveTo>
                    <a:pt x="172792" y="25802"/>
                  </a:moveTo>
                  <a:lnTo>
                    <a:pt x="182134" y="31177"/>
                  </a:lnTo>
                  <a:lnTo>
                    <a:pt x="172792" y="36553"/>
                  </a:lnTo>
                  <a:lnTo>
                    <a:pt x="163487" y="31177"/>
                  </a:lnTo>
                  <a:lnTo>
                    <a:pt x="172792" y="25802"/>
                  </a:lnTo>
                  <a:close/>
                  <a:moveTo>
                    <a:pt x="192477" y="25802"/>
                  </a:moveTo>
                  <a:lnTo>
                    <a:pt x="201819" y="31177"/>
                  </a:lnTo>
                  <a:lnTo>
                    <a:pt x="192477" y="36553"/>
                  </a:lnTo>
                  <a:lnTo>
                    <a:pt x="183135" y="31177"/>
                  </a:lnTo>
                  <a:lnTo>
                    <a:pt x="192477" y="25802"/>
                  </a:lnTo>
                  <a:close/>
                  <a:moveTo>
                    <a:pt x="212162" y="25802"/>
                  </a:moveTo>
                  <a:lnTo>
                    <a:pt x="221467" y="31177"/>
                  </a:lnTo>
                  <a:lnTo>
                    <a:pt x="212162" y="36553"/>
                  </a:lnTo>
                  <a:lnTo>
                    <a:pt x="202820" y="31177"/>
                  </a:lnTo>
                  <a:lnTo>
                    <a:pt x="212162" y="25802"/>
                  </a:lnTo>
                  <a:close/>
                  <a:moveTo>
                    <a:pt x="231810" y="25802"/>
                  </a:moveTo>
                  <a:lnTo>
                    <a:pt x="241153" y="31177"/>
                  </a:lnTo>
                  <a:lnTo>
                    <a:pt x="231810" y="36553"/>
                  </a:lnTo>
                  <a:lnTo>
                    <a:pt x="222505" y="31177"/>
                  </a:lnTo>
                  <a:lnTo>
                    <a:pt x="231810" y="25802"/>
                  </a:lnTo>
                  <a:close/>
                  <a:moveTo>
                    <a:pt x="251496" y="25802"/>
                  </a:moveTo>
                  <a:lnTo>
                    <a:pt x="260838" y="31177"/>
                  </a:lnTo>
                  <a:lnTo>
                    <a:pt x="251496" y="36553"/>
                  </a:lnTo>
                  <a:lnTo>
                    <a:pt x="242153" y="31177"/>
                  </a:lnTo>
                  <a:lnTo>
                    <a:pt x="251496" y="25802"/>
                  </a:lnTo>
                  <a:close/>
                  <a:moveTo>
                    <a:pt x="271181" y="25802"/>
                  </a:moveTo>
                  <a:lnTo>
                    <a:pt x="280523" y="31177"/>
                  </a:lnTo>
                  <a:lnTo>
                    <a:pt x="271181" y="36553"/>
                  </a:lnTo>
                  <a:lnTo>
                    <a:pt x="261839" y="31177"/>
                  </a:lnTo>
                  <a:lnTo>
                    <a:pt x="271181" y="25802"/>
                  </a:lnTo>
                  <a:close/>
                  <a:moveTo>
                    <a:pt x="25246" y="31474"/>
                  </a:moveTo>
                  <a:lnTo>
                    <a:pt x="34551" y="36849"/>
                  </a:lnTo>
                  <a:lnTo>
                    <a:pt x="25246" y="42262"/>
                  </a:lnTo>
                  <a:lnTo>
                    <a:pt x="15904" y="36849"/>
                  </a:lnTo>
                  <a:lnTo>
                    <a:pt x="25246" y="31474"/>
                  </a:lnTo>
                  <a:close/>
                  <a:moveTo>
                    <a:pt x="44931" y="31474"/>
                  </a:moveTo>
                  <a:lnTo>
                    <a:pt x="54236" y="36849"/>
                  </a:lnTo>
                  <a:lnTo>
                    <a:pt x="44931" y="42262"/>
                  </a:lnTo>
                  <a:lnTo>
                    <a:pt x="35589" y="36849"/>
                  </a:lnTo>
                  <a:lnTo>
                    <a:pt x="44931" y="31474"/>
                  </a:lnTo>
                  <a:close/>
                  <a:moveTo>
                    <a:pt x="64579" y="31474"/>
                  </a:moveTo>
                  <a:lnTo>
                    <a:pt x="73921" y="36849"/>
                  </a:lnTo>
                  <a:lnTo>
                    <a:pt x="64579" y="42262"/>
                  </a:lnTo>
                  <a:lnTo>
                    <a:pt x="55274" y="36849"/>
                  </a:lnTo>
                  <a:lnTo>
                    <a:pt x="64579" y="31474"/>
                  </a:lnTo>
                  <a:close/>
                  <a:moveTo>
                    <a:pt x="84264" y="31474"/>
                  </a:moveTo>
                  <a:lnTo>
                    <a:pt x="93606" y="36849"/>
                  </a:lnTo>
                  <a:lnTo>
                    <a:pt x="84264" y="42262"/>
                  </a:lnTo>
                  <a:lnTo>
                    <a:pt x="74922" y="36849"/>
                  </a:lnTo>
                  <a:lnTo>
                    <a:pt x="84264" y="31474"/>
                  </a:lnTo>
                  <a:close/>
                  <a:moveTo>
                    <a:pt x="103950" y="31474"/>
                  </a:moveTo>
                  <a:lnTo>
                    <a:pt x="113255" y="36849"/>
                  </a:lnTo>
                  <a:lnTo>
                    <a:pt x="103950" y="42262"/>
                  </a:lnTo>
                  <a:lnTo>
                    <a:pt x="94607" y="36849"/>
                  </a:lnTo>
                  <a:lnTo>
                    <a:pt x="103950" y="31474"/>
                  </a:lnTo>
                  <a:close/>
                  <a:moveTo>
                    <a:pt x="123598" y="31474"/>
                  </a:moveTo>
                  <a:lnTo>
                    <a:pt x="132940" y="36849"/>
                  </a:lnTo>
                  <a:lnTo>
                    <a:pt x="123598" y="42262"/>
                  </a:lnTo>
                  <a:lnTo>
                    <a:pt x="114293" y="36849"/>
                  </a:lnTo>
                  <a:lnTo>
                    <a:pt x="123598" y="31474"/>
                  </a:lnTo>
                  <a:close/>
                  <a:moveTo>
                    <a:pt x="143283" y="31474"/>
                  </a:moveTo>
                  <a:lnTo>
                    <a:pt x="152625" y="36849"/>
                  </a:lnTo>
                  <a:lnTo>
                    <a:pt x="143283" y="42262"/>
                  </a:lnTo>
                  <a:lnTo>
                    <a:pt x="133978" y="36849"/>
                  </a:lnTo>
                  <a:lnTo>
                    <a:pt x="143283" y="31474"/>
                  </a:lnTo>
                  <a:close/>
                  <a:moveTo>
                    <a:pt x="162968" y="31474"/>
                  </a:moveTo>
                  <a:lnTo>
                    <a:pt x="172310" y="36849"/>
                  </a:lnTo>
                  <a:lnTo>
                    <a:pt x="162968" y="42262"/>
                  </a:lnTo>
                  <a:lnTo>
                    <a:pt x="153626" y="36849"/>
                  </a:lnTo>
                  <a:lnTo>
                    <a:pt x="162968" y="31474"/>
                  </a:lnTo>
                  <a:close/>
                  <a:moveTo>
                    <a:pt x="182653" y="31474"/>
                  </a:moveTo>
                  <a:lnTo>
                    <a:pt x="191958" y="36849"/>
                  </a:lnTo>
                  <a:lnTo>
                    <a:pt x="182653" y="42262"/>
                  </a:lnTo>
                  <a:lnTo>
                    <a:pt x="173311" y="36849"/>
                  </a:lnTo>
                  <a:lnTo>
                    <a:pt x="182653" y="31474"/>
                  </a:lnTo>
                  <a:close/>
                  <a:moveTo>
                    <a:pt x="202301" y="31474"/>
                  </a:moveTo>
                  <a:lnTo>
                    <a:pt x="211643" y="36849"/>
                  </a:lnTo>
                  <a:lnTo>
                    <a:pt x="202301" y="42262"/>
                  </a:lnTo>
                  <a:lnTo>
                    <a:pt x="192996" y="36849"/>
                  </a:lnTo>
                  <a:lnTo>
                    <a:pt x="202301" y="31474"/>
                  </a:lnTo>
                  <a:close/>
                  <a:moveTo>
                    <a:pt x="221986" y="31474"/>
                  </a:moveTo>
                  <a:lnTo>
                    <a:pt x="231328" y="36849"/>
                  </a:lnTo>
                  <a:lnTo>
                    <a:pt x="221986" y="42262"/>
                  </a:lnTo>
                  <a:lnTo>
                    <a:pt x="212644" y="36849"/>
                  </a:lnTo>
                  <a:lnTo>
                    <a:pt x="221986" y="31474"/>
                  </a:lnTo>
                  <a:close/>
                  <a:moveTo>
                    <a:pt x="241672" y="31474"/>
                  </a:moveTo>
                  <a:lnTo>
                    <a:pt x="250977" y="36849"/>
                  </a:lnTo>
                  <a:lnTo>
                    <a:pt x="241672" y="42262"/>
                  </a:lnTo>
                  <a:lnTo>
                    <a:pt x="232329" y="36849"/>
                  </a:lnTo>
                  <a:lnTo>
                    <a:pt x="241672" y="31474"/>
                  </a:lnTo>
                  <a:close/>
                  <a:moveTo>
                    <a:pt x="261357" y="31474"/>
                  </a:moveTo>
                  <a:lnTo>
                    <a:pt x="270662" y="36849"/>
                  </a:lnTo>
                  <a:lnTo>
                    <a:pt x="261357" y="42262"/>
                  </a:lnTo>
                  <a:lnTo>
                    <a:pt x="252015" y="36849"/>
                  </a:lnTo>
                  <a:lnTo>
                    <a:pt x="261357" y="31474"/>
                  </a:lnTo>
                  <a:close/>
                  <a:moveTo>
                    <a:pt x="15385" y="37146"/>
                  </a:moveTo>
                  <a:lnTo>
                    <a:pt x="24727" y="42521"/>
                  </a:lnTo>
                  <a:lnTo>
                    <a:pt x="15385" y="47934"/>
                  </a:lnTo>
                  <a:lnTo>
                    <a:pt x="6080" y="42521"/>
                  </a:lnTo>
                  <a:lnTo>
                    <a:pt x="15385" y="37146"/>
                  </a:lnTo>
                  <a:close/>
                  <a:moveTo>
                    <a:pt x="35070" y="37146"/>
                  </a:moveTo>
                  <a:lnTo>
                    <a:pt x="44412" y="42521"/>
                  </a:lnTo>
                  <a:lnTo>
                    <a:pt x="35070" y="47934"/>
                  </a:lnTo>
                  <a:lnTo>
                    <a:pt x="25765" y="42521"/>
                  </a:lnTo>
                  <a:lnTo>
                    <a:pt x="35070" y="37146"/>
                  </a:lnTo>
                  <a:close/>
                  <a:moveTo>
                    <a:pt x="54755" y="37146"/>
                  </a:moveTo>
                  <a:lnTo>
                    <a:pt x="64097" y="42521"/>
                  </a:lnTo>
                  <a:lnTo>
                    <a:pt x="54755" y="47934"/>
                  </a:lnTo>
                  <a:lnTo>
                    <a:pt x="45413" y="42521"/>
                  </a:lnTo>
                  <a:lnTo>
                    <a:pt x="54755" y="37146"/>
                  </a:lnTo>
                  <a:close/>
                  <a:moveTo>
                    <a:pt x="74440" y="37146"/>
                  </a:moveTo>
                  <a:lnTo>
                    <a:pt x="83745" y="42521"/>
                  </a:lnTo>
                  <a:lnTo>
                    <a:pt x="74440" y="47934"/>
                  </a:lnTo>
                  <a:lnTo>
                    <a:pt x="65098" y="42521"/>
                  </a:lnTo>
                  <a:lnTo>
                    <a:pt x="74440" y="37146"/>
                  </a:lnTo>
                  <a:close/>
                  <a:moveTo>
                    <a:pt x="94088" y="37146"/>
                  </a:moveTo>
                  <a:lnTo>
                    <a:pt x="103431" y="42521"/>
                  </a:lnTo>
                  <a:lnTo>
                    <a:pt x="94088" y="47934"/>
                  </a:lnTo>
                  <a:lnTo>
                    <a:pt x="84783" y="42521"/>
                  </a:lnTo>
                  <a:lnTo>
                    <a:pt x="94088" y="37146"/>
                  </a:lnTo>
                  <a:close/>
                  <a:moveTo>
                    <a:pt x="113774" y="37146"/>
                  </a:moveTo>
                  <a:lnTo>
                    <a:pt x="123116" y="42521"/>
                  </a:lnTo>
                  <a:lnTo>
                    <a:pt x="113774" y="47934"/>
                  </a:lnTo>
                  <a:lnTo>
                    <a:pt x="104431" y="42521"/>
                  </a:lnTo>
                  <a:lnTo>
                    <a:pt x="113774" y="37146"/>
                  </a:lnTo>
                  <a:close/>
                  <a:moveTo>
                    <a:pt x="133459" y="37146"/>
                  </a:moveTo>
                  <a:lnTo>
                    <a:pt x="142764" y="42521"/>
                  </a:lnTo>
                  <a:lnTo>
                    <a:pt x="133459" y="47934"/>
                  </a:lnTo>
                  <a:lnTo>
                    <a:pt x="124117" y="42521"/>
                  </a:lnTo>
                  <a:lnTo>
                    <a:pt x="133459" y="37146"/>
                  </a:lnTo>
                  <a:close/>
                  <a:moveTo>
                    <a:pt x="153144" y="37146"/>
                  </a:moveTo>
                  <a:lnTo>
                    <a:pt x="162449" y="42521"/>
                  </a:lnTo>
                  <a:lnTo>
                    <a:pt x="153144" y="47934"/>
                  </a:lnTo>
                  <a:lnTo>
                    <a:pt x="143802" y="42521"/>
                  </a:lnTo>
                  <a:lnTo>
                    <a:pt x="153144" y="37146"/>
                  </a:lnTo>
                  <a:close/>
                  <a:moveTo>
                    <a:pt x="172792" y="37146"/>
                  </a:moveTo>
                  <a:lnTo>
                    <a:pt x="182134" y="42521"/>
                  </a:lnTo>
                  <a:lnTo>
                    <a:pt x="172792" y="47934"/>
                  </a:lnTo>
                  <a:lnTo>
                    <a:pt x="163487" y="42521"/>
                  </a:lnTo>
                  <a:lnTo>
                    <a:pt x="172792" y="37146"/>
                  </a:lnTo>
                  <a:close/>
                  <a:moveTo>
                    <a:pt x="192477" y="37146"/>
                  </a:moveTo>
                  <a:lnTo>
                    <a:pt x="201819" y="42521"/>
                  </a:lnTo>
                  <a:lnTo>
                    <a:pt x="192477" y="47934"/>
                  </a:lnTo>
                  <a:lnTo>
                    <a:pt x="183135" y="42521"/>
                  </a:lnTo>
                  <a:lnTo>
                    <a:pt x="192477" y="37146"/>
                  </a:lnTo>
                  <a:close/>
                  <a:moveTo>
                    <a:pt x="212162" y="37146"/>
                  </a:moveTo>
                  <a:lnTo>
                    <a:pt x="221467" y="42521"/>
                  </a:lnTo>
                  <a:lnTo>
                    <a:pt x="212162" y="47934"/>
                  </a:lnTo>
                  <a:lnTo>
                    <a:pt x="202820" y="42521"/>
                  </a:lnTo>
                  <a:lnTo>
                    <a:pt x="212162" y="37146"/>
                  </a:lnTo>
                  <a:close/>
                  <a:moveTo>
                    <a:pt x="231810" y="37146"/>
                  </a:moveTo>
                  <a:lnTo>
                    <a:pt x="241153" y="42521"/>
                  </a:lnTo>
                  <a:lnTo>
                    <a:pt x="231810" y="47934"/>
                  </a:lnTo>
                  <a:lnTo>
                    <a:pt x="222505" y="42521"/>
                  </a:lnTo>
                  <a:lnTo>
                    <a:pt x="231810" y="37146"/>
                  </a:lnTo>
                  <a:close/>
                  <a:moveTo>
                    <a:pt x="251496" y="37146"/>
                  </a:moveTo>
                  <a:lnTo>
                    <a:pt x="260838" y="42521"/>
                  </a:lnTo>
                  <a:lnTo>
                    <a:pt x="251496" y="47934"/>
                  </a:lnTo>
                  <a:lnTo>
                    <a:pt x="242153" y="42521"/>
                  </a:lnTo>
                  <a:lnTo>
                    <a:pt x="251496" y="37146"/>
                  </a:lnTo>
                  <a:close/>
                  <a:moveTo>
                    <a:pt x="271181" y="37146"/>
                  </a:moveTo>
                  <a:lnTo>
                    <a:pt x="280523" y="42521"/>
                  </a:lnTo>
                  <a:lnTo>
                    <a:pt x="271181" y="47934"/>
                  </a:lnTo>
                  <a:lnTo>
                    <a:pt x="261839" y="42521"/>
                  </a:lnTo>
                  <a:lnTo>
                    <a:pt x="271181" y="37146"/>
                  </a:lnTo>
                  <a:close/>
                  <a:moveTo>
                    <a:pt x="25246" y="42818"/>
                  </a:moveTo>
                  <a:lnTo>
                    <a:pt x="34551" y="48230"/>
                  </a:lnTo>
                  <a:lnTo>
                    <a:pt x="25246" y="53606"/>
                  </a:lnTo>
                  <a:lnTo>
                    <a:pt x="15904" y="48230"/>
                  </a:lnTo>
                  <a:lnTo>
                    <a:pt x="25246" y="42818"/>
                  </a:lnTo>
                  <a:close/>
                  <a:moveTo>
                    <a:pt x="44931" y="42818"/>
                  </a:moveTo>
                  <a:lnTo>
                    <a:pt x="54236" y="48230"/>
                  </a:lnTo>
                  <a:lnTo>
                    <a:pt x="44931" y="53606"/>
                  </a:lnTo>
                  <a:lnTo>
                    <a:pt x="35589" y="48230"/>
                  </a:lnTo>
                  <a:lnTo>
                    <a:pt x="44931" y="42818"/>
                  </a:lnTo>
                  <a:close/>
                  <a:moveTo>
                    <a:pt x="64579" y="42818"/>
                  </a:moveTo>
                  <a:lnTo>
                    <a:pt x="73921" y="48230"/>
                  </a:lnTo>
                  <a:lnTo>
                    <a:pt x="64579" y="53606"/>
                  </a:lnTo>
                  <a:lnTo>
                    <a:pt x="55274" y="48230"/>
                  </a:lnTo>
                  <a:lnTo>
                    <a:pt x="64579" y="42818"/>
                  </a:lnTo>
                  <a:close/>
                  <a:moveTo>
                    <a:pt x="84264" y="42818"/>
                  </a:moveTo>
                  <a:lnTo>
                    <a:pt x="93606" y="48230"/>
                  </a:lnTo>
                  <a:lnTo>
                    <a:pt x="84264" y="53606"/>
                  </a:lnTo>
                  <a:lnTo>
                    <a:pt x="74922" y="48230"/>
                  </a:lnTo>
                  <a:lnTo>
                    <a:pt x="84264" y="42818"/>
                  </a:lnTo>
                  <a:close/>
                  <a:moveTo>
                    <a:pt x="103950" y="42818"/>
                  </a:moveTo>
                  <a:lnTo>
                    <a:pt x="113255" y="48230"/>
                  </a:lnTo>
                  <a:lnTo>
                    <a:pt x="103950" y="53606"/>
                  </a:lnTo>
                  <a:lnTo>
                    <a:pt x="94607" y="48230"/>
                  </a:lnTo>
                  <a:lnTo>
                    <a:pt x="103950" y="42818"/>
                  </a:lnTo>
                  <a:close/>
                  <a:moveTo>
                    <a:pt x="123598" y="42818"/>
                  </a:moveTo>
                  <a:lnTo>
                    <a:pt x="132940" y="48230"/>
                  </a:lnTo>
                  <a:lnTo>
                    <a:pt x="123598" y="53606"/>
                  </a:lnTo>
                  <a:lnTo>
                    <a:pt x="114293" y="48230"/>
                  </a:lnTo>
                  <a:lnTo>
                    <a:pt x="123598" y="42818"/>
                  </a:lnTo>
                  <a:close/>
                  <a:moveTo>
                    <a:pt x="143283" y="42818"/>
                  </a:moveTo>
                  <a:lnTo>
                    <a:pt x="152625" y="48230"/>
                  </a:lnTo>
                  <a:lnTo>
                    <a:pt x="143283" y="53606"/>
                  </a:lnTo>
                  <a:lnTo>
                    <a:pt x="133978" y="48230"/>
                  </a:lnTo>
                  <a:lnTo>
                    <a:pt x="143283" y="42818"/>
                  </a:lnTo>
                  <a:close/>
                  <a:moveTo>
                    <a:pt x="162968" y="42818"/>
                  </a:moveTo>
                  <a:lnTo>
                    <a:pt x="172310" y="48230"/>
                  </a:lnTo>
                  <a:lnTo>
                    <a:pt x="162968" y="53606"/>
                  </a:lnTo>
                  <a:lnTo>
                    <a:pt x="153626" y="48230"/>
                  </a:lnTo>
                  <a:lnTo>
                    <a:pt x="162968" y="42818"/>
                  </a:lnTo>
                  <a:close/>
                  <a:moveTo>
                    <a:pt x="182653" y="42818"/>
                  </a:moveTo>
                  <a:lnTo>
                    <a:pt x="191958" y="48230"/>
                  </a:lnTo>
                  <a:lnTo>
                    <a:pt x="182653" y="53606"/>
                  </a:lnTo>
                  <a:lnTo>
                    <a:pt x="173311" y="48230"/>
                  </a:lnTo>
                  <a:lnTo>
                    <a:pt x="182653" y="42818"/>
                  </a:lnTo>
                  <a:close/>
                  <a:moveTo>
                    <a:pt x="202301" y="42818"/>
                  </a:moveTo>
                  <a:lnTo>
                    <a:pt x="211643" y="48230"/>
                  </a:lnTo>
                  <a:lnTo>
                    <a:pt x="202301" y="53606"/>
                  </a:lnTo>
                  <a:lnTo>
                    <a:pt x="192996" y="48230"/>
                  </a:lnTo>
                  <a:lnTo>
                    <a:pt x="202301" y="42818"/>
                  </a:lnTo>
                  <a:close/>
                  <a:moveTo>
                    <a:pt x="221986" y="42818"/>
                  </a:moveTo>
                  <a:lnTo>
                    <a:pt x="231328" y="48230"/>
                  </a:lnTo>
                  <a:lnTo>
                    <a:pt x="221986" y="53606"/>
                  </a:lnTo>
                  <a:lnTo>
                    <a:pt x="212644" y="48230"/>
                  </a:lnTo>
                  <a:lnTo>
                    <a:pt x="221986" y="42818"/>
                  </a:lnTo>
                  <a:close/>
                  <a:moveTo>
                    <a:pt x="241672" y="42818"/>
                  </a:moveTo>
                  <a:lnTo>
                    <a:pt x="250977" y="48230"/>
                  </a:lnTo>
                  <a:lnTo>
                    <a:pt x="241672" y="53606"/>
                  </a:lnTo>
                  <a:lnTo>
                    <a:pt x="232329" y="48230"/>
                  </a:lnTo>
                  <a:lnTo>
                    <a:pt x="241672" y="42818"/>
                  </a:lnTo>
                  <a:close/>
                  <a:moveTo>
                    <a:pt x="261357" y="42818"/>
                  </a:moveTo>
                  <a:lnTo>
                    <a:pt x="270662" y="48230"/>
                  </a:lnTo>
                  <a:lnTo>
                    <a:pt x="261357" y="53606"/>
                  </a:lnTo>
                  <a:lnTo>
                    <a:pt x="252015" y="48230"/>
                  </a:lnTo>
                  <a:lnTo>
                    <a:pt x="261357" y="42818"/>
                  </a:lnTo>
                  <a:close/>
                  <a:moveTo>
                    <a:pt x="15385" y="48527"/>
                  </a:moveTo>
                  <a:lnTo>
                    <a:pt x="24727" y="53902"/>
                  </a:lnTo>
                  <a:lnTo>
                    <a:pt x="15385" y="59278"/>
                  </a:lnTo>
                  <a:lnTo>
                    <a:pt x="6080" y="53902"/>
                  </a:lnTo>
                  <a:lnTo>
                    <a:pt x="15385" y="48527"/>
                  </a:lnTo>
                  <a:close/>
                  <a:moveTo>
                    <a:pt x="35070" y="48527"/>
                  </a:moveTo>
                  <a:lnTo>
                    <a:pt x="44412" y="53902"/>
                  </a:lnTo>
                  <a:lnTo>
                    <a:pt x="35070" y="59278"/>
                  </a:lnTo>
                  <a:lnTo>
                    <a:pt x="25765" y="53902"/>
                  </a:lnTo>
                  <a:lnTo>
                    <a:pt x="35070" y="48527"/>
                  </a:lnTo>
                  <a:close/>
                  <a:moveTo>
                    <a:pt x="54755" y="48527"/>
                  </a:moveTo>
                  <a:lnTo>
                    <a:pt x="64097" y="53902"/>
                  </a:lnTo>
                  <a:lnTo>
                    <a:pt x="54755" y="59278"/>
                  </a:lnTo>
                  <a:lnTo>
                    <a:pt x="45413" y="53902"/>
                  </a:lnTo>
                  <a:lnTo>
                    <a:pt x="54755" y="48527"/>
                  </a:lnTo>
                  <a:close/>
                  <a:moveTo>
                    <a:pt x="74440" y="48527"/>
                  </a:moveTo>
                  <a:lnTo>
                    <a:pt x="83745" y="53902"/>
                  </a:lnTo>
                  <a:lnTo>
                    <a:pt x="74440" y="59278"/>
                  </a:lnTo>
                  <a:lnTo>
                    <a:pt x="65098" y="53902"/>
                  </a:lnTo>
                  <a:lnTo>
                    <a:pt x="74440" y="48527"/>
                  </a:lnTo>
                  <a:close/>
                  <a:moveTo>
                    <a:pt x="94088" y="48527"/>
                  </a:moveTo>
                  <a:lnTo>
                    <a:pt x="103431" y="53902"/>
                  </a:lnTo>
                  <a:lnTo>
                    <a:pt x="94088" y="59278"/>
                  </a:lnTo>
                  <a:lnTo>
                    <a:pt x="84783" y="53902"/>
                  </a:lnTo>
                  <a:lnTo>
                    <a:pt x="94088" y="48527"/>
                  </a:lnTo>
                  <a:close/>
                  <a:moveTo>
                    <a:pt x="113774" y="48527"/>
                  </a:moveTo>
                  <a:lnTo>
                    <a:pt x="123116" y="53902"/>
                  </a:lnTo>
                  <a:lnTo>
                    <a:pt x="113774" y="59278"/>
                  </a:lnTo>
                  <a:lnTo>
                    <a:pt x="104431" y="53902"/>
                  </a:lnTo>
                  <a:lnTo>
                    <a:pt x="113774" y="48527"/>
                  </a:lnTo>
                  <a:close/>
                  <a:moveTo>
                    <a:pt x="133459" y="48527"/>
                  </a:moveTo>
                  <a:lnTo>
                    <a:pt x="142764" y="53902"/>
                  </a:lnTo>
                  <a:lnTo>
                    <a:pt x="133459" y="59278"/>
                  </a:lnTo>
                  <a:lnTo>
                    <a:pt x="124117" y="53902"/>
                  </a:lnTo>
                  <a:lnTo>
                    <a:pt x="133459" y="48527"/>
                  </a:lnTo>
                  <a:close/>
                  <a:moveTo>
                    <a:pt x="153144" y="48527"/>
                  </a:moveTo>
                  <a:lnTo>
                    <a:pt x="162449" y="53902"/>
                  </a:lnTo>
                  <a:lnTo>
                    <a:pt x="153144" y="59278"/>
                  </a:lnTo>
                  <a:lnTo>
                    <a:pt x="143802" y="53902"/>
                  </a:lnTo>
                  <a:lnTo>
                    <a:pt x="153144" y="48527"/>
                  </a:lnTo>
                  <a:close/>
                  <a:moveTo>
                    <a:pt x="172792" y="48527"/>
                  </a:moveTo>
                  <a:lnTo>
                    <a:pt x="182134" y="53902"/>
                  </a:lnTo>
                  <a:lnTo>
                    <a:pt x="172792" y="59278"/>
                  </a:lnTo>
                  <a:lnTo>
                    <a:pt x="163487" y="53902"/>
                  </a:lnTo>
                  <a:lnTo>
                    <a:pt x="172792" y="48527"/>
                  </a:lnTo>
                  <a:close/>
                  <a:moveTo>
                    <a:pt x="192477" y="48527"/>
                  </a:moveTo>
                  <a:lnTo>
                    <a:pt x="201819" y="53902"/>
                  </a:lnTo>
                  <a:lnTo>
                    <a:pt x="192477" y="59278"/>
                  </a:lnTo>
                  <a:lnTo>
                    <a:pt x="183135" y="53902"/>
                  </a:lnTo>
                  <a:lnTo>
                    <a:pt x="192477" y="48527"/>
                  </a:lnTo>
                  <a:close/>
                  <a:moveTo>
                    <a:pt x="212162" y="48527"/>
                  </a:moveTo>
                  <a:lnTo>
                    <a:pt x="221467" y="53902"/>
                  </a:lnTo>
                  <a:lnTo>
                    <a:pt x="212162" y="59278"/>
                  </a:lnTo>
                  <a:lnTo>
                    <a:pt x="202820" y="53902"/>
                  </a:lnTo>
                  <a:lnTo>
                    <a:pt x="212162" y="48527"/>
                  </a:lnTo>
                  <a:close/>
                  <a:moveTo>
                    <a:pt x="231810" y="48527"/>
                  </a:moveTo>
                  <a:lnTo>
                    <a:pt x="241153" y="53902"/>
                  </a:lnTo>
                  <a:lnTo>
                    <a:pt x="231810" y="59278"/>
                  </a:lnTo>
                  <a:lnTo>
                    <a:pt x="222505" y="53902"/>
                  </a:lnTo>
                  <a:lnTo>
                    <a:pt x="231810" y="48527"/>
                  </a:lnTo>
                  <a:close/>
                  <a:moveTo>
                    <a:pt x="251496" y="48527"/>
                  </a:moveTo>
                  <a:lnTo>
                    <a:pt x="260838" y="53902"/>
                  </a:lnTo>
                  <a:lnTo>
                    <a:pt x="251496" y="59278"/>
                  </a:lnTo>
                  <a:lnTo>
                    <a:pt x="242153" y="53902"/>
                  </a:lnTo>
                  <a:lnTo>
                    <a:pt x="251496" y="48527"/>
                  </a:lnTo>
                  <a:close/>
                  <a:moveTo>
                    <a:pt x="271181" y="48527"/>
                  </a:moveTo>
                  <a:lnTo>
                    <a:pt x="280523" y="53902"/>
                  </a:lnTo>
                  <a:lnTo>
                    <a:pt x="271181" y="59278"/>
                  </a:lnTo>
                  <a:lnTo>
                    <a:pt x="261839" y="53902"/>
                  </a:lnTo>
                  <a:lnTo>
                    <a:pt x="271181" y="48527"/>
                  </a:lnTo>
                  <a:close/>
                  <a:moveTo>
                    <a:pt x="25246" y="54199"/>
                  </a:moveTo>
                  <a:lnTo>
                    <a:pt x="34588" y="59574"/>
                  </a:lnTo>
                  <a:lnTo>
                    <a:pt x="25246" y="64950"/>
                  </a:lnTo>
                  <a:lnTo>
                    <a:pt x="15904" y="59574"/>
                  </a:lnTo>
                  <a:lnTo>
                    <a:pt x="25246" y="54199"/>
                  </a:lnTo>
                  <a:close/>
                  <a:moveTo>
                    <a:pt x="44931" y="54199"/>
                  </a:moveTo>
                  <a:lnTo>
                    <a:pt x="54236" y="59574"/>
                  </a:lnTo>
                  <a:lnTo>
                    <a:pt x="44931" y="64950"/>
                  </a:lnTo>
                  <a:lnTo>
                    <a:pt x="35589" y="59574"/>
                  </a:lnTo>
                  <a:lnTo>
                    <a:pt x="44931" y="54199"/>
                  </a:lnTo>
                  <a:close/>
                  <a:moveTo>
                    <a:pt x="64579" y="54199"/>
                  </a:moveTo>
                  <a:lnTo>
                    <a:pt x="73921" y="59574"/>
                  </a:lnTo>
                  <a:lnTo>
                    <a:pt x="64579" y="64950"/>
                  </a:lnTo>
                  <a:lnTo>
                    <a:pt x="55274" y="59574"/>
                  </a:lnTo>
                  <a:lnTo>
                    <a:pt x="64579" y="54199"/>
                  </a:lnTo>
                  <a:close/>
                  <a:moveTo>
                    <a:pt x="84264" y="54199"/>
                  </a:moveTo>
                  <a:lnTo>
                    <a:pt x="93606" y="59574"/>
                  </a:lnTo>
                  <a:lnTo>
                    <a:pt x="84264" y="64950"/>
                  </a:lnTo>
                  <a:lnTo>
                    <a:pt x="74922" y="59574"/>
                  </a:lnTo>
                  <a:lnTo>
                    <a:pt x="84264" y="54199"/>
                  </a:lnTo>
                  <a:close/>
                  <a:moveTo>
                    <a:pt x="103950" y="54199"/>
                  </a:moveTo>
                  <a:lnTo>
                    <a:pt x="113255" y="59574"/>
                  </a:lnTo>
                  <a:lnTo>
                    <a:pt x="103950" y="64950"/>
                  </a:lnTo>
                  <a:lnTo>
                    <a:pt x="94607" y="59574"/>
                  </a:lnTo>
                  <a:lnTo>
                    <a:pt x="103950" y="54199"/>
                  </a:lnTo>
                  <a:close/>
                  <a:moveTo>
                    <a:pt x="123598" y="54199"/>
                  </a:moveTo>
                  <a:lnTo>
                    <a:pt x="132940" y="59574"/>
                  </a:lnTo>
                  <a:lnTo>
                    <a:pt x="123598" y="64950"/>
                  </a:lnTo>
                  <a:lnTo>
                    <a:pt x="114293" y="59574"/>
                  </a:lnTo>
                  <a:lnTo>
                    <a:pt x="123598" y="54199"/>
                  </a:lnTo>
                  <a:close/>
                  <a:moveTo>
                    <a:pt x="143283" y="54199"/>
                  </a:moveTo>
                  <a:lnTo>
                    <a:pt x="152625" y="59574"/>
                  </a:lnTo>
                  <a:lnTo>
                    <a:pt x="143283" y="64950"/>
                  </a:lnTo>
                  <a:lnTo>
                    <a:pt x="133978" y="59574"/>
                  </a:lnTo>
                  <a:lnTo>
                    <a:pt x="143283" y="54199"/>
                  </a:lnTo>
                  <a:close/>
                  <a:moveTo>
                    <a:pt x="162968" y="54199"/>
                  </a:moveTo>
                  <a:lnTo>
                    <a:pt x="172310" y="59574"/>
                  </a:lnTo>
                  <a:lnTo>
                    <a:pt x="162968" y="64950"/>
                  </a:lnTo>
                  <a:lnTo>
                    <a:pt x="153626" y="59574"/>
                  </a:lnTo>
                  <a:lnTo>
                    <a:pt x="162968" y="54199"/>
                  </a:lnTo>
                  <a:close/>
                  <a:moveTo>
                    <a:pt x="182653" y="54199"/>
                  </a:moveTo>
                  <a:lnTo>
                    <a:pt x="191958" y="59574"/>
                  </a:lnTo>
                  <a:lnTo>
                    <a:pt x="182653" y="64950"/>
                  </a:lnTo>
                  <a:lnTo>
                    <a:pt x="173311" y="59574"/>
                  </a:lnTo>
                  <a:lnTo>
                    <a:pt x="182653" y="54199"/>
                  </a:lnTo>
                  <a:close/>
                  <a:moveTo>
                    <a:pt x="202301" y="54199"/>
                  </a:moveTo>
                  <a:lnTo>
                    <a:pt x="211643" y="59574"/>
                  </a:lnTo>
                  <a:lnTo>
                    <a:pt x="202301" y="64950"/>
                  </a:lnTo>
                  <a:lnTo>
                    <a:pt x="192996" y="59574"/>
                  </a:lnTo>
                  <a:lnTo>
                    <a:pt x="202301" y="54199"/>
                  </a:lnTo>
                  <a:close/>
                  <a:moveTo>
                    <a:pt x="221986" y="54199"/>
                  </a:moveTo>
                  <a:lnTo>
                    <a:pt x="231328" y="59574"/>
                  </a:lnTo>
                  <a:lnTo>
                    <a:pt x="221986" y="64950"/>
                  </a:lnTo>
                  <a:lnTo>
                    <a:pt x="212644" y="59574"/>
                  </a:lnTo>
                  <a:lnTo>
                    <a:pt x="221986" y="54199"/>
                  </a:lnTo>
                  <a:close/>
                  <a:moveTo>
                    <a:pt x="241672" y="54199"/>
                  </a:moveTo>
                  <a:lnTo>
                    <a:pt x="250977" y="59574"/>
                  </a:lnTo>
                  <a:lnTo>
                    <a:pt x="241672" y="64950"/>
                  </a:lnTo>
                  <a:lnTo>
                    <a:pt x="232329" y="59574"/>
                  </a:lnTo>
                  <a:lnTo>
                    <a:pt x="241672" y="54199"/>
                  </a:lnTo>
                  <a:close/>
                  <a:moveTo>
                    <a:pt x="261357" y="54199"/>
                  </a:moveTo>
                  <a:lnTo>
                    <a:pt x="270662" y="59574"/>
                  </a:lnTo>
                  <a:lnTo>
                    <a:pt x="261357" y="64950"/>
                  </a:lnTo>
                  <a:lnTo>
                    <a:pt x="252015" y="59574"/>
                  </a:lnTo>
                  <a:lnTo>
                    <a:pt x="261357" y="54199"/>
                  </a:lnTo>
                  <a:close/>
                  <a:moveTo>
                    <a:pt x="15385" y="59871"/>
                  </a:moveTo>
                  <a:lnTo>
                    <a:pt x="24727" y="65246"/>
                  </a:lnTo>
                  <a:lnTo>
                    <a:pt x="15385" y="70659"/>
                  </a:lnTo>
                  <a:lnTo>
                    <a:pt x="6080" y="65246"/>
                  </a:lnTo>
                  <a:lnTo>
                    <a:pt x="15385" y="59871"/>
                  </a:lnTo>
                  <a:close/>
                  <a:moveTo>
                    <a:pt x="35070" y="59871"/>
                  </a:moveTo>
                  <a:lnTo>
                    <a:pt x="44412" y="65246"/>
                  </a:lnTo>
                  <a:lnTo>
                    <a:pt x="35070" y="70659"/>
                  </a:lnTo>
                  <a:lnTo>
                    <a:pt x="25765" y="65246"/>
                  </a:lnTo>
                  <a:lnTo>
                    <a:pt x="35070" y="59871"/>
                  </a:lnTo>
                  <a:close/>
                  <a:moveTo>
                    <a:pt x="54755" y="59871"/>
                  </a:moveTo>
                  <a:lnTo>
                    <a:pt x="64097" y="65246"/>
                  </a:lnTo>
                  <a:lnTo>
                    <a:pt x="54755" y="70659"/>
                  </a:lnTo>
                  <a:lnTo>
                    <a:pt x="45413" y="65246"/>
                  </a:lnTo>
                  <a:lnTo>
                    <a:pt x="54755" y="59871"/>
                  </a:lnTo>
                  <a:close/>
                  <a:moveTo>
                    <a:pt x="74440" y="59871"/>
                  </a:moveTo>
                  <a:lnTo>
                    <a:pt x="83745" y="65246"/>
                  </a:lnTo>
                  <a:lnTo>
                    <a:pt x="74440" y="70659"/>
                  </a:lnTo>
                  <a:lnTo>
                    <a:pt x="65098" y="65246"/>
                  </a:lnTo>
                  <a:lnTo>
                    <a:pt x="74440" y="59871"/>
                  </a:lnTo>
                  <a:close/>
                  <a:moveTo>
                    <a:pt x="94088" y="59871"/>
                  </a:moveTo>
                  <a:lnTo>
                    <a:pt x="103431" y="65246"/>
                  </a:lnTo>
                  <a:lnTo>
                    <a:pt x="94088" y="70659"/>
                  </a:lnTo>
                  <a:lnTo>
                    <a:pt x="84783" y="65246"/>
                  </a:lnTo>
                  <a:lnTo>
                    <a:pt x="94088" y="59871"/>
                  </a:lnTo>
                  <a:close/>
                  <a:moveTo>
                    <a:pt x="113774" y="59871"/>
                  </a:moveTo>
                  <a:lnTo>
                    <a:pt x="123116" y="65246"/>
                  </a:lnTo>
                  <a:lnTo>
                    <a:pt x="113774" y="70659"/>
                  </a:lnTo>
                  <a:lnTo>
                    <a:pt x="104431" y="65246"/>
                  </a:lnTo>
                  <a:lnTo>
                    <a:pt x="113774" y="59871"/>
                  </a:lnTo>
                  <a:close/>
                  <a:moveTo>
                    <a:pt x="133459" y="59871"/>
                  </a:moveTo>
                  <a:lnTo>
                    <a:pt x="142764" y="65246"/>
                  </a:lnTo>
                  <a:lnTo>
                    <a:pt x="133459" y="70659"/>
                  </a:lnTo>
                  <a:lnTo>
                    <a:pt x="124117" y="65246"/>
                  </a:lnTo>
                  <a:lnTo>
                    <a:pt x="133459" y="59871"/>
                  </a:lnTo>
                  <a:close/>
                  <a:moveTo>
                    <a:pt x="153144" y="59871"/>
                  </a:moveTo>
                  <a:lnTo>
                    <a:pt x="162449" y="65246"/>
                  </a:lnTo>
                  <a:lnTo>
                    <a:pt x="153144" y="70659"/>
                  </a:lnTo>
                  <a:lnTo>
                    <a:pt x="143802" y="65246"/>
                  </a:lnTo>
                  <a:lnTo>
                    <a:pt x="153144" y="59871"/>
                  </a:lnTo>
                  <a:close/>
                  <a:moveTo>
                    <a:pt x="172792" y="59871"/>
                  </a:moveTo>
                  <a:lnTo>
                    <a:pt x="182134" y="65246"/>
                  </a:lnTo>
                  <a:lnTo>
                    <a:pt x="172792" y="70659"/>
                  </a:lnTo>
                  <a:lnTo>
                    <a:pt x="163487" y="65246"/>
                  </a:lnTo>
                  <a:lnTo>
                    <a:pt x="172792" y="59871"/>
                  </a:lnTo>
                  <a:close/>
                  <a:moveTo>
                    <a:pt x="192477" y="59871"/>
                  </a:moveTo>
                  <a:lnTo>
                    <a:pt x="201819" y="65246"/>
                  </a:lnTo>
                  <a:lnTo>
                    <a:pt x="192477" y="70659"/>
                  </a:lnTo>
                  <a:lnTo>
                    <a:pt x="183135" y="65246"/>
                  </a:lnTo>
                  <a:lnTo>
                    <a:pt x="192477" y="59871"/>
                  </a:lnTo>
                  <a:close/>
                  <a:moveTo>
                    <a:pt x="212162" y="59871"/>
                  </a:moveTo>
                  <a:lnTo>
                    <a:pt x="221467" y="65246"/>
                  </a:lnTo>
                  <a:lnTo>
                    <a:pt x="212162" y="70659"/>
                  </a:lnTo>
                  <a:lnTo>
                    <a:pt x="202820" y="65246"/>
                  </a:lnTo>
                  <a:lnTo>
                    <a:pt x="212162" y="59871"/>
                  </a:lnTo>
                  <a:close/>
                  <a:moveTo>
                    <a:pt x="231810" y="59871"/>
                  </a:moveTo>
                  <a:lnTo>
                    <a:pt x="241153" y="65246"/>
                  </a:lnTo>
                  <a:lnTo>
                    <a:pt x="231810" y="70659"/>
                  </a:lnTo>
                  <a:lnTo>
                    <a:pt x="222505" y="65246"/>
                  </a:lnTo>
                  <a:lnTo>
                    <a:pt x="231810" y="59871"/>
                  </a:lnTo>
                  <a:close/>
                  <a:moveTo>
                    <a:pt x="251496" y="59871"/>
                  </a:moveTo>
                  <a:lnTo>
                    <a:pt x="260838" y="65246"/>
                  </a:lnTo>
                  <a:lnTo>
                    <a:pt x="251496" y="70659"/>
                  </a:lnTo>
                  <a:lnTo>
                    <a:pt x="242153" y="65246"/>
                  </a:lnTo>
                  <a:lnTo>
                    <a:pt x="251496" y="59871"/>
                  </a:lnTo>
                  <a:close/>
                  <a:moveTo>
                    <a:pt x="271181" y="59871"/>
                  </a:moveTo>
                  <a:lnTo>
                    <a:pt x="280523" y="65246"/>
                  </a:lnTo>
                  <a:lnTo>
                    <a:pt x="271181" y="70659"/>
                  </a:lnTo>
                  <a:lnTo>
                    <a:pt x="261839" y="65246"/>
                  </a:lnTo>
                  <a:lnTo>
                    <a:pt x="271181" y="59871"/>
                  </a:lnTo>
                  <a:close/>
                  <a:moveTo>
                    <a:pt x="25246" y="65543"/>
                  </a:moveTo>
                  <a:lnTo>
                    <a:pt x="34551" y="70918"/>
                  </a:lnTo>
                  <a:lnTo>
                    <a:pt x="25246" y="76331"/>
                  </a:lnTo>
                  <a:lnTo>
                    <a:pt x="15904" y="70918"/>
                  </a:lnTo>
                  <a:lnTo>
                    <a:pt x="25246" y="65543"/>
                  </a:lnTo>
                  <a:close/>
                  <a:moveTo>
                    <a:pt x="44931" y="65543"/>
                  </a:moveTo>
                  <a:lnTo>
                    <a:pt x="54236" y="70918"/>
                  </a:lnTo>
                  <a:lnTo>
                    <a:pt x="44931" y="76331"/>
                  </a:lnTo>
                  <a:lnTo>
                    <a:pt x="35589" y="70918"/>
                  </a:lnTo>
                  <a:lnTo>
                    <a:pt x="44931" y="65543"/>
                  </a:lnTo>
                  <a:close/>
                  <a:moveTo>
                    <a:pt x="64579" y="65543"/>
                  </a:moveTo>
                  <a:lnTo>
                    <a:pt x="73921" y="70918"/>
                  </a:lnTo>
                  <a:lnTo>
                    <a:pt x="64579" y="76331"/>
                  </a:lnTo>
                  <a:lnTo>
                    <a:pt x="55274" y="70918"/>
                  </a:lnTo>
                  <a:lnTo>
                    <a:pt x="64579" y="65543"/>
                  </a:lnTo>
                  <a:close/>
                  <a:moveTo>
                    <a:pt x="84264" y="65543"/>
                  </a:moveTo>
                  <a:lnTo>
                    <a:pt x="93606" y="70918"/>
                  </a:lnTo>
                  <a:lnTo>
                    <a:pt x="84264" y="76331"/>
                  </a:lnTo>
                  <a:lnTo>
                    <a:pt x="74922" y="70918"/>
                  </a:lnTo>
                  <a:lnTo>
                    <a:pt x="84264" y="65543"/>
                  </a:lnTo>
                  <a:close/>
                  <a:moveTo>
                    <a:pt x="103950" y="65543"/>
                  </a:moveTo>
                  <a:lnTo>
                    <a:pt x="113255" y="70918"/>
                  </a:lnTo>
                  <a:lnTo>
                    <a:pt x="103950" y="76331"/>
                  </a:lnTo>
                  <a:lnTo>
                    <a:pt x="94607" y="70918"/>
                  </a:lnTo>
                  <a:lnTo>
                    <a:pt x="103950" y="65543"/>
                  </a:lnTo>
                  <a:close/>
                  <a:moveTo>
                    <a:pt x="123598" y="65543"/>
                  </a:moveTo>
                  <a:lnTo>
                    <a:pt x="132940" y="70918"/>
                  </a:lnTo>
                  <a:lnTo>
                    <a:pt x="123598" y="76331"/>
                  </a:lnTo>
                  <a:lnTo>
                    <a:pt x="114293" y="70918"/>
                  </a:lnTo>
                  <a:lnTo>
                    <a:pt x="123598" y="65543"/>
                  </a:lnTo>
                  <a:close/>
                  <a:moveTo>
                    <a:pt x="143283" y="65543"/>
                  </a:moveTo>
                  <a:lnTo>
                    <a:pt x="152625" y="70918"/>
                  </a:lnTo>
                  <a:lnTo>
                    <a:pt x="143283" y="76331"/>
                  </a:lnTo>
                  <a:lnTo>
                    <a:pt x="133978" y="70918"/>
                  </a:lnTo>
                  <a:lnTo>
                    <a:pt x="143283" y="65543"/>
                  </a:lnTo>
                  <a:close/>
                  <a:moveTo>
                    <a:pt x="162968" y="65543"/>
                  </a:moveTo>
                  <a:lnTo>
                    <a:pt x="172310" y="70918"/>
                  </a:lnTo>
                  <a:lnTo>
                    <a:pt x="162968" y="76331"/>
                  </a:lnTo>
                  <a:lnTo>
                    <a:pt x="153626" y="70918"/>
                  </a:lnTo>
                  <a:lnTo>
                    <a:pt x="162968" y="65543"/>
                  </a:lnTo>
                  <a:close/>
                  <a:moveTo>
                    <a:pt x="182653" y="65543"/>
                  </a:moveTo>
                  <a:lnTo>
                    <a:pt x="191958" y="70918"/>
                  </a:lnTo>
                  <a:lnTo>
                    <a:pt x="182653" y="76331"/>
                  </a:lnTo>
                  <a:lnTo>
                    <a:pt x="173311" y="70918"/>
                  </a:lnTo>
                  <a:lnTo>
                    <a:pt x="182653" y="65543"/>
                  </a:lnTo>
                  <a:close/>
                  <a:moveTo>
                    <a:pt x="202301" y="65543"/>
                  </a:moveTo>
                  <a:lnTo>
                    <a:pt x="211643" y="70918"/>
                  </a:lnTo>
                  <a:lnTo>
                    <a:pt x="202301" y="76331"/>
                  </a:lnTo>
                  <a:lnTo>
                    <a:pt x="192996" y="70918"/>
                  </a:lnTo>
                  <a:lnTo>
                    <a:pt x="202301" y="65543"/>
                  </a:lnTo>
                  <a:close/>
                  <a:moveTo>
                    <a:pt x="221986" y="65543"/>
                  </a:moveTo>
                  <a:lnTo>
                    <a:pt x="231328" y="70918"/>
                  </a:lnTo>
                  <a:lnTo>
                    <a:pt x="221986" y="76331"/>
                  </a:lnTo>
                  <a:lnTo>
                    <a:pt x="212644" y="70918"/>
                  </a:lnTo>
                  <a:lnTo>
                    <a:pt x="221986" y="65543"/>
                  </a:lnTo>
                  <a:close/>
                  <a:moveTo>
                    <a:pt x="241672" y="65543"/>
                  </a:moveTo>
                  <a:lnTo>
                    <a:pt x="250977" y="70918"/>
                  </a:lnTo>
                  <a:lnTo>
                    <a:pt x="241672" y="76331"/>
                  </a:lnTo>
                  <a:lnTo>
                    <a:pt x="232329" y="70918"/>
                  </a:lnTo>
                  <a:lnTo>
                    <a:pt x="241672" y="65543"/>
                  </a:lnTo>
                  <a:close/>
                  <a:moveTo>
                    <a:pt x="261357" y="65543"/>
                  </a:moveTo>
                  <a:lnTo>
                    <a:pt x="270662" y="70956"/>
                  </a:lnTo>
                  <a:lnTo>
                    <a:pt x="261357" y="76331"/>
                  </a:lnTo>
                  <a:lnTo>
                    <a:pt x="252015" y="70918"/>
                  </a:lnTo>
                  <a:lnTo>
                    <a:pt x="261357" y="65543"/>
                  </a:lnTo>
                  <a:close/>
                  <a:moveTo>
                    <a:pt x="15385" y="71215"/>
                  </a:moveTo>
                  <a:lnTo>
                    <a:pt x="24727" y="76627"/>
                  </a:lnTo>
                  <a:lnTo>
                    <a:pt x="15385" y="82003"/>
                  </a:lnTo>
                  <a:lnTo>
                    <a:pt x="6080" y="76627"/>
                  </a:lnTo>
                  <a:lnTo>
                    <a:pt x="15385" y="71215"/>
                  </a:lnTo>
                  <a:close/>
                  <a:moveTo>
                    <a:pt x="35070" y="71215"/>
                  </a:moveTo>
                  <a:lnTo>
                    <a:pt x="44412" y="76627"/>
                  </a:lnTo>
                  <a:lnTo>
                    <a:pt x="35070" y="82003"/>
                  </a:lnTo>
                  <a:lnTo>
                    <a:pt x="25765" y="76627"/>
                  </a:lnTo>
                  <a:lnTo>
                    <a:pt x="35070" y="71215"/>
                  </a:lnTo>
                  <a:close/>
                  <a:moveTo>
                    <a:pt x="54755" y="71215"/>
                  </a:moveTo>
                  <a:lnTo>
                    <a:pt x="64097" y="76627"/>
                  </a:lnTo>
                  <a:lnTo>
                    <a:pt x="54755" y="82003"/>
                  </a:lnTo>
                  <a:lnTo>
                    <a:pt x="45413" y="76627"/>
                  </a:lnTo>
                  <a:lnTo>
                    <a:pt x="54755" y="71215"/>
                  </a:lnTo>
                  <a:close/>
                  <a:moveTo>
                    <a:pt x="74440" y="71215"/>
                  </a:moveTo>
                  <a:lnTo>
                    <a:pt x="83745" y="76627"/>
                  </a:lnTo>
                  <a:lnTo>
                    <a:pt x="74440" y="82003"/>
                  </a:lnTo>
                  <a:lnTo>
                    <a:pt x="65098" y="76627"/>
                  </a:lnTo>
                  <a:lnTo>
                    <a:pt x="74440" y="71215"/>
                  </a:lnTo>
                  <a:close/>
                  <a:moveTo>
                    <a:pt x="94088" y="71215"/>
                  </a:moveTo>
                  <a:lnTo>
                    <a:pt x="103431" y="76627"/>
                  </a:lnTo>
                  <a:lnTo>
                    <a:pt x="94088" y="82003"/>
                  </a:lnTo>
                  <a:lnTo>
                    <a:pt x="84783" y="76627"/>
                  </a:lnTo>
                  <a:lnTo>
                    <a:pt x="94088" y="71215"/>
                  </a:lnTo>
                  <a:close/>
                  <a:moveTo>
                    <a:pt x="113774" y="71215"/>
                  </a:moveTo>
                  <a:lnTo>
                    <a:pt x="123116" y="76627"/>
                  </a:lnTo>
                  <a:lnTo>
                    <a:pt x="113774" y="82003"/>
                  </a:lnTo>
                  <a:lnTo>
                    <a:pt x="104431" y="76627"/>
                  </a:lnTo>
                  <a:lnTo>
                    <a:pt x="113774" y="71215"/>
                  </a:lnTo>
                  <a:close/>
                  <a:moveTo>
                    <a:pt x="133459" y="71215"/>
                  </a:moveTo>
                  <a:lnTo>
                    <a:pt x="142764" y="76627"/>
                  </a:lnTo>
                  <a:lnTo>
                    <a:pt x="133459" y="82003"/>
                  </a:lnTo>
                  <a:lnTo>
                    <a:pt x="124117" y="76627"/>
                  </a:lnTo>
                  <a:lnTo>
                    <a:pt x="133459" y="71215"/>
                  </a:lnTo>
                  <a:close/>
                  <a:moveTo>
                    <a:pt x="153144" y="71215"/>
                  </a:moveTo>
                  <a:lnTo>
                    <a:pt x="162449" y="76627"/>
                  </a:lnTo>
                  <a:lnTo>
                    <a:pt x="153144" y="82003"/>
                  </a:lnTo>
                  <a:lnTo>
                    <a:pt x="143802" y="76627"/>
                  </a:lnTo>
                  <a:lnTo>
                    <a:pt x="153144" y="71215"/>
                  </a:lnTo>
                  <a:close/>
                  <a:moveTo>
                    <a:pt x="172792" y="71215"/>
                  </a:moveTo>
                  <a:lnTo>
                    <a:pt x="182134" y="76627"/>
                  </a:lnTo>
                  <a:lnTo>
                    <a:pt x="172792" y="82003"/>
                  </a:lnTo>
                  <a:lnTo>
                    <a:pt x="163487" y="76627"/>
                  </a:lnTo>
                  <a:lnTo>
                    <a:pt x="172792" y="71215"/>
                  </a:lnTo>
                  <a:close/>
                  <a:moveTo>
                    <a:pt x="192477" y="71215"/>
                  </a:moveTo>
                  <a:lnTo>
                    <a:pt x="201819" y="76627"/>
                  </a:lnTo>
                  <a:lnTo>
                    <a:pt x="192477" y="82003"/>
                  </a:lnTo>
                  <a:lnTo>
                    <a:pt x="183135" y="76627"/>
                  </a:lnTo>
                  <a:lnTo>
                    <a:pt x="192477" y="71215"/>
                  </a:lnTo>
                  <a:close/>
                  <a:moveTo>
                    <a:pt x="212162" y="71215"/>
                  </a:moveTo>
                  <a:lnTo>
                    <a:pt x="221467" y="76627"/>
                  </a:lnTo>
                  <a:lnTo>
                    <a:pt x="212162" y="82003"/>
                  </a:lnTo>
                  <a:lnTo>
                    <a:pt x="202820" y="76627"/>
                  </a:lnTo>
                  <a:lnTo>
                    <a:pt x="212162" y="71215"/>
                  </a:lnTo>
                  <a:close/>
                  <a:moveTo>
                    <a:pt x="231810" y="71215"/>
                  </a:moveTo>
                  <a:lnTo>
                    <a:pt x="241153" y="76627"/>
                  </a:lnTo>
                  <a:lnTo>
                    <a:pt x="231810" y="82003"/>
                  </a:lnTo>
                  <a:lnTo>
                    <a:pt x="222505" y="76627"/>
                  </a:lnTo>
                  <a:lnTo>
                    <a:pt x="231810" y="71215"/>
                  </a:lnTo>
                  <a:close/>
                  <a:moveTo>
                    <a:pt x="251496" y="71215"/>
                  </a:moveTo>
                  <a:lnTo>
                    <a:pt x="260838" y="76627"/>
                  </a:lnTo>
                  <a:lnTo>
                    <a:pt x="251496" y="82003"/>
                  </a:lnTo>
                  <a:lnTo>
                    <a:pt x="242153" y="76627"/>
                  </a:lnTo>
                  <a:lnTo>
                    <a:pt x="251496" y="71215"/>
                  </a:lnTo>
                  <a:close/>
                  <a:moveTo>
                    <a:pt x="271181" y="71215"/>
                  </a:moveTo>
                  <a:lnTo>
                    <a:pt x="280523" y="76627"/>
                  </a:lnTo>
                  <a:lnTo>
                    <a:pt x="271181" y="82003"/>
                  </a:lnTo>
                  <a:lnTo>
                    <a:pt x="261839" y="76627"/>
                  </a:lnTo>
                  <a:lnTo>
                    <a:pt x="271181" y="71215"/>
                  </a:lnTo>
                  <a:close/>
                  <a:moveTo>
                    <a:pt x="25246" y="76924"/>
                  </a:moveTo>
                  <a:lnTo>
                    <a:pt x="34551" y="82299"/>
                  </a:lnTo>
                  <a:lnTo>
                    <a:pt x="25246" y="87675"/>
                  </a:lnTo>
                  <a:lnTo>
                    <a:pt x="15904" y="82299"/>
                  </a:lnTo>
                  <a:lnTo>
                    <a:pt x="25246" y="76924"/>
                  </a:lnTo>
                  <a:close/>
                  <a:moveTo>
                    <a:pt x="44931" y="76924"/>
                  </a:moveTo>
                  <a:lnTo>
                    <a:pt x="54236" y="82299"/>
                  </a:lnTo>
                  <a:lnTo>
                    <a:pt x="44931" y="87675"/>
                  </a:lnTo>
                  <a:lnTo>
                    <a:pt x="35589" y="82299"/>
                  </a:lnTo>
                  <a:lnTo>
                    <a:pt x="44931" y="76924"/>
                  </a:lnTo>
                  <a:close/>
                  <a:moveTo>
                    <a:pt x="64579" y="76924"/>
                  </a:moveTo>
                  <a:lnTo>
                    <a:pt x="73921" y="82299"/>
                  </a:lnTo>
                  <a:lnTo>
                    <a:pt x="64579" y="87675"/>
                  </a:lnTo>
                  <a:lnTo>
                    <a:pt x="55274" y="82299"/>
                  </a:lnTo>
                  <a:lnTo>
                    <a:pt x="64579" y="76924"/>
                  </a:lnTo>
                  <a:close/>
                  <a:moveTo>
                    <a:pt x="84264" y="76924"/>
                  </a:moveTo>
                  <a:lnTo>
                    <a:pt x="93606" y="82299"/>
                  </a:lnTo>
                  <a:lnTo>
                    <a:pt x="84264" y="87675"/>
                  </a:lnTo>
                  <a:lnTo>
                    <a:pt x="74922" y="82299"/>
                  </a:lnTo>
                  <a:lnTo>
                    <a:pt x="84264" y="76924"/>
                  </a:lnTo>
                  <a:close/>
                  <a:moveTo>
                    <a:pt x="103950" y="76924"/>
                  </a:moveTo>
                  <a:lnTo>
                    <a:pt x="113255" y="82299"/>
                  </a:lnTo>
                  <a:lnTo>
                    <a:pt x="103950" y="87675"/>
                  </a:lnTo>
                  <a:lnTo>
                    <a:pt x="94607" y="82299"/>
                  </a:lnTo>
                  <a:lnTo>
                    <a:pt x="103950" y="76924"/>
                  </a:lnTo>
                  <a:close/>
                  <a:moveTo>
                    <a:pt x="123598" y="76924"/>
                  </a:moveTo>
                  <a:lnTo>
                    <a:pt x="132940" y="82299"/>
                  </a:lnTo>
                  <a:lnTo>
                    <a:pt x="123598" y="87675"/>
                  </a:lnTo>
                  <a:lnTo>
                    <a:pt x="114293" y="82299"/>
                  </a:lnTo>
                  <a:lnTo>
                    <a:pt x="123598" y="76924"/>
                  </a:lnTo>
                  <a:close/>
                  <a:moveTo>
                    <a:pt x="143283" y="76924"/>
                  </a:moveTo>
                  <a:lnTo>
                    <a:pt x="152625" y="82299"/>
                  </a:lnTo>
                  <a:lnTo>
                    <a:pt x="143283" y="87675"/>
                  </a:lnTo>
                  <a:lnTo>
                    <a:pt x="133978" y="82299"/>
                  </a:lnTo>
                  <a:lnTo>
                    <a:pt x="143283" y="76924"/>
                  </a:lnTo>
                  <a:close/>
                  <a:moveTo>
                    <a:pt x="162968" y="76924"/>
                  </a:moveTo>
                  <a:lnTo>
                    <a:pt x="172310" y="82299"/>
                  </a:lnTo>
                  <a:lnTo>
                    <a:pt x="162968" y="87675"/>
                  </a:lnTo>
                  <a:lnTo>
                    <a:pt x="153626" y="82299"/>
                  </a:lnTo>
                  <a:lnTo>
                    <a:pt x="162968" y="76924"/>
                  </a:lnTo>
                  <a:close/>
                  <a:moveTo>
                    <a:pt x="182653" y="76924"/>
                  </a:moveTo>
                  <a:lnTo>
                    <a:pt x="191958" y="82299"/>
                  </a:lnTo>
                  <a:lnTo>
                    <a:pt x="182653" y="87675"/>
                  </a:lnTo>
                  <a:lnTo>
                    <a:pt x="173311" y="82299"/>
                  </a:lnTo>
                  <a:lnTo>
                    <a:pt x="182653" y="76924"/>
                  </a:lnTo>
                  <a:close/>
                  <a:moveTo>
                    <a:pt x="202301" y="76924"/>
                  </a:moveTo>
                  <a:lnTo>
                    <a:pt x="211643" y="82299"/>
                  </a:lnTo>
                  <a:lnTo>
                    <a:pt x="202301" y="87675"/>
                  </a:lnTo>
                  <a:lnTo>
                    <a:pt x="192996" y="82299"/>
                  </a:lnTo>
                  <a:lnTo>
                    <a:pt x="202301" y="76924"/>
                  </a:lnTo>
                  <a:close/>
                  <a:moveTo>
                    <a:pt x="221986" y="76924"/>
                  </a:moveTo>
                  <a:lnTo>
                    <a:pt x="231328" y="82299"/>
                  </a:lnTo>
                  <a:lnTo>
                    <a:pt x="221986" y="87675"/>
                  </a:lnTo>
                  <a:lnTo>
                    <a:pt x="212644" y="82299"/>
                  </a:lnTo>
                  <a:lnTo>
                    <a:pt x="221986" y="76924"/>
                  </a:lnTo>
                  <a:close/>
                  <a:moveTo>
                    <a:pt x="241672" y="76924"/>
                  </a:moveTo>
                  <a:lnTo>
                    <a:pt x="250977" y="82299"/>
                  </a:lnTo>
                  <a:lnTo>
                    <a:pt x="241672" y="87675"/>
                  </a:lnTo>
                  <a:lnTo>
                    <a:pt x="232329" y="82299"/>
                  </a:lnTo>
                  <a:lnTo>
                    <a:pt x="241672" y="76924"/>
                  </a:lnTo>
                  <a:close/>
                  <a:moveTo>
                    <a:pt x="261357" y="76924"/>
                  </a:moveTo>
                  <a:lnTo>
                    <a:pt x="270662" y="82299"/>
                  </a:lnTo>
                  <a:lnTo>
                    <a:pt x="261357" y="87675"/>
                  </a:lnTo>
                  <a:lnTo>
                    <a:pt x="252015" y="82299"/>
                  </a:lnTo>
                  <a:lnTo>
                    <a:pt x="261357" y="76924"/>
                  </a:lnTo>
                  <a:close/>
                  <a:moveTo>
                    <a:pt x="15385" y="82596"/>
                  </a:moveTo>
                  <a:lnTo>
                    <a:pt x="24727" y="87971"/>
                  </a:lnTo>
                  <a:lnTo>
                    <a:pt x="15385" y="93347"/>
                  </a:lnTo>
                  <a:lnTo>
                    <a:pt x="6080" y="87971"/>
                  </a:lnTo>
                  <a:lnTo>
                    <a:pt x="15385" y="82596"/>
                  </a:lnTo>
                  <a:close/>
                  <a:moveTo>
                    <a:pt x="35070" y="82596"/>
                  </a:moveTo>
                  <a:lnTo>
                    <a:pt x="44412" y="87971"/>
                  </a:lnTo>
                  <a:lnTo>
                    <a:pt x="35070" y="93347"/>
                  </a:lnTo>
                  <a:lnTo>
                    <a:pt x="25765" y="87971"/>
                  </a:lnTo>
                  <a:lnTo>
                    <a:pt x="35070" y="82596"/>
                  </a:lnTo>
                  <a:close/>
                  <a:moveTo>
                    <a:pt x="54755" y="82596"/>
                  </a:moveTo>
                  <a:lnTo>
                    <a:pt x="64097" y="87971"/>
                  </a:lnTo>
                  <a:lnTo>
                    <a:pt x="54755" y="93347"/>
                  </a:lnTo>
                  <a:lnTo>
                    <a:pt x="45413" y="87971"/>
                  </a:lnTo>
                  <a:lnTo>
                    <a:pt x="54755" y="82596"/>
                  </a:lnTo>
                  <a:close/>
                  <a:moveTo>
                    <a:pt x="74440" y="82596"/>
                  </a:moveTo>
                  <a:lnTo>
                    <a:pt x="83745" y="87971"/>
                  </a:lnTo>
                  <a:lnTo>
                    <a:pt x="74440" y="93347"/>
                  </a:lnTo>
                  <a:lnTo>
                    <a:pt x="65098" y="87971"/>
                  </a:lnTo>
                  <a:lnTo>
                    <a:pt x="74440" y="82596"/>
                  </a:lnTo>
                  <a:close/>
                  <a:moveTo>
                    <a:pt x="94088" y="82596"/>
                  </a:moveTo>
                  <a:lnTo>
                    <a:pt x="103431" y="87971"/>
                  </a:lnTo>
                  <a:lnTo>
                    <a:pt x="94088" y="93347"/>
                  </a:lnTo>
                  <a:lnTo>
                    <a:pt x="84783" y="87971"/>
                  </a:lnTo>
                  <a:lnTo>
                    <a:pt x="94088" y="82596"/>
                  </a:lnTo>
                  <a:close/>
                  <a:moveTo>
                    <a:pt x="113774" y="82596"/>
                  </a:moveTo>
                  <a:lnTo>
                    <a:pt x="123116" y="87971"/>
                  </a:lnTo>
                  <a:lnTo>
                    <a:pt x="113774" y="93347"/>
                  </a:lnTo>
                  <a:lnTo>
                    <a:pt x="104431" y="87971"/>
                  </a:lnTo>
                  <a:lnTo>
                    <a:pt x="113774" y="82596"/>
                  </a:lnTo>
                  <a:close/>
                  <a:moveTo>
                    <a:pt x="133459" y="82596"/>
                  </a:moveTo>
                  <a:lnTo>
                    <a:pt x="142764" y="87971"/>
                  </a:lnTo>
                  <a:lnTo>
                    <a:pt x="133459" y="93347"/>
                  </a:lnTo>
                  <a:lnTo>
                    <a:pt x="124117" y="87971"/>
                  </a:lnTo>
                  <a:lnTo>
                    <a:pt x="133459" y="82596"/>
                  </a:lnTo>
                  <a:close/>
                  <a:moveTo>
                    <a:pt x="153144" y="82596"/>
                  </a:moveTo>
                  <a:lnTo>
                    <a:pt x="162449" y="87971"/>
                  </a:lnTo>
                  <a:lnTo>
                    <a:pt x="153144" y="93347"/>
                  </a:lnTo>
                  <a:lnTo>
                    <a:pt x="143802" y="87971"/>
                  </a:lnTo>
                  <a:lnTo>
                    <a:pt x="153144" y="82596"/>
                  </a:lnTo>
                  <a:close/>
                  <a:moveTo>
                    <a:pt x="172792" y="82596"/>
                  </a:moveTo>
                  <a:lnTo>
                    <a:pt x="182134" y="87971"/>
                  </a:lnTo>
                  <a:lnTo>
                    <a:pt x="172792" y="93347"/>
                  </a:lnTo>
                  <a:lnTo>
                    <a:pt x="163487" y="87971"/>
                  </a:lnTo>
                  <a:lnTo>
                    <a:pt x="172792" y="82596"/>
                  </a:lnTo>
                  <a:close/>
                  <a:moveTo>
                    <a:pt x="192477" y="82596"/>
                  </a:moveTo>
                  <a:lnTo>
                    <a:pt x="201819" y="87971"/>
                  </a:lnTo>
                  <a:lnTo>
                    <a:pt x="192477" y="93347"/>
                  </a:lnTo>
                  <a:lnTo>
                    <a:pt x="183135" y="87971"/>
                  </a:lnTo>
                  <a:lnTo>
                    <a:pt x="192477" y="82596"/>
                  </a:lnTo>
                  <a:close/>
                  <a:moveTo>
                    <a:pt x="212162" y="82596"/>
                  </a:moveTo>
                  <a:lnTo>
                    <a:pt x="221467" y="87971"/>
                  </a:lnTo>
                  <a:lnTo>
                    <a:pt x="212162" y="93347"/>
                  </a:lnTo>
                  <a:lnTo>
                    <a:pt x="202820" y="87971"/>
                  </a:lnTo>
                  <a:lnTo>
                    <a:pt x="212162" y="82596"/>
                  </a:lnTo>
                  <a:close/>
                  <a:moveTo>
                    <a:pt x="231810" y="82596"/>
                  </a:moveTo>
                  <a:lnTo>
                    <a:pt x="241153" y="87971"/>
                  </a:lnTo>
                  <a:lnTo>
                    <a:pt x="231810" y="93347"/>
                  </a:lnTo>
                  <a:lnTo>
                    <a:pt x="222505" y="87971"/>
                  </a:lnTo>
                  <a:lnTo>
                    <a:pt x="231810" y="82596"/>
                  </a:lnTo>
                  <a:close/>
                  <a:moveTo>
                    <a:pt x="251496" y="82596"/>
                  </a:moveTo>
                  <a:lnTo>
                    <a:pt x="260838" y="87971"/>
                  </a:lnTo>
                  <a:lnTo>
                    <a:pt x="251496" y="93347"/>
                  </a:lnTo>
                  <a:lnTo>
                    <a:pt x="242153" y="87971"/>
                  </a:lnTo>
                  <a:lnTo>
                    <a:pt x="251496" y="82596"/>
                  </a:lnTo>
                  <a:close/>
                  <a:moveTo>
                    <a:pt x="271181" y="82596"/>
                  </a:moveTo>
                  <a:lnTo>
                    <a:pt x="280523" y="87971"/>
                  </a:lnTo>
                  <a:lnTo>
                    <a:pt x="271181" y="93347"/>
                  </a:lnTo>
                  <a:lnTo>
                    <a:pt x="261839" y="87971"/>
                  </a:lnTo>
                  <a:lnTo>
                    <a:pt x="271181" y="82596"/>
                  </a:lnTo>
                  <a:close/>
                  <a:moveTo>
                    <a:pt x="25246" y="88268"/>
                  </a:moveTo>
                  <a:lnTo>
                    <a:pt x="34551" y="93643"/>
                  </a:lnTo>
                  <a:lnTo>
                    <a:pt x="25246" y="99056"/>
                  </a:lnTo>
                  <a:lnTo>
                    <a:pt x="15904" y="93643"/>
                  </a:lnTo>
                  <a:lnTo>
                    <a:pt x="25246" y="88268"/>
                  </a:lnTo>
                  <a:close/>
                  <a:moveTo>
                    <a:pt x="44931" y="88268"/>
                  </a:moveTo>
                  <a:lnTo>
                    <a:pt x="54236" y="93643"/>
                  </a:lnTo>
                  <a:lnTo>
                    <a:pt x="44931" y="99056"/>
                  </a:lnTo>
                  <a:lnTo>
                    <a:pt x="35589" y="93643"/>
                  </a:lnTo>
                  <a:lnTo>
                    <a:pt x="44931" y="88268"/>
                  </a:lnTo>
                  <a:close/>
                  <a:moveTo>
                    <a:pt x="64579" y="88268"/>
                  </a:moveTo>
                  <a:lnTo>
                    <a:pt x="73921" y="93643"/>
                  </a:lnTo>
                  <a:lnTo>
                    <a:pt x="64579" y="99056"/>
                  </a:lnTo>
                  <a:lnTo>
                    <a:pt x="55274" y="93643"/>
                  </a:lnTo>
                  <a:lnTo>
                    <a:pt x="64579" y="88268"/>
                  </a:lnTo>
                  <a:close/>
                  <a:moveTo>
                    <a:pt x="84264" y="88268"/>
                  </a:moveTo>
                  <a:lnTo>
                    <a:pt x="93606" y="93643"/>
                  </a:lnTo>
                  <a:lnTo>
                    <a:pt x="84264" y="99056"/>
                  </a:lnTo>
                  <a:lnTo>
                    <a:pt x="74922" y="93643"/>
                  </a:lnTo>
                  <a:lnTo>
                    <a:pt x="84264" y="88268"/>
                  </a:lnTo>
                  <a:close/>
                  <a:moveTo>
                    <a:pt x="103950" y="88268"/>
                  </a:moveTo>
                  <a:lnTo>
                    <a:pt x="113255" y="93643"/>
                  </a:lnTo>
                  <a:lnTo>
                    <a:pt x="103950" y="99056"/>
                  </a:lnTo>
                  <a:lnTo>
                    <a:pt x="94607" y="93643"/>
                  </a:lnTo>
                  <a:lnTo>
                    <a:pt x="103950" y="88268"/>
                  </a:lnTo>
                  <a:close/>
                  <a:moveTo>
                    <a:pt x="123598" y="88268"/>
                  </a:moveTo>
                  <a:lnTo>
                    <a:pt x="132940" y="93643"/>
                  </a:lnTo>
                  <a:lnTo>
                    <a:pt x="123598" y="99056"/>
                  </a:lnTo>
                  <a:lnTo>
                    <a:pt x="114293" y="93643"/>
                  </a:lnTo>
                  <a:lnTo>
                    <a:pt x="123598" y="88268"/>
                  </a:lnTo>
                  <a:close/>
                  <a:moveTo>
                    <a:pt x="143283" y="88268"/>
                  </a:moveTo>
                  <a:lnTo>
                    <a:pt x="152625" y="93643"/>
                  </a:lnTo>
                  <a:lnTo>
                    <a:pt x="143283" y="99056"/>
                  </a:lnTo>
                  <a:lnTo>
                    <a:pt x="133978" y="93643"/>
                  </a:lnTo>
                  <a:lnTo>
                    <a:pt x="143283" y="88268"/>
                  </a:lnTo>
                  <a:close/>
                  <a:moveTo>
                    <a:pt x="162968" y="88268"/>
                  </a:moveTo>
                  <a:lnTo>
                    <a:pt x="172310" y="93643"/>
                  </a:lnTo>
                  <a:lnTo>
                    <a:pt x="162968" y="99056"/>
                  </a:lnTo>
                  <a:lnTo>
                    <a:pt x="153626" y="93643"/>
                  </a:lnTo>
                  <a:lnTo>
                    <a:pt x="162968" y="88268"/>
                  </a:lnTo>
                  <a:close/>
                  <a:moveTo>
                    <a:pt x="182653" y="88268"/>
                  </a:moveTo>
                  <a:lnTo>
                    <a:pt x="191958" y="93643"/>
                  </a:lnTo>
                  <a:lnTo>
                    <a:pt x="182653" y="99056"/>
                  </a:lnTo>
                  <a:lnTo>
                    <a:pt x="173311" y="93643"/>
                  </a:lnTo>
                  <a:lnTo>
                    <a:pt x="182653" y="88268"/>
                  </a:lnTo>
                  <a:close/>
                  <a:moveTo>
                    <a:pt x="202301" y="88268"/>
                  </a:moveTo>
                  <a:lnTo>
                    <a:pt x="211643" y="93643"/>
                  </a:lnTo>
                  <a:lnTo>
                    <a:pt x="202301" y="99056"/>
                  </a:lnTo>
                  <a:lnTo>
                    <a:pt x="192996" y="93643"/>
                  </a:lnTo>
                  <a:lnTo>
                    <a:pt x="202301" y="88268"/>
                  </a:lnTo>
                  <a:close/>
                  <a:moveTo>
                    <a:pt x="221986" y="88268"/>
                  </a:moveTo>
                  <a:lnTo>
                    <a:pt x="231328" y="93643"/>
                  </a:lnTo>
                  <a:lnTo>
                    <a:pt x="221986" y="99056"/>
                  </a:lnTo>
                  <a:lnTo>
                    <a:pt x="212644" y="93643"/>
                  </a:lnTo>
                  <a:lnTo>
                    <a:pt x="221986" y="88268"/>
                  </a:lnTo>
                  <a:close/>
                  <a:moveTo>
                    <a:pt x="241672" y="88268"/>
                  </a:moveTo>
                  <a:lnTo>
                    <a:pt x="250977" y="93643"/>
                  </a:lnTo>
                  <a:lnTo>
                    <a:pt x="241672" y="99056"/>
                  </a:lnTo>
                  <a:lnTo>
                    <a:pt x="232329" y="93643"/>
                  </a:lnTo>
                  <a:lnTo>
                    <a:pt x="241672" y="88268"/>
                  </a:lnTo>
                  <a:close/>
                  <a:moveTo>
                    <a:pt x="261357" y="88268"/>
                  </a:moveTo>
                  <a:lnTo>
                    <a:pt x="270662" y="93643"/>
                  </a:lnTo>
                  <a:lnTo>
                    <a:pt x="261357" y="99056"/>
                  </a:lnTo>
                  <a:lnTo>
                    <a:pt x="252015" y="93643"/>
                  </a:lnTo>
                  <a:lnTo>
                    <a:pt x="261357" y="88268"/>
                  </a:lnTo>
                  <a:close/>
                  <a:moveTo>
                    <a:pt x="15385" y="93940"/>
                  </a:moveTo>
                  <a:lnTo>
                    <a:pt x="24727" y="99353"/>
                  </a:lnTo>
                  <a:lnTo>
                    <a:pt x="15385" y="104728"/>
                  </a:lnTo>
                  <a:lnTo>
                    <a:pt x="6080" y="99353"/>
                  </a:lnTo>
                  <a:lnTo>
                    <a:pt x="15385" y="93940"/>
                  </a:lnTo>
                  <a:close/>
                  <a:moveTo>
                    <a:pt x="35070" y="93940"/>
                  </a:moveTo>
                  <a:lnTo>
                    <a:pt x="44412" y="99353"/>
                  </a:lnTo>
                  <a:lnTo>
                    <a:pt x="35070" y="104728"/>
                  </a:lnTo>
                  <a:lnTo>
                    <a:pt x="25765" y="99353"/>
                  </a:lnTo>
                  <a:lnTo>
                    <a:pt x="35070" y="93940"/>
                  </a:lnTo>
                  <a:close/>
                  <a:moveTo>
                    <a:pt x="54755" y="93940"/>
                  </a:moveTo>
                  <a:lnTo>
                    <a:pt x="64097" y="99353"/>
                  </a:lnTo>
                  <a:lnTo>
                    <a:pt x="54755" y="104728"/>
                  </a:lnTo>
                  <a:lnTo>
                    <a:pt x="45413" y="99353"/>
                  </a:lnTo>
                  <a:lnTo>
                    <a:pt x="54755" y="93940"/>
                  </a:lnTo>
                  <a:close/>
                  <a:moveTo>
                    <a:pt x="74440" y="93940"/>
                  </a:moveTo>
                  <a:lnTo>
                    <a:pt x="83745" y="99353"/>
                  </a:lnTo>
                  <a:lnTo>
                    <a:pt x="74440" y="104728"/>
                  </a:lnTo>
                  <a:lnTo>
                    <a:pt x="65098" y="99353"/>
                  </a:lnTo>
                  <a:lnTo>
                    <a:pt x="74440" y="93940"/>
                  </a:lnTo>
                  <a:close/>
                  <a:moveTo>
                    <a:pt x="94088" y="93940"/>
                  </a:moveTo>
                  <a:lnTo>
                    <a:pt x="103431" y="99353"/>
                  </a:lnTo>
                  <a:lnTo>
                    <a:pt x="94088" y="104728"/>
                  </a:lnTo>
                  <a:lnTo>
                    <a:pt x="84783" y="99353"/>
                  </a:lnTo>
                  <a:lnTo>
                    <a:pt x="94088" y="93940"/>
                  </a:lnTo>
                  <a:close/>
                  <a:moveTo>
                    <a:pt x="113774" y="93940"/>
                  </a:moveTo>
                  <a:lnTo>
                    <a:pt x="123116" y="99353"/>
                  </a:lnTo>
                  <a:lnTo>
                    <a:pt x="113774" y="104728"/>
                  </a:lnTo>
                  <a:lnTo>
                    <a:pt x="104431" y="99353"/>
                  </a:lnTo>
                  <a:lnTo>
                    <a:pt x="113774" y="93940"/>
                  </a:lnTo>
                  <a:close/>
                  <a:moveTo>
                    <a:pt x="133459" y="93940"/>
                  </a:moveTo>
                  <a:lnTo>
                    <a:pt x="142764" y="99353"/>
                  </a:lnTo>
                  <a:lnTo>
                    <a:pt x="133459" y="104728"/>
                  </a:lnTo>
                  <a:lnTo>
                    <a:pt x="124117" y="99353"/>
                  </a:lnTo>
                  <a:lnTo>
                    <a:pt x="133459" y="93940"/>
                  </a:lnTo>
                  <a:close/>
                  <a:moveTo>
                    <a:pt x="153144" y="93940"/>
                  </a:moveTo>
                  <a:lnTo>
                    <a:pt x="162449" y="99353"/>
                  </a:lnTo>
                  <a:lnTo>
                    <a:pt x="153144" y="104728"/>
                  </a:lnTo>
                  <a:lnTo>
                    <a:pt x="143802" y="99353"/>
                  </a:lnTo>
                  <a:lnTo>
                    <a:pt x="153144" y="93940"/>
                  </a:lnTo>
                  <a:close/>
                  <a:moveTo>
                    <a:pt x="172792" y="93940"/>
                  </a:moveTo>
                  <a:lnTo>
                    <a:pt x="182134" y="99353"/>
                  </a:lnTo>
                  <a:lnTo>
                    <a:pt x="172792" y="104728"/>
                  </a:lnTo>
                  <a:lnTo>
                    <a:pt x="163487" y="99353"/>
                  </a:lnTo>
                  <a:lnTo>
                    <a:pt x="172792" y="93940"/>
                  </a:lnTo>
                  <a:close/>
                  <a:moveTo>
                    <a:pt x="192477" y="93940"/>
                  </a:moveTo>
                  <a:lnTo>
                    <a:pt x="201819" y="99353"/>
                  </a:lnTo>
                  <a:lnTo>
                    <a:pt x="192477" y="104728"/>
                  </a:lnTo>
                  <a:lnTo>
                    <a:pt x="183135" y="99353"/>
                  </a:lnTo>
                  <a:lnTo>
                    <a:pt x="192477" y="93940"/>
                  </a:lnTo>
                  <a:close/>
                  <a:moveTo>
                    <a:pt x="212162" y="93940"/>
                  </a:moveTo>
                  <a:lnTo>
                    <a:pt x="221467" y="99353"/>
                  </a:lnTo>
                  <a:lnTo>
                    <a:pt x="212162" y="104728"/>
                  </a:lnTo>
                  <a:lnTo>
                    <a:pt x="202820" y="99353"/>
                  </a:lnTo>
                  <a:lnTo>
                    <a:pt x="212162" y="93940"/>
                  </a:lnTo>
                  <a:close/>
                  <a:moveTo>
                    <a:pt x="231810" y="93940"/>
                  </a:moveTo>
                  <a:lnTo>
                    <a:pt x="241153" y="99353"/>
                  </a:lnTo>
                  <a:lnTo>
                    <a:pt x="231810" y="104728"/>
                  </a:lnTo>
                  <a:lnTo>
                    <a:pt x="222505" y="99353"/>
                  </a:lnTo>
                  <a:lnTo>
                    <a:pt x="231810" y="93940"/>
                  </a:lnTo>
                  <a:close/>
                  <a:moveTo>
                    <a:pt x="251496" y="93940"/>
                  </a:moveTo>
                  <a:lnTo>
                    <a:pt x="260838" y="99353"/>
                  </a:lnTo>
                  <a:lnTo>
                    <a:pt x="251496" y="104728"/>
                  </a:lnTo>
                  <a:lnTo>
                    <a:pt x="242153" y="99353"/>
                  </a:lnTo>
                  <a:lnTo>
                    <a:pt x="251496" y="93940"/>
                  </a:lnTo>
                  <a:close/>
                  <a:moveTo>
                    <a:pt x="271181" y="93940"/>
                  </a:moveTo>
                  <a:lnTo>
                    <a:pt x="280523" y="99353"/>
                  </a:lnTo>
                  <a:lnTo>
                    <a:pt x="271181" y="104728"/>
                  </a:lnTo>
                  <a:lnTo>
                    <a:pt x="261839" y="99353"/>
                  </a:lnTo>
                  <a:lnTo>
                    <a:pt x="271181" y="93940"/>
                  </a:lnTo>
                  <a:close/>
                  <a:moveTo>
                    <a:pt x="25246" y="99612"/>
                  </a:moveTo>
                  <a:lnTo>
                    <a:pt x="34551" y="105025"/>
                  </a:lnTo>
                  <a:lnTo>
                    <a:pt x="25246" y="110400"/>
                  </a:lnTo>
                  <a:lnTo>
                    <a:pt x="15904" y="105025"/>
                  </a:lnTo>
                  <a:lnTo>
                    <a:pt x="25246" y="99612"/>
                  </a:lnTo>
                  <a:close/>
                  <a:moveTo>
                    <a:pt x="44931" y="99612"/>
                  </a:moveTo>
                  <a:lnTo>
                    <a:pt x="54236" y="105025"/>
                  </a:lnTo>
                  <a:lnTo>
                    <a:pt x="44931" y="110400"/>
                  </a:lnTo>
                  <a:lnTo>
                    <a:pt x="35589" y="105025"/>
                  </a:lnTo>
                  <a:lnTo>
                    <a:pt x="44931" y="99612"/>
                  </a:lnTo>
                  <a:close/>
                  <a:moveTo>
                    <a:pt x="64579" y="99612"/>
                  </a:moveTo>
                  <a:lnTo>
                    <a:pt x="73921" y="105025"/>
                  </a:lnTo>
                  <a:lnTo>
                    <a:pt x="64579" y="110400"/>
                  </a:lnTo>
                  <a:lnTo>
                    <a:pt x="55274" y="105025"/>
                  </a:lnTo>
                  <a:lnTo>
                    <a:pt x="64579" y="99612"/>
                  </a:lnTo>
                  <a:close/>
                  <a:moveTo>
                    <a:pt x="84264" y="99612"/>
                  </a:moveTo>
                  <a:lnTo>
                    <a:pt x="93606" y="105025"/>
                  </a:lnTo>
                  <a:lnTo>
                    <a:pt x="84264" y="110400"/>
                  </a:lnTo>
                  <a:lnTo>
                    <a:pt x="74922" y="105025"/>
                  </a:lnTo>
                  <a:lnTo>
                    <a:pt x="84264" y="99612"/>
                  </a:lnTo>
                  <a:close/>
                  <a:moveTo>
                    <a:pt x="103950" y="99612"/>
                  </a:moveTo>
                  <a:lnTo>
                    <a:pt x="113255" y="105025"/>
                  </a:lnTo>
                  <a:lnTo>
                    <a:pt x="103950" y="110400"/>
                  </a:lnTo>
                  <a:lnTo>
                    <a:pt x="94607" y="105025"/>
                  </a:lnTo>
                  <a:lnTo>
                    <a:pt x="103950" y="99612"/>
                  </a:lnTo>
                  <a:close/>
                  <a:moveTo>
                    <a:pt x="123598" y="99612"/>
                  </a:moveTo>
                  <a:lnTo>
                    <a:pt x="132940" y="105025"/>
                  </a:lnTo>
                  <a:lnTo>
                    <a:pt x="123598" y="110400"/>
                  </a:lnTo>
                  <a:lnTo>
                    <a:pt x="114293" y="105025"/>
                  </a:lnTo>
                  <a:lnTo>
                    <a:pt x="123598" y="99612"/>
                  </a:lnTo>
                  <a:close/>
                  <a:moveTo>
                    <a:pt x="143283" y="99612"/>
                  </a:moveTo>
                  <a:lnTo>
                    <a:pt x="152625" y="105025"/>
                  </a:lnTo>
                  <a:lnTo>
                    <a:pt x="143283" y="110400"/>
                  </a:lnTo>
                  <a:lnTo>
                    <a:pt x="133978" y="105025"/>
                  </a:lnTo>
                  <a:lnTo>
                    <a:pt x="143283" y="99612"/>
                  </a:lnTo>
                  <a:close/>
                  <a:moveTo>
                    <a:pt x="162968" y="99612"/>
                  </a:moveTo>
                  <a:lnTo>
                    <a:pt x="172310" y="105025"/>
                  </a:lnTo>
                  <a:lnTo>
                    <a:pt x="162968" y="110400"/>
                  </a:lnTo>
                  <a:lnTo>
                    <a:pt x="153626" y="105025"/>
                  </a:lnTo>
                  <a:lnTo>
                    <a:pt x="162968" y="99612"/>
                  </a:lnTo>
                  <a:close/>
                  <a:moveTo>
                    <a:pt x="182653" y="99612"/>
                  </a:moveTo>
                  <a:lnTo>
                    <a:pt x="191958" y="105025"/>
                  </a:lnTo>
                  <a:lnTo>
                    <a:pt x="182653" y="110400"/>
                  </a:lnTo>
                  <a:lnTo>
                    <a:pt x="173311" y="105025"/>
                  </a:lnTo>
                  <a:lnTo>
                    <a:pt x="182653" y="99612"/>
                  </a:lnTo>
                  <a:close/>
                  <a:moveTo>
                    <a:pt x="202301" y="99612"/>
                  </a:moveTo>
                  <a:lnTo>
                    <a:pt x="211643" y="105025"/>
                  </a:lnTo>
                  <a:lnTo>
                    <a:pt x="202301" y="110400"/>
                  </a:lnTo>
                  <a:lnTo>
                    <a:pt x="192996" y="105025"/>
                  </a:lnTo>
                  <a:lnTo>
                    <a:pt x="202301" y="99612"/>
                  </a:lnTo>
                  <a:close/>
                  <a:moveTo>
                    <a:pt x="221986" y="99612"/>
                  </a:moveTo>
                  <a:lnTo>
                    <a:pt x="231328" y="105025"/>
                  </a:lnTo>
                  <a:lnTo>
                    <a:pt x="221986" y="110400"/>
                  </a:lnTo>
                  <a:lnTo>
                    <a:pt x="212644" y="105025"/>
                  </a:lnTo>
                  <a:lnTo>
                    <a:pt x="221986" y="99612"/>
                  </a:lnTo>
                  <a:close/>
                  <a:moveTo>
                    <a:pt x="241672" y="99612"/>
                  </a:moveTo>
                  <a:lnTo>
                    <a:pt x="250977" y="105025"/>
                  </a:lnTo>
                  <a:lnTo>
                    <a:pt x="241672" y="110400"/>
                  </a:lnTo>
                  <a:lnTo>
                    <a:pt x="232329" y="105025"/>
                  </a:lnTo>
                  <a:lnTo>
                    <a:pt x="241672" y="99612"/>
                  </a:lnTo>
                  <a:close/>
                  <a:moveTo>
                    <a:pt x="261357" y="99612"/>
                  </a:moveTo>
                  <a:lnTo>
                    <a:pt x="270662" y="105025"/>
                  </a:lnTo>
                  <a:lnTo>
                    <a:pt x="261357" y="110400"/>
                  </a:lnTo>
                  <a:lnTo>
                    <a:pt x="252015" y="105025"/>
                  </a:lnTo>
                  <a:lnTo>
                    <a:pt x="261357" y="99612"/>
                  </a:lnTo>
                  <a:close/>
                  <a:moveTo>
                    <a:pt x="15385" y="105321"/>
                  </a:moveTo>
                  <a:lnTo>
                    <a:pt x="24727" y="110697"/>
                  </a:lnTo>
                  <a:lnTo>
                    <a:pt x="15385" y="116072"/>
                  </a:lnTo>
                  <a:lnTo>
                    <a:pt x="6080" y="110697"/>
                  </a:lnTo>
                  <a:lnTo>
                    <a:pt x="15385" y="105321"/>
                  </a:lnTo>
                  <a:close/>
                  <a:moveTo>
                    <a:pt x="35070" y="105321"/>
                  </a:moveTo>
                  <a:lnTo>
                    <a:pt x="44412" y="110697"/>
                  </a:lnTo>
                  <a:lnTo>
                    <a:pt x="35070" y="116072"/>
                  </a:lnTo>
                  <a:lnTo>
                    <a:pt x="25765" y="110697"/>
                  </a:lnTo>
                  <a:lnTo>
                    <a:pt x="35070" y="105321"/>
                  </a:lnTo>
                  <a:close/>
                  <a:moveTo>
                    <a:pt x="54755" y="105321"/>
                  </a:moveTo>
                  <a:lnTo>
                    <a:pt x="64097" y="110697"/>
                  </a:lnTo>
                  <a:lnTo>
                    <a:pt x="54755" y="116072"/>
                  </a:lnTo>
                  <a:lnTo>
                    <a:pt x="45413" y="110697"/>
                  </a:lnTo>
                  <a:lnTo>
                    <a:pt x="54755" y="105321"/>
                  </a:lnTo>
                  <a:close/>
                  <a:moveTo>
                    <a:pt x="74440" y="105321"/>
                  </a:moveTo>
                  <a:lnTo>
                    <a:pt x="83745" y="110697"/>
                  </a:lnTo>
                  <a:lnTo>
                    <a:pt x="74440" y="116072"/>
                  </a:lnTo>
                  <a:lnTo>
                    <a:pt x="65098" y="110697"/>
                  </a:lnTo>
                  <a:lnTo>
                    <a:pt x="74440" y="105321"/>
                  </a:lnTo>
                  <a:close/>
                  <a:moveTo>
                    <a:pt x="94088" y="105321"/>
                  </a:moveTo>
                  <a:lnTo>
                    <a:pt x="103431" y="110697"/>
                  </a:lnTo>
                  <a:lnTo>
                    <a:pt x="94088" y="116072"/>
                  </a:lnTo>
                  <a:lnTo>
                    <a:pt x="84783" y="110697"/>
                  </a:lnTo>
                  <a:lnTo>
                    <a:pt x="94088" y="105321"/>
                  </a:lnTo>
                  <a:close/>
                  <a:moveTo>
                    <a:pt x="113774" y="105321"/>
                  </a:moveTo>
                  <a:lnTo>
                    <a:pt x="123116" y="110697"/>
                  </a:lnTo>
                  <a:lnTo>
                    <a:pt x="113774" y="116072"/>
                  </a:lnTo>
                  <a:lnTo>
                    <a:pt x="104431" y="110697"/>
                  </a:lnTo>
                  <a:lnTo>
                    <a:pt x="113774" y="105321"/>
                  </a:lnTo>
                  <a:close/>
                  <a:moveTo>
                    <a:pt x="133459" y="105321"/>
                  </a:moveTo>
                  <a:lnTo>
                    <a:pt x="142764" y="110697"/>
                  </a:lnTo>
                  <a:lnTo>
                    <a:pt x="133459" y="116072"/>
                  </a:lnTo>
                  <a:lnTo>
                    <a:pt x="124117" y="110697"/>
                  </a:lnTo>
                  <a:lnTo>
                    <a:pt x="133459" y="105321"/>
                  </a:lnTo>
                  <a:close/>
                  <a:moveTo>
                    <a:pt x="153144" y="105321"/>
                  </a:moveTo>
                  <a:lnTo>
                    <a:pt x="162449" y="110697"/>
                  </a:lnTo>
                  <a:lnTo>
                    <a:pt x="153144" y="116072"/>
                  </a:lnTo>
                  <a:lnTo>
                    <a:pt x="143802" y="110697"/>
                  </a:lnTo>
                  <a:lnTo>
                    <a:pt x="153144" y="105321"/>
                  </a:lnTo>
                  <a:close/>
                  <a:moveTo>
                    <a:pt x="172792" y="105321"/>
                  </a:moveTo>
                  <a:lnTo>
                    <a:pt x="182134" y="110697"/>
                  </a:lnTo>
                  <a:lnTo>
                    <a:pt x="172792" y="116072"/>
                  </a:lnTo>
                  <a:lnTo>
                    <a:pt x="163487" y="110697"/>
                  </a:lnTo>
                  <a:lnTo>
                    <a:pt x="172792" y="105321"/>
                  </a:lnTo>
                  <a:close/>
                  <a:moveTo>
                    <a:pt x="192477" y="105321"/>
                  </a:moveTo>
                  <a:lnTo>
                    <a:pt x="201819" y="110697"/>
                  </a:lnTo>
                  <a:lnTo>
                    <a:pt x="192477" y="116072"/>
                  </a:lnTo>
                  <a:lnTo>
                    <a:pt x="183135" y="110697"/>
                  </a:lnTo>
                  <a:lnTo>
                    <a:pt x="192477" y="105321"/>
                  </a:lnTo>
                  <a:close/>
                  <a:moveTo>
                    <a:pt x="212162" y="105321"/>
                  </a:moveTo>
                  <a:lnTo>
                    <a:pt x="221467" y="110697"/>
                  </a:lnTo>
                  <a:lnTo>
                    <a:pt x="212162" y="116072"/>
                  </a:lnTo>
                  <a:lnTo>
                    <a:pt x="202820" y="110697"/>
                  </a:lnTo>
                  <a:lnTo>
                    <a:pt x="212162" y="105321"/>
                  </a:lnTo>
                  <a:close/>
                  <a:moveTo>
                    <a:pt x="231810" y="105321"/>
                  </a:moveTo>
                  <a:lnTo>
                    <a:pt x="241153" y="110697"/>
                  </a:lnTo>
                  <a:lnTo>
                    <a:pt x="231810" y="116072"/>
                  </a:lnTo>
                  <a:lnTo>
                    <a:pt x="222505" y="110697"/>
                  </a:lnTo>
                  <a:lnTo>
                    <a:pt x="231810" y="105321"/>
                  </a:lnTo>
                  <a:close/>
                  <a:moveTo>
                    <a:pt x="251496" y="105321"/>
                  </a:moveTo>
                  <a:lnTo>
                    <a:pt x="260838" y="110697"/>
                  </a:lnTo>
                  <a:lnTo>
                    <a:pt x="251496" y="116072"/>
                  </a:lnTo>
                  <a:lnTo>
                    <a:pt x="242153" y="110697"/>
                  </a:lnTo>
                  <a:lnTo>
                    <a:pt x="251496" y="105321"/>
                  </a:lnTo>
                  <a:close/>
                  <a:moveTo>
                    <a:pt x="271181" y="105321"/>
                  </a:moveTo>
                  <a:lnTo>
                    <a:pt x="280523" y="110697"/>
                  </a:lnTo>
                  <a:lnTo>
                    <a:pt x="271181" y="116072"/>
                  </a:lnTo>
                  <a:lnTo>
                    <a:pt x="261839" y="110697"/>
                  </a:lnTo>
                  <a:lnTo>
                    <a:pt x="271181" y="105321"/>
                  </a:lnTo>
                  <a:close/>
                  <a:moveTo>
                    <a:pt x="25246" y="110993"/>
                  </a:moveTo>
                  <a:lnTo>
                    <a:pt x="34588" y="116369"/>
                  </a:lnTo>
                  <a:lnTo>
                    <a:pt x="25246" y="121744"/>
                  </a:lnTo>
                  <a:lnTo>
                    <a:pt x="15904" y="116369"/>
                  </a:lnTo>
                  <a:lnTo>
                    <a:pt x="25246" y="110993"/>
                  </a:lnTo>
                  <a:close/>
                  <a:moveTo>
                    <a:pt x="44931" y="110993"/>
                  </a:moveTo>
                  <a:lnTo>
                    <a:pt x="54236" y="116369"/>
                  </a:lnTo>
                  <a:lnTo>
                    <a:pt x="44931" y="121744"/>
                  </a:lnTo>
                  <a:lnTo>
                    <a:pt x="35589" y="116369"/>
                  </a:lnTo>
                  <a:lnTo>
                    <a:pt x="44931" y="110993"/>
                  </a:lnTo>
                  <a:close/>
                  <a:moveTo>
                    <a:pt x="64579" y="110993"/>
                  </a:moveTo>
                  <a:lnTo>
                    <a:pt x="73921" y="116369"/>
                  </a:lnTo>
                  <a:lnTo>
                    <a:pt x="64579" y="121744"/>
                  </a:lnTo>
                  <a:lnTo>
                    <a:pt x="55274" y="116369"/>
                  </a:lnTo>
                  <a:lnTo>
                    <a:pt x="64579" y="110993"/>
                  </a:lnTo>
                  <a:close/>
                  <a:moveTo>
                    <a:pt x="84264" y="110993"/>
                  </a:moveTo>
                  <a:lnTo>
                    <a:pt x="93606" y="116369"/>
                  </a:lnTo>
                  <a:lnTo>
                    <a:pt x="84264" y="121744"/>
                  </a:lnTo>
                  <a:lnTo>
                    <a:pt x="74922" y="116369"/>
                  </a:lnTo>
                  <a:lnTo>
                    <a:pt x="84264" y="110993"/>
                  </a:lnTo>
                  <a:close/>
                  <a:moveTo>
                    <a:pt x="103950" y="110993"/>
                  </a:moveTo>
                  <a:lnTo>
                    <a:pt x="113255" y="116369"/>
                  </a:lnTo>
                  <a:lnTo>
                    <a:pt x="103950" y="121744"/>
                  </a:lnTo>
                  <a:lnTo>
                    <a:pt x="94607" y="116369"/>
                  </a:lnTo>
                  <a:lnTo>
                    <a:pt x="103950" y="110993"/>
                  </a:lnTo>
                  <a:close/>
                  <a:moveTo>
                    <a:pt x="123598" y="110993"/>
                  </a:moveTo>
                  <a:lnTo>
                    <a:pt x="132940" y="116369"/>
                  </a:lnTo>
                  <a:lnTo>
                    <a:pt x="123598" y="121744"/>
                  </a:lnTo>
                  <a:lnTo>
                    <a:pt x="114293" y="116369"/>
                  </a:lnTo>
                  <a:lnTo>
                    <a:pt x="123598" y="110993"/>
                  </a:lnTo>
                  <a:close/>
                  <a:moveTo>
                    <a:pt x="143283" y="110993"/>
                  </a:moveTo>
                  <a:lnTo>
                    <a:pt x="152625" y="116369"/>
                  </a:lnTo>
                  <a:lnTo>
                    <a:pt x="143283" y="121744"/>
                  </a:lnTo>
                  <a:lnTo>
                    <a:pt x="133978" y="116369"/>
                  </a:lnTo>
                  <a:lnTo>
                    <a:pt x="143283" y="110993"/>
                  </a:lnTo>
                  <a:close/>
                  <a:moveTo>
                    <a:pt x="162968" y="110993"/>
                  </a:moveTo>
                  <a:lnTo>
                    <a:pt x="172310" y="116369"/>
                  </a:lnTo>
                  <a:lnTo>
                    <a:pt x="162968" y="121744"/>
                  </a:lnTo>
                  <a:lnTo>
                    <a:pt x="153626" y="116369"/>
                  </a:lnTo>
                  <a:lnTo>
                    <a:pt x="162968" y="110993"/>
                  </a:lnTo>
                  <a:close/>
                  <a:moveTo>
                    <a:pt x="182653" y="110993"/>
                  </a:moveTo>
                  <a:lnTo>
                    <a:pt x="191958" y="116369"/>
                  </a:lnTo>
                  <a:lnTo>
                    <a:pt x="182653" y="121744"/>
                  </a:lnTo>
                  <a:lnTo>
                    <a:pt x="173311" y="116369"/>
                  </a:lnTo>
                  <a:lnTo>
                    <a:pt x="182653" y="110993"/>
                  </a:lnTo>
                  <a:close/>
                  <a:moveTo>
                    <a:pt x="202301" y="110993"/>
                  </a:moveTo>
                  <a:lnTo>
                    <a:pt x="211643" y="116369"/>
                  </a:lnTo>
                  <a:lnTo>
                    <a:pt x="202301" y="121744"/>
                  </a:lnTo>
                  <a:lnTo>
                    <a:pt x="192996" y="116369"/>
                  </a:lnTo>
                  <a:lnTo>
                    <a:pt x="202301" y="110993"/>
                  </a:lnTo>
                  <a:close/>
                  <a:moveTo>
                    <a:pt x="221986" y="110993"/>
                  </a:moveTo>
                  <a:lnTo>
                    <a:pt x="231328" y="116369"/>
                  </a:lnTo>
                  <a:lnTo>
                    <a:pt x="221986" y="121744"/>
                  </a:lnTo>
                  <a:lnTo>
                    <a:pt x="212644" y="116369"/>
                  </a:lnTo>
                  <a:lnTo>
                    <a:pt x="221986" y="110993"/>
                  </a:lnTo>
                  <a:close/>
                  <a:moveTo>
                    <a:pt x="241672" y="110993"/>
                  </a:moveTo>
                  <a:lnTo>
                    <a:pt x="250977" y="116369"/>
                  </a:lnTo>
                  <a:lnTo>
                    <a:pt x="241672" y="121744"/>
                  </a:lnTo>
                  <a:lnTo>
                    <a:pt x="232329" y="116369"/>
                  </a:lnTo>
                  <a:lnTo>
                    <a:pt x="241672" y="110993"/>
                  </a:lnTo>
                  <a:close/>
                  <a:moveTo>
                    <a:pt x="261357" y="110993"/>
                  </a:moveTo>
                  <a:lnTo>
                    <a:pt x="270662" y="116369"/>
                  </a:lnTo>
                  <a:lnTo>
                    <a:pt x="261357" y="121744"/>
                  </a:lnTo>
                  <a:lnTo>
                    <a:pt x="252015" y="116369"/>
                  </a:lnTo>
                  <a:lnTo>
                    <a:pt x="261357" y="110993"/>
                  </a:lnTo>
                  <a:close/>
                  <a:moveTo>
                    <a:pt x="15385" y="116665"/>
                  </a:moveTo>
                  <a:lnTo>
                    <a:pt x="24727" y="122040"/>
                  </a:lnTo>
                  <a:lnTo>
                    <a:pt x="15385" y="127453"/>
                  </a:lnTo>
                  <a:lnTo>
                    <a:pt x="6080" y="122040"/>
                  </a:lnTo>
                  <a:lnTo>
                    <a:pt x="15385" y="116665"/>
                  </a:lnTo>
                  <a:close/>
                  <a:moveTo>
                    <a:pt x="35070" y="116665"/>
                  </a:moveTo>
                  <a:lnTo>
                    <a:pt x="44412" y="122040"/>
                  </a:lnTo>
                  <a:lnTo>
                    <a:pt x="35070" y="127453"/>
                  </a:lnTo>
                  <a:lnTo>
                    <a:pt x="25765" y="122040"/>
                  </a:lnTo>
                  <a:lnTo>
                    <a:pt x="35070" y="116665"/>
                  </a:lnTo>
                  <a:close/>
                  <a:moveTo>
                    <a:pt x="54755" y="116665"/>
                  </a:moveTo>
                  <a:lnTo>
                    <a:pt x="64097" y="122040"/>
                  </a:lnTo>
                  <a:lnTo>
                    <a:pt x="54755" y="127453"/>
                  </a:lnTo>
                  <a:lnTo>
                    <a:pt x="45413" y="122040"/>
                  </a:lnTo>
                  <a:lnTo>
                    <a:pt x="54755" y="116665"/>
                  </a:lnTo>
                  <a:close/>
                  <a:moveTo>
                    <a:pt x="74440" y="116665"/>
                  </a:moveTo>
                  <a:lnTo>
                    <a:pt x="83745" y="122040"/>
                  </a:lnTo>
                  <a:lnTo>
                    <a:pt x="74440" y="127453"/>
                  </a:lnTo>
                  <a:lnTo>
                    <a:pt x="65098" y="122040"/>
                  </a:lnTo>
                  <a:lnTo>
                    <a:pt x="74440" y="116665"/>
                  </a:lnTo>
                  <a:close/>
                  <a:moveTo>
                    <a:pt x="94088" y="116665"/>
                  </a:moveTo>
                  <a:lnTo>
                    <a:pt x="103431" y="122040"/>
                  </a:lnTo>
                  <a:lnTo>
                    <a:pt x="94088" y="127453"/>
                  </a:lnTo>
                  <a:lnTo>
                    <a:pt x="84783" y="122040"/>
                  </a:lnTo>
                  <a:lnTo>
                    <a:pt x="94088" y="116665"/>
                  </a:lnTo>
                  <a:close/>
                  <a:moveTo>
                    <a:pt x="113774" y="116665"/>
                  </a:moveTo>
                  <a:lnTo>
                    <a:pt x="123116" y="122040"/>
                  </a:lnTo>
                  <a:lnTo>
                    <a:pt x="113774" y="127453"/>
                  </a:lnTo>
                  <a:lnTo>
                    <a:pt x="104431" y="122040"/>
                  </a:lnTo>
                  <a:lnTo>
                    <a:pt x="113774" y="116665"/>
                  </a:lnTo>
                  <a:close/>
                  <a:moveTo>
                    <a:pt x="133459" y="116665"/>
                  </a:moveTo>
                  <a:lnTo>
                    <a:pt x="142764" y="122040"/>
                  </a:lnTo>
                  <a:lnTo>
                    <a:pt x="133459" y="127453"/>
                  </a:lnTo>
                  <a:lnTo>
                    <a:pt x="124117" y="122040"/>
                  </a:lnTo>
                  <a:lnTo>
                    <a:pt x="133459" y="116665"/>
                  </a:lnTo>
                  <a:close/>
                  <a:moveTo>
                    <a:pt x="153144" y="116665"/>
                  </a:moveTo>
                  <a:lnTo>
                    <a:pt x="162449" y="122040"/>
                  </a:lnTo>
                  <a:lnTo>
                    <a:pt x="153144" y="127453"/>
                  </a:lnTo>
                  <a:lnTo>
                    <a:pt x="143802" y="122040"/>
                  </a:lnTo>
                  <a:lnTo>
                    <a:pt x="153144" y="116665"/>
                  </a:lnTo>
                  <a:close/>
                  <a:moveTo>
                    <a:pt x="172792" y="116665"/>
                  </a:moveTo>
                  <a:lnTo>
                    <a:pt x="182134" y="122040"/>
                  </a:lnTo>
                  <a:lnTo>
                    <a:pt x="172792" y="127453"/>
                  </a:lnTo>
                  <a:lnTo>
                    <a:pt x="163487" y="122040"/>
                  </a:lnTo>
                  <a:lnTo>
                    <a:pt x="172792" y="116665"/>
                  </a:lnTo>
                  <a:close/>
                  <a:moveTo>
                    <a:pt x="192477" y="116665"/>
                  </a:moveTo>
                  <a:lnTo>
                    <a:pt x="201819" y="122040"/>
                  </a:lnTo>
                  <a:lnTo>
                    <a:pt x="192477" y="127453"/>
                  </a:lnTo>
                  <a:lnTo>
                    <a:pt x="183135" y="122040"/>
                  </a:lnTo>
                  <a:lnTo>
                    <a:pt x="192477" y="116665"/>
                  </a:lnTo>
                  <a:close/>
                  <a:moveTo>
                    <a:pt x="212162" y="116665"/>
                  </a:moveTo>
                  <a:lnTo>
                    <a:pt x="221467" y="122040"/>
                  </a:lnTo>
                  <a:lnTo>
                    <a:pt x="212162" y="127453"/>
                  </a:lnTo>
                  <a:lnTo>
                    <a:pt x="202820" y="122040"/>
                  </a:lnTo>
                  <a:lnTo>
                    <a:pt x="212162" y="116665"/>
                  </a:lnTo>
                  <a:close/>
                  <a:moveTo>
                    <a:pt x="231810" y="116665"/>
                  </a:moveTo>
                  <a:lnTo>
                    <a:pt x="241153" y="122040"/>
                  </a:lnTo>
                  <a:lnTo>
                    <a:pt x="231810" y="127453"/>
                  </a:lnTo>
                  <a:lnTo>
                    <a:pt x="222505" y="122040"/>
                  </a:lnTo>
                  <a:lnTo>
                    <a:pt x="231810" y="116665"/>
                  </a:lnTo>
                  <a:close/>
                  <a:moveTo>
                    <a:pt x="251496" y="116665"/>
                  </a:moveTo>
                  <a:lnTo>
                    <a:pt x="260838" y="122040"/>
                  </a:lnTo>
                  <a:lnTo>
                    <a:pt x="251496" y="127453"/>
                  </a:lnTo>
                  <a:lnTo>
                    <a:pt x="242153" y="122040"/>
                  </a:lnTo>
                  <a:lnTo>
                    <a:pt x="251496" y="116665"/>
                  </a:lnTo>
                  <a:close/>
                  <a:moveTo>
                    <a:pt x="271181" y="116665"/>
                  </a:moveTo>
                  <a:lnTo>
                    <a:pt x="280523" y="122040"/>
                  </a:lnTo>
                  <a:lnTo>
                    <a:pt x="271181" y="127453"/>
                  </a:lnTo>
                  <a:lnTo>
                    <a:pt x="261839" y="122040"/>
                  </a:lnTo>
                  <a:lnTo>
                    <a:pt x="271181" y="116665"/>
                  </a:lnTo>
                  <a:close/>
                  <a:moveTo>
                    <a:pt x="25246" y="122337"/>
                  </a:moveTo>
                  <a:lnTo>
                    <a:pt x="34588" y="127750"/>
                  </a:lnTo>
                  <a:lnTo>
                    <a:pt x="25246" y="133125"/>
                  </a:lnTo>
                  <a:lnTo>
                    <a:pt x="15904" y="127750"/>
                  </a:lnTo>
                  <a:lnTo>
                    <a:pt x="25246" y="122337"/>
                  </a:lnTo>
                  <a:close/>
                  <a:moveTo>
                    <a:pt x="44931" y="122337"/>
                  </a:moveTo>
                  <a:lnTo>
                    <a:pt x="54236" y="127750"/>
                  </a:lnTo>
                  <a:lnTo>
                    <a:pt x="44931" y="133125"/>
                  </a:lnTo>
                  <a:lnTo>
                    <a:pt x="35589" y="127750"/>
                  </a:lnTo>
                  <a:lnTo>
                    <a:pt x="44931" y="122337"/>
                  </a:lnTo>
                  <a:close/>
                  <a:moveTo>
                    <a:pt x="64579" y="122337"/>
                  </a:moveTo>
                  <a:lnTo>
                    <a:pt x="73921" y="127750"/>
                  </a:lnTo>
                  <a:lnTo>
                    <a:pt x="64579" y="133125"/>
                  </a:lnTo>
                  <a:lnTo>
                    <a:pt x="55274" y="127750"/>
                  </a:lnTo>
                  <a:lnTo>
                    <a:pt x="64579" y="122337"/>
                  </a:lnTo>
                  <a:close/>
                  <a:moveTo>
                    <a:pt x="84264" y="122337"/>
                  </a:moveTo>
                  <a:lnTo>
                    <a:pt x="93606" y="127750"/>
                  </a:lnTo>
                  <a:lnTo>
                    <a:pt x="84264" y="133125"/>
                  </a:lnTo>
                  <a:lnTo>
                    <a:pt x="74922" y="127750"/>
                  </a:lnTo>
                  <a:lnTo>
                    <a:pt x="84264" y="122337"/>
                  </a:lnTo>
                  <a:close/>
                  <a:moveTo>
                    <a:pt x="103950" y="122337"/>
                  </a:moveTo>
                  <a:lnTo>
                    <a:pt x="113255" y="127750"/>
                  </a:lnTo>
                  <a:lnTo>
                    <a:pt x="103950" y="133125"/>
                  </a:lnTo>
                  <a:lnTo>
                    <a:pt x="94607" y="127750"/>
                  </a:lnTo>
                  <a:lnTo>
                    <a:pt x="103950" y="122337"/>
                  </a:lnTo>
                  <a:close/>
                  <a:moveTo>
                    <a:pt x="123598" y="122337"/>
                  </a:moveTo>
                  <a:lnTo>
                    <a:pt x="132940" y="127750"/>
                  </a:lnTo>
                  <a:lnTo>
                    <a:pt x="123598" y="133125"/>
                  </a:lnTo>
                  <a:lnTo>
                    <a:pt x="114293" y="127750"/>
                  </a:lnTo>
                  <a:lnTo>
                    <a:pt x="123598" y="122337"/>
                  </a:lnTo>
                  <a:close/>
                  <a:moveTo>
                    <a:pt x="143283" y="122337"/>
                  </a:moveTo>
                  <a:lnTo>
                    <a:pt x="152625" y="127750"/>
                  </a:lnTo>
                  <a:lnTo>
                    <a:pt x="143283" y="133125"/>
                  </a:lnTo>
                  <a:lnTo>
                    <a:pt x="133978" y="127750"/>
                  </a:lnTo>
                  <a:lnTo>
                    <a:pt x="143283" y="122337"/>
                  </a:lnTo>
                  <a:close/>
                  <a:moveTo>
                    <a:pt x="162968" y="122337"/>
                  </a:moveTo>
                  <a:lnTo>
                    <a:pt x="172310" y="127750"/>
                  </a:lnTo>
                  <a:lnTo>
                    <a:pt x="162968" y="133125"/>
                  </a:lnTo>
                  <a:lnTo>
                    <a:pt x="153626" y="127750"/>
                  </a:lnTo>
                  <a:lnTo>
                    <a:pt x="162968" y="122337"/>
                  </a:lnTo>
                  <a:close/>
                  <a:moveTo>
                    <a:pt x="182653" y="122337"/>
                  </a:moveTo>
                  <a:lnTo>
                    <a:pt x="191958" y="127750"/>
                  </a:lnTo>
                  <a:lnTo>
                    <a:pt x="182653" y="133125"/>
                  </a:lnTo>
                  <a:lnTo>
                    <a:pt x="173311" y="127750"/>
                  </a:lnTo>
                  <a:lnTo>
                    <a:pt x="182653" y="122337"/>
                  </a:lnTo>
                  <a:close/>
                  <a:moveTo>
                    <a:pt x="202301" y="122337"/>
                  </a:moveTo>
                  <a:lnTo>
                    <a:pt x="211643" y="127750"/>
                  </a:lnTo>
                  <a:lnTo>
                    <a:pt x="202301" y="133125"/>
                  </a:lnTo>
                  <a:lnTo>
                    <a:pt x="192996" y="127750"/>
                  </a:lnTo>
                  <a:lnTo>
                    <a:pt x="202301" y="122337"/>
                  </a:lnTo>
                  <a:close/>
                  <a:moveTo>
                    <a:pt x="221986" y="122337"/>
                  </a:moveTo>
                  <a:lnTo>
                    <a:pt x="231328" y="127750"/>
                  </a:lnTo>
                  <a:lnTo>
                    <a:pt x="221986" y="133125"/>
                  </a:lnTo>
                  <a:lnTo>
                    <a:pt x="212644" y="127750"/>
                  </a:lnTo>
                  <a:lnTo>
                    <a:pt x="221986" y="122337"/>
                  </a:lnTo>
                  <a:close/>
                  <a:moveTo>
                    <a:pt x="241672" y="122337"/>
                  </a:moveTo>
                  <a:lnTo>
                    <a:pt x="250977" y="127750"/>
                  </a:lnTo>
                  <a:lnTo>
                    <a:pt x="241672" y="133125"/>
                  </a:lnTo>
                  <a:lnTo>
                    <a:pt x="232329" y="127750"/>
                  </a:lnTo>
                  <a:lnTo>
                    <a:pt x="241672" y="122337"/>
                  </a:lnTo>
                  <a:close/>
                  <a:moveTo>
                    <a:pt x="261357" y="122337"/>
                  </a:moveTo>
                  <a:lnTo>
                    <a:pt x="270662" y="127750"/>
                  </a:lnTo>
                  <a:lnTo>
                    <a:pt x="261357" y="133125"/>
                  </a:lnTo>
                  <a:lnTo>
                    <a:pt x="252015" y="127750"/>
                  </a:lnTo>
                  <a:lnTo>
                    <a:pt x="261357" y="122337"/>
                  </a:lnTo>
                  <a:close/>
                  <a:moveTo>
                    <a:pt x="15385" y="128009"/>
                  </a:moveTo>
                  <a:lnTo>
                    <a:pt x="24727" y="133422"/>
                  </a:lnTo>
                  <a:lnTo>
                    <a:pt x="15385" y="138797"/>
                  </a:lnTo>
                  <a:lnTo>
                    <a:pt x="6080" y="133422"/>
                  </a:lnTo>
                  <a:lnTo>
                    <a:pt x="15385" y="128009"/>
                  </a:lnTo>
                  <a:close/>
                  <a:moveTo>
                    <a:pt x="35070" y="128009"/>
                  </a:moveTo>
                  <a:lnTo>
                    <a:pt x="44412" y="133422"/>
                  </a:lnTo>
                  <a:lnTo>
                    <a:pt x="35070" y="138797"/>
                  </a:lnTo>
                  <a:lnTo>
                    <a:pt x="25765" y="133422"/>
                  </a:lnTo>
                  <a:lnTo>
                    <a:pt x="35070" y="128009"/>
                  </a:lnTo>
                  <a:close/>
                  <a:moveTo>
                    <a:pt x="54755" y="128009"/>
                  </a:moveTo>
                  <a:lnTo>
                    <a:pt x="64097" y="133422"/>
                  </a:lnTo>
                  <a:lnTo>
                    <a:pt x="54755" y="138797"/>
                  </a:lnTo>
                  <a:lnTo>
                    <a:pt x="45413" y="133422"/>
                  </a:lnTo>
                  <a:lnTo>
                    <a:pt x="54755" y="128009"/>
                  </a:lnTo>
                  <a:close/>
                  <a:moveTo>
                    <a:pt x="74440" y="128009"/>
                  </a:moveTo>
                  <a:lnTo>
                    <a:pt x="83745" y="133422"/>
                  </a:lnTo>
                  <a:lnTo>
                    <a:pt x="74440" y="138797"/>
                  </a:lnTo>
                  <a:lnTo>
                    <a:pt x="65098" y="133422"/>
                  </a:lnTo>
                  <a:lnTo>
                    <a:pt x="74440" y="128009"/>
                  </a:lnTo>
                  <a:close/>
                  <a:moveTo>
                    <a:pt x="94088" y="128009"/>
                  </a:moveTo>
                  <a:lnTo>
                    <a:pt x="103431" y="133422"/>
                  </a:lnTo>
                  <a:lnTo>
                    <a:pt x="94088" y="138797"/>
                  </a:lnTo>
                  <a:lnTo>
                    <a:pt x="84783" y="133422"/>
                  </a:lnTo>
                  <a:lnTo>
                    <a:pt x="94088" y="128009"/>
                  </a:lnTo>
                  <a:close/>
                  <a:moveTo>
                    <a:pt x="113774" y="128009"/>
                  </a:moveTo>
                  <a:lnTo>
                    <a:pt x="123116" y="133422"/>
                  </a:lnTo>
                  <a:lnTo>
                    <a:pt x="113774" y="138797"/>
                  </a:lnTo>
                  <a:lnTo>
                    <a:pt x="104431" y="133422"/>
                  </a:lnTo>
                  <a:lnTo>
                    <a:pt x="113774" y="128009"/>
                  </a:lnTo>
                  <a:close/>
                  <a:moveTo>
                    <a:pt x="133459" y="128009"/>
                  </a:moveTo>
                  <a:lnTo>
                    <a:pt x="142764" y="133422"/>
                  </a:lnTo>
                  <a:lnTo>
                    <a:pt x="133459" y="138797"/>
                  </a:lnTo>
                  <a:lnTo>
                    <a:pt x="124117" y="133422"/>
                  </a:lnTo>
                  <a:lnTo>
                    <a:pt x="133459" y="128009"/>
                  </a:lnTo>
                  <a:close/>
                  <a:moveTo>
                    <a:pt x="153144" y="128009"/>
                  </a:moveTo>
                  <a:lnTo>
                    <a:pt x="162449" y="133422"/>
                  </a:lnTo>
                  <a:lnTo>
                    <a:pt x="153144" y="138797"/>
                  </a:lnTo>
                  <a:lnTo>
                    <a:pt x="143802" y="133422"/>
                  </a:lnTo>
                  <a:lnTo>
                    <a:pt x="153144" y="128009"/>
                  </a:lnTo>
                  <a:close/>
                  <a:moveTo>
                    <a:pt x="172792" y="128009"/>
                  </a:moveTo>
                  <a:lnTo>
                    <a:pt x="182134" y="133422"/>
                  </a:lnTo>
                  <a:lnTo>
                    <a:pt x="172792" y="138797"/>
                  </a:lnTo>
                  <a:lnTo>
                    <a:pt x="163487" y="133422"/>
                  </a:lnTo>
                  <a:lnTo>
                    <a:pt x="172792" y="128009"/>
                  </a:lnTo>
                  <a:close/>
                  <a:moveTo>
                    <a:pt x="192477" y="128009"/>
                  </a:moveTo>
                  <a:lnTo>
                    <a:pt x="201819" y="133422"/>
                  </a:lnTo>
                  <a:lnTo>
                    <a:pt x="192477" y="138797"/>
                  </a:lnTo>
                  <a:lnTo>
                    <a:pt x="183135" y="133422"/>
                  </a:lnTo>
                  <a:lnTo>
                    <a:pt x="192477" y="128009"/>
                  </a:lnTo>
                  <a:close/>
                  <a:moveTo>
                    <a:pt x="212162" y="128009"/>
                  </a:moveTo>
                  <a:lnTo>
                    <a:pt x="221467" y="133422"/>
                  </a:lnTo>
                  <a:lnTo>
                    <a:pt x="212162" y="138797"/>
                  </a:lnTo>
                  <a:lnTo>
                    <a:pt x="202820" y="133422"/>
                  </a:lnTo>
                  <a:lnTo>
                    <a:pt x="212162" y="128009"/>
                  </a:lnTo>
                  <a:close/>
                  <a:moveTo>
                    <a:pt x="231810" y="128009"/>
                  </a:moveTo>
                  <a:lnTo>
                    <a:pt x="241153" y="133422"/>
                  </a:lnTo>
                  <a:lnTo>
                    <a:pt x="231810" y="138797"/>
                  </a:lnTo>
                  <a:lnTo>
                    <a:pt x="222505" y="133422"/>
                  </a:lnTo>
                  <a:lnTo>
                    <a:pt x="231810" y="128009"/>
                  </a:lnTo>
                  <a:close/>
                  <a:moveTo>
                    <a:pt x="251496" y="128009"/>
                  </a:moveTo>
                  <a:lnTo>
                    <a:pt x="260838" y="133422"/>
                  </a:lnTo>
                  <a:lnTo>
                    <a:pt x="251496" y="138797"/>
                  </a:lnTo>
                  <a:lnTo>
                    <a:pt x="242153" y="133422"/>
                  </a:lnTo>
                  <a:lnTo>
                    <a:pt x="251496" y="128009"/>
                  </a:lnTo>
                  <a:close/>
                  <a:moveTo>
                    <a:pt x="271181" y="128009"/>
                  </a:moveTo>
                  <a:lnTo>
                    <a:pt x="280523" y="133422"/>
                  </a:lnTo>
                  <a:lnTo>
                    <a:pt x="271181" y="138797"/>
                  </a:lnTo>
                  <a:lnTo>
                    <a:pt x="261839" y="133422"/>
                  </a:lnTo>
                  <a:lnTo>
                    <a:pt x="271181" y="128009"/>
                  </a:lnTo>
                  <a:close/>
                  <a:moveTo>
                    <a:pt x="25246" y="133718"/>
                  </a:moveTo>
                  <a:lnTo>
                    <a:pt x="34588" y="139094"/>
                  </a:lnTo>
                  <a:lnTo>
                    <a:pt x="25246" y="144469"/>
                  </a:lnTo>
                  <a:lnTo>
                    <a:pt x="15904" y="139094"/>
                  </a:lnTo>
                  <a:lnTo>
                    <a:pt x="25246" y="133718"/>
                  </a:lnTo>
                  <a:close/>
                  <a:moveTo>
                    <a:pt x="44931" y="133718"/>
                  </a:moveTo>
                  <a:lnTo>
                    <a:pt x="54236" y="139094"/>
                  </a:lnTo>
                  <a:lnTo>
                    <a:pt x="44931" y="144469"/>
                  </a:lnTo>
                  <a:lnTo>
                    <a:pt x="35589" y="139094"/>
                  </a:lnTo>
                  <a:lnTo>
                    <a:pt x="44931" y="133718"/>
                  </a:lnTo>
                  <a:close/>
                  <a:moveTo>
                    <a:pt x="64579" y="133718"/>
                  </a:moveTo>
                  <a:lnTo>
                    <a:pt x="73921" y="139094"/>
                  </a:lnTo>
                  <a:lnTo>
                    <a:pt x="64579" y="144469"/>
                  </a:lnTo>
                  <a:lnTo>
                    <a:pt x="55274" y="139094"/>
                  </a:lnTo>
                  <a:lnTo>
                    <a:pt x="64579" y="133718"/>
                  </a:lnTo>
                  <a:close/>
                  <a:moveTo>
                    <a:pt x="84264" y="133718"/>
                  </a:moveTo>
                  <a:lnTo>
                    <a:pt x="93606" y="139094"/>
                  </a:lnTo>
                  <a:lnTo>
                    <a:pt x="84264" y="144469"/>
                  </a:lnTo>
                  <a:lnTo>
                    <a:pt x="74922" y="139094"/>
                  </a:lnTo>
                  <a:lnTo>
                    <a:pt x="84264" y="133718"/>
                  </a:lnTo>
                  <a:close/>
                  <a:moveTo>
                    <a:pt x="103950" y="133718"/>
                  </a:moveTo>
                  <a:lnTo>
                    <a:pt x="113255" y="139094"/>
                  </a:lnTo>
                  <a:lnTo>
                    <a:pt x="103950" y="144469"/>
                  </a:lnTo>
                  <a:lnTo>
                    <a:pt x="94607" y="139094"/>
                  </a:lnTo>
                  <a:lnTo>
                    <a:pt x="103950" y="133718"/>
                  </a:lnTo>
                  <a:close/>
                  <a:moveTo>
                    <a:pt x="123598" y="133718"/>
                  </a:moveTo>
                  <a:lnTo>
                    <a:pt x="132940" y="139094"/>
                  </a:lnTo>
                  <a:lnTo>
                    <a:pt x="123598" y="144469"/>
                  </a:lnTo>
                  <a:lnTo>
                    <a:pt x="114293" y="139094"/>
                  </a:lnTo>
                  <a:lnTo>
                    <a:pt x="123598" y="133718"/>
                  </a:lnTo>
                  <a:close/>
                  <a:moveTo>
                    <a:pt x="143283" y="133718"/>
                  </a:moveTo>
                  <a:lnTo>
                    <a:pt x="152625" y="139094"/>
                  </a:lnTo>
                  <a:lnTo>
                    <a:pt x="143283" y="144469"/>
                  </a:lnTo>
                  <a:lnTo>
                    <a:pt x="133978" y="139094"/>
                  </a:lnTo>
                  <a:lnTo>
                    <a:pt x="143283" y="133718"/>
                  </a:lnTo>
                  <a:close/>
                  <a:moveTo>
                    <a:pt x="162968" y="133718"/>
                  </a:moveTo>
                  <a:lnTo>
                    <a:pt x="172310" y="139094"/>
                  </a:lnTo>
                  <a:lnTo>
                    <a:pt x="162968" y="144469"/>
                  </a:lnTo>
                  <a:lnTo>
                    <a:pt x="153626" y="139094"/>
                  </a:lnTo>
                  <a:lnTo>
                    <a:pt x="162968" y="133718"/>
                  </a:lnTo>
                  <a:close/>
                  <a:moveTo>
                    <a:pt x="182653" y="133718"/>
                  </a:moveTo>
                  <a:lnTo>
                    <a:pt x="191958" y="139094"/>
                  </a:lnTo>
                  <a:lnTo>
                    <a:pt x="182653" y="144469"/>
                  </a:lnTo>
                  <a:lnTo>
                    <a:pt x="173311" y="139094"/>
                  </a:lnTo>
                  <a:lnTo>
                    <a:pt x="182653" y="133718"/>
                  </a:lnTo>
                  <a:close/>
                  <a:moveTo>
                    <a:pt x="202301" y="133718"/>
                  </a:moveTo>
                  <a:lnTo>
                    <a:pt x="211643" y="139094"/>
                  </a:lnTo>
                  <a:lnTo>
                    <a:pt x="202301" y="144469"/>
                  </a:lnTo>
                  <a:lnTo>
                    <a:pt x="192996" y="139094"/>
                  </a:lnTo>
                  <a:lnTo>
                    <a:pt x="202301" y="133718"/>
                  </a:lnTo>
                  <a:close/>
                  <a:moveTo>
                    <a:pt x="221986" y="133718"/>
                  </a:moveTo>
                  <a:lnTo>
                    <a:pt x="231328" y="139094"/>
                  </a:lnTo>
                  <a:lnTo>
                    <a:pt x="221986" y="144469"/>
                  </a:lnTo>
                  <a:lnTo>
                    <a:pt x="212644" y="139094"/>
                  </a:lnTo>
                  <a:lnTo>
                    <a:pt x="221986" y="133718"/>
                  </a:lnTo>
                  <a:close/>
                  <a:moveTo>
                    <a:pt x="241672" y="133718"/>
                  </a:moveTo>
                  <a:lnTo>
                    <a:pt x="250977" y="139094"/>
                  </a:lnTo>
                  <a:lnTo>
                    <a:pt x="241672" y="144469"/>
                  </a:lnTo>
                  <a:lnTo>
                    <a:pt x="232329" y="139094"/>
                  </a:lnTo>
                  <a:lnTo>
                    <a:pt x="241672" y="133718"/>
                  </a:lnTo>
                  <a:close/>
                  <a:moveTo>
                    <a:pt x="261357" y="133718"/>
                  </a:moveTo>
                  <a:lnTo>
                    <a:pt x="270662" y="139094"/>
                  </a:lnTo>
                  <a:lnTo>
                    <a:pt x="261357" y="144469"/>
                  </a:lnTo>
                  <a:lnTo>
                    <a:pt x="252015" y="139094"/>
                  </a:lnTo>
                  <a:lnTo>
                    <a:pt x="261357" y="133718"/>
                  </a:lnTo>
                  <a:close/>
                  <a:moveTo>
                    <a:pt x="15385" y="139390"/>
                  </a:moveTo>
                  <a:lnTo>
                    <a:pt x="24727" y="144766"/>
                  </a:lnTo>
                  <a:lnTo>
                    <a:pt x="15385" y="150141"/>
                  </a:lnTo>
                  <a:lnTo>
                    <a:pt x="6080" y="144766"/>
                  </a:lnTo>
                  <a:lnTo>
                    <a:pt x="15385" y="139390"/>
                  </a:lnTo>
                  <a:close/>
                  <a:moveTo>
                    <a:pt x="35070" y="139390"/>
                  </a:moveTo>
                  <a:lnTo>
                    <a:pt x="44412" y="144766"/>
                  </a:lnTo>
                  <a:lnTo>
                    <a:pt x="35070" y="150141"/>
                  </a:lnTo>
                  <a:lnTo>
                    <a:pt x="25765" y="144766"/>
                  </a:lnTo>
                  <a:lnTo>
                    <a:pt x="35070" y="139390"/>
                  </a:lnTo>
                  <a:close/>
                  <a:moveTo>
                    <a:pt x="54755" y="139390"/>
                  </a:moveTo>
                  <a:lnTo>
                    <a:pt x="64097" y="144766"/>
                  </a:lnTo>
                  <a:lnTo>
                    <a:pt x="54755" y="150141"/>
                  </a:lnTo>
                  <a:lnTo>
                    <a:pt x="45413" y="144766"/>
                  </a:lnTo>
                  <a:lnTo>
                    <a:pt x="54755" y="139390"/>
                  </a:lnTo>
                  <a:close/>
                  <a:moveTo>
                    <a:pt x="74440" y="139390"/>
                  </a:moveTo>
                  <a:lnTo>
                    <a:pt x="83745" y="144766"/>
                  </a:lnTo>
                  <a:lnTo>
                    <a:pt x="74440" y="150141"/>
                  </a:lnTo>
                  <a:lnTo>
                    <a:pt x="65098" y="144766"/>
                  </a:lnTo>
                  <a:lnTo>
                    <a:pt x="74440" y="139390"/>
                  </a:lnTo>
                  <a:close/>
                  <a:moveTo>
                    <a:pt x="94088" y="139390"/>
                  </a:moveTo>
                  <a:lnTo>
                    <a:pt x="103431" y="144766"/>
                  </a:lnTo>
                  <a:lnTo>
                    <a:pt x="94088" y="150141"/>
                  </a:lnTo>
                  <a:lnTo>
                    <a:pt x="84783" y="144766"/>
                  </a:lnTo>
                  <a:lnTo>
                    <a:pt x="94088" y="139390"/>
                  </a:lnTo>
                  <a:close/>
                  <a:moveTo>
                    <a:pt x="113774" y="139390"/>
                  </a:moveTo>
                  <a:lnTo>
                    <a:pt x="123116" y="144766"/>
                  </a:lnTo>
                  <a:lnTo>
                    <a:pt x="113774" y="150141"/>
                  </a:lnTo>
                  <a:lnTo>
                    <a:pt x="104431" y="144766"/>
                  </a:lnTo>
                  <a:lnTo>
                    <a:pt x="113774" y="139390"/>
                  </a:lnTo>
                  <a:close/>
                  <a:moveTo>
                    <a:pt x="133459" y="139390"/>
                  </a:moveTo>
                  <a:lnTo>
                    <a:pt x="142764" y="144766"/>
                  </a:lnTo>
                  <a:lnTo>
                    <a:pt x="133459" y="150141"/>
                  </a:lnTo>
                  <a:lnTo>
                    <a:pt x="124117" y="144766"/>
                  </a:lnTo>
                  <a:lnTo>
                    <a:pt x="133459" y="139390"/>
                  </a:lnTo>
                  <a:close/>
                  <a:moveTo>
                    <a:pt x="153144" y="139390"/>
                  </a:moveTo>
                  <a:lnTo>
                    <a:pt x="162449" y="144766"/>
                  </a:lnTo>
                  <a:lnTo>
                    <a:pt x="153144" y="150141"/>
                  </a:lnTo>
                  <a:lnTo>
                    <a:pt x="143802" y="144766"/>
                  </a:lnTo>
                  <a:lnTo>
                    <a:pt x="153144" y="139390"/>
                  </a:lnTo>
                  <a:close/>
                  <a:moveTo>
                    <a:pt x="172792" y="139390"/>
                  </a:moveTo>
                  <a:lnTo>
                    <a:pt x="182134" y="144766"/>
                  </a:lnTo>
                  <a:lnTo>
                    <a:pt x="172792" y="150141"/>
                  </a:lnTo>
                  <a:lnTo>
                    <a:pt x="163487" y="144766"/>
                  </a:lnTo>
                  <a:lnTo>
                    <a:pt x="172792" y="139390"/>
                  </a:lnTo>
                  <a:close/>
                  <a:moveTo>
                    <a:pt x="192477" y="139390"/>
                  </a:moveTo>
                  <a:lnTo>
                    <a:pt x="201819" y="144766"/>
                  </a:lnTo>
                  <a:lnTo>
                    <a:pt x="192477" y="150141"/>
                  </a:lnTo>
                  <a:lnTo>
                    <a:pt x="183135" y="144766"/>
                  </a:lnTo>
                  <a:lnTo>
                    <a:pt x="192477" y="139390"/>
                  </a:lnTo>
                  <a:close/>
                  <a:moveTo>
                    <a:pt x="212162" y="139390"/>
                  </a:moveTo>
                  <a:lnTo>
                    <a:pt x="221467" y="144766"/>
                  </a:lnTo>
                  <a:lnTo>
                    <a:pt x="212162" y="150141"/>
                  </a:lnTo>
                  <a:lnTo>
                    <a:pt x="202820" y="144766"/>
                  </a:lnTo>
                  <a:lnTo>
                    <a:pt x="212162" y="139390"/>
                  </a:lnTo>
                  <a:close/>
                  <a:moveTo>
                    <a:pt x="231810" y="139390"/>
                  </a:moveTo>
                  <a:lnTo>
                    <a:pt x="241153" y="144766"/>
                  </a:lnTo>
                  <a:lnTo>
                    <a:pt x="231810" y="150141"/>
                  </a:lnTo>
                  <a:lnTo>
                    <a:pt x="222505" y="144766"/>
                  </a:lnTo>
                  <a:lnTo>
                    <a:pt x="231810" y="139390"/>
                  </a:lnTo>
                  <a:close/>
                  <a:moveTo>
                    <a:pt x="251496" y="139390"/>
                  </a:moveTo>
                  <a:lnTo>
                    <a:pt x="260838" y="144766"/>
                  </a:lnTo>
                  <a:lnTo>
                    <a:pt x="251496" y="150141"/>
                  </a:lnTo>
                  <a:lnTo>
                    <a:pt x="242153" y="144766"/>
                  </a:lnTo>
                  <a:lnTo>
                    <a:pt x="251496" y="139390"/>
                  </a:lnTo>
                  <a:close/>
                  <a:moveTo>
                    <a:pt x="271181" y="139390"/>
                  </a:moveTo>
                  <a:lnTo>
                    <a:pt x="280523" y="144766"/>
                  </a:lnTo>
                  <a:lnTo>
                    <a:pt x="271181" y="150141"/>
                  </a:lnTo>
                  <a:lnTo>
                    <a:pt x="261839" y="144766"/>
                  </a:lnTo>
                  <a:lnTo>
                    <a:pt x="271181" y="139390"/>
                  </a:lnTo>
                  <a:close/>
                  <a:moveTo>
                    <a:pt x="25246" y="145062"/>
                  </a:moveTo>
                  <a:lnTo>
                    <a:pt x="34588" y="150438"/>
                  </a:lnTo>
                  <a:lnTo>
                    <a:pt x="25246" y="155850"/>
                  </a:lnTo>
                  <a:lnTo>
                    <a:pt x="15904" y="150438"/>
                  </a:lnTo>
                  <a:lnTo>
                    <a:pt x="25246" y="145062"/>
                  </a:lnTo>
                  <a:close/>
                  <a:moveTo>
                    <a:pt x="44931" y="145062"/>
                  </a:moveTo>
                  <a:lnTo>
                    <a:pt x="54236" y="150438"/>
                  </a:lnTo>
                  <a:lnTo>
                    <a:pt x="44931" y="155850"/>
                  </a:lnTo>
                  <a:lnTo>
                    <a:pt x="35589" y="150438"/>
                  </a:lnTo>
                  <a:lnTo>
                    <a:pt x="44931" y="145062"/>
                  </a:lnTo>
                  <a:close/>
                  <a:moveTo>
                    <a:pt x="64579" y="145062"/>
                  </a:moveTo>
                  <a:lnTo>
                    <a:pt x="73921" y="150438"/>
                  </a:lnTo>
                  <a:lnTo>
                    <a:pt x="64579" y="155850"/>
                  </a:lnTo>
                  <a:lnTo>
                    <a:pt x="55274" y="150438"/>
                  </a:lnTo>
                  <a:lnTo>
                    <a:pt x="64579" y="145062"/>
                  </a:lnTo>
                  <a:close/>
                  <a:moveTo>
                    <a:pt x="84264" y="145062"/>
                  </a:moveTo>
                  <a:lnTo>
                    <a:pt x="93606" y="150438"/>
                  </a:lnTo>
                  <a:lnTo>
                    <a:pt x="84264" y="155850"/>
                  </a:lnTo>
                  <a:lnTo>
                    <a:pt x="74922" y="150438"/>
                  </a:lnTo>
                  <a:lnTo>
                    <a:pt x="84264" y="145062"/>
                  </a:lnTo>
                  <a:close/>
                  <a:moveTo>
                    <a:pt x="103950" y="145062"/>
                  </a:moveTo>
                  <a:lnTo>
                    <a:pt x="113255" y="150438"/>
                  </a:lnTo>
                  <a:lnTo>
                    <a:pt x="103950" y="155850"/>
                  </a:lnTo>
                  <a:lnTo>
                    <a:pt x="94607" y="150438"/>
                  </a:lnTo>
                  <a:lnTo>
                    <a:pt x="103950" y="145062"/>
                  </a:lnTo>
                  <a:close/>
                  <a:moveTo>
                    <a:pt x="123598" y="145062"/>
                  </a:moveTo>
                  <a:lnTo>
                    <a:pt x="132940" y="150438"/>
                  </a:lnTo>
                  <a:lnTo>
                    <a:pt x="123598" y="155850"/>
                  </a:lnTo>
                  <a:lnTo>
                    <a:pt x="114293" y="150438"/>
                  </a:lnTo>
                  <a:lnTo>
                    <a:pt x="123598" y="145062"/>
                  </a:lnTo>
                  <a:close/>
                  <a:moveTo>
                    <a:pt x="143283" y="145062"/>
                  </a:moveTo>
                  <a:lnTo>
                    <a:pt x="152625" y="150438"/>
                  </a:lnTo>
                  <a:lnTo>
                    <a:pt x="143283" y="155850"/>
                  </a:lnTo>
                  <a:lnTo>
                    <a:pt x="133978" y="150438"/>
                  </a:lnTo>
                  <a:lnTo>
                    <a:pt x="143283" y="145062"/>
                  </a:lnTo>
                  <a:close/>
                  <a:moveTo>
                    <a:pt x="162968" y="145062"/>
                  </a:moveTo>
                  <a:lnTo>
                    <a:pt x="172310" y="150438"/>
                  </a:lnTo>
                  <a:lnTo>
                    <a:pt x="162968" y="155850"/>
                  </a:lnTo>
                  <a:lnTo>
                    <a:pt x="153626" y="150438"/>
                  </a:lnTo>
                  <a:lnTo>
                    <a:pt x="162968" y="145062"/>
                  </a:lnTo>
                  <a:close/>
                  <a:moveTo>
                    <a:pt x="182653" y="145062"/>
                  </a:moveTo>
                  <a:lnTo>
                    <a:pt x="191958" y="150438"/>
                  </a:lnTo>
                  <a:lnTo>
                    <a:pt x="182653" y="155850"/>
                  </a:lnTo>
                  <a:lnTo>
                    <a:pt x="173311" y="150438"/>
                  </a:lnTo>
                  <a:lnTo>
                    <a:pt x="182653" y="145062"/>
                  </a:lnTo>
                  <a:close/>
                  <a:moveTo>
                    <a:pt x="202301" y="145062"/>
                  </a:moveTo>
                  <a:lnTo>
                    <a:pt x="211643" y="150438"/>
                  </a:lnTo>
                  <a:lnTo>
                    <a:pt x="202301" y="155850"/>
                  </a:lnTo>
                  <a:lnTo>
                    <a:pt x="192996" y="150438"/>
                  </a:lnTo>
                  <a:lnTo>
                    <a:pt x="202301" y="145062"/>
                  </a:lnTo>
                  <a:close/>
                  <a:moveTo>
                    <a:pt x="221986" y="145062"/>
                  </a:moveTo>
                  <a:lnTo>
                    <a:pt x="231328" y="150438"/>
                  </a:lnTo>
                  <a:lnTo>
                    <a:pt x="221986" y="155850"/>
                  </a:lnTo>
                  <a:lnTo>
                    <a:pt x="212644" y="150438"/>
                  </a:lnTo>
                  <a:lnTo>
                    <a:pt x="221986" y="145062"/>
                  </a:lnTo>
                  <a:close/>
                  <a:moveTo>
                    <a:pt x="241672" y="145062"/>
                  </a:moveTo>
                  <a:lnTo>
                    <a:pt x="250977" y="150438"/>
                  </a:lnTo>
                  <a:lnTo>
                    <a:pt x="241672" y="155850"/>
                  </a:lnTo>
                  <a:lnTo>
                    <a:pt x="232329" y="150438"/>
                  </a:lnTo>
                  <a:lnTo>
                    <a:pt x="241672" y="145062"/>
                  </a:lnTo>
                  <a:close/>
                  <a:moveTo>
                    <a:pt x="261357" y="145062"/>
                  </a:moveTo>
                  <a:lnTo>
                    <a:pt x="270662" y="150438"/>
                  </a:lnTo>
                  <a:lnTo>
                    <a:pt x="261357" y="155850"/>
                  </a:lnTo>
                  <a:lnTo>
                    <a:pt x="252015" y="150438"/>
                  </a:lnTo>
                  <a:lnTo>
                    <a:pt x="261357" y="145062"/>
                  </a:lnTo>
                  <a:close/>
                  <a:moveTo>
                    <a:pt x="10121" y="0"/>
                  </a:moveTo>
                  <a:lnTo>
                    <a:pt x="14903" y="2780"/>
                  </a:lnTo>
                  <a:lnTo>
                    <a:pt x="5561" y="8156"/>
                  </a:lnTo>
                  <a:lnTo>
                    <a:pt x="0" y="4968"/>
                  </a:lnTo>
                  <a:lnTo>
                    <a:pt x="0" y="5561"/>
                  </a:lnTo>
                  <a:lnTo>
                    <a:pt x="5042" y="8452"/>
                  </a:lnTo>
                  <a:lnTo>
                    <a:pt x="0" y="11381"/>
                  </a:lnTo>
                  <a:lnTo>
                    <a:pt x="0" y="11974"/>
                  </a:lnTo>
                  <a:lnTo>
                    <a:pt x="5561" y="8749"/>
                  </a:lnTo>
                  <a:lnTo>
                    <a:pt x="14903" y="14124"/>
                  </a:lnTo>
                  <a:lnTo>
                    <a:pt x="5561" y="19537"/>
                  </a:lnTo>
                  <a:lnTo>
                    <a:pt x="0" y="16312"/>
                  </a:lnTo>
                  <a:lnTo>
                    <a:pt x="0" y="16905"/>
                  </a:lnTo>
                  <a:lnTo>
                    <a:pt x="5042" y="19833"/>
                  </a:lnTo>
                  <a:lnTo>
                    <a:pt x="0" y="22725"/>
                  </a:lnTo>
                  <a:lnTo>
                    <a:pt x="0" y="23318"/>
                  </a:lnTo>
                  <a:lnTo>
                    <a:pt x="5561" y="20130"/>
                  </a:lnTo>
                  <a:lnTo>
                    <a:pt x="14903" y="25505"/>
                  </a:lnTo>
                  <a:lnTo>
                    <a:pt x="5561" y="30881"/>
                  </a:lnTo>
                  <a:lnTo>
                    <a:pt x="0" y="27693"/>
                  </a:lnTo>
                  <a:lnTo>
                    <a:pt x="0" y="28249"/>
                  </a:lnTo>
                  <a:lnTo>
                    <a:pt x="5042" y="31177"/>
                  </a:lnTo>
                  <a:lnTo>
                    <a:pt x="0" y="34106"/>
                  </a:lnTo>
                  <a:lnTo>
                    <a:pt x="0" y="34662"/>
                  </a:lnTo>
                  <a:lnTo>
                    <a:pt x="5561" y="31474"/>
                  </a:lnTo>
                  <a:lnTo>
                    <a:pt x="14903" y="36849"/>
                  </a:lnTo>
                  <a:lnTo>
                    <a:pt x="5561" y="42262"/>
                  </a:lnTo>
                  <a:lnTo>
                    <a:pt x="0" y="39037"/>
                  </a:lnTo>
                  <a:lnTo>
                    <a:pt x="0" y="39630"/>
                  </a:lnTo>
                  <a:lnTo>
                    <a:pt x="5042" y="42521"/>
                  </a:lnTo>
                  <a:lnTo>
                    <a:pt x="0" y="45450"/>
                  </a:lnTo>
                  <a:lnTo>
                    <a:pt x="0" y="46043"/>
                  </a:lnTo>
                  <a:lnTo>
                    <a:pt x="5561" y="42818"/>
                  </a:lnTo>
                  <a:lnTo>
                    <a:pt x="14903" y="48230"/>
                  </a:lnTo>
                  <a:lnTo>
                    <a:pt x="5561" y="53606"/>
                  </a:lnTo>
                  <a:lnTo>
                    <a:pt x="0" y="50381"/>
                  </a:lnTo>
                  <a:lnTo>
                    <a:pt x="0" y="50974"/>
                  </a:lnTo>
                  <a:lnTo>
                    <a:pt x="5042" y="53902"/>
                  </a:lnTo>
                  <a:lnTo>
                    <a:pt x="0" y="56794"/>
                  </a:lnTo>
                  <a:lnTo>
                    <a:pt x="0" y="57387"/>
                  </a:lnTo>
                  <a:lnTo>
                    <a:pt x="5561" y="54199"/>
                  </a:lnTo>
                  <a:lnTo>
                    <a:pt x="14903" y="59574"/>
                  </a:lnTo>
                  <a:lnTo>
                    <a:pt x="5561" y="64950"/>
                  </a:lnTo>
                  <a:lnTo>
                    <a:pt x="0" y="61762"/>
                  </a:lnTo>
                  <a:lnTo>
                    <a:pt x="0" y="62355"/>
                  </a:lnTo>
                  <a:lnTo>
                    <a:pt x="5042" y="65246"/>
                  </a:lnTo>
                  <a:lnTo>
                    <a:pt x="0" y="68175"/>
                  </a:lnTo>
                  <a:lnTo>
                    <a:pt x="0" y="68768"/>
                  </a:lnTo>
                  <a:lnTo>
                    <a:pt x="5561" y="65543"/>
                  </a:lnTo>
                  <a:lnTo>
                    <a:pt x="14903" y="70918"/>
                  </a:lnTo>
                  <a:lnTo>
                    <a:pt x="5561" y="76331"/>
                  </a:lnTo>
                  <a:lnTo>
                    <a:pt x="0" y="73106"/>
                  </a:lnTo>
                  <a:lnTo>
                    <a:pt x="0" y="73699"/>
                  </a:lnTo>
                  <a:lnTo>
                    <a:pt x="5042" y="76627"/>
                  </a:lnTo>
                  <a:lnTo>
                    <a:pt x="0" y="79519"/>
                  </a:lnTo>
                  <a:lnTo>
                    <a:pt x="0" y="80112"/>
                  </a:lnTo>
                  <a:lnTo>
                    <a:pt x="5561" y="76924"/>
                  </a:lnTo>
                  <a:lnTo>
                    <a:pt x="14903" y="82299"/>
                  </a:lnTo>
                  <a:lnTo>
                    <a:pt x="5561" y="87675"/>
                  </a:lnTo>
                  <a:lnTo>
                    <a:pt x="0" y="84487"/>
                  </a:lnTo>
                  <a:lnTo>
                    <a:pt x="0" y="85043"/>
                  </a:lnTo>
                  <a:lnTo>
                    <a:pt x="5042" y="87971"/>
                  </a:lnTo>
                  <a:lnTo>
                    <a:pt x="0" y="90900"/>
                  </a:lnTo>
                  <a:lnTo>
                    <a:pt x="0" y="91493"/>
                  </a:lnTo>
                  <a:lnTo>
                    <a:pt x="5561" y="88268"/>
                  </a:lnTo>
                  <a:lnTo>
                    <a:pt x="14903" y="93643"/>
                  </a:lnTo>
                  <a:lnTo>
                    <a:pt x="5561" y="99056"/>
                  </a:lnTo>
                  <a:lnTo>
                    <a:pt x="0" y="95831"/>
                  </a:lnTo>
                  <a:lnTo>
                    <a:pt x="0" y="96424"/>
                  </a:lnTo>
                  <a:lnTo>
                    <a:pt x="5042" y="99353"/>
                  </a:lnTo>
                  <a:lnTo>
                    <a:pt x="0" y="102244"/>
                  </a:lnTo>
                  <a:lnTo>
                    <a:pt x="0" y="102837"/>
                  </a:lnTo>
                  <a:lnTo>
                    <a:pt x="5561" y="99612"/>
                  </a:lnTo>
                  <a:lnTo>
                    <a:pt x="14903" y="105025"/>
                  </a:lnTo>
                  <a:lnTo>
                    <a:pt x="5561" y="110400"/>
                  </a:lnTo>
                  <a:lnTo>
                    <a:pt x="0" y="107175"/>
                  </a:lnTo>
                  <a:lnTo>
                    <a:pt x="0" y="107768"/>
                  </a:lnTo>
                  <a:lnTo>
                    <a:pt x="5042" y="110697"/>
                  </a:lnTo>
                  <a:lnTo>
                    <a:pt x="0" y="113625"/>
                  </a:lnTo>
                  <a:lnTo>
                    <a:pt x="0" y="114181"/>
                  </a:lnTo>
                  <a:lnTo>
                    <a:pt x="5561" y="110993"/>
                  </a:lnTo>
                  <a:lnTo>
                    <a:pt x="14903" y="116369"/>
                  </a:lnTo>
                  <a:lnTo>
                    <a:pt x="5561" y="121744"/>
                  </a:lnTo>
                  <a:lnTo>
                    <a:pt x="0" y="118556"/>
                  </a:lnTo>
                  <a:lnTo>
                    <a:pt x="0" y="119149"/>
                  </a:lnTo>
                  <a:lnTo>
                    <a:pt x="5042" y="122040"/>
                  </a:lnTo>
                  <a:lnTo>
                    <a:pt x="0" y="124969"/>
                  </a:lnTo>
                  <a:lnTo>
                    <a:pt x="0" y="125562"/>
                  </a:lnTo>
                  <a:lnTo>
                    <a:pt x="5561" y="122337"/>
                  </a:lnTo>
                  <a:lnTo>
                    <a:pt x="14903" y="127750"/>
                  </a:lnTo>
                  <a:lnTo>
                    <a:pt x="5561" y="133125"/>
                  </a:lnTo>
                  <a:lnTo>
                    <a:pt x="0" y="129900"/>
                  </a:lnTo>
                  <a:lnTo>
                    <a:pt x="0" y="130493"/>
                  </a:lnTo>
                  <a:lnTo>
                    <a:pt x="5042" y="133422"/>
                  </a:lnTo>
                  <a:lnTo>
                    <a:pt x="0" y="136313"/>
                  </a:lnTo>
                  <a:lnTo>
                    <a:pt x="0" y="136906"/>
                  </a:lnTo>
                  <a:lnTo>
                    <a:pt x="5561" y="133718"/>
                  </a:lnTo>
                  <a:lnTo>
                    <a:pt x="14903" y="139094"/>
                  </a:lnTo>
                  <a:lnTo>
                    <a:pt x="5561" y="144469"/>
                  </a:lnTo>
                  <a:lnTo>
                    <a:pt x="0" y="141281"/>
                  </a:lnTo>
                  <a:lnTo>
                    <a:pt x="0" y="141874"/>
                  </a:lnTo>
                  <a:lnTo>
                    <a:pt x="5042" y="144766"/>
                  </a:lnTo>
                  <a:lnTo>
                    <a:pt x="0" y="147694"/>
                  </a:lnTo>
                  <a:lnTo>
                    <a:pt x="0" y="148287"/>
                  </a:lnTo>
                  <a:lnTo>
                    <a:pt x="5561" y="145062"/>
                  </a:lnTo>
                  <a:lnTo>
                    <a:pt x="14903" y="150438"/>
                  </a:lnTo>
                  <a:lnTo>
                    <a:pt x="5561" y="155850"/>
                  </a:lnTo>
                  <a:lnTo>
                    <a:pt x="0" y="152625"/>
                  </a:lnTo>
                  <a:lnTo>
                    <a:pt x="0" y="153218"/>
                  </a:lnTo>
                  <a:lnTo>
                    <a:pt x="5042" y="156147"/>
                  </a:lnTo>
                  <a:lnTo>
                    <a:pt x="0" y="159038"/>
                  </a:lnTo>
                  <a:lnTo>
                    <a:pt x="0" y="159631"/>
                  </a:lnTo>
                  <a:lnTo>
                    <a:pt x="5561" y="156406"/>
                  </a:lnTo>
                  <a:lnTo>
                    <a:pt x="14384" y="161522"/>
                  </a:lnTo>
                  <a:lnTo>
                    <a:pt x="15385" y="161522"/>
                  </a:lnTo>
                  <a:lnTo>
                    <a:pt x="6080" y="156147"/>
                  </a:lnTo>
                  <a:lnTo>
                    <a:pt x="15385" y="150734"/>
                  </a:lnTo>
                  <a:lnTo>
                    <a:pt x="24727" y="156147"/>
                  </a:lnTo>
                  <a:lnTo>
                    <a:pt x="15385" y="161522"/>
                  </a:lnTo>
                  <a:lnTo>
                    <a:pt x="16423" y="161522"/>
                  </a:lnTo>
                  <a:lnTo>
                    <a:pt x="25246" y="156406"/>
                  </a:lnTo>
                  <a:lnTo>
                    <a:pt x="34069" y="161522"/>
                  </a:lnTo>
                  <a:lnTo>
                    <a:pt x="35070" y="161522"/>
                  </a:lnTo>
                  <a:lnTo>
                    <a:pt x="25765" y="156147"/>
                  </a:lnTo>
                  <a:lnTo>
                    <a:pt x="35070" y="150734"/>
                  </a:lnTo>
                  <a:lnTo>
                    <a:pt x="44412" y="156147"/>
                  </a:lnTo>
                  <a:lnTo>
                    <a:pt x="35070" y="161522"/>
                  </a:lnTo>
                  <a:lnTo>
                    <a:pt x="36108" y="161522"/>
                  </a:lnTo>
                  <a:lnTo>
                    <a:pt x="44931" y="156406"/>
                  </a:lnTo>
                  <a:lnTo>
                    <a:pt x="53754" y="161522"/>
                  </a:lnTo>
                  <a:lnTo>
                    <a:pt x="54755" y="161522"/>
                  </a:lnTo>
                  <a:lnTo>
                    <a:pt x="45413" y="156147"/>
                  </a:lnTo>
                  <a:lnTo>
                    <a:pt x="54755" y="150734"/>
                  </a:lnTo>
                  <a:lnTo>
                    <a:pt x="64097" y="156147"/>
                  </a:lnTo>
                  <a:lnTo>
                    <a:pt x="54755" y="161522"/>
                  </a:lnTo>
                  <a:lnTo>
                    <a:pt x="55756" y="161522"/>
                  </a:lnTo>
                  <a:lnTo>
                    <a:pt x="64579" y="156406"/>
                  </a:lnTo>
                  <a:lnTo>
                    <a:pt x="73402" y="161522"/>
                  </a:lnTo>
                  <a:lnTo>
                    <a:pt x="74440" y="161522"/>
                  </a:lnTo>
                  <a:lnTo>
                    <a:pt x="65098" y="156147"/>
                  </a:lnTo>
                  <a:lnTo>
                    <a:pt x="74440" y="150734"/>
                  </a:lnTo>
                  <a:lnTo>
                    <a:pt x="83745" y="156147"/>
                  </a:lnTo>
                  <a:lnTo>
                    <a:pt x="74440" y="161522"/>
                  </a:lnTo>
                  <a:lnTo>
                    <a:pt x="75441" y="161522"/>
                  </a:lnTo>
                  <a:lnTo>
                    <a:pt x="84264" y="156406"/>
                  </a:lnTo>
                  <a:lnTo>
                    <a:pt x="93087" y="161522"/>
                  </a:lnTo>
                  <a:lnTo>
                    <a:pt x="94088" y="161522"/>
                  </a:lnTo>
                  <a:lnTo>
                    <a:pt x="84783" y="156147"/>
                  </a:lnTo>
                  <a:lnTo>
                    <a:pt x="94088" y="150734"/>
                  </a:lnTo>
                  <a:lnTo>
                    <a:pt x="103431" y="156147"/>
                  </a:lnTo>
                  <a:lnTo>
                    <a:pt x="94088" y="161522"/>
                  </a:lnTo>
                  <a:lnTo>
                    <a:pt x="95126" y="161522"/>
                  </a:lnTo>
                  <a:lnTo>
                    <a:pt x="103950" y="156406"/>
                  </a:lnTo>
                  <a:lnTo>
                    <a:pt x="112773" y="161522"/>
                  </a:lnTo>
                  <a:lnTo>
                    <a:pt x="113774" y="161522"/>
                  </a:lnTo>
                  <a:lnTo>
                    <a:pt x="104431" y="156147"/>
                  </a:lnTo>
                  <a:lnTo>
                    <a:pt x="113774" y="150734"/>
                  </a:lnTo>
                  <a:lnTo>
                    <a:pt x="123116" y="156147"/>
                  </a:lnTo>
                  <a:lnTo>
                    <a:pt x="113774" y="161522"/>
                  </a:lnTo>
                  <a:lnTo>
                    <a:pt x="114775" y="161522"/>
                  </a:lnTo>
                  <a:lnTo>
                    <a:pt x="123598" y="156443"/>
                  </a:lnTo>
                  <a:lnTo>
                    <a:pt x="132421" y="161522"/>
                  </a:lnTo>
                  <a:lnTo>
                    <a:pt x="133459" y="161522"/>
                  </a:lnTo>
                  <a:lnTo>
                    <a:pt x="124117" y="156147"/>
                  </a:lnTo>
                  <a:lnTo>
                    <a:pt x="133459" y="150734"/>
                  </a:lnTo>
                  <a:lnTo>
                    <a:pt x="142764" y="156147"/>
                  </a:lnTo>
                  <a:lnTo>
                    <a:pt x="133459" y="161522"/>
                  </a:lnTo>
                  <a:lnTo>
                    <a:pt x="134460" y="161522"/>
                  </a:lnTo>
                  <a:lnTo>
                    <a:pt x="143283" y="156443"/>
                  </a:lnTo>
                  <a:lnTo>
                    <a:pt x="152106" y="161522"/>
                  </a:lnTo>
                  <a:lnTo>
                    <a:pt x="153144" y="161522"/>
                  </a:lnTo>
                  <a:lnTo>
                    <a:pt x="143802" y="156147"/>
                  </a:lnTo>
                  <a:lnTo>
                    <a:pt x="153144" y="150734"/>
                  </a:lnTo>
                  <a:lnTo>
                    <a:pt x="162449" y="156147"/>
                  </a:lnTo>
                  <a:lnTo>
                    <a:pt x="153144" y="161522"/>
                  </a:lnTo>
                  <a:lnTo>
                    <a:pt x="154145" y="161522"/>
                  </a:lnTo>
                  <a:lnTo>
                    <a:pt x="162968" y="156443"/>
                  </a:lnTo>
                  <a:lnTo>
                    <a:pt x="171791" y="161522"/>
                  </a:lnTo>
                  <a:lnTo>
                    <a:pt x="172792" y="161522"/>
                  </a:lnTo>
                  <a:lnTo>
                    <a:pt x="163487" y="156147"/>
                  </a:lnTo>
                  <a:lnTo>
                    <a:pt x="172792" y="150734"/>
                  </a:lnTo>
                  <a:lnTo>
                    <a:pt x="182134" y="156147"/>
                  </a:lnTo>
                  <a:lnTo>
                    <a:pt x="172792" y="161522"/>
                  </a:lnTo>
                  <a:lnTo>
                    <a:pt x="173830" y="161522"/>
                  </a:lnTo>
                  <a:lnTo>
                    <a:pt x="182653" y="156443"/>
                  </a:lnTo>
                  <a:lnTo>
                    <a:pt x="191476" y="161522"/>
                  </a:lnTo>
                  <a:lnTo>
                    <a:pt x="192477" y="161522"/>
                  </a:lnTo>
                  <a:lnTo>
                    <a:pt x="183135" y="156147"/>
                  </a:lnTo>
                  <a:lnTo>
                    <a:pt x="192477" y="150734"/>
                  </a:lnTo>
                  <a:lnTo>
                    <a:pt x="201819" y="156147"/>
                  </a:lnTo>
                  <a:lnTo>
                    <a:pt x="192477" y="161522"/>
                  </a:lnTo>
                  <a:lnTo>
                    <a:pt x="193478" y="161522"/>
                  </a:lnTo>
                  <a:lnTo>
                    <a:pt x="202301" y="156406"/>
                  </a:lnTo>
                  <a:lnTo>
                    <a:pt x="211124" y="161522"/>
                  </a:lnTo>
                  <a:lnTo>
                    <a:pt x="212162" y="161522"/>
                  </a:lnTo>
                  <a:lnTo>
                    <a:pt x="202820" y="156147"/>
                  </a:lnTo>
                  <a:lnTo>
                    <a:pt x="212162" y="150734"/>
                  </a:lnTo>
                  <a:lnTo>
                    <a:pt x="221467" y="156147"/>
                  </a:lnTo>
                  <a:lnTo>
                    <a:pt x="212162" y="161522"/>
                  </a:lnTo>
                  <a:lnTo>
                    <a:pt x="213163" y="161522"/>
                  </a:lnTo>
                  <a:lnTo>
                    <a:pt x="221986" y="156406"/>
                  </a:lnTo>
                  <a:lnTo>
                    <a:pt x="230809" y="161522"/>
                  </a:lnTo>
                  <a:lnTo>
                    <a:pt x="231810" y="161522"/>
                  </a:lnTo>
                  <a:lnTo>
                    <a:pt x="222505" y="156147"/>
                  </a:lnTo>
                  <a:lnTo>
                    <a:pt x="231810" y="150734"/>
                  </a:lnTo>
                  <a:lnTo>
                    <a:pt x="241153" y="156147"/>
                  </a:lnTo>
                  <a:lnTo>
                    <a:pt x="231810" y="161522"/>
                  </a:lnTo>
                  <a:lnTo>
                    <a:pt x="232848" y="161522"/>
                  </a:lnTo>
                  <a:lnTo>
                    <a:pt x="241672" y="156406"/>
                  </a:lnTo>
                  <a:lnTo>
                    <a:pt x="250495" y="161522"/>
                  </a:lnTo>
                  <a:lnTo>
                    <a:pt x="251496" y="161522"/>
                  </a:lnTo>
                  <a:lnTo>
                    <a:pt x="242153" y="156147"/>
                  </a:lnTo>
                  <a:lnTo>
                    <a:pt x="251496" y="150734"/>
                  </a:lnTo>
                  <a:lnTo>
                    <a:pt x="260838" y="156147"/>
                  </a:lnTo>
                  <a:lnTo>
                    <a:pt x="251496" y="161522"/>
                  </a:lnTo>
                  <a:lnTo>
                    <a:pt x="252534" y="161522"/>
                  </a:lnTo>
                  <a:lnTo>
                    <a:pt x="261357" y="156443"/>
                  </a:lnTo>
                  <a:lnTo>
                    <a:pt x="270180" y="161522"/>
                  </a:lnTo>
                  <a:lnTo>
                    <a:pt x="271181" y="161522"/>
                  </a:lnTo>
                  <a:lnTo>
                    <a:pt x="261839" y="156147"/>
                  </a:lnTo>
                  <a:lnTo>
                    <a:pt x="271181" y="150734"/>
                  </a:lnTo>
                  <a:lnTo>
                    <a:pt x="280523" y="156147"/>
                  </a:lnTo>
                  <a:lnTo>
                    <a:pt x="271181" y="161522"/>
                  </a:lnTo>
                  <a:lnTo>
                    <a:pt x="272182" y="161522"/>
                  </a:lnTo>
                  <a:lnTo>
                    <a:pt x="281005" y="156443"/>
                  </a:lnTo>
                  <a:lnTo>
                    <a:pt x="285750" y="159149"/>
                  </a:lnTo>
                  <a:lnTo>
                    <a:pt x="285750" y="158556"/>
                  </a:lnTo>
                  <a:lnTo>
                    <a:pt x="281524" y="156147"/>
                  </a:lnTo>
                  <a:lnTo>
                    <a:pt x="285750" y="153700"/>
                  </a:lnTo>
                  <a:lnTo>
                    <a:pt x="285750" y="153107"/>
                  </a:lnTo>
                  <a:lnTo>
                    <a:pt x="281005" y="155850"/>
                  </a:lnTo>
                  <a:lnTo>
                    <a:pt x="271700" y="150438"/>
                  </a:lnTo>
                  <a:lnTo>
                    <a:pt x="281005" y="145062"/>
                  </a:lnTo>
                  <a:lnTo>
                    <a:pt x="285750" y="147805"/>
                  </a:lnTo>
                  <a:lnTo>
                    <a:pt x="285750" y="147212"/>
                  </a:lnTo>
                  <a:lnTo>
                    <a:pt x="281524" y="144766"/>
                  </a:lnTo>
                  <a:lnTo>
                    <a:pt x="285750" y="142319"/>
                  </a:lnTo>
                  <a:lnTo>
                    <a:pt x="285750" y="141763"/>
                  </a:lnTo>
                  <a:lnTo>
                    <a:pt x="281005" y="144469"/>
                  </a:lnTo>
                  <a:lnTo>
                    <a:pt x="271700" y="139094"/>
                  </a:lnTo>
                  <a:lnTo>
                    <a:pt x="281005" y="133718"/>
                  </a:lnTo>
                  <a:lnTo>
                    <a:pt x="285750" y="136424"/>
                  </a:lnTo>
                  <a:lnTo>
                    <a:pt x="285750" y="135868"/>
                  </a:lnTo>
                  <a:lnTo>
                    <a:pt x="281524" y="133422"/>
                  </a:lnTo>
                  <a:lnTo>
                    <a:pt x="285750" y="130975"/>
                  </a:lnTo>
                  <a:lnTo>
                    <a:pt x="285750" y="130382"/>
                  </a:lnTo>
                  <a:lnTo>
                    <a:pt x="281005" y="133125"/>
                  </a:lnTo>
                  <a:lnTo>
                    <a:pt x="271700" y="127750"/>
                  </a:lnTo>
                  <a:lnTo>
                    <a:pt x="281005" y="122337"/>
                  </a:lnTo>
                  <a:lnTo>
                    <a:pt x="285750" y="125080"/>
                  </a:lnTo>
                  <a:lnTo>
                    <a:pt x="285750" y="124487"/>
                  </a:lnTo>
                  <a:lnTo>
                    <a:pt x="281524" y="122040"/>
                  </a:lnTo>
                  <a:lnTo>
                    <a:pt x="285750" y="119594"/>
                  </a:lnTo>
                  <a:lnTo>
                    <a:pt x="285750" y="119038"/>
                  </a:lnTo>
                  <a:lnTo>
                    <a:pt x="281005" y="121744"/>
                  </a:lnTo>
                  <a:lnTo>
                    <a:pt x="271700" y="116369"/>
                  </a:lnTo>
                  <a:lnTo>
                    <a:pt x="281005" y="110993"/>
                  </a:lnTo>
                  <a:lnTo>
                    <a:pt x="285750" y="113736"/>
                  </a:lnTo>
                  <a:lnTo>
                    <a:pt x="285750" y="113143"/>
                  </a:lnTo>
                  <a:lnTo>
                    <a:pt x="281524" y="110697"/>
                  </a:lnTo>
                  <a:lnTo>
                    <a:pt x="285750" y="108250"/>
                  </a:lnTo>
                  <a:lnTo>
                    <a:pt x="285750" y="107657"/>
                  </a:lnTo>
                  <a:lnTo>
                    <a:pt x="281005" y="110400"/>
                  </a:lnTo>
                  <a:lnTo>
                    <a:pt x="271700" y="105025"/>
                  </a:lnTo>
                  <a:lnTo>
                    <a:pt x="281005" y="99612"/>
                  </a:lnTo>
                  <a:lnTo>
                    <a:pt x="285750" y="102355"/>
                  </a:lnTo>
                  <a:lnTo>
                    <a:pt x="285750" y="101762"/>
                  </a:lnTo>
                  <a:lnTo>
                    <a:pt x="281524" y="99353"/>
                  </a:lnTo>
                  <a:lnTo>
                    <a:pt x="285750" y="96906"/>
                  </a:lnTo>
                  <a:lnTo>
                    <a:pt x="285750" y="96313"/>
                  </a:lnTo>
                  <a:lnTo>
                    <a:pt x="281005" y="99056"/>
                  </a:lnTo>
                  <a:lnTo>
                    <a:pt x="271700" y="93643"/>
                  </a:lnTo>
                  <a:lnTo>
                    <a:pt x="281005" y="88268"/>
                  </a:lnTo>
                  <a:lnTo>
                    <a:pt x="285750" y="91011"/>
                  </a:lnTo>
                  <a:lnTo>
                    <a:pt x="285750" y="90418"/>
                  </a:lnTo>
                  <a:lnTo>
                    <a:pt x="281524" y="87971"/>
                  </a:lnTo>
                  <a:lnTo>
                    <a:pt x="285750" y="85525"/>
                  </a:lnTo>
                  <a:lnTo>
                    <a:pt x="285750" y="84932"/>
                  </a:lnTo>
                  <a:lnTo>
                    <a:pt x="281005" y="87675"/>
                  </a:lnTo>
                  <a:lnTo>
                    <a:pt x="271700" y="82299"/>
                  </a:lnTo>
                  <a:lnTo>
                    <a:pt x="281005" y="76924"/>
                  </a:lnTo>
                  <a:lnTo>
                    <a:pt x="285750" y="79630"/>
                  </a:lnTo>
                  <a:lnTo>
                    <a:pt x="285750" y="79074"/>
                  </a:lnTo>
                  <a:lnTo>
                    <a:pt x="281524" y="76627"/>
                  </a:lnTo>
                  <a:lnTo>
                    <a:pt x="285750" y="74181"/>
                  </a:lnTo>
                  <a:lnTo>
                    <a:pt x="285750" y="73588"/>
                  </a:lnTo>
                  <a:lnTo>
                    <a:pt x="281005" y="76331"/>
                  </a:lnTo>
                  <a:lnTo>
                    <a:pt x="271700" y="70956"/>
                  </a:lnTo>
                  <a:lnTo>
                    <a:pt x="281005" y="65543"/>
                  </a:lnTo>
                  <a:lnTo>
                    <a:pt x="285750" y="68286"/>
                  </a:lnTo>
                  <a:lnTo>
                    <a:pt x="285750" y="67693"/>
                  </a:lnTo>
                  <a:lnTo>
                    <a:pt x="281524" y="65246"/>
                  </a:lnTo>
                  <a:lnTo>
                    <a:pt x="285750" y="62800"/>
                  </a:lnTo>
                  <a:lnTo>
                    <a:pt x="285750" y="62244"/>
                  </a:lnTo>
                  <a:lnTo>
                    <a:pt x="281005" y="64950"/>
                  </a:lnTo>
                  <a:lnTo>
                    <a:pt x="271700" y="59574"/>
                  </a:lnTo>
                  <a:lnTo>
                    <a:pt x="281005" y="54199"/>
                  </a:lnTo>
                  <a:lnTo>
                    <a:pt x="285750" y="56942"/>
                  </a:lnTo>
                  <a:lnTo>
                    <a:pt x="285750" y="56349"/>
                  </a:lnTo>
                  <a:lnTo>
                    <a:pt x="281524" y="53902"/>
                  </a:lnTo>
                  <a:lnTo>
                    <a:pt x="285750" y="51456"/>
                  </a:lnTo>
                  <a:lnTo>
                    <a:pt x="285750" y="50863"/>
                  </a:lnTo>
                  <a:lnTo>
                    <a:pt x="281005" y="53606"/>
                  </a:lnTo>
                  <a:lnTo>
                    <a:pt x="271700" y="48230"/>
                  </a:lnTo>
                  <a:lnTo>
                    <a:pt x="281005" y="42818"/>
                  </a:lnTo>
                  <a:lnTo>
                    <a:pt x="285750" y="45561"/>
                  </a:lnTo>
                  <a:lnTo>
                    <a:pt x="285750" y="44968"/>
                  </a:lnTo>
                  <a:lnTo>
                    <a:pt x="281524" y="42521"/>
                  </a:lnTo>
                  <a:lnTo>
                    <a:pt x="285750" y="40112"/>
                  </a:lnTo>
                  <a:lnTo>
                    <a:pt x="285750" y="39519"/>
                  </a:lnTo>
                  <a:lnTo>
                    <a:pt x="281005" y="42262"/>
                  </a:lnTo>
                  <a:lnTo>
                    <a:pt x="271700" y="36849"/>
                  </a:lnTo>
                  <a:lnTo>
                    <a:pt x="281005" y="31474"/>
                  </a:lnTo>
                  <a:lnTo>
                    <a:pt x="285750" y="34217"/>
                  </a:lnTo>
                  <a:lnTo>
                    <a:pt x="285750" y="33624"/>
                  </a:lnTo>
                  <a:lnTo>
                    <a:pt x="281524" y="31177"/>
                  </a:lnTo>
                  <a:lnTo>
                    <a:pt x="285750" y="28731"/>
                  </a:lnTo>
                  <a:lnTo>
                    <a:pt x="285750" y="28138"/>
                  </a:lnTo>
                  <a:lnTo>
                    <a:pt x="281005" y="30881"/>
                  </a:lnTo>
                  <a:lnTo>
                    <a:pt x="271700" y="25505"/>
                  </a:lnTo>
                  <a:lnTo>
                    <a:pt x="281005" y="20130"/>
                  </a:lnTo>
                  <a:lnTo>
                    <a:pt x="285750" y="22836"/>
                  </a:lnTo>
                  <a:lnTo>
                    <a:pt x="285750" y="22243"/>
                  </a:lnTo>
                  <a:lnTo>
                    <a:pt x="281524" y="19833"/>
                  </a:lnTo>
                  <a:lnTo>
                    <a:pt x="285750" y="17387"/>
                  </a:lnTo>
                  <a:lnTo>
                    <a:pt x="285750" y="16794"/>
                  </a:lnTo>
                  <a:lnTo>
                    <a:pt x="281005" y="19537"/>
                  </a:lnTo>
                  <a:lnTo>
                    <a:pt x="271700" y="14124"/>
                  </a:lnTo>
                  <a:lnTo>
                    <a:pt x="281005" y="8749"/>
                  </a:lnTo>
                  <a:lnTo>
                    <a:pt x="285750" y="11492"/>
                  </a:lnTo>
                  <a:lnTo>
                    <a:pt x="285750" y="10899"/>
                  </a:lnTo>
                  <a:lnTo>
                    <a:pt x="281524" y="8452"/>
                  </a:lnTo>
                  <a:lnTo>
                    <a:pt x="285750" y="6006"/>
                  </a:lnTo>
                  <a:lnTo>
                    <a:pt x="285750" y="5450"/>
                  </a:lnTo>
                  <a:lnTo>
                    <a:pt x="281005" y="8156"/>
                  </a:lnTo>
                  <a:lnTo>
                    <a:pt x="271700" y="2780"/>
                  </a:lnTo>
                  <a:lnTo>
                    <a:pt x="276482" y="0"/>
                  </a:lnTo>
                  <a:lnTo>
                    <a:pt x="275444" y="0"/>
                  </a:lnTo>
                  <a:lnTo>
                    <a:pt x="271181" y="2484"/>
                  </a:lnTo>
                  <a:lnTo>
                    <a:pt x="266880" y="0"/>
                  </a:lnTo>
                  <a:lnTo>
                    <a:pt x="265879" y="0"/>
                  </a:lnTo>
                  <a:lnTo>
                    <a:pt x="270662" y="2780"/>
                  </a:lnTo>
                  <a:lnTo>
                    <a:pt x="261357" y="8156"/>
                  </a:lnTo>
                  <a:lnTo>
                    <a:pt x="252015" y="2780"/>
                  </a:lnTo>
                  <a:lnTo>
                    <a:pt x="256797" y="0"/>
                  </a:lnTo>
                  <a:lnTo>
                    <a:pt x="255796" y="0"/>
                  </a:lnTo>
                  <a:lnTo>
                    <a:pt x="251496" y="2484"/>
                  </a:lnTo>
                  <a:lnTo>
                    <a:pt x="247232" y="0"/>
                  </a:lnTo>
                  <a:lnTo>
                    <a:pt x="246194" y="0"/>
                  </a:lnTo>
                  <a:lnTo>
                    <a:pt x="250977" y="2780"/>
                  </a:lnTo>
                  <a:lnTo>
                    <a:pt x="241672" y="8156"/>
                  </a:lnTo>
                  <a:lnTo>
                    <a:pt x="232329" y="2780"/>
                  </a:lnTo>
                  <a:lnTo>
                    <a:pt x="237112" y="0"/>
                  </a:lnTo>
                  <a:lnTo>
                    <a:pt x="236111" y="0"/>
                  </a:lnTo>
                  <a:lnTo>
                    <a:pt x="231810" y="2484"/>
                  </a:lnTo>
                  <a:lnTo>
                    <a:pt x="227547" y="0"/>
                  </a:lnTo>
                  <a:lnTo>
                    <a:pt x="226546" y="0"/>
                  </a:lnTo>
                  <a:lnTo>
                    <a:pt x="231328" y="2780"/>
                  </a:lnTo>
                  <a:lnTo>
                    <a:pt x="221986" y="8156"/>
                  </a:lnTo>
                  <a:lnTo>
                    <a:pt x="212644" y="2780"/>
                  </a:lnTo>
                  <a:lnTo>
                    <a:pt x="217464" y="0"/>
                  </a:lnTo>
                  <a:lnTo>
                    <a:pt x="216426" y="0"/>
                  </a:lnTo>
                  <a:lnTo>
                    <a:pt x="212162" y="2484"/>
                  </a:lnTo>
                  <a:lnTo>
                    <a:pt x="207862" y="0"/>
                  </a:lnTo>
                  <a:lnTo>
                    <a:pt x="206861" y="0"/>
                  </a:lnTo>
                  <a:lnTo>
                    <a:pt x="211643" y="2780"/>
                  </a:lnTo>
                  <a:lnTo>
                    <a:pt x="202301" y="8156"/>
                  </a:lnTo>
                  <a:lnTo>
                    <a:pt x="192996" y="2780"/>
                  </a:lnTo>
                  <a:lnTo>
                    <a:pt x="197778" y="0"/>
                  </a:lnTo>
                  <a:lnTo>
                    <a:pt x="196740" y="0"/>
                  </a:lnTo>
                  <a:lnTo>
                    <a:pt x="192477" y="2484"/>
                  </a:lnTo>
                  <a:lnTo>
                    <a:pt x="188177" y="0"/>
                  </a:lnTo>
                  <a:lnTo>
                    <a:pt x="187176" y="0"/>
                  </a:lnTo>
                  <a:lnTo>
                    <a:pt x="191958" y="2780"/>
                  </a:lnTo>
                  <a:lnTo>
                    <a:pt x="182653" y="8156"/>
                  </a:lnTo>
                  <a:lnTo>
                    <a:pt x="173311" y="2780"/>
                  </a:lnTo>
                  <a:lnTo>
                    <a:pt x="178093" y="0"/>
                  </a:lnTo>
                  <a:lnTo>
                    <a:pt x="177092" y="0"/>
                  </a:lnTo>
                  <a:lnTo>
                    <a:pt x="172792" y="2484"/>
                  </a:lnTo>
                  <a:lnTo>
                    <a:pt x="168529" y="0"/>
                  </a:lnTo>
                  <a:lnTo>
                    <a:pt x="167491" y="0"/>
                  </a:lnTo>
                  <a:lnTo>
                    <a:pt x="172310" y="2780"/>
                  </a:lnTo>
                  <a:lnTo>
                    <a:pt x="162968" y="8156"/>
                  </a:lnTo>
                  <a:lnTo>
                    <a:pt x="153626" y="2780"/>
                  </a:lnTo>
                  <a:lnTo>
                    <a:pt x="158408" y="0"/>
                  </a:lnTo>
                  <a:lnTo>
                    <a:pt x="157407" y="0"/>
                  </a:lnTo>
                  <a:lnTo>
                    <a:pt x="153144" y="2484"/>
                  </a:lnTo>
                  <a:lnTo>
                    <a:pt x="148844" y="0"/>
                  </a:lnTo>
                  <a:lnTo>
                    <a:pt x="147843" y="0"/>
                  </a:lnTo>
                  <a:lnTo>
                    <a:pt x="152625" y="2780"/>
                  </a:lnTo>
                  <a:lnTo>
                    <a:pt x="143283" y="8156"/>
                  </a:lnTo>
                  <a:lnTo>
                    <a:pt x="133978" y="2780"/>
                  </a:lnTo>
                  <a:lnTo>
                    <a:pt x="138760" y="0"/>
                  </a:lnTo>
                  <a:lnTo>
                    <a:pt x="137722" y="0"/>
                  </a:lnTo>
                  <a:lnTo>
                    <a:pt x="133459" y="2484"/>
                  </a:lnTo>
                  <a:lnTo>
                    <a:pt x="129158" y="0"/>
                  </a:lnTo>
                  <a:lnTo>
                    <a:pt x="128157" y="0"/>
                  </a:lnTo>
                  <a:lnTo>
                    <a:pt x="132940" y="2780"/>
                  </a:lnTo>
                  <a:lnTo>
                    <a:pt x="123598" y="8156"/>
                  </a:lnTo>
                  <a:lnTo>
                    <a:pt x="114293" y="2780"/>
                  </a:lnTo>
                  <a:lnTo>
                    <a:pt x="119075" y="0"/>
                  </a:lnTo>
                  <a:lnTo>
                    <a:pt x="118074" y="0"/>
                  </a:lnTo>
                  <a:lnTo>
                    <a:pt x="113774" y="2484"/>
                  </a:lnTo>
                  <a:lnTo>
                    <a:pt x="109510" y="0"/>
                  </a:lnTo>
                  <a:lnTo>
                    <a:pt x="108472" y="0"/>
                  </a:lnTo>
                  <a:lnTo>
                    <a:pt x="113255" y="2780"/>
                  </a:lnTo>
                  <a:lnTo>
                    <a:pt x="103950" y="8156"/>
                  </a:lnTo>
                  <a:lnTo>
                    <a:pt x="94607" y="2780"/>
                  </a:lnTo>
                  <a:lnTo>
                    <a:pt x="99390" y="0"/>
                  </a:lnTo>
                  <a:lnTo>
                    <a:pt x="98389" y="0"/>
                  </a:lnTo>
                  <a:lnTo>
                    <a:pt x="94088" y="2484"/>
                  </a:lnTo>
                  <a:lnTo>
                    <a:pt x="89825" y="0"/>
                  </a:lnTo>
                  <a:lnTo>
                    <a:pt x="88787" y="0"/>
                  </a:lnTo>
                  <a:lnTo>
                    <a:pt x="93606" y="2780"/>
                  </a:lnTo>
                  <a:lnTo>
                    <a:pt x="84264" y="8156"/>
                  </a:lnTo>
                  <a:lnTo>
                    <a:pt x="74922" y="2780"/>
                  </a:lnTo>
                  <a:lnTo>
                    <a:pt x="79742" y="0"/>
                  </a:lnTo>
                  <a:lnTo>
                    <a:pt x="78704" y="0"/>
                  </a:lnTo>
                  <a:lnTo>
                    <a:pt x="74440" y="2484"/>
                  </a:lnTo>
                  <a:lnTo>
                    <a:pt x="70140" y="0"/>
                  </a:lnTo>
                  <a:lnTo>
                    <a:pt x="69139" y="0"/>
                  </a:lnTo>
                  <a:lnTo>
                    <a:pt x="73921" y="2780"/>
                  </a:lnTo>
                  <a:lnTo>
                    <a:pt x="64579" y="8156"/>
                  </a:lnTo>
                  <a:lnTo>
                    <a:pt x="55274" y="2780"/>
                  </a:lnTo>
                  <a:lnTo>
                    <a:pt x="60056" y="0"/>
                  </a:lnTo>
                  <a:lnTo>
                    <a:pt x="59018" y="0"/>
                  </a:lnTo>
                  <a:lnTo>
                    <a:pt x="54755" y="2484"/>
                  </a:lnTo>
                  <a:lnTo>
                    <a:pt x="50455" y="0"/>
                  </a:lnTo>
                  <a:lnTo>
                    <a:pt x="49454" y="0"/>
                  </a:lnTo>
                  <a:lnTo>
                    <a:pt x="54236" y="2780"/>
                  </a:lnTo>
                  <a:lnTo>
                    <a:pt x="44931" y="8156"/>
                  </a:lnTo>
                  <a:lnTo>
                    <a:pt x="35589" y="2780"/>
                  </a:lnTo>
                  <a:lnTo>
                    <a:pt x="40371" y="0"/>
                  </a:lnTo>
                  <a:lnTo>
                    <a:pt x="39370" y="0"/>
                  </a:lnTo>
                  <a:lnTo>
                    <a:pt x="35070" y="2484"/>
                  </a:lnTo>
                  <a:lnTo>
                    <a:pt x="30807" y="0"/>
                  </a:lnTo>
                  <a:lnTo>
                    <a:pt x="29769" y="0"/>
                  </a:lnTo>
                  <a:lnTo>
                    <a:pt x="34551" y="2780"/>
                  </a:lnTo>
                  <a:lnTo>
                    <a:pt x="25246" y="8156"/>
                  </a:lnTo>
                  <a:lnTo>
                    <a:pt x="15904" y="2780"/>
                  </a:lnTo>
                  <a:lnTo>
                    <a:pt x="20686" y="0"/>
                  </a:lnTo>
                  <a:lnTo>
                    <a:pt x="19685" y="0"/>
                  </a:lnTo>
                  <a:lnTo>
                    <a:pt x="15385" y="2484"/>
                  </a:lnTo>
                  <a:lnTo>
                    <a:pt x="11122" y="0"/>
                  </a:lnTo>
                  <a:close/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8" name="Google Shape;9788;p28"/>
            <p:cNvSpPr/>
            <p:nvPr/>
          </p:nvSpPr>
          <p:spPr>
            <a:xfrm>
              <a:off x="6784075" y="460682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9" name="Google Shape;9789;p28"/>
            <p:cNvSpPr/>
            <p:nvPr/>
          </p:nvSpPr>
          <p:spPr>
            <a:xfrm>
              <a:off x="4325275" y="4606825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0" name="Google Shape;9790;p28"/>
            <p:cNvSpPr/>
            <p:nvPr/>
          </p:nvSpPr>
          <p:spPr>
            <a:xfrm>
              <a:off x="3341025" y="460682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1" name="Google Shape;9791;p28"/>
            <p:cNvSpPr/>
            <p:nvPr/>
          </p:nvSpPr>
          <p:spPr>
            <a:xfrm>
              <a:off x="3833150" y="460682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2" name="Google Shape;9792;p28"/>
            <p:cNvSpPr/>
            <p:nvPr/>
          </p:nvSpPr>
          <p:spPr>
            <a:xfrm>
              <a:off x="390100" y="460682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3" name="Google Shape;9793;p28"/>
            <p:cNvSpPr/>
            <p:nvPr/>
          </p:nvSpPr>
          <p:spPr>
            <a:xfrm>
              <a:off x="6291950" y="460682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4" name="Google Shape;9794;p28"/>
            <p:cNvSpPr/>
            <p:nvPr/>
          </p:nvSpPr>
          <p:spPr>
            <a:xfrm>
              <a:off x="4816500" y="460682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84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5" name="Google Shape;9795;p28"/>
            <p:cNvSpPr/>
            <p:nvPr/>
          </p:nvSpPr>
          <p:spPr>
            <a:xfrm>
              <a:off x="5308625" y="460682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47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6" name="Google Shape;9796;p28"/>
            <p:cNvSpPr/>
            <p:nvPr/>
          </p:nvSpPr>
          <p:spPr>
            <a:xfrm>
              <a:off x="5800750" y="460682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3"/>
                  </a:lnTo>
                  <a:lnTo>
                    <a:pt x="9305" y="0"/>
                  </a:lnTo>
                  <a:lnTo>
                    <a:pt x="18648" y="5413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7" name="Google Shape;9797;p28"/>
            <p:cNvSpPr/>
            <p:nvPr/>
          </p:nvSpPr>
          <p:spPr>
            <a:xfrm>
              <a:off x="882225" y="4606825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8" name="Google Shape;9798;p28"/>
            <p:cNvSpPr/>
            <p:nvPr/>
          </p:nvSpPr>
          <p:spPr>
            <a:xfrm>
              <a:off x="1373450" y="460682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84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9" name="Google Shape;9799;p28"/>
            <p:cNvSpPr/>
            <p:nvPr/>
          </p:nvSpPr>
          <p:spPr>
            <a:xfrm>
              <a:off x="1865575" y="460682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47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0" name="Google Shape;9800;p28"/>
            <p:cNvSpPr/>
            <p:nvPr/>
          </p:nvSpPr>
          <p:spPr>
            <a:xfrm>
              <a:off x="2357700" y="460682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3"/>
                  </a:lnTo>
                  <a:lnTo>
                    <a:pt x="9305" y="0"/>
                  </a:lnTo>
                  <a:lnTo>
                    <a:pt x="18648" y="5413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1" name="Google Shape;9801;p28"/>
            <p:cNvSpPr/>
            <p:nvPr/>
          </p:nvSpPr>
          <p:spPr>
            <a:xfrm>
              <a:off x="2848900" y="460682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2" name="Google Shape;9802;p28"/>
            <p:cNvSpPr/>
            <p:nvPr/>
          </p:nvSpPr>
          <p:spPr>
            <a:xfrm>
              <a:off x="3587550" y="446502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8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3" name="Google Shape;9803;p28"/>
            <p:cNvSpPr/>
            <p:nvPr/>
          </p:nvSpPr>
          <p:spPr>
            <a:xfrm>
              <a:off x="4078750" y="4465025"/>
              <a:ext cx="467150" cy="269725"/>
            </a:xfrm>
            <a:custGeom>
              <a:avLst/>
              <a:gdLst/>
              <a:ahLst/>
              <a:cxnLst/>
              <a:rect l="l" t="t" r="r" b="b"/>
              <a:pathLst>
                <a:path w="18686" h="10789" fill="none" extrusionOk="0">
                  <a:moveTo>
                    <a:pt x="9343" y="10788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4" name="Google Shape;9804;p28"/>
            <p:cNvSpPr/>
            <p:nvPr/>
          </p:nvSpPr>
          <p:spPr>
            <a:xfrm>
              <a:off x="6538475" y="446502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8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5" name="Google Shape;9805;p28"/>
            <p:cNvSpPr/>
            <p:nvPr/>
          </p:nvSpPr>
          <p:spPr>
            <a:xfrm>
              <a:off x="4570900" y="446502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8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47" y="5376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6" name="Google Shape;9806;p28"/>
            <p:cNvSpPr/>
            <p:nvPr/>
          </p:nvSpPr>
          <p:spPr>
            <a:xfrm>
              <a:off x="5063025" y="446502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8"/>
                  </a:moveTo>
                  <a:lnTo>
                    <a:pt x="0" y="5376"/>
                  </a:lnTo>
                  <a:lnTo>
                    <a:pt x="9305" y="0"/>
                  </a:lnTo>
                  <a:lnTo>
                    <a:pt x="18647" y="5376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7" name="Google Shape;9807;p28"/>
            <p:cNvSpPr/>
            <p:nvPr/>
          </p:nvSpPr>
          <p:spPr>
            <a:xfrm>
              <a:off x="5554225" y="446502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8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84" y="5376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8" name="Google Shape;9808;p28"/>
            <p:cNvSpPr/>
            <p:nvPr/>
          </p:nvSpPr>
          <p:spPr>
            <a:xfrm>
              <a:off x="6046350" y="446502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8"/>
                  </a:moveTo>
                  <a:lnTo>
                    <a:pt x="0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9" name="Google Shape;9809;p28"/>
            <p:cNvSpPr/>
            <p:nvPr/>
          </p:nvSpPr>
          <p:spPr>
            <a:xfrm>
              <a:off x="2603300" y="446502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8"/>
                  </a:moveTo>
                  <a:lnTo>
                    <a:pt x="0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0" name="Google Shape;9810;p28"/>
            <p:cNvSpPr/>
            <p:nvPr/>
          </p:nvSpPr>
          <p:spPr>
            <a:xfrm>
              <a:off x="3095425" y="446502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8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1" name="Google Shape;9811;p28"/>
            <p:cNvSpPr/>
            <p:nvPr/>
          </p:nvSpPr>
          <p:spPr>
            <a:xfrm>
              <a:off x="635700" y="4465025"/>
              <a:ext cx="467150" cy="269725"/>
            </a:xfrm>
            <a:custGeom>
              <a:avLst/>
              <a:gdLst/>
              <a:ahLst/>
              <a:cxnLst/>
              <a:rect l="l" t="t" r="r" b="b"/>
              <a:pathLst>
                <a:path w="18686" h="10789" fill="none" extrusionOk="0">
                  <a:moveTo>
                    <a:pt x="9343" y="10788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2" name="Google Shape;9812;p28"/>
            <p:cNvSpPr/>
            <p:nvPr/>
          </p:nvSpPr>
          <p:spPr>
            <a:xfrm>
              <a:off x="1127850" y="446502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8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47" y="5376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3" name="Google Shape;9813;p28"/>
            <p:cNvSpPr/>
            <p:nvPr/>
          </p:nvSpPr>
          <p:spPr>
            <a:xfrm>
              <a:off x="1619975" y="446502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8"/>
                  </a:moveTo>
                  <a:lnTo>
                    <a:pt x="0" y="5376"/>
                  </a:lnTo>
                  <a:lnTo>
                    <a:pt x="9305" y="0"/>
                  </a:lnTo>
                  <a:lnTo>
                    <a:pt x="18647" y="5376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4" name="Google Shape;9814;p28"/>
            <p:cNvSpPr/>
            <p:nvPr/>
          </p:nvSpPr>
          <p:spPr>
            <a:xfrm>
              <a:off x="2111175" y="446502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8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84" y="5376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5" name="Google Shape;9815;p28"/>
            <p:cNvSpPr/>
            <p:nvPr/>
          </p:nvSpPr>
          <p:spPr>
            <a:xfrm>
              <a:off x="3833150" y="43232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6" name="Google Shape;9816;p28"/>
            <p:cNvSpPr/>
            <p:nvPr/>
          </p:nvSpPr>
          <p:spPr>
            <a:xfrm>
              <a:off x="5308625" y="43232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47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7" name="Google Shape;9817;p28"/>
            <p:cNvSpPr/>
            <p:nvPr/>
          </p:nvSpPr>
          <p:spPr>
            <a:xfrm>
              <a:off x="5800750" y="43232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6"/>
                  </a:lnTo>
                  <a:lnTo>
                    <a:pt x="9305" y="0"/>
                  </a:lnTo>
                  <a:lnTo>
                    <a:pt x="18648" y="5376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8" name="Google Shape;9818;p28"/>
            <p:cNvSpPr/>
            <p:nvPr/>
          </p:nvSpPr>
          <p:spPr>
            <a:xfrm>
              <a:off x="6291950" y="43232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0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9" name="Google Shape;9819;p28"/>
            <p:cNvSpPr/>
            <p:nvPr/>
          </p:nvSpPr>
          <p:spPr>
            <a:xfrm>
              <a:off x="2848900" y="43232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0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0" name="Google Shape;9820;p28"/>
            <p:cNvSpPr/>
            <p:nvPr/>
          </p:nvSpPr>
          <p:spPr>
            <a:xfrm>
              <a:off x="3341025" y="43232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1" name="Google Shape;9821;p28"/>
            <p:cNvSpPr/>
            <p:nvPr/>
          </p:nvSpPr>
          <p:spPr>
            <a:xfrm>
              <a:off x="4325275" y="4323225"/>
              <a:ext cx="466225" cy="268775"/>
            </a:xfrm>
            <a:custGeom>
              <a:avLst/>
              <a:gdLst/>
              <a:ahLst/>
              <a:cxnLst/>
              <a:rect l="l" t="t" r="r" b="b"/>
              <a:pathLst>
                <a:path w="18649" h="10751" fill="none" extrusionOk="0">
                  <a:moveTo>
                    <a:pt x="9306" y="10751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2" name="Google Shape;9822;p28"/>
            <p:cNvSpPr/>
            <p:nvPr/>
          </p:nvSpPr>
          <p:spPr>
            <a:xfrm>
              <a:off x="4816500" y="43232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84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3" name="Google Shape;9823;p28"/>
            <p:cNvSpPr/>
            <p:nvPr/>
          </p:nvSpPr>
          <p:spPr>
            <a:xfrm>
              <a:off x="6784075" y="43232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4" name="Google Shape;9824;p28"/>
            <p:cNvSpPr/>
            <p:nvPr/>
          </p:nvSpPr>
          <p:spPr>
            <a:xfrm>
              <a:off x="1373450" y="43232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84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5" name="Google Shape;9825;p28"/>
            <p:cNvSpPr/>
            <p:nvPr/>
          </p:nvSpPr>
          <p:spPr>
            <a:xfrm>
              <a:off x="1865575" y="43232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47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6" name="Google Shape;9826;p28"/>
            <p:cNvSpPr/>
            <p:nvPr/>
          </p:nvSpPr>
          <p:spPr>
            <a:xfrm>
              <a:off x="2357700" y="43232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6"/>
                  </a:lnTo>
                  <a:lnTo>
                    <a:pt x="9305" y="0"/>
                  </a:lnTo>
                  <a:lnTo>
                    <a:pt x="18648" y="5376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7" name="Google Shape;9827;p28"/>
            <p:cNvSpPr/>
            <p:nvPr/>
          </p:nvSpPr>
          <p:spPr>
            <a:xfrm>
              <a:off x="882225" y="4323225"/>
              <a:ext cx="466225" cy="268775"/>
            </a:xfrm>
            <a:custGeom>
              <a:avLst/>
              <a:gdLst/>
              <a:ahLst/>
              <a:cxnLst/>
              <a:rect l="l" t="t" r="r" b="b"/>
              <a:pathLst>
                <a:path w="18649" h="10751" fill="none" extrusionOk="0">
                  <a:moveTo>
                    <a:pt x="9306" y="10751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8" name="Google Shape;9828;p28"/>
            <p:cNvSpPr/>
            <p:nvPr/>
          </p:nvSpPr>
          <p:spPr>
            <a:xfrm>
              <a:off x="390100" y="43232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9" name="Google Shape;9829;p28"/>
            <p:cNvSpPr/>
            <p:nvPr/>
          </p:nvSpPr>
          <p:spPr>
            <a:xfrm>
              <a:off x="5554225" y="41814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84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0" name="Google Shape;9830;p28"/>
            <p:cNvSpPr/>
            <p:nvPr/>
          </p:nvSpPr>
          <p:spPr>
            <a:xfrm>
              <a:off x="6046350" y="41814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0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1" name="Google Shape;9831;p28"/>
            <p:cNvSpPr/>
            <p:nvPr/>
          </p:nvSpPr>
          <p:spPr>
            <a:xfrm>
              <a:off x="3095425" y="41814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2" name="Google Shape;9832;p28"/>
            <p:cNvSpPr/>
            <p:nvPr/>
          </p:nvSpPr>
          <p:spPr>
            <a:xfrm>
              <a:off x="3587550" y="41814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3" name="Google Shape;9833;p28"/>
            <p:cNvSpPr/>
            <p:nvPr/>
          </p:nvSpPr>
          <p:spPr>
            <a:xfrm>
              <a:off x="4078750" y="4181425"/>
              <a:ext cx="467150" cy="268775"/>
            </a:xfrm>
            <a:custGeom>
              <a:avLst/>
              <a:gdLst/>
              <a:ahLst/>
              <a:cxnLst/>
              <a:rect l="l" t="t" r="r" b="b"/>
              <a:pathLst>
                <a:path w="18686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4" name="Google Shape;9834;p28"/>
            <p:cNvSpPr/>
            <p:nvPr/>
          </p:nvSpPr>
          <p:spPr>
            <a:xfrm>
              <a:off x="4570900" y="41814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47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5" name="Google Shape;9835;p28"/>
            <p:cNvSpPr/>
            <p:nvPr/>
          </p:nvSpPr>
          <p:spPr>
            <a:xfrm>
              <a:off x="5063025" y="41814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6"/>
                  </a:lnTo>
                  <a:lnTo>
                    <a:pt x="9305" y="0"/>
                  </a:lnTo>
                  <a:lnTo>
                    <a:pt x="18647" y="5376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6" name="Google Shape;9836;p28"/>
            <p:cNvSpPr/>
            <p:nvPr/>
          </p:nvSpPr>
          <p:spPr>
            <a:xfrm>
              <a:off x="6538475" y="41814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7" name="Google Shape;9837;p28"/>
            <p:cNvSpPr/>
            <p:nvPr/>
          </p:nvSpPr>
          <p:spPr>
            <a:xfrm>
              <a:off x="1127850" y="41814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47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8" name="Google Shape;9838;p28"/>
            <p:cNvSpPr/>
            <p:nvPr/>
          </p:nvSpPr>
          <p:spPr>
            <a:xfrm>
              <a:off x="1619975" y="41814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6"/>
                  </a:lnTo>
                  <a:lnTo>
                    <a:pt x="9305" y="0"/>
                  </a:lnTo>
                  <a:lnTo>
                    <a:pt x="18647" y="5376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9" name="Google Shape;9839;p28"/>
            <p:cNvSpPr/>
            <p:nvPr/>
          </p:nvSpPr>
          <p:spPr>
            <a:xfrm>
              <a:off x="2111175" y="41814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84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0" name="Google Shape;9840;p28"/>
            <p:cNvSpPr/>
            <p:nvPr/>
          </p:nvSpPr>
          <p:spPr>
            <a:xfrm>
              <a:off x="2603300" y="41814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0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1" name="Google Shape;9841;p28"/>
            <p:cNvSpPr/>
            <p:nvPr/>
          </p:nvSpPr>
          <p:spPr>
            <a:xfrm>
              <a:off x="635700" y="4181425"/>
              <a:ext cx="467150" cy="268775"/>
            </a:xfrm>
            <a:custGeom>
              <a:avLst/>
              <a:gdLst/>
              <a:ahLst/>
              <a:cxnLst/>
              <a:rect l="l" t="t" r="r" b="b"/>
              <a:pathLst>
                <a:path w="18686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2" name="Google Shape;9842;p28"/>
            <p:cNvSpPr/>
            <p:nvPr/>
          </p:nvSpPr>
          <p:spPr>
            <a:xfrm>
              <a:off x="3341025" y="40387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3" name="Google Shape;9843;p28"/>
            <p:cNvSpPr/>
            <p:nvPr/>
          </p:nvSpPr>
          <p:spPr>
            <a:xfrm>
              <a:off x="4325275" y="4038700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4" name="Google Shape;9844;p28"/>
            <p:cNvSpPr/>
            <p:nvPr/>
          </p:nvSpPr>
          <p:spPr>
            <a:xfrm>
              <a:off x="4816500" y="40387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84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5" name="Google Shape;9845;p28"/>
            <p:cNvSpPr/>
            <p:nvPr/>
          </p:nvSpPr>
          <p:spPr>
            <a:xfrm>
              <a:off x="5308625" y="40387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47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6" name="Google Shape;9846;p28"/>
            <p:cNvSpPr/>
            <p:nvPr/>
          </p:nvSpPr>
          <p:spPr>
            <a:xfrm>
              <a:off x="5800750" y="40387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3"/>
                  </a:lnTo>
                  <a:lnTo>
                    <a:pt x="9305" y="0"/>
                  </a:lnTo>
                  <a:lnTo>
                    <a:pt x="18648" y="5413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7" name="Google Shape;9847;p28"/>
            <p:cNvSpPr/>
            <p:nvPr/>
          </p:nvSpPr>
          <p:spPr>
            <a:xfrm>
              <a:off x="6291950" y="40387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8" name="Google Shape;9848;p28"/>
            <p:cNvSpPr/>
            <p:nvPr/>
          </p:nvSpPr>
          <p:spPr>
            <a:xfrm>
              <a:off x="6784075" y="40387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9" name="Google Shape;9849;p28"/>
            <p:cNvSpPr/>
            <p:nvPr/>
          </p:nvSpPr>
          <p:spPr>
            <a:xfrm>
              <a:off x="1865575" y="40387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47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0" name="Google Shape;9850;p28"/>
            <p:cNvSpPr/>
            <p:nvPr/>
          </p:nvSpPr>
          <p:spPr>
            <a:xfrm>
              <a:off x="2357700" y="40387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3"/>
                  </a:lnTo>
                  <a:lnTo>
                    <a:pt x="9305" y="0"/>
                  </a:lnTo>
                  <a:lnTo>
                    <a:pt x="18648" y="5413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1" name="Google Shape;9851;p28"/>
            <p:cNvSpPr/>
            <p:nvPr/>
          </p:nvSpPr>
          <p:spPr>
            <a:xfrm>
              <a:off x="2848900" y="40387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2" name="Google Shape;9852;p28"/>
            <p:cNvSpPr/>
            <p:nvPr/>
          </p:nvSpPr>
          <p:spPr>
            <a:xfrm>
              <a:off x="882225" y="4038700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3" name="Google Shape;9853;p28"/>
            <p:cNvSpPr/>
            <p:nvPr/>
          </p:nvSpPr>
          <p:spPr>
            <a:xfrm>
              <a:off x="1373450" y="40387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84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4" name="Google Shape;9854;p28"/>
            <p:cNvSpPr/>
            <p:nvPr/>
          </p:nvSpPr>
          <p:spPr>
            <a:xfrm>
              <a:off x="3833150" y="40387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5" name="Google Shape;9855;p28"/>
            <p:cNvSpPr/>
            <p:nvPr/>
          </p:nvSpPr>
          <p:spPr>
            <a:xfrm>
              <a:off x="390100" y="40387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6" name="Google Shape;9856;p28"/>
            <p:cNvSpPr/>
            <p:nvPr/>
          </p:nvSpPr>
          <p:spPr>
            <a:xfrm>
              <a:off x="4570900" y="38969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47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7" name="Google Shape;9857;p28"/>
            <p:cNvSpPr/>
            <p:nvPr/>
          </p:nvSpPr>
          <p:spPr>
            <a:xfrm>
              <a:off x="5063025" y="38969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3"/>
                  </a:lnTo>
                  <a:lnTo>
                    <a:pt x="9305" y="0"/>
                  </a:lnTo>
                  <a:lnTo>
                    <a:pt x="18647" y="5413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8" name="Google Shape;9858;p28"/>
            <p:cNvSpPr/>
            <p:nvPr/>
          </p:nvSpPr>
          <p:spPr>
            <a:xfrm>
              <a:off x="5554225" y="38969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84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9" name="Google Shape;9859;p28"/>
            <p:cNvSpPr/>
            <p:nvPr/>
          </p:nvSpPr>
          <p:spPr>
            <a:xfrm>
              <a:off x="1619975" y="38969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3"/>
                  </a:lnTo>
                  <a:lnTo>
                    <a:pt x="9305" y="0"/>
                  </a:lnTo>
                  <a:lnTo>
                    <a:pt x="18647" y="5413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0" name="Google Shape;9860;p28"/>
            <p:cNvSpPr/>
            <p:nvPr/>
          </p:nvSpPr>
          <p:spPr>
            <a:xfrm>
              <a:off x="2111175" y="38969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84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1" name="Google Shape;9861;p28"/>
            <p:cNvSpPr/>
            <p:nvPr/>
          </p:nvSpPr>
          <p:spPr>
            <a:xfrm>
              <a:off x="2603300" y="38969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0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2" name="Google Shape;9862;p28"/>
            <p:cNvSpPr/>
            <p:nvPr/>
          </p:nvSpPr>
          <p:spPr>
            <a:xfrm>
              <a:off x="3095425" y="38969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3" name="Google Shape;9863;p28"/>
            <p:cNvSpPr/>
            <p:nvPr/>
          </p:nvSpPr>
          <p:spPr>
            <a:xfrm>
              <a:off x="6046350" y="38969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0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4" name="Google Shape;9864;p28"/>
            <p:cNvSpPr/>
            <p:nvPr/>
          </p:nvSpPr>
          <p:spPr>
            <a:xfrm>
              <a:off x="6538475" y="38969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5" name="Google Shape;9865;p28"/>
            <p:cNvSpPr/>
            <p:nvPr/>
          </p:nvSpPr>
          <p:spPr>
            <a:xfrm>
              <a:off x="1127850" y="38969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47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6" name="Google Shape;9866;p28"/>
            <p:cNvSpPr/>
            <p:nvPr/>
          </p:nvSpPr>
          <p:spPr>
            <a:xfrm>
              <a:off x="4078750" y="3896900"/>
              <a:ext cx="467150" cy="269700"/>
            </a:xfrm>
            <a:custGeom>
              <a:avLst/>
              <a:gdLst/>
              <a:ahLst/>
              <a:cxnLst/>
              <a:rect l="l" t="t" r="r" b="b"/>
              <a:pathLst>
                <a:path w="18686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7" name="Google Shape;9867;p28"/>
            <p:cNvSpPr/>
            <p:nvPr/>
          </p:nvSpPr>
          <p:spPr>
            <a:xfrm>
              <a:off x="635700" y="3896900"/>
              <a:ext cx="467150" cy="269700"/>
            </a:xfrm>
            <a:custGeom>
              <a:avLst/>
              <a:gdLst/>
              <a:ahLst/>
              <a:cxnLst/>
              <a:rect l="l" t="t" r="r" b="b"/>
              <a:pathLst>
                <a:path w="18686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8" name="Google Shape;9868;p28"/>
            <p:cNvSpPr/>
            <p:nvPr/>
          </p:nvSpPr>
          <p:spPr>
            <a:xfrm>
              <a:off x="3587550" y="38969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9" name="Google Shape;9869;p28"/>
            <p:cNvSpPr/>
            <p:nvPr/>
          </p:nvSpPr>
          <p:spPr>
            <a:xfrm>
              <a:off x="4816500" y="37551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0" name="Google Shape;9870;p28"/>
            <p:cNvSpPr/>
            <p:nvPr/>
          </p:nvSpPr>
          <p:spPr>
            <a:xfrm>
              <a:off x="5308625" y="37551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1" name="Google Shape;9871;p28"/>
            <p:cNvSpPr/>
            <p:nvPr/>
          </p:nvSpPr>
          <p:spPr>
            <a:xfrm>
              <a:off x="2357700" y="37551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8" y="5375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2" name="Google Shape;9872;p28"/>
            <p:cNvSpPr/>
            <p:nvPr/>
          </p:nvSpPr>
          <p:spPr>
            <a:xfrm>
              <a:off x="2848900" y="37551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3" name="Google Shape;9873;p28"/>
            <p:cNvSpPr/>
            <p:nvPr/>
          </p:nvSpPr>
          <p:spPr>
            <a:xfrm>
              <a:off x="5800750" y="37551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8" y="5375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4" name="Google Shape;9874;p28"/>
            <p:cNvSpPr/>
            <p:nvPr/>
          </p:nvSpPr>
          <p:spPr>
            <a:xfrm>
              <a:off x="6291950" y="37551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5" name="Google Shape;9875;p28"/>
            <p:cNvSpPr/>
            <p:nvPr/>
          </p:nvSpPr>
          <p:spPr>
            <a:xfrm>
              <a:off x="6784075" y="37551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6" name="Google Shape;9876;p28"/>
            <p:cNvSpPr/>
            <p:nvPr/>
          </p:nvSpPr>
          <p:spPr>
            <a:xfrm>
              <a:off x="1865575" y="37551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7" name="Google Shape;9877;p28"/>
            <p:cNvSpPr/>
            <p:nvPr/>
          </p:nvSpPr>
          <p:spPr>
            <a:xfrm>
              <a:off x="390100" y="37551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8" name="Google Shape;9878;p28"/>
            <p:cNvSpPr/>
            <p:nvPr/>
          </p:nvSpPr>
          <p:spPr>
            <a:xfrm>
              <a:off x="882225" y="3755100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9" name="Google Shape;9879;p28"/>
            <p:cNvSpPr/>
            <p:nvPr/>
          </p:nvSpPr>
          <p:spPr>
            <a:xfrm>
              <a:off x="1373450" y="37551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0" name="Google Shape;9880;p28"/>
            <p:cNvSpPr/>
            <p:nvPr/>
          </p:nvSpPr>
          <p:spPr>
            <a:xfrm>
              <a:off x="3341025" y="37551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1" name="Google Shape;9881;p28"/>
            <p:cNvSpPr/>
            <p:nvPr/>
          </p:nvSpPr>
          <p:spPr>
            <a:xfrm>
              <a:off x="3833150" y="37551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2" name="Google Shape;9882;p28"/>
            <p:cNvSpPr/>
            <p:nvPr/>
          </p:nvSpPr>
          <p:spPr>
            <a:xfrm>
              <a:off x="4325275" y="3755100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3" name="Google Shape;9883;p28"/>
            <p:cNvSpPr/>
            <p:nvPr/>
          </p:nvSpPr>
          <p:spPr>
            <a:xfrm>
              <a:off x="2603300" y="36133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0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4" name="Google Shape;9884;p28"/>
            <p:cNvSpPr/>
            <p:nvPr/>
          </p:nvSpPr>
          <p:spPr>
            <a:xfrm>
              <a:off x="5063025" y="36133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6"/>
                  </a:lnTo>
                  <a:lnTo>
                    <a:pt x="9305" y="0"/>
                  </a:lnTo>
                  <a:lnTo>
                    <a:pt x="18647" y="5376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5" name="Google Shape;9885;p28"/>
            <p:cNvSpPr/>
            <p:nvPr/>
          </p:nvSpPr>
          <p:spPr>
            <a:xfrm>
              <a:off x="5554225" y="361330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84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6" name="Google Shape;9886;p28"/>
            <p:cNvSpPr/>
            <p:nvPr/>
          </p:nvSpPr>
          <p:spPr>
            <a:xfrm>
              <a:off x="6046350" y="36133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0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7" name="Google Shape;9887;p28"/>
            <p:cNvSpPr/>
            <p:nvPr/>
          </p:nvSpPr>
          <p:spPr>
            <a:xfrm>
              <a:off x="6538475" y="36133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8" name="Google Shape;9888;p28"/>
            <p:cNvSpPr/>
            <p:nvPr/>
          </p:nvSpPr>
          <p:spPr>
            <a:xfrm>
              <a:off x="2111175" y="361330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84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9" name="Google Shape;9889;p28"/>
            <p:cNvSpPr/>
            <p:nvPr/>
          </p:nvSpPr>
          <p:spPr>
            <a:xfrm>
              <a:off x="635700" y="3613300"/>
              <a:ext cx="467150" cy="268775"/>
            </a:xfrm>
            <a:custGeom>
              <a:avLst/>
              <a:gdLst/>
              <a:ahLst/>
              <a:cxnLst/>
              <a:rect l="l" t="t" r="r" b="b"/>
              <a:pathLst>
                <a:path w="18686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0" name="Google Shape;9890;p28"/>
            <p:cNvSpPr/>
            <p:nvPr/>
          </p:nvSpPr>
          <p:spPr>
            <a:xfrm>
              <a:off x="1127850" y="36133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47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1" name="Google Shape;9891;p28"/>
            <p:cNvSpPr/>
            <p:nvPr/>
          </p:nvSpPr>
          <p:spPr>
            <a:xfrm>
              <a:off x="1619975" y="36133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6"/>
                  </a:lnTo>
                  <a:lnTo>
                    <a:pt x="9305" y="0"/>
                  </a:lnTo>
                  <a:lnTo>
                    <a:pt x="18647" y="5376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2" name="Google Shape;9892;p28"/>
            <p:cNvSpPr/>
            <p:nvPr/>
          </p:nvSpPr>
          <p:spPr>
            <a:xfrm>
              <a:off x="3095425" y="36133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3" name="Google Shape;9893;p28"/>
            <p:cNvSpPr/>
            <p:nvPr/>
          </p:nvSpPr>
          <p:spPr>
            <a:xfrm>
              <a:off x="3587550" y="36133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4" name="Google Shape;9894;p28"/>
            <p:cNvSpPr/>
            <p:nvPr/>
          </p:nvSpPr>
          <p:spPr>
            <a:xfrm>
              <a:off x="4078750" y="3613300"/>
              <a:ext cx="467150" cy="268775"/>
            </a:xfrm>
            <a:custGeom>
              <a:avLst/>
              <a:gdLst/>
              <a:ahLst/>
              <a:cxnLst/>
              <a:rect l="l" t="t" r="r" b="b"/>
              <a:pathLst>
                <a:path w="18686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5" name="Google Shape;9895;p28"/>
            <p:cNvSpPr/>
            <p:nvPr/>
          </p:nvSpPr>
          <p:spPr>
            <a:xfrm>
              <a:off x="4570900" y="36133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47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6" name="Google Shape;9896;p28"/>
            <p:cNvSpPr/>
            <p:nvPr/>
          </p:nvSpPr>
          <p:spPr>
            <a:xfrm>
              <a:off x="6784075" y="347150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7" name="Google Shape;9897;p28"/>
            <p:cNvSpPr/>
            <p:nvPr/>
          </p:nvSpPr>
          <p:spPr>
            <a:xfrm>
              <a:off x="2357700" y="34715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6"/>
                  </a:lnTo>
                  <a:lnTo>
                    <a:pt x="9305" y="0"/>
                  </a:lnTo>
                  <a:lnTo>
                    <a:pt x="18648" y="5376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8" name="Google Shape;9898;p28"/>
            <p:cNvSpPr/>
            <p:nvPr/>
          </p:nvSpPr>
          <p:spPr>
            <a:xfrm>
              <a:off x="5308625" y="34715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47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9" name="Google Shape;9899;p28"/>
            <p:cNvSpPr/>
            <p:nvPr/>
          </p:nvSpPr>
          <p:spPr>
            <a:xfrm>
              <a:off x="5800750" y="34715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6"/>
                  </a:lnTo>
                  <a:lnTo>
                    <a:pt x="9305" y="0"/>
                  </a:lnTo>
                  <a:lnTo>
                    <a:pt x="18648" y="5376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0" name="Google Shape;9900;p28"/>
            <p:cNvSpPr/>
            <p:nvPr/>
          </p:nvSpPr>
          <p:spPr>
            <a:xfrm>
              <a:off x="6291950" y="347150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0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1" name="Google Shape;9901;p28"/>
            <p:cNvSpPr/>
            <p:nvPr/>
          </p:nvSpPr>
          <p:spPr>
            <a:xfrm>
              <a:off x="882225" y="3471500"/>
              <a:ext cx="466225" cy="268775"/>
            </a:xfrm>
            <a:custGeom>
              <a:avLst/>
              <a:gdLst/>
              <a:ahLst/>
              <a:cxnLst/>
              <a:rect l="l" t="t" r="r" b="b"/>
              <a:pathLst>
                <a:path w="18649" h="10751" fill="none" extrusionOk="0">
                  <a:moveTo>
                    <a:pt x="9306" y="10751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2" name="Google Shape;9902;p28"/>
            <p:cNvSpPr/>
            <p:nvPr/>
          </p:nvSpPr>
          <p:spPr>
            <a:xfrm>
              <a:off x="1373450" y="347150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84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3" name="Google Shape;9903;p28"/>
            <p:cNvSpPr/>
            <p:nvPr/>
          </p:nvSpPr>
          <p:spPr>
            <a:xfrm>
              <a:off x="1865575" y="34715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47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4" name="Google Shape;9904;p28"/>
            <p:cNvSpPr/>
            <p:nvPr/>
          </p:nvSpPr>
          <p:spPr>
            <a:xfrm>
              <a:off x="3341025" y="34715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5" name="Google Shape;9905;p28"/>
            <p:cNvSpPr/>
            <p:nvPr/>
          </p:nvSpPr>
          <p:spPr>
            <a:xfrm>
              <a:off x="3833150" y="34715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6" name="Google Shape;9906;p28"/>
            <p:cNvSpPr/>
            <p:nvPr/>
          </p:nvSpPr>
          <p:spPr>
            <a:xfrm>
              <a:off x="4325275" y="3471500"/>
              <a:ext cx="466225" cy="268775"/>
            </a:xfrm>
            <a:custGeom>
              <a:avLst/>
              <a:gdLst/>
              <a:ahLst/>
              <a:cxnLst/>
              <a:rect l="l" t="t" r="r" b="b"/>
              <a:pathLst>
                <a:path w="18649" h="10751" fill="none" extrusionOk="0">
                  <a:moveTo>
                    <a:pt x="9306" y="10751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7" name="Google Shape;9907;p28"/>
            <p:cNvSpPr/>
            <p:nvPr/>
          </p:nvSpPr>
          <p:spPr>
            <a:xfrm>
              <a:off x="4816500" y="347150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84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8" name="Google Shape;9908;p28"/>
            <p:cNvSpPr/>
            <p:nvPr/>
          </p:nvSpPr>
          <p:spPr>
            <a:xfrm>
              <a:off x="2848900" y="347150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0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9" name="Google Shape;9909;p28"/>
            <p:cNvSpPr/>
            <p:nvPr/>
          </p:nvSpPr>
          <p:spPr>
            <a:xfrm>
              <a:off x="390100" y="34715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0" name="Google Shape;9910;p28"/>
            <p:cNvSpPr/>
            <p:nvPr/>
          </p:nvSpPr>
          <p:spPr>
            <a:xfrm>
              <a:off x="5554225" y="332877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84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1" name="Google Shape;9911;p28"/>
            <p:cNvSpPr/>
            <p:nvPr/>
          </p:nvSpPr>
          <p:spPr>
            <a:xfrm>
              <a:off x="6046350" y="33287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0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2" name="Google Shape;9912;p28"/>
            <p:cNvSpPr/>
            <p:nvPr/>
          </p:nvSpPr>
          <p:spPr>
            <a:xfrm>
              <a:off x="6538475" y="33287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3" name="Google Shape;9913;p28"/>
            <p:cNvSpPr/>
            <p:nvPr/>
          </p:nvSpPr>
          <p:spPr>
            <a:xfrm>
              <a:off x="2111175" y="332877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84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4" name="Google Shape;9914;p28"/>
            <p:cNvSpPr/>
            <p:nvPr/>
          </p:nvSpPr>
          <p:spPr>
            <a:xfrm>
              <a:off x="4570900" y="33287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47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5" name="Google Shape;9915;p28"/>
            <p:cNvSpPr/>
            <p:nvPr/>
          </p:nvSpPr>
          <p:spPr>
            <a:xfrm>
              <a:off x="1127850" y="33287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47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6" name="Google Shape;9916;p28"/>
            <p:cNvSpPr/>
            <p:nvPr/>
          </p:nvSpPr>
          <p:spPr>
            <a:xfrm>
              <a:off x="1619975" y="33287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3"/>
                  </a:lnTo>
                  <a:lnTo>
                    <a:pt x="9305" y="0"/>
                  </a:lnTo>
                  <a:lnTo>
                    <a:pt x="18647" y="5413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7" name="Google Shape;9917;p28"/>
            <p:cNvSpPr/>
            <p:nvPr/>
          </p:nvSpPr>
          <p:spPr>
            <a:xfrm>
              <a:off x="3587550" y="33287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8" name="Google Shape;9918;p28"/>
            <p:cNvSpPr/>
            <p:nvPr/>
          </p:nvSpPr>
          <p:spPr>
            <a:xfrm>
              <a:off x="4078750" y="3328775"/>
              <a:ext cx="467150" cy="269700"/>
            </a:xfrm>
            <a:custGeom>
              <a:avLst/>
              <a:gdLst/>
              <a:ahLst/>
              <a:cxnLst/>
              <a:rect l="l" t="t" r="r" b="b"/>
              <a:pathLst>
                <a:path w="18686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9" name="Google Shape;9919;p28"/>
            <p:cNvSpPr/>
            <p:nvPr/>
          </p:nvSpPr>
          <p:spPr>
            <a:xfrm>
              <a:off x="2603300" y="33287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0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0" name="Google Shape;9920;p28"/>
            <p:cNvSpPr/>
            <p:nvPr/>
          </p:nvSpPr>
          <p:spPr>
            <a:xfrm>
              <a:off x="3095425" y="33287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1" name="Google Shape;9921;p28"/>
            <p:cNvSpPr/>
            <p:nvPr/>
          </p:nvSpPr>
          <p:spPr>
            <a:xfrm>
              <a:off x="5063025" y="33287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3"/>
                  </a:lnTo>
                  <a:lnTo>
                    <a:pt x="9305" y="0"/>
                  </a:lnTo>
                  <a:lnTo>
                    <a:pt x="18647" y="5413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2" name="Google Shape;9922;p28"/>
            <p:cNvSpPr/>
            <p:nvPr/>
          </p:nvSpPr>
          <p:spPr>
            <a:xfrm>
              <a:off x="635700" y="33287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3" name="Google Shape;9923;p28"/>
            <p:cNvSpPr/>
            <p:nvPr/>
          </p:nvSpPr>
          <p:spPr>
            <a:xfrm>
              <a:off x="5800750" y="31869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3"/>
                  </a:lnTo>
                  <a:lnTo>
                    <a:pt x="9305" y="0"/>
                  </a:lnTo>
                  <a:lnTo>
                    <a:pt x="18648" y="5413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4" name="Google Shape;9924;p28"/>
            <p:cNvSpPr/>
            <p:nvPr/>
          </p:nvSpPr>
          <p:spPr>
            <a:xfrm>
              <a:off x="6291950" y="318697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5" name="Google Shape;9925;p28"/>
            <p:cNvSpPr/>
            <p:nvPr/>
          </p:nvSpPr>
          <p:spPr>
            <a:xfrm>
              <a:off x="6784075" y="318697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6" name="Google Shape;9926;p28"/>
            <p:cNvSpPr/>
            <p:nvPr/>
          </p:nvSpPr>
          <p:spPr>
            <a:xfrm>
              <a:off x="1373450" y="318697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84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7" name="Google Shape;9927;p28"/>
            <p:cNvSpPr/>
            <p:nvPr/>
          </p:nvSpPr>
          <p:spPr>
            <a:xfrm>
              <a:off x="1865575" y="31869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47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8" name="Google Shape;9928;p28"/>
            <p:cNvSpPr/>
            <p:nvPr/>
          </p:nvSpPr>
          <p:spPr>
            <a:xfrm>
              <a:off x="3833150" y="31869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9" name="Google Shape;9929;p28"/>
            <p:cNvSpPr/>
            <p:nvPr/>
          </p:nvSpPr>
          <p:spPr>
            <a:xfrm>
              <a:off x="4325275" y="3186975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0" name="Google Shape;9930;p28"/>
            <p:cNvSpPr/>
            <p:nvPr/>
          </p:nvSpPr>
          <p:spPr>
            <a:xfrm>
              <a:off x="2848900" y="318697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1" name="Google Shape;9931;p28"/>
            <p:cNvSpPr/>
            <p:nvPr/>
          </p:nvSpPr>
          <p:spPr>
            <a:xfrm>
              <a:off x="3341025" y="31869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2" name="Google Shape;9932;p28"/>
            <p:cNvSpPr/>
            <p:nvPr/>
          </p:nvSpPr>
          <p:spPr>
            <a:xfrm>
              <a:off x="5308625" y="31869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47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3" name="Google Shape;9933;p28"/>
            <p:cNvSpPr/>
            <p:nvPr/>
          </p:nvSpPr>
          <p:spPr>
            <a:xfrm>
              <a:off x="390100" y="31869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4" name="Google Shape;9934;p28"/>
            <p:cNvSpPr/>
            <p:nvPr/>
          </p:nvSpPr>
          <p:spPr>
            <a:xfrm>
              <a:off x="882225" y="3186975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5" name="Google Shape;9935;p28"/>
            <p:cNvSpPr/>
            <p:nvPr/>
          </p:nvSpPr>
          <p:spPr>
            <a:xfrm>
              <a:off x="2357700" y="31869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3"/>
                  </a:lnTo>
                  <a:lnTo>
                    <a:pt x="9305" y="0"/>
                  </a:lnTo>
                  <a:lnTo>
                    <a:pt x="18648" y="5413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6" name="Google Shape;9936;p28"/>
            <p:cNvSpPr/>
            <p:nvPr/>
          </p:nvSpPr>
          <p:spPr>
            <a:xfrm>
              <a:off x="4816500" y="318697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84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7" name="Google Shape;9937;p28"/>
            <p:cNvSpPr/>
            <p:nvPr/>
          </p:nvSpPr>
          <p:spPr>
            <a:xfrm>
              <a:off x="6046350" y="30451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8" name="Google Shape;9938;p28"/>
            <p:cNvSpPr/>
            <p:nvPr/>
          </p:nvSpPr>
          <p:spPr>
            <a:xfrm>
              <a:off x="6538475" y="30451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9" name="Google Shape;9939;p28"/>
            <p:cNvSpPr/>
            <p:nvPr/>
          </p:nvSpPr>
          <p:spPr>
            <a:xfrm>
              <a:off x="1619975" y="30451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7" y="5375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0" name="Google Shape;9940;p28"/>
            <p:cNvSpPr/>
            <p:nvPr/>
          </p:nvSpPr>
          <p:spPr>
            <a:xfrm>
              <a:off x="3095425" y="30451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1" name="Google Shape;9941;p28"/>
            <p:cNvSpPr/>
            <p:nvPr/>
          </p:nvSpPr>
          <p:spPr>
            <a:xfrm>
              <a:off x="3587550" y="30451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2" name="Google Shape;9942;p28"/>
            <p:cNvSpPr/>
            <p:nvPr/>
          </p:nvSpPr>
          <p:spPr>
            <a:xfrm>
              <a:off x="4078750" y="3045175"/>
              <a:ext cx="467150" cy="269700"/>
            </a:xfrm>
            <a:custGeom>
              <a:avLst/>
              <a:gdLst/>
              <a:ahLst/>
              <a:cxnLst/>
              <a:rect l="l" t="t" r="r" b="b"/>
              <a:pathLst>
                <a:path w="18686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3" name="Google Shape;9943;p28"/>
            <p:cNvSpPr/>
            <p:nvPr/>
          </p:nvSpPr>
          <p:spPr>
            <a:xfrm>
              <a:off x="4570900" y="30451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4" name="Google Shape;9944;p28"/>
            <p:cNvSpPr/>
            <p:nvPr/>
          </p:nvSpPr>
          <p:spPr>
            <a:xfrm>
              <a:off x="5063025" y="30451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7" y="5375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5" name="Google Shape;9945;p28"/>
            <p:cNvSpPr/>
            <p:nvPr/>
          </p:nvSpPr>
          <p:spPr>
            <a:xfrm>
              <a:off x="5554225" y="304517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6" name="Google Shape;9946;p28"/>
            <p:cNvSpPr/>
            <p:nvPr/>
          </p:nvSpPr>
          <p:spPr>
            <a:xfrm>
              <a:off x="635700" y="30451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7" name="Google Shape;9947;p28"/>
            <p:cNvSpPr/>
            <p:nvPr/>
          </p:nvSpPr>
          <p:spPr>
            <a:xfrm>
              <a:off x="1127850" y="30451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8" name="Google Shape;9948;p28"/>
            <p:cNvSpPr/>
            <p:nvPr/>
          </p:nvSpPr>
          <p:spPr>
            <a:xfrm>
              <a:off x="2111175" y="304517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9" name="Google Shape;9949;p28"/>
            <p:cNvSpPr/>
            <p:nvPr/>
          </p:nvSpPr>
          <p:spPr>
            <a:xfrm>
              <a:off x="2603300" y="30451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0" name="Google Shape;9950;p28"/>
            <p:cNvSpPr/>
            <p:nvPr/>
          </p:nvSpPr>
          <p:spPr>
            <a:xfrm>
              <a:off x="6291950" y="290337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1" name="Google Shape;9951;p28"/>
            <p:cNvSpPr/>
            <p:nvPr/>
          </p:nvSpPr>
          <p:spPr>
            <a:xfrm>
              <a:off x="6784075" y="290337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2" name="Google Shape;9952;p28"/>
            <p:cNvSpPr/>
            <p:nvPr/>
          </p:nvSpPr>
          <p:spPr>
            <a:xfrm>
              <a:off x="3341025" y="29033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3" name="Google Shape;9953;p28"/>
            <p:cNvSpPr/>
            <p:nvPr/>
          </p:nvSpPr>
          <p:spPr>
            <a:xfrm>
              <a:off x="3833150" y="29033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4" name="Google Shape;9954;p28"/>
            <p:cNvSpPr/>
            <p:nvPr/>
          </p:nvSpPr>
          <p:spPr>
            <a:xfrm>
              <a:off x="5800750" y="29033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8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5" name="Google Shape;9955;p28"/>
            <p:cNvSpPr/>
            <p:nvPr/>
          </p:nvSpPr>
          <p:spPr>
            <a:xfrm>
              <a:off x="882225" y="2903375"/>
              <a:ext cx="466225" cy="268775"/>
            </a:xfrm>
            <a:custGeom>
              <a:avLst/>
              <a:gdLst/>
              <a:ahLst/>
              <a:cxnLst/>
              <a:rect l="l" t="t" r="r" b="b"/>
              <a:pathLst>
                <a:path w="18649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6" name="Google Shape;9956;p28"/>
            <p:cNvSpPr/>
            <p:nvPr/>
          </p:nvSpPr>
          <p:spPr>
            <a:xfrm>
              <a:off x="1373450" y="290337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7" name="Google Shape;9957;p28"/>
            <p:cNvSpPr/>
            <p:nvPr/>
          </p:nvSpPr>
          <p:spPr>
            <a:xfrm>
              <a:off x="4325275" y="2903375"/>
              <a:ext cx="466225" cy="268775"/>
            </a:xfrm>
            <a:custGeom>
              <a:avLst/>
              <a:gdLst/>
              <a:ahLst/>
              <a:cxnLst/>
              <a:rect l="l" t="t" r="r" b="b"/>
              <a:pathLst>
                <a:path w="18649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8" name="Google Shape;9958;p28"/>
            <p:cNvSpPr/>
            <p:nvPr/>
          </p:nvSpPr>
          <p:spPr>
            <a:xfrm>
              <a:off x="4816500" y="290337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9" name="Google Shape;9959;p28"/>
            <p:cNvSpPr/>
            <p:nvPr/>
          </p:nvSpPr>
          <p:spPr>
            <a:xfrm>
              <a:off x="5308625" y="29033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0" name="Google Shape;9960;p28"/>
            <p:cNvSpPr/>
            <p:nvPr/>
          </p:nvSpPr>
          <p:spPr>
            <a:xfrm>
              <a:off x="390100" y="29033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1" name="Google Shape;9961;p28"/>
            <p:cNvSpPr/>
            <p:nvPr/>
          </p:nvSpPr>
          <p:spPr>
            <a:xfrm>
              <a:off x="1865575" y="29033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2" name="Google Shape;9962;p28"/>
            <p:cNvSpPr/>
            <p:nvPr/>
          </p:nvSpPr>
          <p:spPr>
            <a:xfrm>
              <a:off x="2357700" y="29033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8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3" name="Google Shape;9963;p28"/>
            <p:cNvSpPr/>
            <p:nvPr/>
          </p:nvSpPr>
          <p:spPr>
            <a:xfrm>
              <a:off x="2848900" y="290337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4" name="Google Shape;9964;p28"/>
            <p:cNvSpPr/>
            <p:nvPr/>
          </p:nvSpPr>
          <p:spPr>
            <a:xfrm>
              <a:off x="6538475" y="27615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5" name="Google Shape;9965;p28"/>
            <p:cNvSpPr/>
            <p:nvPr/>
          </p:nvSpPr>
          <p:spPr>
            <a:xfrm>
              <a:off x="3587550" y="27615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6" name="Google Shape;9966;p28"/>
            <p:cNvSpPr/>
            <p:nvPr/>
          </p:nvSpPr>
          <p:spPr>
            <a:xfrm>
              <a:off x="1127850" y="27615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7" name="Google Shape;9967;p28"/>
            <p:cNvSpPr/>
            <p:nvPr/>
          </p:nvSpPr>
          <p:spPr>
            <a:xfrm>
              <a:off x="4078750" y="2761575"/>
              <a:ext cx="467150" cy="268775"/>
            </a:xfrm>
            <a:custGeom>
              <a:avLst/>
              <a:gdLst/>
              <a:ahLst/>
              <a:cxnLst/>
              <a:rect l="l" t="t" r="r" b="b"/>
              <a:pathLst>
                <a:path w="18686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8" name="Google Shape;9968;p28"/>
            <p:cNvSpPr/>
            <p:nvPr/>
          </p:nvSpPr>
          <p:spPr>
            <a:xfrm>
              <a:off x="4570900" y="27615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9" name="Google Shape;9969;p28"/>
            <p:cNvSpPr/>
            <p:nvPr/>
          </p:nvSpPr>
          <p:spPr>
            <a:xfrm>
              <a:off x="5063025" y="27615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7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0" name="Google Shape;9970;p28"/>
            <p:cNvSpPr/>
            <p:nvPr/>
          </p:nvSpPr>
          <p:spPr>
            <a:xfrm>
              <a:off x="5554225" y="276157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1" name="Google Shape;9971;p28"/>
            <p:cNvSpPr/>
            <p:nvPr/>
          </p:nvSpPr>
          <p:spPr>
            <a:xfrm>
              <a:off x="6046350" y="27615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2" name="Google Shape;9972;p28"/>
            <p:cNvSpPr/>
            <p:nvPr/>
          </p:nvSpPr>
          <p:spPr>
            <a:xfrm>
              <a:off x="635700" y="27615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3" name="Google Shape;9973;p28"/>
            <p:cNvSpPr/>
            <p:nvPr/>
          </p:nvSpPr>
          <p:spPr>
            <a:xfrm>
              <a:off x="2603300" y="27615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4" name="Google Shape;9974;p28"/>
            <p:cNvSpPr/>
            <p:nvPr/>
          </p:nvSpPr>
          <p:spPr>
            <a:xfrm>
              <a:off x="3095425" y="27615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5" name="Google Shape;9975;p28"/>
            <p:cNvSpPr/>
            <p:nvPr/>
          </p:nvSpPr>
          <p:spPr>
            <a:xfrm>
              <a:off x="2111175" y="276157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6" name="Google Shape;9976;p28"/>
            <p:cNvSpPr/>
            <p:nvPr/>
          </p:nvSpPr>
          <p:spPr>
            <a:xfrm>
              <a:off x="1619975" y="27615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7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7" name="Google Shape;9977;p28"/>
            <p:cNvSpPr/>
            <p:nvPr/>
          </p:nvSpPr>
          <p:spPr>
            <a:xfrm>
              <a:off x="6784075" y="26188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1" y="5412"/>
                  </a:lnTo>
                  <a:lnTo>
                    <a:pt x="9343" y="0"/>
                  </a:lnTo>
                  <a:lnTo>
                    <a:pt x="18685" y="5412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8" name="Google Shape;9978;p28"/>
            <p:cNvSpPr/>
            <p:nvPr/>
          </p:nvSpPr>
          <p:spPr>
            <a:xfrm>
              <a:off x="4816500" y="26188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2"/>
                  </a:lnTo>
                  <a:lnTo>
                    <a:pt x="9342" y="0"/>
                  </a:lnTo>
                  <a:lnTo>
                    <a:pt x="18684" y="5412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9" name="Google Shape;9979;p28"/>
            <p:cNvSpPr/>
            <p:nvPr/>
          </p:nvSpPr>
          <p:spPr>
            <a:xfrm>
              <a:off x="5308625" y="26188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2"/>
                  </a:lnTo>
                  <a:lnTo>
                    <a:pt x="9342" y="0"/>
                  </a:lnTo>
                  <a:lnTo>
                    <a:pt x="18647" y="5412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0" name="Google Shape;9980;p28"/>
            <p:cNvSpPr/>
            <p:nvPr/>
          </p:nvSpPr>
          <p:spPr>
            <a:xfrm>
              <a:off x="390100" y="26188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412"/>
                  </a:lnTo>
                  <a:lnTo>
                    <a:pt x="9306" y="0"/>
                  </a:lnTo>
                  <a:lnTo>
                    <a:pt x="18648" y="5412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1" name="Google Shape;9981;p28"/>
            <p:cNvSpPr/>
            <p:nvPr/>
          </p:nvSpPr>
          <p:spPr>
            <a:xfrm>
              <a:off x="882225" y="2618850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412"/>
                  </a:lnTo>
                  <a:lnTo>
                    <a:pt x="9306" y="0"/>
                  </a:lnTo>
                  <a:lnTo>
                    <a:pt x="18648" y="5412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2" name="Google Shape;9982;p28"/>
            <p:cNvSpPr/>
            <p:nvPr/>
          </p:nvSpPr>
          <p:spPr>
            <a:xfrm>
              <a:off x="2357700" y="26188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2"/>
                  </a:lnTo>
                  <a:lnTo>
                    <a:pt x="9305" y="0"/>
                  </a:lnTo>
                  <a:lnTo>
                    <a:pt x="18648" y="5412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3" name="Google Shape;9983;p28"/>
            <p:cNvSpPr/>
            <p:nvPr/>
          </p:nvSpPr>
          <p:spPr>
            <a:xfrm>
              <a:off x="2848900" y="26188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412"/>
                  </a:lnTo>
                  <a:lnTo>
                    <a:pt x="9343" y="0"/>
                  </a:lnTo>
                  <a:lnTo>
                    <a:pt x="18685" y="5412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4" name="Google Shape;9984;p28"/>
            <p:cNvSpPr/>
            <p:nvPr/>
          </p:nvSpPr>
          <p:spPr>
            <a:xfrm>
              <a:off x="3341025" y="26188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2"/>
                  </a:lnTo>
                  <a:lnTo>
                    <a:pt x="9343" y="0"/>
                  </a:lnTo>
                  <a:lnTo>
                    <a:pt x="18648" y="5412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5" name="Google Shape;9985;p28"/>
            <p:cNvSpPr/>
            <p:nvPr/>
          </p:nvSpPr>
          <p:spPr>
            <a:xfrm>
              <a:off x="3833150" y="26188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2"/>
                  </a:lnTo>
                  <a:lnTo>
                    <a:pt x="9343" y="0"/>
                  </a:lnTo>
                  <a:lnTo>
                    <a:pt x="18648" y="5412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6" name="Google Shape;9986;p28"/>
            <p:cNvSpPr/>
            <p:nvPr/>
          </p:nvSpPr>
          <p:spPr>
            <a:xfrm>
              <a:off x="4325275" y="2618850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412"/>
                  </a:lnTo>
                  <a:lnTo>
                    <a:pt x="9306" y="0"/>
                  </a:lnTo>
                  <a:lnTo>
                    <a:pt x="18648" y="5412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7" name="Google Shape;9987;p28"/>
            <p:cNvSpPr/>
            <p:nvPr/>
          </p:nvSpPr>
          <p:spPr>
            <a:xfrm>
              <a:off x="5800750" y="26188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2"/>
                  </a:lnTo>
                  <a:lnTo>
                    <a:pt x="9305" y="0"/>
                  </a:lnTo>
                  <a:lnTo>
                    <a:pt x="18648" y="5412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8" name="Google Shape;9988;p28"/>
            <p:cNvSpPr/>
            <p:nvPr/>
          </p:nvSpPr>
          <p:spPr>
            <a:xfrm>
              <a:off x="6291950" y="26188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412"/>
                  </a:lnTo>
                  <a:lnTo>
                    <a:pt x="9343" y="0"/>
                  </a:lnTo>
                  <a:lnTo>
                    <a:pt x="18685" y="5412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9" name="Google Shape;9989;p28"/>
            <p:cNvSpPr/>
            <p:nvPr/>
          </p:nvSpPr>
          <p:spPr>
            <a:xfrm>
              <a:off x="1373450" y="26188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2"/>
                  </a:lnTo>
                  <a:lnTo>
                    <a:pt x="9342" y="0"/>
                  </a:lnTo>
                  <a:lnTo>
                    <a:pt x="18684" y="5412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0" name="Google Shape;9990;p28"/>
            <p:cNvSpPr/>
            <p:nvPr/>
          </p:nvSpPr>
          <p:spPr>
            <a:xfrm>
              <a:off x="1865575" y="26188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2"/>
                  </a:lnTo>
                  <a:lnTo>
                    <a:pt x="9342" y="0"/>
                  </a:lnTo>
                  <a:lnTo>
                    <a:pt x="18647" y="5412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1" name="Google Shape;9991;p28"/>
            <p:cNvSpPr/>
            <p:nvPr/>
          </p:nvSpPr>
          <p:spPr>
            <a:xfrm>
              <a:off x="5063025" y="24770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7" y="5375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2" name="Google Shape;9992;p28"/>
            <p:cNvSpPr/>
            <p:nvPr/>
          </p:nvSpPr>
          <p:spPr>
            <a:xfrm>
              <a:off x="635700" y="24770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3" name="Google Shape;9993;p28"/>
            <p:cNvSpPr/>
            <p:nvPr/>
          </p:nvSpPr>
          <p:spPr>
            <a:xfrm>
              <a:off x="3095425" y="24770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4" name="Google Shape;9994;p28"/>
            <p:cNvSpPr/>
            <p:nvPr/>
          </p:nvSpPr>
          <p:spPr>
            <a:xfrm>
              <a:off x="4078750" y="2477050"/>
              <a:ext cx="467150" cy="269700"/>
            </a:xfrm>
            <a:custGeom>
              <a:avLst/>
              <a:gdLst/>
              <a:ahLst/>
              <a:cxnLst/>
              <a:rect l="l" t="t" r="r" b="b"/>
              <a:pathLst>
                <a:path w="18686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5" name="Google Shape;9995;p28"/>
            <p:cNvSpPr/>
            <p:nvPr/>
          </p:nvSpPr>
          <p:spPr>
            <a:xfrm>
              <a:off x="4570900" y="24770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6" name="Google Shape;9996;p28"/>
            <p:cNvSpPr/>
            <p:nvPr/>
          </p:nvSpPr>
          <p:spPr>
            <a:xfrm>
              <a:off x="5554225" y="24770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7" name="Google Shape;9997;p28"/>
            <p:cNvSpPr/>
            <p:nvPr/>
          </p:nvSpPr>
          <p:spPr>
            <a:xfrm>
              <a:off x="6046350" y="24770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8" name="Google Shape;9998;p28"/>
            <p:cNvSpPr/>
            <p:nvPr/>
          </p:nvSpPr>
          <p:spPr>
            <a:xfrm>
              <a:off x="6538475" y="24770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9" name="Google Shape;9999;p28"/>
            <p:cNvSpPr/>
            <p:nvPr/>
          </p:nvSpPr>
          <p:spPr>
            <a:xfrm>
              <a:off x="2603300" y="24770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0" name="Google Shape;10000;p28"/>
            <p:cNvSpPr/>
            <p:nvPr/>
          </p:nvSpPr>
          <p:spPr>
            <a:xfrm>
              <a:off x="3587550" y="24770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1" name="Google Shape;10001;p28"/>
            <p:cNvSpPr/>
            <p:nvPr/>
          </p:nvSpPr>
          <p:spPr>
            <a:xfrm>
              <a:off x="1127850" y="24770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2" name="Google Shape;10002;p28"/>
            <p:cNvSpPr/>
            <p:nvPr/>
          </p:nvSpPr>
          <p:spPr>
            <a:xfrm>
              <a:off x="1619975" y="24770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7" y="5375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3" name="Google Shape;10003;p28"/>
            <p:cNvSpPr/>
            <p:nvPr/>
          </p:nvSpPr>
          <p:spPr>
            <a:xfrm>
              <a:off x="2111175" y="24770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4" name="Google Shape;10004;p28"/>
            <p:cNvSpPr/>
            <p:nvPr/>
          </p:nvSpPr>
          <p:spPr>
            <a:xfrm>
              <a:off x="2848900" y="23352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5" name="Google Shape;10005;p28"/>
            <p:cNvSpPr/>
            <p:nvPr/>
          </p:nvSpPr>
          <p:spPr>
            <a:xfrm>
              <a:off x="4325275" y="2335250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6" name="Google Shape;10006;p28"/>
            <p:cNvSpPr/>
            <p:nvPr/>
          </p:nvSpPr>
          <p:spPr>
            <a:xfrm>
              <a:off x="4816500" y="23352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7" name="Google Shape;10007;p28"/>
            <p:cNvSpPr/>
            <p:nvPr/>
          </p:nvSpPr>
          <p:spPr>
            <a:xfrm>
              <a:off x="5308625" y="23352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8" name="Google Shape;10008;p28"/>
            <p:cNvSpPr/>
            <p:nvPr/>
          </p:nvSpPr>
          <p:spPr>
            <a:xfrm>
              <a:off x="5800750" y="23352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8" y="5375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9" name="Google Shape;10009;p28"/>
            <p:cNvSpPr/>
            <p:nvPr/>
          </p:nvSpPr>
          <p:spPr>
            <a:xfrm>
              <a:off x="6291950" y="23352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0" name="Google Shape;10010;p28"/>
            <p:cNvSpPr/>
            <p:nvPr/>
          </p:nvSpPr>
          <p:spPr>
            <a:xfrm>
              <a:off x="3341025" y="23352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1" name="Google Shape;10011;p28"/>
            <p:cNvSpPr/>
            <p:nvPr/>
          </p:nvSpPr>
          <p:spPr>
            <a:xfrm>
              <a:off x="3833150" y="23352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2" name="Google Shape;10012;p28"/>
            <p:cNvSpPr/>
            <p:nvPr/>
          </p:nvSpPr>
          <p:spPr>
            <a:xfrm>
              <a:off x="6784075" y="23352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3" name="Google Shape;10013;p28"/>
            <p:cNvSpPr/>
            <p:nvPr/>
          </p:nvSpPr>
          <p:spPr>
            <a:xfrm>
              <a:off x="390100" y="23352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4" name="Google Shape;10014;p28"/>
            <p:cNvSpPr/>
            <p:nvPr/>
          </p:nvSpPr>
          <p:spPr>
            <a:xfrm>
              <a:off x="882225" y="2335250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5" name="Google Shape;10015;p28"/>
            <p:cNvSpPr/>
            <p:nvPr/>
          </p:nvSpPr>
          <p:spPr>
            <a:xfrm>
              <a:off x="1373450" y="23352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6" name="Google Shape;10016;p28"/>
            <p:cNvSpPr/>
            <p:nvPr/>
          </p:nvSpPr>
          <p:spPr>
            <a:xfrm>
              <a:off x="1865575" y="23352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7" name="Google Shape;10017;p28"/>
            <p:cNvSpPr/>
            <p:nvPr/>
          </p:nvSpPr>
          <p:spPr>
            <a:xfrm>
              <a:off x="2357700" y="23352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8" y="5375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8" name="Google Shape;10018;p28"/>
            <p:cNvSpPr/>
            <p:nvPr/>
          </p:nvSpPr>
          <p:spPr>
            <a:xfrm>
              <a:off x="4570900" y="21934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9" name="Google Shape;10019;p28"/>
            <p:cNvSpPr/>
            <p:nvPr/>
          </p:nvSpPr>
          <p:spPr>
            <a:xfrm>
              <a:off x="5063025" y="21934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7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0" name="Google Shape;10020;p28"/>
            <p:cNvSpPr/>
            <p:nvPr/>
          </p:nvSpPr>
          <p:spPr>
            <a:xfrm>
              <a:off x="5554225" y="219345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1" name="Google Shape;10021;p28"/>
            <p:cNvSpPr/>
            <p:nvPr/>
          </p:nvSpPr>
          <p:spPr>
            <a:xfrm>
              <a:off x="6046350" y="21934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2" name="Google Shape;10022;p28"/>
            <p:cNvSpPr/>
            <p:nvPr/>
          </p:nvSpPr>
          <p:spPr>
            <a:xfrm>
              <a:off x="1127850" y="21934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3" name="Google Shape;10023;p28"/>
            <p:cNvSpPr/>
            <p:nvPr/>
          </p:nvSpPr>
          <p:spPr>
            <a:xfrm>
              <a:off x="1619975" y="21934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7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4" name="Google Shape;10024;p28"/>
            <p:cNvSpPr/>
            <p:nvPr/>
          </p:nvSpPr>
          <p:spPr>
            <a:xfrm>
              <a:off x="2111175" y="219345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5" name="Google Shape;10025;p28"/>
            <p:cNvSpPr/>
            <p:nvPr/>
          </p:nvSpPr>
          <p:spPr>
            <a:xfrm>
              <a:off x="2603300" y="21934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6" name="Google Shape;10026;p28"/>
            <p:cNvSpPr/>
            <p:nvPr/>
          </p:nvSpPr>
          <p:spPr>
            <a:xfrm>
              <a:off x="3095425" y="21934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7" name="Google Shape;10027;p28"/>
            <p:cNvSpPr/>
            <p:nvPr/>
          </p:nvSpPr>
          <p:spPr>
            <a:xfrm>
              <a:off x="3587550" y="21934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8" name="Google Shape;10028;p28"/>
            <p:cNvSpPr/>
            <p:nvPr/>
          </p:nvSpPr>
          <p:spPr>
            <a:xfrm>
              <a:off x="4078750" y="2193450"/>
              <a:ext cx="467150" cy="268775"/>
            </a:xfrm>
            <a:custGeom>
              <a:avLst/>
              <a:gdLst/>
              <a:ahLst/>
              <a:cxnLst/>
              <a:rect l="l" t="t" r="r" b="b"/>
              <a:pathLst>
                <a:path w="18686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9" name="Google Shape;10029;p28"/>
            <p:cNvSpPr/>
            <p:nvPr/>
          </p:nvSpPr>
          <p:spPr>
            <a:xfrm>
              <a:off x="6538475" y="21934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0" name="Google Shape;10030;p28"/>
            <p:cNvSpPr/>
            <p:nvPr/>
          </p:nvSpPr>
          <p:spPr>
            <a:xfrm>
              <a:off x="635700" y="2193450"/>
              <a:ext cx="467150" cy="268775"/>
            </a:xfrm>
            <a:custGeom>
              <a:avLst/>
              <a:gdLst/>
              <a:ahLst/>
              <a:cxnLst/>
              <a:rect l="l" t="t" r="r" b="b"/>
              <a:pathLst>
                <a:path w="18686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1" name="Google Shape;10031;p28"/>
            <p:cNvSpPr/>
            <p:nvPr/>
          </p:nvSpPr>
          <p:spPr>
            <a:xfrm>
              <a:off x="4816500" y="205165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2" name="Google Shape;10032;p28"/>
            <p:cNvSpPr/>
            <p:nvPr/>
          </p:nvSpPr>
          <p:spPr>
            <a:xfrm>
              <a:off x="5308625" y="20516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3" name="Google Shape;10033;p28"/>
            <p:cNvSpPr/>
            <p:nvPr/>
          </p:nvSpPr>
          <p:spPr>
            <a:xfrm>
              <a:off x="5800750" y="20516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8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4" name="Google Shape;10034;p28"/>
            <p:cNvSpPr/>
            <p:nvPr/>
          </p:nvSpPr>
          <p:spPr>
            <a:xfrm>
              <a:off x="2357700" y="20516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8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5" name="Google Shape;10035;p28"/>
            <p:cNvSpPr/>
            <p:nvPr/>
          </p:nvSpPr>
          <p:spPr>
            <a:xfrm>
              <a:off x="3341025" y="20516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6" name="Google Shape;10036;p28"/>
            <p:cNvSpPr/>
            <p:nvPr/>
          </p:nvSpPr>
          <p:spPr>
            <a:xfrm>
              <a:off x="3833150" y="20516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7" name="Google Shape;10037;p28"/>
            <p:cNvSpPr/>
            <p:nvPr/>
          </p:nvSpPr>
          <p:spPr>
            <a:xfrm>
              <a:off x="4325275" y="2051650"/>
              <a:ext cx="466225" cy="268775"/>
            </a:xfrm>
            <a:custGeom>
              <a:avLst/>
              <a:gdLst/>
              <a:ahLst/>
              <a:cxnLst/>
              <a:rect l="l" t="t" r="r" b="b"/>
              <a:pathLst>
                <a:path w="18649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8" name="Google Shape;10038;p28"/>
            <p:cNvSpPr/>
            <p:nvPr/>
          </p:nvSpPr>
          <p:spPr>
            <a:xfrm>
              <a:off x="6291950" y="205165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9" name="Google Shape;10039;p28"/>
            <p:cNvSpPr/>
            <p:nvPr/>
          </p:nvSpPr>
          <p:spPr>
            <a:xfrm>
              <a:off x="6784075" y="205165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0" name="Google Shape;10040;p28"/>
            <p:cNvSpPr/>
            <p:nvPr/>
          </p:nvSpPr>
          <p:spPr>
            <a:xfrm>
              <a:off x="1373450" y="205165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1" name="Google Shape;10041;p28"/>
            <p:cNvSpPr/>
            <p:nvPr/>
          </p:nvSpPr>
          <p:spPr>
            <a:xfrm>
              <a:off x="1865575" y="20516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2" name="Google Shape;10042;p28"/>
            <p:cNvSpPr/>
            <p:nvPr/>
          </p:nvSpPr>
          <p:spPr>
            <a:xfrm>
              <a:off x="2848900" y="205165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3" name="Google Shape;10043;p28"/>
            <p:cNvSpPr/>
            <p:nvPr/>
          </p:nvSpPr>
          <p:spPr>
            <a:xfrm>
              <a:off x="390100" y="20516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4" name="Google Shape;10044;p28"/>
            <p:cNvSpPr/>
            <p:nvPr/>
          </p:nvSpPr>
          <p:spPr>
            <a:xfrm>
              <a:off x="882225" y="2051650"/>
              <a:ext cx="466225" cy="268775"/>
            </a:xfrm>
            <a:custGeom>
              <a:avLst/>
              <a:gdLst/>
              <a:ahLst/>
              <a:cxnLst/>
              <a:rect l="l" t="t" r="r" b="b"/>
              <a:pathLst>
                <a:path w="18649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5" name="Google Shape;10045;p28"/>
            <p:cNvSpPr/>
            <p:nvPr/>
          </p:nvSpPr>
          <p:spPr>
            <a:xfrm>
              <a:off x="5063025" y="19089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413"/>
                  </a:lnTo>
                  <a:lnTo>
                    <a:pt x="9305" y="1"/>
                  </a:lnTo>
                  <a:lnTo>
                    <a:pt x="18647" y="5413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6" name="Google Shape;10046;p28"/>
            <p:cNvSpPr/>
            <p:nvPr/>
          </p:nvSpPr>
          <p:spPr>
            <a:xfrm>
              <a:off x="5554225" y="1908900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413"/>
                  </a:lnTo>
                  <a:lnTo>
                    <a:pt x="9342" y="1"/>
                  </a:lnTo>
                  <a:lnTo>
                    <a:pt x="18684" y="5413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7" name="Google Shape;10047;p28"/>
            <p:cNvSpPr/>
            <p:nvPr/>
          </p:nvSpPr>
          <p:spPr>
            <a:xfrm>
              <a:off x="3587550" y="19089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9"/>
                  </a:moveTo>
                  <a:lnTo>
                    <a:pt x="1" y="5413"/>
                  </a:lnTo>
                  <a:lnTo>
                    <a:pt x="9306" y="1"/>
                  </a:lnTo>
                  <a:lnTo>
                    <a:pt x="18648" y="5413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8" name="Google Shape;10048;p28"/>
            <p:cNvSpPr/>
            <p:nvPr/>
          </p:nvSpPr>
          <p:spPr>
            <a:xfrm>
              <a:off x="4078750" y="1908900"/>
              <a:ext cx="467150" cy="269725"/>
            </a:xfrm>
            <a:custGeom>
              <a:avLst/>
              <a:gdLst/>
              <a:ahLst/>
              <a:cxnLst/>
              <a:rect l="l" t="t" r="r" b="b"/>
              <a:pathLst>
                <a:path w="18686" h="10789" fill="none" extrusionOk="0">
                  <a:moveTo>
                    <a:pt x="9343" y="10789"/>
                  </a:moveTo>
                  <a:lnTo>
                    <a:pt x="1" y="5413"/>
                  </a:lnTo>
                  <a:lnTo>
                    <a:pt x="9343" y="1"/>
                  </a:lnTo>
                  <a:lnTo>
                    <a:pt x="18685" y="5413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9" name="Google Shape;10049;p28"/>
            <p:cNvSpPr/>
            <p:nvPr/>
          </p:nvSpPr>
          <p:spPr>
            <a:xfrm>
              <a:off x="6046350" y="19089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0" y="5413"/>
                  </a:lnTo>
                  <a:lnTo>
                    <a:pt x="9343" y="1"/>
                  </a:lnTo>
                  <a:lnTo>
                    <a:pt x="18648" y="5413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0" name="Google Shape;10050;p28"/>
            <p:cNvSpPr/>
            <p:nvPr/>
          </p:nvSpPr>
          <p:spPr>
            <a:xfrm>
              <a:off x="6538475" y="19089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413"/>
                  </a:lnTo>
                  <a:lnTo>
                    <a:pt x="9343" y="1"/>
                  </a:lnTo>
                  <a:lnTo>
                    <a:pt x="18648" y="5413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1" name="Google Shape;10051;p28"/>
            <p:cNvSpPr/>
            <p:nvPr/>
          </p:nvSpPr>
          <p:spPr>
            <a:xfrm>
              <a:off x="1619975" y="19089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413"/>
                  </a:lnTo>
                  <a:lnTo>
                    <a:pt x="9305" y="1"/>
                  </a:lnTo>
                  <a:lnTo>
                    <a:pt x="18647" y="5413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2" name="Google Shape;10052;p28"/>
            <p:cNvSpPr/>
            <p:nvPr/>
          </p:nvSpPr>
          <p:spPr>
            <a:xfrm>
              <a:off x="2111175" y="1908900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413"/>
                  </a:lnTo>
                  <a:lnTo>
                    <a:pt x="9342" y="1"/>
                  </a:lnTo>
                  <a:lnTo>
                    <a:pt x="18684" y="5413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3" name="Google Shape;10053;p28"/>
            <p:cNvSpPr/>
            <p:nvPr/>
          </p:nvSpPr>
          <p:spPr>
            <a:xfrm>
              <a:off x="4570900" y="19089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413"/>
                  </a:lnTo>
                  <a:lnTo>
                    <a:pt x="9342" y="1"/>
                  </a:lnTo>
                  <a:lnTo>
                    <a:pt x="18647" y="5413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4" name="Google Shape;10054;p28"/>
            <p:cNvSpPr/>
            <p:nvPr/>
          </p:nvSpPr>
          <p:spPr>
            <a:xfrm>
              <a:off x="3095425" y="19089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9"/>
                  </a:moveTo>
                  <a:lnTo>
                    <a:pt x="1" y="5413"/>
                  </a:lnTo>
                  <a:lnTo>
                    <a:pt x="9306" y="1"/>
                  </a:lnTo>
                  <a:lnTo>
                    <a:pt x="18648" y="5413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5" name="Google Shape;10055;p28"/>
            <p:cNvSpPr/>
            <p:nvPr/>
          </p:nvSpPr>
          <p:spPr>
            <a:xfrm>
              <a:off x="635700" y="19089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413"/>
                  </a:lnTo>
                  <a:lnTo>
                    <a:pt x="9343" y="1"/>
                  </a:lnTo>
                  <a:lnTo>
                    <a:pt x="18648" y="5413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6" name="Google Shape;10056;p28"/>
            <p:cNvSpPr/>
            <p:nvPr/>
          </p:nvSpPr>
          <p:spPr>
            <a:xfrm>
              <a:off x="1127850" y="19089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413"/>
                  </a:lnTo>
                  <a:lnTo>
                    <a:pt x="9342" y="1"/>
                  </a:lnTo>
                  <a:lnTo>
                    <a:pt x="18647" y="5413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7" name="Google Shape;10057;p28"/>
            <p:cNvSpPr/>
            <p:nvPr/>
          </p:nvSpPr>
          <p:spPr>
            <a:xfrm>
              <a:off x="2603300" y="19089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0" y="5413"/>
                  </a:lnTo>
                  <a:lnTo>
                    <a:pt x="9343" y="1"/>
                  </a:lnTo>
                  <a:lnTo>
                    <a:pt x="18648" y="5413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8" name="Google Shape;10058;p28"/>
            <p:cNvSpPr/>
            <p:nvPr/>
          </p:nvSpPr>
          <p:spPr>
            <a:xfrm>
              <a:off x="1865575" y="17671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47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9" name="Google Shape;10059;p28"/>
            <p:cNvSpPr/>
            <p:nvPr/>
          </p:nvSpPr>
          <p:spPr>
            <a:xfrm>
              <a:off x="3833150" y="17671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0" name="Google Shape;10060;p28"/>
            <p:cNvSpPr/>
            <p:nvPr/>
          </p:nvSpPr>
          <p:spPr>
            <a:xfrm>
              <a:off x="4325275" y="1767100"/>
              <a:ext cx="466225" cy="269725"/>
            </a:xfrm>
            <a:custGeom>
              <a:avLst/>
              <a:gdLst/>
              <a:ahLst/>
              <a:cxnLst/>
              <a:rect l="l" t="t" r="r" b="b"/>
              <a:pathLst>
                <a:path w="18649" h="10789" fill="none" extrusionOk="0">
                  <a:moveTo>
                    <a:pt x="9306" y="10789"/>
                  </a:moveTo>
                  <a:lnTo>
                    <a:pt x="1" y="5376"/>
                  </a:lnTo>
                  <a:lnTo>
                    <a:pt x="9306" y="1"/>
                  </a:lnTo>
                  <a:lnTo>
                    <a:pt x="18648" y="5376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1" name="Google Shape;10061;p28"/>
            <p:cNvSpPr/>
            <p:nvPr/>
          </p:nvSpPr>
          <p:spPr>
            <a:xfrm>
              <a:off x="4816500" y="1767100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84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2" name="Google Shape;10062;p28"/>
            <p:cNvSpPr/>
            <p:nvPr/>
          </p:nvSpPr>
          <p:spPr>
            <a:xfrm>
              <a:off x="5308625" y="17671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47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3" name="Google Shape;10063;p28"/>
            <p:cNvSpPr/>
            <p:nvPr/>
          </p:nvSpPr>
          <p:spPr>
            <a:xfrm>
              <a:off x="5800750" y="17671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376"/>
                  </a:lnTo>
                  <a:lnTo>
                    <a:pt x="9305" y="1"/>
                  </a:lnTo>
                  <a:lnTo>
                    <a:pt x="18648" y="5376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4" name="Google Shape;10064;p28"/>
            <p:cNvSpPr/>
            <p:nvPr/>
          </p:nvSpPr>
          <p:spPr>
            <a:xfrm>
              <a:off x="6291950" y="1767100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3" y="10789"/>
                  </a:moveTo>
                  <a:lnTo>
                    <a:pt x="0" y="5376"/>
                  </a:lnTo>
                  <a:lnTo>
                    <a:pt x="9343" y="1"/>
                  </a:lnTo>
                  <a:lnTo>
                    <a:pt x="18685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5" name="Google Shape;10065;p28"/>
            <p:cNvSpPr/>
            <p:nvPr/>
          </p:nvSpPr>
          <p:spPr>
            <a:xfrm>
              <a:off x="6784075" y="1767100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85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6" name="Google Shape;10066;p28"/>
            <p:cNvSpPr/>
            <p:nvPr/>
          </p:nvSpPr>
          <p:spPr>
            <a:xfrm>
              <a:off x="2357700" y="17671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376"/>
                  </a:lnTo>
                  <a:lnTo>
                    <a:pt x="9305" y="1"/>
                  </a:lnTo>
                  <a:lnTo>
                    <a:pt x="18648" y="5376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7" name="Google Shape;10067;p28"/>
            <p:cNvSpPr/>
            <p:nvPr/>
          </p:nvSpPr>
          <p:spPr>
            <a:xfrm>
              <a:off x="2848900" y="1767100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3" y="10789"/>
                  </a:moveTo>
                  <a:lnTo>
                    <a:pt x="0" y="5376"/>
                  </a:lnTo>
                  <a:lnTo>
                    <a:pt x="9343" y="1"/>
                  </a:lnTo>
                  <a:lnTo>
                    <a:pt x="18685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8" name="Google Shape;10068;p28"/>
            <p:cNvSpPr/>
            <p:nvPr/>
          </p:nvSpPr>
          <p:spPr>
            <a:xfrm>
              <a:off x="3341025" y="17671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9" name="Google Shape;10069;p28"/>
            <p:cNvSpPr/>
            <p:nvPr/>
          </p:nvSpPr>
          <p:spPr>
            <a:xfrm>
              <a:off x="882225" y="1767100"/>
              <a:ext cx="466225" cy="269725"/>
            </a:xfrm>
            <a:custGeom>
              <a:avLst/>
              <a:gdLst/>
              <a:ahLst/>
              <a:cxnLst/>
              <a:rect l="l" t="t" r="r" b="b"/>
              <a:pathLst>
                <a:path w="18649" h="10789" fill="none" extrusionOk="0">
                  <a:moveTo>
                    <a:pt x="9306" y="10789"/>
                  </a:moveTo>
                  <a:lnTo>
                    <a:pt x="1" y="5376"/>
                  </a:lnTo>
                  <a:lnTo>
                    <a:pt x="9306" y="1"/>
                  </a:lnTo>
                  <a:lnTo>
                    <a:pt x="18648" y="5376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0" name="Google Shape;10070;p28"/>
            <p:cNvSpPr/>
            <p:nvPr/>
          </p:nvSpPr>
          <p:spPr>
            <a:xfrm>
              <a:off x="1373450" y="1767100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84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1" name="Google Shape;10071;p28"/>
            <p:cNvSpPr/>
            <p:nvPr/>
          </p:nvSpPr>
          <p:spPr>
            <a:xfrm>
              <a:off x="390100" y="17671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9"/>
                  </a:moveTo>
                  <a:lnTo>
                    <a:pt x="1" y="5376"/>
                  </a:lnTo>
                  <a:lnTo>
                    <a:pt x="9306" y="1"/>
                  </a:lnTo>
                  <a:lnTo>
                    <a:pt x="18648" y="5376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2" name="Google Shape;10072;p28"/>
            <p:cNvSpPr/>
            <p:nvPr/>
          </p:nvSpPr>
          <p:spPr>
            <a:xfrm>
              <a:off x="4570900" y="16253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47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3" name="Google Shape;10073;p28"/>
            <p:cNvSpPr/>
            <p:nvPr/>
          </p:nvSpPr>
          <p:spPr>
            <a:xfrm>
              <a:off x="5063025" y="16253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376"/>
                  </a:lnTo>
                  <a:lnTo>
                    <a:pt x="9305" y="1"/>
                  </a:lnTo>
                  <a:lnTo>
                    <a:pt x="18647" y="5376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4" name="Google Shape;10074;p28"/>
            <p:cNvSpPr/>
            <p:nvPr/>
          </p:nvSpPr>
          <p:spPr>
            <a:xfrm>
              <a:off x="5554225" y="1625300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84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5" name="Google Shape;10075;p28"/>
            <p:cNvSpPr/>
            <p:nvPr/>
          </p:nvSpPr>
          <p:spPr>
            <a:xfrm>
              <a:off x="6046350" y="16253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0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6" name="Google Shape;10076;p28"/>
            <p:cNvSpPr/>
            <p:nvPr/>
          </p:nvSpPr>
          <p:spPr>
            <a:xfrm>
              <a:off x="6538475" y="16253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7" name="Google Shape;10077;p28"/>
            <p:cNvSpPr/>
            <p:nvPr/>
          </p:nvSpPr>
          <p:spPr>
            <a:xfrm>
              <a:off x="3587550" y="16253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9"/>
                  </a:moveTo>
                  <a:lnTo>
                    <a:pt x="1" y="5376"/>
                  </a:lnTo>
                  <a:lnTo>
                    <a:pt x="9306" y="1"/>
                  </a:lnTo>
                  <a:lnTo>
                    <a:pt x="18648" y="5376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8" name="Google Shape;10078;p28"/>
            <p:cNvSpPr/>
            <p:nvPr/>
          </p:nvSpPr>
          <p:spPr>
            <a:xfrm>
              <a:off x="4078750" y="1625300"/>
              <a:ext cx="467150" cy="269725"/>
            </a:xfrm>
            <a:custGeom>
              <a:avLst/>
              <a:gdLst/>
              <a:ahLst/>
              <a:cxnLst/>
              <a:rect l="l" t="t" r="r" b="b"/>
              <a:pathLst>
                <a:path w="18686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85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9" name="Google Shape;10079;p28"/>
            <p:cNvSpPr/>
            <p:nvPr/>
          </p:nvSpPr>
          <p:spPr>
            <a:xfrm>
              <a:off x="2111175" y="1625300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84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0" name="Google Shape;10080;p28"/>
            <p:cNvSpPr/>
            <p:nvPr/>
          </p:nvSpPr>
          <p:spPr>
            <a:xfrm>
              <a:off x="2603300" y="16253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0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1" name="Google Shape;10081;p28"/>
            <p:cNvSpPr/>
            <p:nvPr/>
          </p:nvSpPr>
          <p:spPr>
            <a:xfrm>
              <a:off x="3095425" y="16253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9"/>
                  </a:moveTo>
                  <a:lnTo>
                    <a:pt x="1" y="5376"/>
                  </a:lnTo>
                  <a:lnTo>
                    <a:pt x="9306" y="1"/>
                  </a:lnTo>
                  <a:lnTo>
                    <a:pt x="18648" y="5376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2" name="Google Shape;10082;p28"/>
            <p:cNvSpPr/>
            <p:nvPr/>
          </p:nvSpPr>
          <p:spPr>
            <a:xfrm>
              <a:off x="635700" y="16253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3" name="Google Shape;10083;p28"/>
            <p:cNvSpPr/>
            <p:nvPr/>
          </p:nvSpPr>
          <p:spPr>
            <a:xfrm>
              <a:off x="1127850" y="16253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47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4" name="Google Shape;10084;p28"/>
            <p:cNvSpPr/>
            <p:nvPr/>
          </p:nvSpPr>
          <p:spPr>
            <a:xfrm>
              <a:off x="1619975" y="16253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376"/>
                  </a:lnTo>
                  <a:lnTo>
                    <a:pt x="9305" y="1"/>
                  </a:lnTo>
                  <a:lnTo>
                    <a:pt x="18647" y="5376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5" name="Google Shape;10085;p28"/>
            <p:cNvSpPr/>
            <p:nvPr/>
          </p:nvSpPr>
          <p:spPr>
            <a:xfrm>
              <a:off x="6784075" y="14835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6" name="Google Shape;10086;p28"/>
            <p:cNvSpPr/>
            <p:nvPr/>
          </p:nvSpPr>
          <p:spPr>
            <a:xfrm>
              <a:off x="4816500" y="14835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7" name="Google Shape;10087;p28"/>
            <p:cNvSpPr/>
            <p:nvPr/>
          </p:nvSpPr>
          <p:spPr>
            <a:xfrm>
              <a:off x="5800750" y="14835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8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8" name="Google Shape;10088;p28"/>
            <p:cNvSpPr/>
            <p:nvPr/>
          </p:nvSpPr>
          <p:spPr>
            <a:xfrm>
              <a:off x="6291950" y="14835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9" name="Google Shape;10089;p28"/>
            <p:cNvSpPr/>
            <p:nvPr/>
          </p:nvSpPr>
          <p:spPr>
            <a:xfrm>
              <a:off x="2357700" y="14835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8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0" name="Google Shape;10090;p28"/>
            <p:cNvSpPr/>
            <p:nvPr/>
          </p:nvSpPr>
          <p:spPr>
            <a:xfrm>
              <a:off x="2848900" y="14835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1" name="Google Shape;10091;p28"/>
            <p:cNvSpPr/>
            <p:nvPr/>
          </p:nvSpPr>
          <p:spPr>
            <a:xfrm>
              <a:off x="3341025" y="14835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2" name="Google Shape;10092;p28"/>
            <p:cNvSpPr/>
            <p:nvPr/>
          </p:nvSpPr>
          <p:spPr>
            <a:xfrm>
              <a:off x="4325275" y="1483525"/>
              <a:ext cx="466225" cy="268775"/>
            </a:xfrm>
            <a:custGeom>
              <a:avLst/>
              <a:gdLst/>
              <a:ahLst/>
              <a:cxnLst/>
              <a:rect l="l" t="t" r="r" b="b"/>
              <a:pathLst>
                <a:path w="18649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3" name="Google Shape;10093;p28"/>
            <p:cNvSpPr/>
            <p:nvPr/>
          </p:nvSpPr>
          <p:spPr>
            <a:xfrm>
              <a:off x="5308625" y="14835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4" name="Google Shape;10094;p28"/>
            <p:cNvSpPr/>
            <p:nvPr/>
          </p:nvSpPr>
          <p:spPr>
            <a:xfrm>
              <a:off x="1373450" y="14835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5" name="Google Shape;10095;p28"/>
            <p:cNvSpPr/>
            <p:nvPr/>
          </p:nvSpPr>
          <p:spPr>
            <a:xfrm>
              <a:off x="3833150" y="14835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6" name="Google Shape;10096;p28"/>
            <p:cNvSpPr/>
            <p:nvPr/>
          </p:nvSpPr>
          <p:spPr>
            <a:xfrm>
              <a:off x="390100" y="14835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7" name="Google Shape;10097;p28"/>
            <p:cNvSpPr/>
            <p:nvPr/>
          </p:nvSpPr>
          <p:spPr>
            <a:xfrm>
              <a:off x="882225" y="1483525"/>
              <a:ext cx="466225" cy="268775"/>
            </a:xfrm>
            <a:custGeom>
              <a:avLst/>
              <a:gdLst/>
              <a:ahLst/>
              <a:cxnLst/>
              <a:rect l="l" t="t" r="r" b="b"/>
              <a:pathLst>
                <a:path w="18649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8" name="Google Shape;10098;p28"/>
            <p:cNvSpPr/>
            <p:nvPr/>
          </p:nvSpPr>
          <p:spPr>
            <a:xfrm>
              <a:off x="1865575" y="14835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9" name="Google Shape;10099;p28"/>
            <p:cNvSpPr/>
            <p:nvPr/>
          </p:nvSpPr>
          <p:spPr>
            <a:xfrm>
              <a:off x="6538475" y="13417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0" name="Google Shape;10100;p28"/>
            <p:cNvSpPr/>
            <p:nvPr/>
          </p:nvSpPr>
          <p:spPr>
            <a:xfrm>
              <a:off x="4570900" y="13417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1" name="Google Shape;10101;p28"/>
            <p:cNvSpPr/>
            <p:nvPr/>
          </p:nvSpPr>
          <p:spPr>
            <a:xfrm>
              <a:off x="6046350" y="13417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2" name="Google Shape;10102;p28"/>
            <p:cNvSpPr/>
            <p:nvPr/>
          </p:nvSpPr>
          <p:spPr>
            <a:xfrm>
              <a:off x="2603300" y="13417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3" name="Google Shape;10103;p28"/>
            <p:cNvSpPr/>
            <p:nvPr/>
          </p:nvSpPr>
          <p:spPr>
            <a:xfrm>
              <a:off x="3095425" y="13417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4" name="Google Shape;10104;p28"/>
            <p:cNvSpPr/>
            <p:nvPr/>
          </p:nvSpPr>
          <p:spPr>
            <a:xfrm>
              <a:off x="5554225" y="13417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5" name="Google Shape;10105;p28"/>
            <p:cNvSpPr/>
            <p:nvPr/>
          </p:nvSpPr>
          <p:spPr>
            <a:xfrm>
              <a:off x="635700" y="13417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6" name="Google Shape;10106;p28"/>
            <p:cNvSpPr/>
            <p:nvPr/>
          </p:nvSpPr>
          <p:spPr>
            <a:xfrm>
              <a:off x="1127850" y="13417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7" name="Google Shape;10107;p28"/>
            <p:cNvSpPr/>
            <p:nvPr/>
          </p:nvSpPr>
          <p:spPr>
            <a:xfrm>
              <a:off x="1619975" y="13417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7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8" name="Google Shape;10108;p28"/>
            <p:cNvSpPr/>
            <p:nvPr/>
          </p:nvSpPr>
          <p:spPr>
            <a:xfrm>
              <a:off x="2111175" y="13417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9" name="Google Shape;10109;p28"/>
            <p:cNvSpPr/>
            <p:nvPr/>
          </p:nvSpPr>
          <p:spPr>
            <a:xfrm>
              <a:off x="3587550" y="13417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0" name="Google Shape;10110;p28"/>
            <p:cNvSpPr/>
            <p:nvPr/>
          </p:nvSpPr>
          <p:spPr>
            <a:xfrm>
              <a:off x="4078750" y="1341725"/>
              <a:ext cx="467150" cy="268775"/>
            </a:xfrm>
            <a:custGeom>
              <a:avLst/>
              <a:gdLst/>
              <a:ahLst/>
              <a:cxnLst/>
              <a:rect l="l" t="t" r="r" b="b"/>
              <a:pathLst>
                <a:path w="18686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1" name="Google Shape;10111;p28"/>
            <p:cNvSpPr/>
            <p:nvPr/>
          </p:nvSpPr>
          <p:spPr>
            <a:xfrm>
              <a:off x="5063025" y="13417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7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2" name="Google Shape;10112;p28"/>
            <p:cNvSpPr/>
            <p:nvPr/>
          </p:nvSpPr>
          <p:spPr>
            <a:xfrm>
              <a:off x="6291950" y="11989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3" y="10789"/>
                  </a:moveTo>
                  <a:lnTo>
                    <a:pt x="0" y="5413"/>
                  </a:lnTo>
                  <a:lnTo>
                    <a:pt x="9343" y="1"/>
                  </a:lnTo>
                  <a:lnTo>
                    <a:pt x="18685" y="5413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3" name="Google Shape;10113;p28"/>
            <p:cNvSpPr/>
            <p:nvPr/>
          </p:nvSpPr>
          <p:spPr>
            <a:xfrm>
              <a:off x="6784075" y="11989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3" y="10789"/>
                  </a:moveTo>
                  <a:lnTo>
                    <a:pt x="1" y="5413"/>
                  </a:lnTo>
                  <a:lnTo>
                    <a:pt x="9343" y="1"/>
                  </a:lnTo>
                  <a:lnTo>
                    <a:pt x="18685" y="5413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4" name="Google Shape;10114;p28"/>
            <p:cNvSpPr/>
            <p:nvPr/>
          </p:nvSpPr>
          <p:spPr>
            <a:xfrm>
              <a:off x="2848900" y="11989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3" y="10789"/>
                  </a:moveTo>
                  <a:lnTo>
                    <a:pt x="0" y="5413"/>
                  </a:lnTo>
                  <a:lnTo>
                    <a:pt x="9343" y="1"/>
                  </a:lnTo>
                  <a:lnTo>
                    <a:pt x="18685" y="5413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5" name="Google Shape;10115;p28"/>
            <p:cNvSpPr/>
            <p:nvPr/>
          </p:nvSpPr>
          <p:spPr>
            <a:xfrm>
              <a:off x="5800750" y="11989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413"/>
                  </a:lnTo>
                  <a:lnTo>
                    <a:pt x="9305" y="1"/>
                  </a:lnTo>
                  <a:lnTo>
                    <a:pt x="18648" y="5413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6" name="Google Shape;10116;p28"/>
            <p:cNvSpPr/>
            <p:nvPr/>
          </p:nvSpPr>
          <p:spPr>
            <a:xfrm>
              <a:off x="882225" y="1198975"/>
              <a:ext cx="466225" cy="269725"/>
            </a:xfrm>
            <a:custGeom>
              <a:avLst/>
              <a:gdLst/>
              <a:ahLst/>
              <a:cxnLst/>
              <a:rect l="l" t="t" r="r" b="b"/>
              <a:pathLst>
                <a:path w="18649" h="10789" fill="none" extrusionOk="0">
                  <a:moveTo>
                    <a:pt x="9306" y="10789"/>
                  </a:moveTo>
                  <a:lnTo>
                    <a:pt x="1" y="5413"/>
                  </a:lnTo>
                  <a:lnTo>
                    <a:pt x="9306" y="1"/>
                  </a:lnTo>
                  <a:lnTo>
                    <a:pt x="18648" y="5413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7" name="Google Shape;10117;p28"/>
            <p:cNvSpPr/>
            <p:nvPr/>
          </p:nvSpPr>
          <p:spPr>
            <a:xfrm>
              <a:off x="3341025" y="11989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413"/>
                  </a:lnTo>
                  <a:lnTo>
                    <a:pt x="9343" y="1"/>
                  </a:lnTo>
                  <a:lnTo>
                    <a:pt x="18648" y="5413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8" name="Google Shape;10118;p28"/>
            <p:cNvSpPr/>
            <p:nvPr/>
          </p:nvSpPr>
          <p:spPr>
            <a:xfrm>
              <a:off x="3833150" y="11989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413"/>
                  </a:lnTo>
                  <a:lnTo>
                    <a:pt x="9343" y="1"/>
                  </a:lnTo>
                  <a:lnTo>
                    <a:pt x="18648" y="5413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9" name="Google Shape;10119;p28"/>
            <p:cNvSpPr/>
            <p:nvPr/>
          </p:nvSpPr>
          <p:spPr>
            <a:xfrm>
              <a:off x="4325275" y="1198975"/>
              <a:ext cx="466225" cy="269725"/>
            </a:xfrm>
            <a:custGeom>
              <a:avLst/>
              <a:gdLst/>
              <a:ahLst/>
              <a:cxnLst/>
              <a:rect l="l" t="t" r="r" b="b"/>
              <a:pathLst>
                <a:path w="18649" h="10789" fill="none" extrusionOk="0">
                  <a:moveTo>
                    <a:pt x="9306" y="10789"/>
                  </a:moveTo>
                  <a:lnTo>
                    <a:pt x="1" y="5413"/>
                  </a:lnTo>
                  <a:lnTo>
                    <a:pt x="9306" y="1"/>
                  </a:lnTo>
                  <a:lnTo>
                    <a:pt x="18648" y="5413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0" name="Google Shape;10120;p28"/>
            <p:cNvSpPr/>
            <p:nvPr/>
          </p:nvSpPr>
          <p:spPr>
            <a:xfrm>
              <a:off x="4816500" y="11989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413"/>
                  </a:lnTo>
                  <a:lnTo>
                    <a:pt x="9342" y="1"/>
                  </a:lnTo>
                  <a:lnTo>
                    <a:pt x="18684" y="5413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1" name="Google Shape;10121;p28"/>
            <p:cNvSpPr/>
            <p:nvPr/>
          </p:nvSpPr>
          <p:spPr>
            <a:xfrm>
              <a:off x="5308625" y="11989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413"/>
                  </a:lnTo>
                  <a:lnTo>
                    <a:pt x="9342" y="1"/>
                  </a:lnTo>
                  <a:lnTo>
                    <a:pt x="18647" y="5413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2" name="Google Shape;10122;p28"/>
            <p:cNvSpPr/>
            <p:nvPr/>
          </p:nvSpPr>
          <p:spPr>
            <a:xfrm>
              <a:off x="1865575" y="11989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413"/>
                  </a:lnTo>
                  <a:lnTo>
                    <a:pt x="9342" y="1"/>
                  </a:lnTo>
                  <a:lnTo>
                    <a:pt x="18647" y="5413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3" name="Google Shape;10123;p28"/>
            <p:cNvSpPr/>
            <p:nvPr/>
          </p:nvSpPr>
          <p:spPr>
            <a:xfrm>
              <a:off x="2357700" y="11989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413"/>
                  </a:lnTo>
                  <a:lnTo>
                    <a:pt x="9305" y="1"/>
                  </a:lnTo>
                  <a:lnTo>
                    <a:pt x="18648" y="5413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4" name="Google Shape;10124;p28"/>
            <p:cNvSpPr/>
            <p:nvPr/>
          </p:nvSpPr>
          <p:spPr>
            <a:xfrm>
              <a:off x="1373450" y="11989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413"/>
                  </a:lnTo>
                  <a:lnTo>
                    <a:pt x="9342" y="1"/>
                  </a:lnTo>
                  <a:lnTo>
                    <a:pt x="18684" y="5413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5" name="Google Shape;10125;p28"/>
            <p:cNvSpPr/>
            <p:nvPr/>
          </p:nvSpPr>
          <p:spPr>
            <a:xfrm>
              <a:off x="390100" y="11989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9"/>
                  </a:moveTo>
                  <a:lnTo>
                    <a:pt x="1" y="5413"/>
                  </a:lnTo>
                  <a:lnTo>
                    <a:pt x="9306" y="1"/>
                  </a:lnTo>
                  <a:lnTo>
                    <a:pt x="18648" y="5413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6" name="Google Shape;10126;p28"/>
            <p:cNvSpPr/>
            <p:nvPr/>
          </p:nvSpPr>
          <p:spPr>
            <a:xfrm>
              <a:off x="5063025" y="10571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376"/>
                  </a:lnTo>
                  <a:lnTo>
                    <a:pt x="9305" y="1"/>
                  </a:lnTo>
                  <a:lnTo>
                    <a:pt x="18647" y="5376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7" name="Google Shape;10127;p28"/>
            <p:cNvSpPr/>
            <p:nvPr/>
          </p:nvSpPr>
          <p:spPr>
            <a:xfrm>
              <a:off x="5554225" y="10571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84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8" name="Google Shape;10128;p28"/>
            <p:cNvSpPr/>
            <p:nvPr/>
          </p:nvSpPr>
          <p:spPr>
            <a:xfrm>
              <a:off x="6046350" y="10571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0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9" name="Google Shape;10129;p28"/>
            <p:cNvSpPr/>
            <p:nvPr/>
          </p:nvSpPr>
          <p:spPr>
            <a:xfrm>
              <a:off x="6538475" y="10571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0" name="Google Shape;10130;p28"/>
            <p:cNvSpPr/>
            <p:nvPr/>
          </p:nvSpPr>
          <p:spPr>
            <a:xfrm>
              <a:off x="3095425" y="10571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9"/>
                  </a:moveTo>
                  <a:lnTo>
                    <a:pt x="1" y="5376"/>
                  </a:lnTo>
                  <a:lnTo>
                    <a:pt x="9306" y="1"/>
                  </a:lnTo>
                  <a:lnTo>
                    <a:pt x="18648" y="5376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1" name="Google Shape;10131;p28"/>
            <p:cNvSpPr/>
            <p:nvPr/>
          </p:nvSpPr>
          <p:spPr>
            <a:xfrm>
              <a:off x="3587550" y="10571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9"/>
                  </a:moveTo>
                  <a:lnTo>
                    <a:pt x="1" y="5376"/>
                  </a:lnTo>
                  <a:lnTo>
                    <a:pt x="9306" y="1"/>
                  </a:lnTo>
                  <a:lnTo>
                    <a:pt x="18648" y="5376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2" name="Google Shape;10132;p28"/>
            <p:cNvSpPr/>
            <p:nvPr/>
          </p:nvSpPr>
          <p:spPr>
            <a:xfrm>
              <a:off x="4078750" y="1057175"/>
              <a:ext cx="467150" cy="269725"/>
            </a:xfrm>
            <a:custGeom>
              <a:avLst/>
              <a:gdLst/>
              <a:ahLst/>
              <a:cxnLst/>
              <a:rect l="l" t="t" r="r" b="b"/>
              <a:pathLst>
                <a:path w="18686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85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3" name="Google Shape;10133;p28"/>
            <p:cNvSpPr/>
            <p:nvPr/>
          </p:nvSpPr>
          <p:spPr>
            <a:xfrm>
              <a:off x="635700" y="10571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4" name="Google Shape;10134;p28"/>
            <p:cNvSpPr/>
            <p:nvPr/>
          </p:nvSpPr>
          <p:spPr>
            <a:xfrm>
              <a:off x="1127850" y="10571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47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5" name="Google Shape;10135;p28"/>
            <p:cNvSpPr/>
            <p:nvPr/>
          </p:nvSpPr>
          <p:spPr>
            <a:xfrm>
              <a:off x="1619975" y="10571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376"/>
                  </a:lnTo>
                  <a:lnTo>
                    <a:pt x="9305" y="1"/>
                  </a:lnTo>
                  <a:lnTo>
                    <a:pt x="18647" y="5376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6" name="Google Shape;10136;p28"/>
            <p:cNvSpPr/>
            <p:nvPr/>
          </p:nvSpPr>
          <p:spPr>
            <a:xfrm>
              <a:off x="2111175" y="10571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84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7" name="Google Shape;10137;p28"/>
            <p:cNvSpPr/>
            <p:nvPr/>
          </p:nvSpPr>
          <p:spPr>
            <a:xfrm>
              <a:off x="2603300" y="10571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0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8" name="Google Shape;10138;p28"/>
            <p:cNvSpPr/>
            <p:nvPr/>
          </p:nvSpPr>
          <p:spPr>
            <a:xfrm>
              <a:off x="4570900" y="10571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47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9" name="Google Shape;10139;p28"/>
            <p:cNvSpPr/>
            <p:nvPr/>
          </p:nvSpPr>
          <p:spPr>
            <a:xfrm>
              <a:off x="5800750" y="9153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376"/>
                  </a:lnTo>
                  <a:lnTo>
                    <a:pt x="9305" y="1"/>
                  </a:lnTo>
                  <a:lnTo>
                    <a:pt x="18648" y="5376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0" name="Google Shape;10140;p28"/>
            <p:cNvSpPr/>
            <p:nvPr/>
          </p:nvSpPr>
          <p:spPr>
            <a:xfrm>
              <a:off x="6784075" y="9153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85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1" name="Google Shape;10141;p28"/>
            <p:cNvSpPr/>
            <p:nvPr/>
          </p:nvSpPr>
          <p:spPr>
            <a:xfrm>
              <a:off x="5308625" y="9153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47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2" name="Google Shape;10142;p28"/>
            <p:cNvSpPr/>
            <p:nvPr/>
          </p:nvSpPr>
          <p:spPr>
            <a:xfrm>
              <a:off x="2357700" y="9153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376"/>
                  </a:lnTo>
                  <a:lnTo>
                    <a:pt x="9305" y="1"/>
                  </a:lnTo>
                  <a:lnTo>
                    <a:pt x="18648" y="5376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3" name="Google Shape;10143;p28"/>
            <p:cNvSpPr/>
            <p:nvPr/>
          </p:nvSpPr>
          <p:spPr>
            <a:xfrm>
              <a:off x="3341025" y="9153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4" name="Google Shape;10144;p28"/>
            <p:cNvSpPr/>
            <p:nvPr/>
          </p:nvSpPr>
          <p:spPr>
            <a:xfrm>
              <a:off x="3833150" y="9153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5" name="Google Shape;10145;p28"/>
            <p:cNvSpPr/>
            <p:nvPr/>
          </p:nvSpPr>
          <p:spPr>
            <a:xfrm>
              <a:off x="6291950" y="9153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3" y="10789"/>
                  </a:moveTo>
                  <a:lnTo>
                    <a:pt x="0" y="5376"/>
                  </a:lnTo>
                  <a:lnTo>
                    <a:pt x="9343" y="1"/>
                  </a:lnTo>
                  <a:lnTo>
                    <a:pt x="18685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6" name="Google Shape;10146;p28"/>
            <p:cNvSpPr/>
            <p:nvPr/>
          </p:nvSpPr>
          <p:spPr>
            <a:xfrm>
              <a:off x="390100" y="9153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9"/>
                  </a:moveTo>
                  <a:lnTo>
                    <a:pt x="1" y="5376"/>
                  </a:lnTo>
                  <a:lnTo>
                    <a:pt x="9306" y="1"/>
                  </a:lnTo>
                  <a:lnTo>
                    <a:pt x="18648" y="5376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7" name="Google Shape;10147;p28"/>
            <p:cNvSpPr/>
            <p:nvPr/>
          </p:nvSpPr>
          <p:spPr>
            <a:xfrm>
              <a:off x="1373450" y="9153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84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8" name="Google Shape;10148;p28"/>
            <p:cNvSpPr/>
            <p:nvPr/>
          </p:nvSpPr>
          <p:spPr>
            <a:xfrm>
              <a:off x="1865575" y="9153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47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9" name="Google Shape;10149;p28"/>
            <p:cNvSpPr/>
            <p:nvPr/>
          </p:nvSpPr>
          <p:spPr>
            <a:xfrm>
              <a:off x="2848900" y="9153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3" y="10789"/>
                  </a:moveTo>
                  <a:lnTo>
                    <a:pt x="0" y="5376"/>
                  </a:lnTo>
                  <a:lnTo>
                    <a:pt x="9343" y="1"/>
                  </a:lnTo>
                  <a:lnTo>
                    <a:pt x="18685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0" name="Google Shape;10150;p28"/>
            <p:cNvSpPr/>
            <p:nvPr/>
          </p:nvSpPr>
          <p:spPr>
            <a:xfrm>
              <a:off x="4325275" y="915375"/>
              <a:ext cx="466225" cy="269725"/>
            </a:xfrm>
            <a:custGeom>
              <a:avLst/>
              <a:gdLst/>
              <a:ahLst/>
              <a:cxnLst/>
              <a:rect l="l" t="t" r="r" b="b"/>
              <a:pathLst>
                <a:path w="18649" h="10789" fill="none" extrusionOk="0">
                  <a:moveTo>
                    <a:pt x="9306" y="10789"/>
                  </a:moveTo>
                  <a:lnTo>
                    <a:pt x="1" y="5376"/>
                  </a:lnTo>
                  <a:lnTo>
                    <a:pt x="9306" y="1"/>
                  </a:lnTo>
                  <a:lnTo>
                    <a:pt x="18648" y="5376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1" name="Google Shape;10151;p28"/>
            <p:cNvSpPr/>
            <p:nvPr/>
          </p:nvSpPr>
          <p:spPr>
            <a:xfrm>
              <a:off x="4816500" y="9153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84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2" name="Google Shape;10152;p28"/>
            <p:cNvSpPr/>
            <p:nvPr/>
          </p:nvSpPr>
          <p:spPr>
            <a:xfrm>
              <a:off x="882225" y="915375"/>
              <a:ext cx="466225" cy="269725"/>
            </a:xfrm>
            <a:custGeom>
              <a:avLst/>
              <a:gdLst/>
              <a:ahLst/>
              <a:cxnLst/>
              <a:rect l="l" t="t" r="r" b="b"/>
              <a:pathLst>
                <a:path w="18649" h="10789" fill="none" extrusionOk="0">
                  <a:moveTo>
                    <a:pt x="9306" y="10789"/>
                  </a:moveTo>
                  <a:lnTo>
                    <a:pt x="1" y="5376"/>
                  </a:lnTo>
                  <a:lnTo>
                    <a:pt x="9306" y="1"/>
                  </a:lnTo>
                  <a:lnTo>
                    <a:pt x="18648" y="5376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3" name="Google Shape;10153;p28"/>
            <p:cNvSpPr/>
            <p:nvPr/>
          </p:nvSpPr>
          <p:spPr>
            <a:xfrm>
              <a:off x="238125" y="838475"/>
              <a:ext cx="7143750" cy="4038050"/>
            </a:xfrm>
            <a:custGeom>
              <a:avLst/>
              <a:gdLst/>
              <a:ahLst/>
              <a:cxnLst/>
              <a:rect l="l" t="t" r="r" b="b"/>
              <a:pathLst>
                <a:path w="285750" h="161522" fill="none" extrusionOk="0">
                  <a:moveTo>
                    <a:pt x="276482" y="0"/>
                  </a:moveTo>
                  <a:lnTo>
                    <a:pt x="275444" y="0"/>
                  </a:lnTo>
                  <a:lnTo>
                    <a:pt x="271181" y="2484"/>
                  </a:lnTo>
                  <a:lnTo>
                    <a:pt x="266880" y="0"/>
                  </a:lnTo>
                  <a:lnTo>
                    <a:pt x="265879" y="0"/>
                  </a:lnTo>
                  <a:lnTo>
                    <a:pt x="270662" y="2780"/>
                  </a:lnTo>
                  <a:lnTo>
                    <a:pt x="261357" y="8156"/>
                  </a:lnTo>
                  <a:lnTo>
                    <a:pt x="252015" y="2780"/>
                  </a:lnTo>
                  <a:lnTo>
                    <a:pt x="256797" y="0"/>
                  </a:lnTo>
                  <a:lnTo>
                    <a:pt x="255796" y="0"/>
                  </a:lnTo>
                  <a:lnTo>
                    <a:pt x="251496" y="2484"/>
                  </a:lnTo>
                  <a:lnTo>
                    <a:pt x="247232" y="0"/>
                  </a:lnTo>
                  <a:lnTo>
                    <a:pt x="246194" y="0"/>
                  </a:lnTo>
                  <a:lnTo>
                    <a:pt x="250977" y="2780"/>
                  </a:lnTo>
                  <a:lnTo>
                    <a:pt x="241672" y="8156"/>
                  </a:lnTo>
                  <a:lnTo>
                    <a:pt x="232329" y="2780"/>
                  </a:lnTo>
                  <a:lnTo>
                    <a:pt x="237112" y="0"/>
                  </a:lnTo>
                  <a:lnTo>
                    <a:pt x="236111" y="0"/>
                  </a:lnTo>
                  <a:lnTo>
                    <a:pt x="231810" y="2484"/>
                  </a:lnTo>
                  <a:lnTo>
                    <a:pt x="227547" y="0"/>
                  </a:lnTo>
                  <a:lnTo>
                    <a:pt x="226546" y="0"/>
                  </a:lnTo>
                  <a:lnTo>
                    <a:pt x="231328" y="2780"/>
                  </a:lnTo>
                  <a:lnTo>
                    <a:pt x="221986" y="8156"/>
                  </a:lnTo>
                  <a:lnTo>
                    <a:pt x="212644" y="2780"/>
                  </a:lnTo>
                  <a:lnTo>
                    <a:pt x="217464" y="0"/>
                  </a:lnTo>
                  <a:lnTo>
                    <a:pt x="216426" y="0"/>
                  </a:lnTo>
                  <a:lnTo>
                    <a:pt x="212162" y="2484"/>
                  </a:lnTo>
                  <a:lnTo>
                    <a:pt x="207862" y="0"/>
                  </a:lnTo>
                  <a:lnTo>
                    <a:pt x="206861" y="0"/>
                  </a:lnTo>
                  <a:lnTo>
                    <a:pt x="211643" y="2780"/>
                  </a:lnTo>
                  <a:lnTo>
                    <a:pt x="202301" y="8156"/>
                  </a:lnTo>
                  <a:lnTo>
                    <a:pt x="192996" y="2780"/>
                  </a:lnTo>
                  <a:lnTo>
                    <a:pt x="197778" y="0"/>
                  </a:lnTo>
                  <a:lnTo>
                    <a:pt x="196740" y="0"/>
                  </a:lnTo>
                  <a:lnTo>
                    <a:pt x="192477" y="2484"/>
                  </a:lnTo>
                  <a:lnTo>
                    <a:pt x="188177" y="0"/>
                  </a:lnTo>
                  <a:lnTo>
                    <a:pt x="187176" y="0"/>
                  </a:lnTo>
                  <a:lnTo>
                    <a:pt x="191958" y="2780"/>
                  </a:lnTo>
                  <a:lnTo>
                    <a:pt x="182653" y="8156"/>
                  </a:lnTo>
                  <a:lnTo>
                    <a:pt x="173311" y="2780"/>
                  </a:lnTo>
                  <a:lnTo>
                    <a:pt x="178093" y="0"/>
                  </a:lnTo>
                  <a:lnTo>
                    <a:pt x="177092" y="0"/>
                  </a:lnTo>
                  <a:lnTo>
                    <a:pt x="172792" y="2484"/>
                  </a:lnTo>
                  <a:lnTo>
                    <a:pt x="168529" y="0"/>
                  </a:lnTo>
                  <a:lnTo>
                    <a:pt x="167491" y="0"/>
                  </a:lnTo>
                  <a:lnTo>
                    <a:pt x="172310" y="2780"/>
                  </a:lnTo>
                  <a:lnTo>
                    <a:pt x="162968" y="8156"/>
                  </a:lnTo>
                  <a:lnTo>
                    <a:pt x="153626" y="2780"/>
                  </a:lnTo>
                  <a:lnTo>
                    <a:pt x="158408" y="0"/>
                  </a:lnTo>
                  <a:lnTo>
                    <a:pt x="157407" y="0"/>
                  </a:lnTo>
                  <a:lnTo>
                    <a:pt x="153144" y="2484"/>
                  </a:lnTo>
                  <a:lnTo>
                    <a:pt x="148844" y="0"/>
                  </a:lnTo>
                  <a:lnTo>
                    <a:pt x="147843" y="0"/>
                  </a:lnTo>
                  <a:lnTo>
                    <a:pt x="152625" y="2780"/>
                  </a:lnTo>
                  <a:lnTo>
                    <a:pt x="143283" y="8156"/>
                  </a:lnTo>
                  <a:lnTo>
                    <a:pt x="133978" y="2780"/>
                  </a:lnTo>
                  <a:lnTo>
                    <a:pt x="138760" y="0"/>
                  </a:lnTo>
                  <a:lnTo>
                    <a:pt x="137722" y="0"/>
                  </a:lnTo>
                  <a:lnTo>
                    <a:pt x="133459" y="2484"/>
                  </a:lnTo>
                  <a:lnTo>
                    <a:pt x="129158" y="0"/>
                  </a:lnTo>
                  <a:lnTo>
                    <a:pt x="128157" y="0"/>
                  </a:lnTo>
                  <a:lnTo>
                    <a:pt x="132940" y="2780"/>
                  </a:lnTo>
                  <a:lnTo>
                    <a:pt x="123598" y="8156"/>
                  </a:lnTo>
                  <a:lnTo>
                    <a:pt x="114293" y="2780"/>
                  </a:lnTo>
                  <a:lnTo>
                    <a:pt x="119075" y="0"/>
                  </a:lnTo>
                  <a:lnTo>
                    <a:pt x="118074" y="0"/>
                  </a:lnTo>
                  <a:lnTo>
                    <a:pt x="113774" y="2484"/>
                  </a:lnTo>
                  <a:lnTo>
                    <a:pt x="109510" y="0"/>
                  </a:lnTo>
                  <a:lnTo>
                    <a:pt x="108472" y="0"/>
                  </a:lnTo>
                  <a:lnTo>
                    <a:pt x="113255" y="2780"/>
                  </a:lnTo>
                  <a:lnTo>
                    <a:pt x="103950" y="8156"/>
                  </a:lnTo>
                  <a:lnTo>
                    <a:pt x="94607" y="2780"/>
                  </a:lnTo>
                  <a:lnTo>
                    <a:pt x="99390" y="0"/>
                  </a:lnTo>
                  <a:lnTo>
                    <a:pt x="98389" y="0"/>
                  </a:lnTo>
                  <a:lnTo>
                    <a:pt x="94088" y="2484"/>
                  </a:lnTo>
                  <a:lnTo>
                    <a:pt x="89825" y="0"/>
                  </a:lnTo>
                  <a:lnTo>
                    <a:pt x="88787" y="0"/>
                  </a:lnTo>
                  <a:lnTo>
                    <a:pt x="93606" y="2780"/>
                  </a:lnTo>
                  <a:lnTo>
                    <a:pt x="84264" y="8156"/>
                  </a:lnTo>
                  <a:lnTo>
                    <a:pt x="74922" y="2780"/>
                  </a:lnTo>
                  <a:lnTo>
                    <a:pt x="79742" y="0"/>
                  </a:lnTo>
                  <a:lnTo>
                    <a:pt x="78704" y="0"/>
                  </a:lnTo>
                  <a:lnTo>
                    <a:pt x="74440" y="2484"/>
                  </a:lnTo>
                  <a:lnTo>
                    <a:pt x="70140" y="0"/>
                  </a:lnTo>
                  <a:lnTo>
                    <a:pt x="69139" y="0"/>
                  </a:lnTo>
                  <a:lnTo>
                    <a:pt x="73921" y="2780"/>
                  </a:lnTo>
                  <a:lnTo>
                    <a:pt x="64579" y="8156"/>
                  </a:lnTo>
                  <a:lnTo>
                    <a:pt x="55274" y="2780"/>
                  </a:lnTo>
                  <a:lnTo>
                    <a:pt x="60056" y="0"/>
                  </a:lnTo>
                  <a:lnTo>
                    <a:pt x="59018" y="0"/>
                  </a:lnTo>
                  <a:lnTo>
                    <a:pt x="54755" y="2484"/>
                  </a:lnTo>
                  <a:lnTo>
                    <a:pt x="50455" y="0"/>
                  </a:lnTo>
                  <a:lnTo>
                    <a:pt x="49454" y="0"/>
                  </a:lnTo>
                  <a:lnTo>
                    <a:pt x="54236" y="2780"/>
                  </a:lnTo>
                  <a:lnTo>
                    <a:pt x="44931" y="8156"/>
                  </a:lnTo>
                  <a:lnTo>
                    <a:pt x="35589" y="2780"/>
                  </a:lnTo>
                  <a:lnTo>
                    <a:pt x="40371" y="0"/>
                  </a:lnTo>
                  <a:lnTo>
                    <a:pt x="39370" y="0"/>
                  </a:lnTo>
                  <a:lnTo>
                    <a:pt x="35070" y="2484"/>
                  </a:lnTo>
                  <a:lnTo>
                    <a:pt x="30807" y="0"/>
                  </a:lnTo>
                  <a:lnTo>
                    <a:pt x="29769" y="0"/>
                  </a:lnTo>
                  <a:lnTo>
                    <a:pt x="34551" y="2780"/>
                  </a:lnTo>
                  <a:lnTo>
                    <a:pt x="25246" y="8156"/>
                  </a:lnTo>
                  <a:lnTo>
                    <a:pt x="15904" y="2780"/>
                  </a:lnTo>
                  <a:lnTo>
                    <a:pt x="20686" y="0"/>
                  </a:lnTo>
                  <a:lnTo>
                    <a:pt x="19685" y="0"/>
                  </a:lnTo>
                  <a:lnTo>
                    <a:pt x="15385" y="2484"/>
                  </a:lnTo>
                  <a:lnTo>
                    <a:pt x="11122" y="0"/>
                  </a:lnTo>
                  <a:lnTo>
                    <a:pt x="10121" y="0"/>
                  </a:lnTo>
                  <a:lnTo>
                    <a:pt x="14903" y="2780"/>
                  </a:lnTo>
                  <a:lnTo>
                    <a:pt x="5561" y="8156"/>
                  </a:lnTo>
                  <a:lnTo>
                    <a:pt x="0" y="4968"/>
                  </a:lnTo>
                  <a:lnTo>
                    <a:pt x="0" y="5561"/>
                  </a:lnTo>
                  <a:lnTo>
                    <a:pt x="5042" y="8452"/>
                  </a:lnTo>
                  <a:lnTo>
                    <a:pt x="0" y="11381"/>
                  </a:lnTo>
                  <a:lnTo>
                    <a:pt x="0" y="11974"/>
                  </a:lnTo>
                  <a:lnTo>
                    <a:pt x="5561" y="8749"/>
                  </a:lnTo>
                  <a:lnTo>
                    <a:pt x="14903" y="14124"/>
                  </a:lnTo>
                  <a:lnTo>
                    <a:pt x="5561" y="19537"/>
                  </a:lnTo>
                  <a:lnTo>
                    <a:pt x="0" y="16312"/>
                  </a:lnTo>
                  <a:lnTo>
                    <a:pt x="0" y="16905"/>
                  </a:lnTo>
                  <a:lnTo>
                    <a:pt x="5042" y="19833"/>
                  </a:lnTo>
                  <a:lnTo>
                    <a:pt x="0" y="22725"/>
                  </a:lnTo>
                  <a:lnTo>
                    <a:pt x="0" y="23318"/>
                  </a:lnTo>
                  <a:lnTo>
                    <a:pt x="5561" y="20130"/>
                  </a:lnTo>
                  <a:lnTo>
                    <a:pt x="14903" y="25505"/>
                  </a:lnTo>
                  <a:lnTo>
                    <a:pt x="5561" y="30881"/>
                  </a:lnTo>
                  <a:lnTo>
                    <a:pt x="0" y="27693"/>
                  </a:lnTo>
                  <a:lnTo>
                    <a:pt x="0" y="28249"/>
                  </a:lnTo>
                  <a:lnTo>
                    <a:pt x="5042" y="31177"/>
                  </a:lnTo>
                  <a:lnTo>
                    <a:pt x="0" y="34106"/>
                  </a:lnTo>
                  <a:lnTo>
                    <a:pt x="0" y="34662"/>
                  </a:lnTo>
                  <a:lnTo>
                    <a:pt x="5561" y="31474"/>
                  </a:lnTo>
                  <a:lnTo>
                    <a:pt x="14903" y="36849"/>
                  </a:lnTo>
                  <a:lnTo>
                    <a:pt x="5561" y="42262"/>
                  </a:lnTo>
                  <a:lnTo>
                    <a:pt x="0" y="39037"/>
                  </a:lnTo>
                  <a:lnTo>
                    <a:pt x="0" y="39630"/>
                  </a:lnTo>
                  <a:lnTo>
                    <a:pt x="5042" y="42521"/>
                  </a:lnTo>
                  <a:lnTo>
                    <a:pt x="0" y="45450"/>
                  </a:lnTo>
                  <a:lnTo>
                    <a:pt x="0" y="46043"/>
                  </a:lnTo>
                  <a:lnTo>
                    <a:pt x="5561" y="42818"/>
                  </a:lnTo>
                  <a:lnTo>
                    <a:pt x="14903" y="48230"/>
                  </a:lnTo>
                  <a:lnTo>
                    <a:pt x="5561" y="53606"/>
                  </a:lnTo>
                  <a:lnTo>
                    <a:pt x="0" y="50381"/>
                  </a:lnTo>
                  <a:lnTo>
                    <a:pt x="0" y="50974"/>
                  </a:lnTo>
                  <a:lnTo>
                    <a:pt x="5042" y="53902"/>
                  </a:lnTo>
                  <a:lnTo>
                    <a:pt x="0" y="56794"/>
                  </a:lnTo>
                  <a:lnTo>
                    <a:pt x="0" y="57387"/>
                  </a:lnTo>
                  <a:lnTo>
                    <a:pt x="5561" y="54199"/>
                  </a:lnTo>
                  <a:lnTo>
                    <a:pt x="14903" y="59574"/>
                  </a:lnTo>
                  <a:lnTo>
                    <a:pt x="5561" y="64950"/>
                  </a:lnTo>
                  <a:lnTo>
                    <a:pt x="0" y="61762"/>
                  </a:lnTo>
                  <a:lnTo>
                    <a:pt x="0" y="62355"/>
                  </a:lnTo>
                  <a:lnTo>
                    <a:pt x="5042" y="65246"/>
                  </a:lnTo>
                  <a:lnTo>
                    <a:pt x="0" y="68175"/>
                  </a:lnTo>
                  <a:lnTo>
                    <a:pt x="0" y="68768"/>
                  </a:lnTo>
                  <a:lnTo>
                    <a:pt x="5561" y="65543"/>
                  </a:lnTo>
                  <a:lnTo>
                    <a:pt x="14903" y="70918"/>
                  </a:lnTo>
                  <a:lnTo>
                    <a:pt x="5561" y="76331"/>
                  </a:lnTo>
                  <a:lnTo>
                    <a:pt x="0" y="73106"/>
                  </a:lnTo>
                  <a:lnTo>
                    <a:pt x="0" y="73699"/>
                  </a:lnTo>
                  <a:lnTo>
                    <a:pt x="5042" y="76627"/>
                  </a:lnTo>
                  <a:lnTo>
                    <a:pt x="0" y="79519"/>
                  </a:lnTo>
                  <a:lnTo>
                    <a:pt x="0" y="80112"/>
                  </a:lnTo>
                  <a:lnTo>
                    <a:pt x="5561" y="76924"/>
                  </a:lnTo>
                  <a:lnTo>
                    <a:pt x="14903" y="82299"/>
                  </a:lnTo>
                  <a:lnTo>
                    <a:pt x="5561" y="87675"/>
                  </a:lnTo>
                  <a:lnTo>
                    <a:pt x="0" y="84487"/>
                  </a:lnTo>
                  <a:lnTo>
                    <a:pt x="0" y="85043"/>
                  </a:lnTo>
                  <a:lnTo>
                    <a:pt x="5042" y="87971"/>
                  </a:lnTo>
                  <a:lnTo>
                    <a:pt x="0" y="90900"/>
                  </a:lnTo>
                  <a:lnTo>
                    <a:pt x="0" y="91493"/>
                  </a:lnTo>
                  <a:lnTo>
                    <a:pt x="5561" y="88268"/>
                  </a:lnTo>
                  <a:lnTo>
                    <a:pt x="14903" y="93643"/>
                  </a:lnTo>
                  <a:lnTo>
                    <a:pt x="5561" y="99056"/>
                  </a:lnTo>
                  <a:lnTo>
                    <a:pt x="0" y="95831"/>
                  </a:lnTo>
                  <a:lnTo>
                    <a:pt x="0" y="96424"/>
                  </a:lnTo>
                  <a:lnTo>
                    <a:pt x="5042" y="99353"/>
                  </a:lnTo>
                  <a:lnTo>
                    <a:pt x="0" y="102244"/>
                  </a:lnTo>
                  <a:lnTo>
                    <a:pt x="0" y="102837"/>
                  </a:lnTo>
                  <a:lnTo>
                    <a:pt x="5561" y="99612"/>
                  </a:lnTo>
                  <a:lnTo>
                    <a:pt x="14903" y="105025"/>
                  </a:lnTo>
                  <a:lnTo>
                    <a:pt x="5561" y="110400"/>
                  </a:lnTo>
                  <a:lnTo>
                    <a:pt x="0" y="107175"/>
                  </a:lnTo>
                  <a:lnTo>
                    <a:pt x="0" y="107768"/>
                  </a:lnTo>
                  <a:lnTo>
                    <a:pt x="5042" y="110697"/>
                  </a:lnTo>
                  <a:lnTo>
                    <a:pt x="0" y="113625"/>
                  </a:lnTo>
                  <a:lnTo>
                    <a:pt x="0" y="114181"/>
                  </a:lnTo>
                  <a:lnTo>
                    <a:pt x="5561" y="110993"/>
                  </a:lnTo>
                  <a:lnTo>
                    <a:pt x="14903" y="116369"/>
                  </a:lnTo>
                  <a:lnTo>
                    <a:pt x="5561" y="121744"/>
                  </a:lnTo>
                  <a:lnTo>
                    <a:pt x="0" y="118556"/>
                  </a:lnTo>
                  <a:lnTo>
                    <a:pt x="0" y="119149"/>
                  </a:lnTo>
                  <a:lnTo>
                    <a:pt x="5042" y="122040"/>
                  </a:lnTo>
                  <a:lnTo>
                    <a:pt x="0" y="124969"/>
                  </a:lnTo>
                  <a:lnTo>
                    <a:pt x="0" y="125562"/>
                  </a:lnTo>
                  <a:lnTo>
                    <a:pt x="5561" y="122337"/>
                  </a:lnTo>
                  <a:lnTo>
                    <a:pt x="14903" y="127750"/>
                  </a:lnTo>
                  <a:lnTo>
                    <a:pt x="5561" y="133125"/>
                  </a:lnTo>
                  <a:lnTo>
                    <a:pt x="0" y="129900"/>
                  </a:lnTo>
                  <a:lnTo>
                    <a:pt x="0" y="130493"/>
                  </a:lnTo>
                  <a:lnTo>
                    <a:pt x="5042" y="133422"/>
                  </a:lnTo>
                  <a:lnTo>
                    <a:pt x="0" y="136313"/>
                  </a:lnTo>
                  <a:lnTo>
                    <a:pt x="0" y="136906"/>
                  </a:lnTo>
                  <a:lnTo>
                    <a:pt x="5561" y="133718"/>
                  </a:lnTo>
                  <a:lnTo>
                    <a:pt x="14903" y="139094"/>
                  </a:lnTo>
                  <a:lnTo>
                    <a:pt x="5561" y="144469"/>
                  </a:lnTo>
                  <a:lnTo>
                    <a:pt x="0" y="141281"/>
                  </a:lnTo>
                  <a:lnTo>
                    <a:pt x="0" y="141874"/>
                  </a:lnTo>
                  <a:lnTo>
                    <a:pt x="5042" y="144766"/>
                  </a:lnTo>
                  <a:lnTo>
                    <a:pt x="0" y="147694"/>
                  </a:lnTo>
                  <a:lnTo>
                    <a:pt x="0" y="148287"/>
                  </a:lnTo>
                  <a:lnTo>
                    <a:pt x="5561" y="145062"/>
                  </a:lnTo>
                  <a:lnTo>
                    <a:pt x="14903" y="150438"/>
                  </a:lnTo>
                  <a:lnTo>
                    <a:pt x="5561" y="155850"/>
                  </a:lnTo>
                  <a:lnTo>
                    <a:pt x="0" y="152625"/>
                  </a:lnTo>
                  <a:lnTo>
                    <a:pt x="0" y="153218"/>
                  </a:lnTo>
                  <a:lnTo>
                    <a:pt x="5042" y="156147"/>
                  </a:lnTo>
                  <a:lnTo>
                    <a:pt x="0" y="159038"/>
                  </a:lnTo>
                  <a:lnTo>
                    <a:pt x="0" y="159631"/>
                  </a:lnTo>
                  <a:lnTo>
                    <a:pt x="5561" y="156406"/>
                  </a:lnTo>
                  <a:lnTo>
                    <a:pt x="14384" y="161522"/>
                  </a:lnTo>
                  <a:lnTo>
                    <a:pt x="16423" y="161522"/>
                  </a:lnTo>
                  <a:lnTo>
                    <a:pt x="25246" y="156406"/>
                  </a:lnTo>
                  <a:lnTo>
                    <a:pt x="34069" y="161522"/>
                  </a:lnTo>
                  <a:lnTo>
                    <a:pt x="36108" y="161522"/>
                  </a:lnTo>
                  <a:lnTo>
                    <a:pt x="44931" y="156406"/>
                  </a:lnTo>
                  <a:lnTo>
                    <a:pt x="53754" y="161522"/>
                  </a:lnTo>
                  <a:lnTo>
                    <a:pt x="55756" y="161522"/>
                  </a:lnTo>
                  <a:lnTo>
                    <a:pt x="64579" y="156406"/>
                  </a:lnTo>
                  <a:lnTo>
                    <a:pt x="73402" y="161522"/>
                  </a:lnTo>
                  <a:lnTo>
                    <a:pt x="75441" y="161522"/>
                  </a:lnTo>
                  <a:lnTo>
                    <a:pt x="84264" y="156406"/>
                  </a:lnTo>
                  <a:lnTo>
                    <a:pt x="93087" y="161522"/>
                  </a:lnTo>
                  <a:lnTo>
                    <a:pt x="95126" y="161522"/>
                  </a:lnTo>
                  <a:lnTo>
                    <a:pt x="103950" y="156406"/>
                  </a:lnTo>
                  <a:lnTo>
                    <a:pt x="112773" y="161522"/>
                  </a:lnTo>
                  <a:lnTo>
                    <a:pt x="114775" y="161522"/>
                  </a:lnTo>
                  <a:lnTo>
                    <a:pt x="123598" y="156443"/>
                  </a:lnTo>
                  <a:lnTo>
                    <a:pt x="132421" y="161522"/>
                  </a:lnTo>
                  <a:lnTo>
                    <a:pt x="134460" y="161522"/>
                  </a:lnTo>
                  <a:lnTo>
                    <a:pt x="143283" y="156443"/>
                  </a:lnTo>
                  <a:lnTo>
                    <a:pt x="152106" y="161522"/>
                  </a:lnTo>
                  <a:lnTo>
                    <a:pt x="154145" y="161522"/>
                  </a:lnTo>
                  <a:lnTo>
                    <a:pt x="162968" y="156443"/>
                  </a:lnTo>
                  <a:lnTo>
                    <a:pt x="171791" y="161522"/>
                  </a:lnTo>
                  <a:lnTo>
                    <a:pt x="173830" y="161522"/>
                  </a:lnTo>
                  <a:lnTo>
                    <a:pt x="182653" y="156443"/>
                  </a:lnTo>
                  <a:lnTo>
                    <a:pt x="191476" y="161522"/>
                  </a:lnTo>
                  <a:lnTo>
                    <a:pt x="193478" y="161522"/>
                  </a:lnTo>
                  <a:lnTo>
                    <a:pt x="202301" y="156406"/>
                  </a:lnTo>
                  <a:lnTo>
                    <a:pt x="211124" y="161522"/>
                  </a:lnTo>
                  <a:lnTo>
                    <a:pt x="213163" y="161522"/>
                  </a:lnTo>
                  <a:lnTo>
                    <a:pt x="221986" y="156406"/>
                  </a:lnTo>
                  <a:lnTo>
                    <a:pt x="230809" y="161522"/>
                  </a:lnTo>
                  <a:lnTo>
                    <a:pt x="232848" y="161522"/>
                  </a:lnTo>
                  <a:lnTo>
                    <a:pt x="241672" y="156406"/>
                  </a:lnTo>
                  <a:lnTo>
                    <a:pt x="250495" y="161522"/>
                  </a:lnTo>
                  <a:lnTo>
                    <a:pt x="252534" y="161522"/>
                  </a:lnTo>
                  <a:lnTo>
                    <a:pt x="261357" y="156443"/>
                  </a:lnTo>
                  <a:lnTo>
                    <a:pt x="270180" y="161522"/>
                  </a:lnTo>
                  <a:lnTo>
                    <a:pt x="272182" y="161522"/>
                  </a:lnTo>
                  <a:lnTo>
                    <a:pt x="281005" y="156443"/>
                  </a:lnTo>
                  <a:lnTo>
                    <a:pt x="285750" y="159149"/>
                  </a:lnTo>
                  <a:lnTo>
                    <a:pt x="285750" y="158556"/>
                  </a:lnTo>
                  <a:lnTo>
                    <a:pt x="281524" y="156147"/>
                  </a:lnTo>
                  <a:lnTo>
                    <a:pt x="285750" y="153700"/>
                  </a:lnTo>
                  <a:lnTo>
                    <a:pt x="285750" y="153107"/>
                  </a:lnTo>
                  <a:lnTo>
                    <a:pt x="281005" y="155850"/>
                  </a:lnTo>
                  <a:lnTo>
                    <a:pt x="271700" y="150438"/>
                  </a:lnTo>
                  <a:lnTo>
                    <a:pt x="281005" y="145062"/>
                  </a:lnTo>
                  <a:lnTo>
                    <a:pt x="285750" y="147805"/>
                  </a:lnTo>
                  <a:lnTo>
                    <a:pt x="285750" y="147212"/>
                  </a:lnTo>
                  <a:lnTo>
                    <a:pt x="281524" y="144766"/>
                  </a:lnTo>
                  <a:lnTo>
                    <a:pt x="285750" y="142319"/>
                  </a:lnTo>
                  <a:lnTo>
                    <a:pt x="285750" y="141763"/>
                  </a:lnTo>
                  <a:lnTo>
                    <a:pt x="281005" y="144469"/>
                  </a:lnTo>
                  <a:lnTo>
                    <a:pt x="271700" y="139094"/>
                  </a:lnTo>
                  <a:lnTo>
                    <a:pt x="281005" y="133718"/>
                  </a:lnTo>
                  <a:lnTo>
                    <a:pt x="285750" y="136424"/>
                  </a:lnTo>
                  <a:lnTo>
                    <a:pt x="285750" y="135868"/>
                  </a:lnTo>
                  <a:lnTo>
                    <a:pt x="281524" y="133422"/>
                  </a:lnTo>
                  <a:lnTo>
                    <a:pt x="285750" y="130975"/>
                  </a:lnTo>
                  <a:lnTo>
                    <a:pt x="285750" y="130382"/>
                  </a:lnTo>
                  <a:lnTo>
                    <a:pt x="281005" y="133125"/>
                  </a:lnTo>
                  <a:lnTo>
                    <a:pt x="271700" y="127750"/>
                  </a:lnTo>
                  <a:lnTo>
                    <a:pt x="281005" y="122337"/>
                  </a:lnTo>
                  <a:lnTo>
                    <a:pt x="285750" y="125080"/>
                  </a:lnTo>
                  <a:lnTo>
                    <a:pt x="285750" y="124487"/>
                  </a:lnTo>
                  <a:lnTo>
                    <a:pt x="281524" y="122040"/>
                  </a:lnTo>
                  <a:lnTo>
                    <a:pt x="285750" y="119594"/>
                  </a:lnTo>
                  <a:lnTo>
                    <a:pt x="285750" y="119038"/>
                  </a:lnTo>
                  <a:lnTo>
                    <a:pt x="281005" y="121744"/>
                  </a:lnTo>
                  <a:lnTo>
                    <a:pt x="271700" y="116369"/>
                  </a:lnTo>
                  <a:lnTo>
                    <a:pt x="281005" y="110993"/>
                  </a:lnTo>
                  <a:lnTo>
                    <a:pt x="285750" y="113736"/>
                  </a:lnTo>
                  <a:lnTo>
                    <a:pt x="285750" y="113143"/>
                  </a:lnTo>
                  <a:lnTo>
                    <a:pt x="281524" y="110697"/>
                  </a:lnTo>
                  <a:lnTo>
                    <a:pt x="285750" y="108250"/>
                  </a:lnTo>
                  <a:lnTo>
                    <a:pt x="285750" y="107657"/>
                  </a:lnTo>
                  <a:lnTo>
                    <a:pt x="281005" y="110400"/>
                  </a:lnTo>
                  <a:lnTo>
                    <a:pt x="271700" y="105025"/>
                  </a:lnTo>
                  <a:lnTo>
                    <a:pt x="281005" y="99612"/>
                  </a:lnTo>
                  <a:lnTo>
                    <a:pt x="285750" y="102355"/>
                  </a:lnTo>
                  <a:lnTo>
                    <a:pt x="285750" y="101762"/>
                  </a:lnTo>
                  <a:lnTo>
                    <a:pt x="281524" y="99353"/>
                  </a:lnTo>
                  <a:lnTo>
                    <a:pt x="285750" y="96906"/>
                  </a:lnTo>
                  <a:lnTo>
                    <a:pt x="285750" y="96313"/>
                  </a:lnTo>
                  <a:lnTo>
                    <a:pt x="281005" y="99056"/>
                  </a:lnTo>
                  <a:lnTo>
                    <a:pt x="271700" y="93643"/>
                  </a:lnTo>
                  <a:lnTo>
                    <a:pt x="281005" y="88268"/>
                  </a:lnTo>
                  <a:lnTo>
                    <a:pt x="285750" y="91011"/>
                  </a:lnTo>
                  <a:lnTo>
                    <a:pt x="285750" y="90418"/>
                  </a:lnTo>
                  <a:lnTo>
                    <a:pt x="281524" y="87971"/>
                  </a:lnTo>
                  <a:lnTo>
                    <a:pt x="285750" y="85525"/>
                  </a:lnTo>
                  <a:lnTo>
                    <a:pt x="285750" y="84932"/>
                  </a:lnTo>
                  <a:lnTo>
                    <a:pt x="281005" y="87675"/>
                  </a:lnTo>
                  <a:lnTo>
                    <a:pt x="271700" y="82299"/>
                  </a:lnTo>
                  <a:lnTo>
                    <a:pt x="281005" y="76924"/>
                  </a:lnTo>
                  <a:lnTo>
                    <a:pt x="285750" y="79630"/>
                  </a:lnTo>
                  <a:lnTo>
                    <a:pt x="285750" y="79074"/>
                  </a:lnTo>
                  <a:lnTo>
                    <a:pt x="281524" y="76627"/>
                  </a:lnTo>
                  <a:lnTo>
                    <a:pt x="285750" y="74181"/>
                  </a:lnTo>
                  <a:lnTo>
                    <a:pt x="285750" y="73588"/>
                  </a:lnTo>
                  <a:lnTo>
                    <a:pt x="281005" y="76331"/>
                  </a:lnTo>
                  <a:lnTo>
                    <a:pt x="271700" y="70956"/>
                  </a:lnTo>
                  <a:lnTo>
                    <a:pt x="281005" y="65543"/>
                  </a:lnTo>
                  <a:lnTo>
                    <a:pt x="285750" y="68286"/>
                  </a:lnTo>
                  <a:lnTo>
                    <a:pt x="285750" y="67693"/>
                  </a:lnTo>
                  <a:lnTo>
                    <a:pt x="281524" y="65246"/>
                  </a:lnTo>
                  <a:lnTo>
                    <a:pt x="285750" y="62800"/>
                  </a:lnTo>
                  <a:lnTo>
                    <a:pt x="285750" y="62244"/>
                  </a:lnTo>
                  <a:lnTo>
                    <a:pt x="281005" y="64950"/>
                  </a:lnTo>
                  <a:lnTo>
                    <a:pt x="271700" y="59574"/>
                  </a:lnTo>
                  <a:lnTo>
                    <a:pt x="281005" y="54199"/>
                  </a:lnTo>
                  <a:lnTo>
                    <a:pt x="285750" y="56942"/>
                  </a:lnTo>
                  <a:lnTo>
                    <a:pt x="285750" y="56349"/>
                  </a:lnTo>
                  <a:lnTo>
                    <a:pt x="281524" y="53902"/>
                  </a:lnTo>
                  <a:lnTo>
                    <a:pt x="285750" y="51456"/>
                  </a:lnTo>
                  <a:lnTo>
                    <a:pt x="285750" y="50863"/>
                  </a:lnTo>
                  <a:lnTo>
                    <a:pt x="281005" y="53606"/>
                  </a:lnTo>
                  <a:lnTo>
                    <a:pt x="271700" y="48230"/>
                  </a:lnTo>
                  <a:lnTo>
                    <a:pt x="281005" y="42818"/>
                  </a:lnTo>
                  <a:lnTo>
                    <a:pt x="285750" y="45561"/>
                  </a:lnTo>
                  <a:lnTo>
                    <a:pt x="285750" y="44968"/>
                  </a:lnTo>
                  <a:lnTo>
                    <a:pt x="281524" y="42521"/>
                  </a:lnTo>
                  <a:lnTo>
                    <a:pt x="285750" y="40112"/>
                  </a:lnTo>
                  <a:lnTo>
                    <a:pt x="285750" y="39519"/>
                  </a:lnTo>
                  <a:lnTo>
                    <a:pt x="281005" y="42262"/>
                  </a:lnTo>
                  <a:lnTo>
                    <a:pt x="271700" y="36849"/>
                  </a:lnTo>
                  <a:lnTo>
                    <a:pt x="281005" y="31474"/>
                  </a:lnTo>
                  <a:lnTo>
                    <a:pt x="285750" y="34217"/>
                  </a:lnTo>
                  <a:lnTo>
                    <a:pt x="285750" y="33624"/>
                  </a:lnTo>
                  <a:lnTo>
                    <a:pt x="281524" y="31177"/>
                  </a:lnTo>
                  <a:lnTo>
                    <a:pt x="285750" y="28731"/>
                  </a:lnTo>
                  <a:lnTo>
                    <a:pt x="285750" y="28138"/>
                  </a:lnTo>
                  <a:lnTo>
                    <a:pt x="281005" y="30881"/>
                  </a:lnTo>
                  <a:lnTo>
                    <a:pt x="271700" y="25505"/>
                  </a:lnTo>
                  <a:lnTo>
                    <a:pt x="281005" y="20130"/>
                  </a:lnTo>
                  <a:lnTo>
                    <a:pt x="285750" y="22836"/>
                  </a:lnTo>
                  <a:lnTo>
                    <a:pt x="285750" y="22243"/>
                  </a:lnTo>
                  <a:lnTo>
                    <a:pt x="281524" y="19833"/>
                  </a:lnTo>
                  <a:lnTo>
                    <a:pt x="285750" y="17387"/>
                  </a:lnTo>
                  <a:lnTo>
                    <a:pt x="285750" y="16794"/>
                  </a:lnTo>
                  <a:lnTo>
                    <a:pt x="281005" y="19537"/>
                  </a:lnTo>
                  <a:lnTo>
                    <a:pt x="271700" y="14124"/>
                  </a:lnTo>
                  <a:lnTo>
                    <a:pt x="281005" y="8749"/>
                  </a:lnTo>
                  <a:lnTo>
                    <a:pt x="285750" y="11492"/>
                  </a:lnTo>
                  <a:lnTo>
                    <a:pt x="285750" y="10899"/>
                  </a:lnTo>
                  <a:lnTo>
                    <a:pt x="281524" y="8452"/>
                  </a:lnTo>
                  <a:lnTo>
                    <a:pt x="285750" y="6006"/>
                  </a:lnTo>
                  <a:lnTo>
                    <a:pt x="285750" y="5450"/>
                  </a:lnTo>
                  <a:lnTo>
                    <a:pt x="281005" y="8156"/>
                  </a:lnTo>
                  <a:lnTo>
                    <a:pt x="271700" y="2780"/>
                  </a:lnTo>
                  <a:lnTo>
                    <a:pt x="276482" y="0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4" name="Google Shape;10154;p28"/>
            <p:cNvSpPr/>
            <p:nvPr/>
          </p:nvSpPr>
          <p:spPr>
            <a:xfrm>
              <a:off x="7377225" y="838475"/>
              <a:ext cx="4650" cy="2800"/>
            </a:xfrm>
            <a:custGeom>
              <a:avLst/>
              <a:gdLst/>
              <a:ahLst/>
              <a:cxnLst/>
              <a:rect l="l" t="t" r="r" b="b"/>
              <a:pathLst>
                <a:path w="186" h="112" extrusionOk="0">
                  <a:moveTo>
                    <a:pt x="1" y="0"/>
                  </a:moveTo>
                  <a:lnTo>
                    <a:pt x="186" y="111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5" name="Google Shape;10155;p28"/>
            <p:cNvSpPr/>
            <p:nvPr/>
          </p:nvSpPr>
          <p:spPr>
            <a:xfrm>
              <a:off x="7377225" y="838475"/>
              <a:ext cx="4650" cy="2800"/>
            </a:xfrm>
            <a:custGeom>
              <a:avLst/>
              <a:gdLst/>
              <a:ahLst/>
              <a:cxnLst/>
              <a:rect l="l" t="t" r="r" b="b"/>
              <a:pathLst>
                <a:path w="186" h="112" fill="none" extrusionOk="0">
                  <a:moveTo>
                    <a:pt x="186" y="0"/>
                  </a:moveTo>
                  <a:lnTo>
                    <a:pt x="1" y="0"/>
                  </a:lnTo>
                  <a:lnTo>
                    <a:pt x="186" y="111"/>
                  </a:lnTo>
                  <a:lnTo>
                    <a:pt x="186" y="0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6" name="Google Shape;10156;p28"/>
            <p:cNvSpPr/>
            <p:nvPr/>
          </p:nvSpPr>
          <p:spPr>
            <a:xfrm>
              <a:off x="238125" y="838475"/>
              <a:ext cx="25975" cy="14850"/>
            </a:xfrm>
            <a:custGeom>
              <a:avLst/>
              <a:gdLst/>
              <a:ahLst/>
              <a:cxnLst/>
              <a:rect l="l" t="t" r="r" b="b"/>
              <a:pathLst>
                <a:path w="1039" h="594" extrusionOk="0">
                  <a:moveTo>
                    <a:pt x="0" y="0"/>
                  </a:moveTo>
                  <a:lnTo>
                    <a:pt x="0" y="593"/>
                  </a:lnTo>
                  <a:lnTo>
                    <a:pt x="1038" y="0"/>
                  </a:lnTo>
                  <a:close/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7" name="Google Shape;10157;p28"/>
            <p:cNvSpPr/>
            <p:nvPr/>
          </p:nvSpPr>
          <p:spPr>
            <a:xfrm>
              <a:off x="238125" y="838475"/>
              <a:ext cx="25975" cy="14850"/>
            </a:xfrm>
            <a:custGeom>
              <a:avLst/>
              <a:gdLst/>
              <a:ahLst/>
              <a:cxnLst/>
              <a:rect l="l" t="t" r="r" b="b"/>
              <a:pathLst>
                <a:path w="1039" h="594" fill="none" extrusionOk="0">
                  <a:moveTo>
                    <a:pt x="1038" y="0"/>
                  </a:moveTo>
                  <a:lnTo>
                    <a:pt x="0" y="0"/>
                  </a:lnTo>
                  <a:lnTo>
                    <a:pt x="0" y="593"/>
                  </a:lnTo>
                  <a:lnTo>
                    <a:pt x="1038" y="0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158" name="Google Shape;10158;p28"/>
          <p:cNvGrpSpPr/>
          <p:nvPr/>
        </p:nvGrpSpPr>
        <p:grpSpPr>
          <a:xfrm rot="10800000">
            <a:off x="5906166" y="3276605"/>
            <a:ext cx="3241523" cy="1866900"/>
            <a:chOff x="2" y="-2875"/>
            <a:chExt cx="3241523" cy="1866900"/>
          </a:xfrm>
        </p:grpSpPr>
        <p:sp>
          <p:nvSpPr>
            <p:cNvPr id="10159" name="Google Shape;10159;p28"/>
            <p:cNvSpPr/>
            <p:nvPr/>
          </p:nvSpPr>
          <p:spPr>
            <a:xfrm rot="10800000" flipH="1">
              <a:off x="10" y="10"/>
              <a:ext cx="3154200" cy="18309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0" name="Google Shape;10160;p28"/>
            <p:cNvSpPr/>
            <p:nvPr/>
          </p:nvSpPr>
          <p:spPr>
            <a:xfrm rot="10800000" flipH="1">
              <a:off x="2" y="-98"/>
              <a:ext cx="2667000" cy="1548300"/>
            </a:xfrm>
            <a:prstGeom prst="rtTriangle">
              <a:avLst/>
            </a:prstGeom>
            <a:solidFill>
              <a:srgbClr val="000000">
                <a:alpha val="11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0161" name="Google Shape;10161;p28"/>
            <p:cNvCxnSpPr/>
            <p:nvPr/>
          </p:nvCxnSpPr>
          <p:spPr>
            <a:xfrm flipH="1">
              <a:off x="7825" y="-2875"/>
              <a:ext cx="3233700" cy="18669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0162" name="Google Shape;10162;p28"/>
          <p:cNvGrpSpPr/>
          <p:nvPr/>
        </p:nvGrpSpPr>
        <p:grpSpPr>
          <a:xfrm flipH="1">
            <a:off x="5906166" y="-2887"/>
            <a:ext cx="3241523" cy="1866900"/>
            <a:chOff x="2" y="-2875"/>
            <a:chExt cx="3241523" cy="1866900"/>
          </a:xfrm>
        </p:grpSpPr>
        <p:sp>
          <p:nvSpPr>
            <p:cNvPr id="10163" name="Google Shape;10163;p28"/>
            <p:cNvSpPr/>
            <p:nvPr/>
          </p:nvSpPr>
          <p:spPr>
            <a:xfrm rot="10800000" flipH="1">
              <a:off x="10" y="10"/>
              <a:ext cx="3154200" cy="18309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4" name="Google Shape;10164;p28"/>
            <p:cNvSpPr/>
            <p:nvPr/>
          </p:nvSpPr>
          <p:spPr>
            <a:xfrm rot="10800000" flipH="1">
              <a:off x="2" y="-98"/>
              <a:ext cx="2667000" cy="1548300"/>
            </a:xfrm>
            <a:prstGeom prst="rtTriangle">
              <a:avLst/>
            </a:prstGeom>
            <a:solidFill>
              <a:srgbClr val="000000">
                <a:alpha val="11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0165" name="Google Shape;10165;p28"/>
            <p:cNvCxnSpPr/>
            <p:nvPr/>
          </p:nvCxnSpPr>
          <p:spPr>
            <a:xfrm flipH="1">
              <a:off x="7825" y="-2875"/>
              <a:ext cx="3233700" cy="18669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0166" name="Google Shape;10166;p28"/>
          <p:cNvGrpSpPr/>
          <p:nvPr/>
        </p:nvGrpSpPr>
        <p:grpSpPr>
          <a:xfrm>
            <a:off x="2" y="-2875"/>
            <a:ext cx="3241523" cy="1866900"/>
            <a:chOff x="2" y="-2875"/>
            <a:chExt cx="3241523" cy="1866900"/>
          </a:xfrm>
        </p:grpSpPr>
        <p:sp>
          <p:nvSpPr>
            <p:cNvPr id="10167" name="Google Shape;10167;p28"/>
            <p:cNvSpPr/>
            <p:nvPr/>
          </p:nvSpPr>
          <p:spPr>
            <a:xfrm rot="10800000" flipH="1">
              <a:off x="10" y="10"/>
              <a:ext cx="3154200" cy="18309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8" name="Google Shape;10168;p28"/>
            <p:cNvSpPr/>
            <p:nvPr/>
          </p:nvSpPr>
          <p:spPr>
            <a:xfrm rot="10800000" flipH="1">
              <a:off x="2" y="-98"/>
              <a:ext cx="2667000" cy="15483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0169" name="Google Shape;10169;p28"/>
            <p:cNvCxnSpPr/>
            <p:nvPr/>
          </p:nvCxnSpPr>
          <p:spPr>
            <a:xfrm flipH="1">
              <a:off x="7825" y="-2875"/>
              <a:ext cx="3233700" cy="18669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0170" name="Google Shape;10170;p28"/>
          <p:cNvGrpSpPr/>
          <p:nvPr/>
        </p:nvGrpSpPr>
        <p:grpSpPr>
          <a:xfrm>
            <a:off x="78916" y="669232"/>
            <a:ext cx="292917" cy="714381"/>
            <a:chOff x="7143503" y="-1804409"/>
            <a:chExt cx="413375" cy="1008159"/>
          </a:xfrm>
        </p:grpSpPr>
        <p:sp>
          <p:nvSpPr>
            <p:cNvPr id="10171" name="Google Shape;10171;p28"/>
            <p:cNvSpPr/>
            <p:nvPr/>
          </p:nvSpPr>
          <p:spPr>
            <a:xfrm>
              <a:off x="7180388" y="-989150"/>
              <a:ext cx="339600" cy="192900"/>
            </a:xfrm>
            <a:prstGeom prst="ellipse">
              <a:avLst/>
            </a:prstGeom>
            <a:solidFill>
              <a:srgbClr val="000000">
                <a:alpha val="11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0172" name="Google Shape;10172;p28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7143503" y="-1804409"/>
              <a:ext cx="413375" cy="94773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0173" name="Google Shape;10173;p28"/>
          <p:cNvGrpSpPr/>
          <p:nvPr/>
        </p:nvGrpSpPr>
        <p:grpSpPr>
          <a:xfrm>
            <a:off x="1014191" y="145407"/>
            <a:ext cx="292917" cy="714381"/>
            <a:chOff x="7143503" y="-1804409"/>
            <a:chExt cx="413375" cy="1008159"/>
          </a:xfrm>
        </p:grpSpPr>
        <p:sp>
          <p:nvSpPr>
            <p:cNvPr id="10174" name="Google Shape;10174;p28"/>
            <p:cNvSpPr/>
            <p:nvPr/>
          </p:nvSpPr>
          <p:spPr>
            <a:xfrm>
              <a:off x="7180388" y="-989150"/>
              <a:ext cx="339600" cy="192900"/>
            </a:xfrm>
            <a:prstGeom prst="ellipse">
              <a:avLst/>
            </a:prstGeom>
            <a:solidFill>
              <a:srgbClr val="000000">
                <a:alpha val="11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0175" name="Google Shape;10175;p28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7143503" y="-1804409"/>
              <a:ext cx="413375" cy="94773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0176" name="Google Shape;10176;p28"/>
          <p:cNvGrpSpPr/>
          <p:nvPr/>
        </p:nvGrpSpPr>
        <p:grpSpPr>
          <a:xfrm>
            <a:off x="8851091" y="602482"/>
            <a:ext cx="292917" cy="714381"/>
            <a:chOff x="7143503" y="-1804409"/>
            <a:chExt cx="413375" cy="1008159"/>
          </a:xfrm>
        </p:grpSpPr>
        <p:sp>
          <p:nvSpPr>
            <p:cNvPr id="10177" name="Google Shape;10177;p28"/>
            <p:cNvSpPr/>
            <p:nvPr/>
          </p:nvSpPr>
          <p:spPr>
            <a:xfrm>
              <a:off x="7180388" y="-989150"/>
              <a:ext cx="339600" cy="192900"/>
            </a:xfrm>
            <a:prstGeom prst="ellipse">
              <a:avLst/>
            </a:prstGeom>
            <a:solidFill>
              <a:srgbClr val="000000">
                <a:alpha val="11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0178" name="Google Shape;10178;p28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7143503" y="-1804409"/>
              <a:ext cx="413375" cy="94773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0179" name="Google Shape;10179;p28"/>
          <p:cNvGrpSpPr/>
          <p:nvPr/>
        </p:nvGrpSpPr>
        <p:grpSpPr>
          <a:xfrm>
            <a:off x="8722416" y="3406107"/>
            <a:ext cx="292917" cy="714381"/>
            <a:chOff x="7143503" y="-1804409"/>
            <a:chExt cx="413375" cy="1008159"/>
          </a:xfrm>
        </p:grpSpPr>
        <p:sp>
          <p:nvSpPr>
            <p:cNvPr id="10180" name="Google Shape;10180;p28"/>
            <p:cNvSpPr/>
            <p:nvPr/>
          </p:nvSpPr>
          <p:spPr>
            <a:xfrm>
              <a:off x="7180388" y="-989150"/>
              <a:ext cx="339600" cy="192900"/>
            </a:xfrm>
            <a:prstGeom prst="ellipse">
              <a:avLst/>
            </a:prstGeom>
            <a:solidFill>
              <a:srgbClr val="000000">
                <a:alpha val="11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0181" name="Google Shape;10181;p28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7143503" y="-1804409"/>
              <a:ext cx="413375" cy="94773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0182" name="Google Shape;10182;p28"/>
          <p:cNvGrpSpPr/>
          <p:nvPr/>
        </p:nvGrpSpPr>
        <p:grpSpPr>
          <a:xfrm>
            <a:off x="7876941" y="3828832"/>
            <a:ext cx="292917" cy="714381"/>
            <a:chOff x="7143503" y="-1804409"/>
            <a:chExt cx="413375" cy="1008159"/>
          </a:xfrm>
        </p:grpSpPr>
        <p:sp>
          <p:nvSpPr>
            <p:cNvPr id="10183" name="Google Shape;10183;p28"/>
            <p:cNvSpPr/>
            <p:nvPr/>
          </p:nvSpPr>
          <p:spPr>
            <a:xfrm>
              <a:off x="7180388" y="-989150"/>
              <a:ext cx="339600" cy="192900"/>
            </a:xfrm>
            <a:prstGeom prst="ellipse">
              <a:avLst/>
            </a:prstGeom>
            <a:solidFill>
              <a:srgbClr val="000000">
                <a:alpha val="11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0184" name="Google Shape;10184;p28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7143503" y="-1804409"/>
              <a:ext cx="413375" cy="94773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0185" name="Google Shape;10185;p28"/>
          <p:cNvGrpSpPr/>
          <p:nvPr/>
        </p:nvGrpSpPr>
        <p:grpSpPr>
          <a:xfrm>
            <a:off x="7086616" y="4315907"/>
            <a:ext cx="292917" cy="714381"/>
            <a:chOff x="7143503" y="-1804409"/>
            <a:chExt cx="413375" cy="1008159"/>
          </a:xfrm>
        </p:grpSpPr>
        <p:sp>
          <p:nvSpPr>
            <p:cNvPr id="10186" name="Google Shape;10186;p28"/>
            <p:cNvSpPr/>
            <p:nvPr/>
          </p:nvSpPr>
          <p:spPr>
            <a:xfrm>
              <a:off x="7180388" y="-989150"/>
              <a:ext cx="339600" cy="192900"/>
            </a:xfrm>
            <a:prstGeom prst="ellipse">
              <a:avLst/>
            </a:prstGeom>
            <a:solidFill>
              <a:srgbClr val="000000">
                <a:alpha val="11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0187" name="Google Shape;10187;p28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7143503" y="-1804409"/>
              <a:ext cx="413375" cy="94773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0188" name="Google Shape;10188;p28"/>
          <p:cNvGrpSpPr/>
          <p:nvPr/>
        </p:nvGrpSpPr>
        <p:grpSpPr>
          <a:xfrm>
            <a:off x="1436916" y="-111918"/>
            <a:ext cx="292917" cy="714381"/>
            <a:chOff x="7143503" y="-1804409"/>
            <a:chExt cx="413375" cy="1008159"/>
          </a:xfrm>
        </p:grpSpPr>
        <p:sp>
          <p:nvSpPr>
            <p:cNvPr id="10189" name="Google Shape;10189;p28"/>
            <p:cNvSpPr/>
            <p:nvPr/>
          </p:nvSpPr>
          <p:spPr>
            <a:xfrm>
              <a:off x="7180388" y="-989150"/>
              <a:ext cx="339600" cy="192900"/>
            </a:xfrm>
            <a:prstGeom prst="ellipse">
              <a:avLst/>
            </a:prstGeom>
            <a:solidFill>
              <a:srgbClr val="000000">
                <a:alpha val="11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0190" name="Google Shape;10190;p28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7143503" y="-1804409"/>
              <a:ext cx="413375" cy="94773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0191" name="Google Shape;10191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72949" y="2410251"/>
            <a:ext cx="394850" cy="11996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92" name="Google Shape;10192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7800" y="423480"/>
            <a:ext cx="394850" cy="1171305"/>
          </a:xfrm>
          <a:prstGeom prst="rect">
            <a:avLst/>
          </a:prstGeom>
          <a:noFill/>
          <a:ln>
            <a:noFill/>
          </a:ln>
        </p:spPr>
      </p:pic>
      <p:sp>
        <p:nvSpPr>
          <p:cNvPr id="10193" name="Google Shape;10193;p28"/>
          <p:cNvSpPr/>
          <p:nvPr/>
        </p:nvSpPr>
        <p:spPr>
          <a:xfrm>
            <a:off x="382200" y="220500"/>
            <a:ext cx="8379600" cy="4702500"/>
          </a:xfrm>
          <a:prstGeom prst="rect">
            <a:avLst/>
          </a:prstGeom>
          <a:solidFill>
            <a:srgbClr val="46393B">
              <a:alpha val="71430"/>
            </a:srgbClr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10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95" name="Google Shape;10195;p29"/>
          <p:cNvGrpSpPr/>
          <p:nvPr/>
        </p:nvGrpSpPr>
        <p:grpSpPr>
          <a:xfrm>
            <a:off x="10" y="35"/>
            <a:ext cx="9099709" cy="5143668"/>
            <a:chOff x="238125" y="838475"/>
            <a:chExt cx="7143750" cy="4038050"/>
          </a:xfrm>
        </p:grpSpPr>
        <p:sp>
          <p:nvSpPr>
            <p:cNvPr id="10196" name="Google Shape;10196;p29"/>
            <p:cNvSpPr/>
            <p:nvPr/>
          </p:nvSpPr>
          <p:spPr>
            <a:xfrm>
              <a:off x="238125" y="838475"/>
              <a:ext cx="7143750" cy="4038050"/>
            </a:xfrm>
            <a:custGeom>
              <a:avLst/>
              <a:gdLst/>
              <a:ahLst/>
              <a:cxnLst/>
              <a:rect l="l" t="t" r="r" b="b"/>
              <a:pathLst>
                <a:path w="285750" h="161522" extrusionOk="0">
                  <a:moveTo>
                    <a:pt x="15385" y="3077"/>
                  </a:moveTo>
                  <a:lnTo>
                    <a:pt x="24727" y="8452"/>
                  </a:lnTo>
                  <a:lnTo>
                    <a:pt x="15385" y="13865"/>
                  </a:lnTo>
                  <a:lnTo>
                    <a:pt x="6080" y="8452"/>
                  </a:lnTo>
                  <a:lnTo>
                    <a:pt x="15385" y="3077"/>
                  </a:lnTo>
                  <a:close/>
                  <a:moveTo>
                    <a:pt x="35070" y="3077"/>
                  </a:moveTo>
                  <a:lnTo>
                    <a:pt x="44412" y="8452"/>
                  </a:lnTo>
                  <a:lnTo>
                    <a:pt x="35070" y="13865"/>
                  </a:lnTo>
                  <a:lnTo>
                    <a:pt x="25765" y="8452"/>
                  </a:lnTo>
                  <a:lnTo>
                    <a:pt x="35070" y="3077"/>
                  </a:lnTo>
                  <a:close/>
                  <a:moveTo>
                    <a:pt x="54755" y="3077"/>
                  </a:moveTo>
                  <a:lnTo>
                    <a:pt x="64097" y="8452"/>
                  </a:lnTo>
                  <a:lnTo>
                    <a:pt x="54755" y="13865"/>
                  </a:lnTo>
                  <a:lnTo>
                    <a:pt x="45413" y="8452"/>
                  </a:lnTo>
                  <a:lnTo>
                    <a:pt x="54755" y="3077"/>
                  </a:lnTo>
                  <a:close/>
                  <a:moveTo>
                    <a:pt x="74440" y="3077"/>
                  </a:moveTo>
                  <a:lnTo>
                    <a:pt x="83745" y="8452"/>
                  </a:lnTo>
                  <a:lnTo>
                    <a:pt x="74440" y="13865"/>
                  </a:lnTo>
                  <a:lnTo>
                    <a:pt x="65098" y="8452"/>
                  </a:lnTo>
                  <a:lnTo>
                    <a:pt x="74440" y="3077"/>
                  </a:lnTo>
                  <a:close/>
                  <a:moveTo>
                    <a:pt x="94088" y="3077"/>
                  </a:moveTo>
                  <a:lnTo>
                    <a:pt x="103431" y="8452"/>
                  </a:lnTo>
                  <a:lnTo>
                    <a:pt x="94088" y="13865"/>
                  </a:lnTo>
                  <a:lnTo>
                    <a:pt x="84783" y="8452"/>
                  </a:lnTo>
                  <a:lnTo>
                    <a:pt x="94088" y="3077"/>
                  </a:lnTo>
                  <a:close/>
                  <a:moveTo>
                    <a:pt x="113774" y="3077"/>
                  </a:moveTo>
                  <a:lnTo>
                    <a:pt x="123116" y="8452"/>
                  </a:lnTo>
                  <a:lnTo>
                    <a:pt x="113774" y="13865"/>
                  </a:lnTo>
                  <a:lnTo>
                    <a:pt x="104431" y="8452"/>
                  </a:lnTo>
                  <a:lnTo>
                    <a:pt x="113774" y="3077"/>
                  </a:lnTo>
                  <a:close/>
                  <a:moveTo>
                    <a:pt x="133459" y="3077"/>
                  </a:moveTo>
                  <a:lnTo>
                    <a:pt x="142764" y="8452"/>
                  </a:lnTo>
                  <a:lnTo>
                    <a:pt x="133459" y="13865"/>
                  </a:lnTo>
                  <a:lnTo>
                    <a:pt x="124117" y="8452"/>
                  </a:lnTo>
                  <a:lnTo>
                    <a:pt x="133459" y="3077"/>
                  </a:lnTo>
                  <a:close/>
                  <a:moveTo>
                    <a:pt x="153144" y="3077"/>
                  </a:moveTo>
                  <a:lnTo>
                    <a:pt x="162449" y="8452"/>
                  </a:lnTo>
                  <a:lnTo>
                    <a:pt x="153144" y="13865"/>
                  </a:lnTo>
                  <a:lnTo>
                    <a:pt x="143802" y="8452"/>
                  </a:lnTo>
                  <a:lnTo>
                    <a:pt x="153144" y="3077"/>
                  </a:lnTo>
                  <a:close/>
                  <a:moveTo>
                    <a:pt x="172792" y="3077"/>
                  </a:moveTo>
                  <a:lnTo>
                    <a:pt x="182134" y="8452"/>
                  </a:lnTo>
                  <a:lnTo>
                    <a:pt x="172792" y="13865"/>
                  </a:lnTo>
                  <a:lnTo>
                    <a:pt x="163487" y="8452"/>
                  </a:lnTo>
                  <a:lnTo>
                    <a:pt x="172792" y="3077"/>
                  </a:lnTo>
                  <a:close/>
                  <a:moveTo>
                    <a:pt x="192477" y="3077"/>
                  </a:moveTo>
                  <a:lnTo>
                    <a:pt x="201819" y="8452"/>
                  </a:lnTo>
                  <a:lnTo>
                    <a:pt x="192477" y="13865"/>
                  </a:lnTo>
                  <a:lnTo>
                    <a:pt x="183135" y="8452"/>
                  </a:lnTo>
                  <a:lnTo>
                    <a:pt x="192477" y="3077"/>
                  </a:lnTo>
                  <a:close/>
                  <a:moveTo>
                    <a:pt x="212162" y="3077"/>
                  </a:moveTo>
                  <a:lnTo>
                    <a:pt x="221467" y="8452"/>
                  </a:lnTo>
                  <a:lnTo>
                    <a:pt x="212162" y="13865"/>
                  </a:lnTo>
                  <a:lnTo>
                    <a:pt x="202820" y="8452"/>
                  </a:lnTo>
                  <a:lnTo>
                    <a:pt x="212162" y="3077"/>
                  </a:lnTo>
                  <a:close/>
                  <a:moveTo>
                    <a:pt x="231810" y="3077"/>
                  </a:moveTo>
                  <a:lnTo>
                    <a:pt x="241153" y="8452"/>
                  </a:lnTo>
                  <a:lnTo>
                    <a:pt x="231810" y="13865"/>
                  </a:lnTo>
                  <a:lnTo>
                    <a:pt x="222505" y="8452"/>
                  </a:lnTo>
                  <a:lnTo>
                    <a:pt x="231810" y="3077"/>
                  </a:lnTo>
                  <a:close/>
                  <a:moveTo>
                    <a:pt x="251496" y="3077"/>
                  </a:moveTo>
                  <a:lnTo>
                    <a:pt x="260838" y="8452"/>
                  </a:lnTo>
                  <a:lnTo>
                    <a:pt x="251496" y="13865"/>
                  </a:lnTo>
                  <a:lnTo>
                    <a:pt x="242153" y="8452"/>
                  </a:lnTo>
                  <a:lnTo>
                    <a:pt x="251496" y="3077"/>
                  </a:lnTo>
                  <a:close/>
                  <a:moveTo>
                    <a:pt x="271181" y="3077"/>
                  </a:moveTo>
                  <a:lnTo>
                    <a:pt x="280523" y="8452"/>
                  </a:lnTo>
                  <a:lnTo>
                    <a:pt x="271181" y="13865"/>
                  </a:lnTo>
                  <a:lnTo>
                    <a:pt x="261839" y="8452"/>
                  </a:lnTo>
                  <a:lnTo>
                    <a:pt x="271181" y="3077"/>
                  </a:lnTo>
                  <a:close/>
                  <a:moveTo>
                    <a:pt x="25246" y="8749"/>
                  </a:moveTo>
                  <a:lnTo>
                    <a:pt x="34551" y="14124"/>
                  </a:lnTo>
                  <a:lnTo>
                    <a:pt x="25246" y="19537"/>
                  </a:lnTo>
                  <a:lnTo>
                    <a:pt x="15904" y="14124"/>
                  </a:lnTo>
                  <a:lnTo>
                    <a:pt x="25246" y="8749"/>
                  </a:lnTo>
                  <a:close/>
                  <a:moveTo>
                    <a:pt x="44931" y="8749"/>
                  </a:moveTo>
                  <a:lnTo>
                    <a:pt x="54236" y="14124"/>
                  </a:lnTo>
                  <a:lnTo>
                    <a:pt x="44931" y="19537"/>
                  </a:lnTo>
                  <a:lnTo>
                    <a:pt x="35589" y="14124"/>
                  </a:lnTo>
                  <a:lnTo>
                    <a:pt x="44931" y="8749"/>
                  </a:lnTo>
                  <a:close/>
                  <a:moveTo>
                    <a:pt x="64579" y="8749"/>
                  </a:moveTo>
                  <a:lnTo>
                    <a:pt x="73921" y="14124"/>
                  </a:lnTo>
                  <a:lnTo>
                    <a:pt x="64579" y="19537"/>
                  </a:lnTo>
                  <a:lnTo>
                    <a:pt x="55274" y="14124"/>
                  </a:lnTo>
                  <a:lnTo>
                    <a:pt x="64579" y="8749"/>
                  </a:lnTo>
                  <a:close/>
                  <a:moveTo>
                    <a:pt x="84264" y="8749"/>
                  </a:moveTo>
                  <a:lnTo>
                    <a:pt x="93606" y="14124"/>
                  </a:lnTo>
                  <a:lnTo>
                    <a:pt x="84264" y="19537"/>
                  </a:lnTo>
                  <a:lnTo>
                    <a:pt x="74922" y="14124"/>
                  </a:lnTo>
                  <a:lnTo>
                    <a:pt x="84264" y="8749"/>
                  </a:lnTo>
                  <a:close/>
                  <a:moveTo>
                    <a:pt x="103950" y="8749"/>
                  </a:moveTo>
                  <a:lnTo>
                    <a:pt x="113255" y="14124"/>
                  </a:lnTo>
                  <a:lnTo>
                    <a:pt x="103950" y="19537"/>
                  </a:lnTo>
                  <a:lnTo>
                    <a:pt x="94607" y="14124"/>
                  </a:lnTo>
                  <a:lnTo>
                    <a:pt x="103950" y="8749"/>
                  </a:lnTo>
                  <a:close/>
                  <a:moveTo>
                    <a:pt x="123598" y="8749"/>
                  </a:moveTo>
                  <a:lnTo>
                    <a:pt x="132940" y="14124"/>
                  </a:lnTo>
                  <a:lnTo>
                    <a:pt x="123598" y="19537"/>
                  </a:lnTo>
                  <a:lnTo>
                    <a:pt x="114293" y="14124"/>
                  </a:lnTo>
                  <a:lnTo>
                    <a:pt x="123598" y="8749"/>
                  </a:lnTo>
                  <a:close/>
                  <a:moveTo>
                    <a:pt x="143283" y="8749"/>
                  </a:moveTo>
                  <a:lnTo>
                    <a:pt x="152625" y="14124"/>
                  </a:lnTo>
                  <a:lnTo>
                    <a:pt x="143283" y="19537"/>
                  </a:lnTo>
                  <a:lnTo>
                    <a:pt x="133978" y="14124"/>
                  </a:lnTo>
                  <a:lnTo>
                    <a:pt x="143283" y="8749"/>
                  </a:lnTo>
                  <a:close/>
                  <a:moveTo>
                    <a:pt x="162968" y="8749"/>
                  </a:moveTo>
                  <a:lnTo>
                    <a:pt x="172310" y="14124"/>
                  </a:lnTo>
                  <a:lnTo>
                    <a:pt x="162968" y="19537"/>
                  </a:lnTo>
                  <a:lnTo>
                    <a:pt x="153626" y="14124"/>
                  </a:lnTo>
                  <a:lnTo>
                    <a:pt x="162968" y="8749"/>
                  </a:lnTo>
                  <a:close/>
                  <a:moveTo>
                    <a:pt x="182653" y="8749"/>
                  </a:moveTo>
                  <a:lnTo>
                    <a:pt x="191958" y="14124"/>
                  </a:lnTo>
                  <a:lnTo>
                    <a:pt x="182653" y="19537"/>
                  </a:lnTo>
                  <a:lnTo>
                    <a:pt x="173311" y="14124"/>
                  </a:lnTo>
                  <a:lnTo>
                    <a:pt x="182653" y="8749"/>
                  </a:lnTo>
                  <a:close/>
                  <a:moveTo>
                    <a:pt x="202301" y="8749"/>
                  </a:moveTo>
                  <a:lnTo>
                    <a:pt x="211643" y="14124"/>
                  </a:lnTo>
                  <a:lnTo>
                    <a:pt x="202301" y="19537"/>
                  </a:lnTo>
                  <a:lnTo>
                    <a:pt x="192996" y="14124"/>
                  </a:lnTo>
                  <a:lnTo>
                    <a:pt x="202301" y="8749"/>
                  </a:lnTo>
                  <a:close/>
                  <a:moveTo>
                    <a:pt x="221986" y="8749"/>
                  </a:moveTo>
                  <a:lnTo>
                    <a:pt x="231328" y="14124"/>
                  </a:lnTo>
                  <a:lnTo>
                    <a:pt x="221986" y="19537"/>
                  </a:lnTo>
                  <a:lnTo>
                    <a:pt x="212644" y="14124"/>
                  </a:lnTo>
                  <a:lnTo>
                    <a:pt x="221986" y="8749"/>
                  </a:lnTo>
                  <a:close/>
                  <a:moveTo>
                    <a:pt x="241672" y="8749"/>
                  </a:moveTo>
                  <a:lnTo>
                    <a:pt x="250977" y="14124"/>
                  </a:lnTo>
                  <a:lnTo>
                    <a:pt x="241672" y="19537"/>
                  </a:lnTo>
                  <a:lnTo>
                    <a:pt x="232329" y="14124"/>
                  </a:lnTo>
                  <a:lnTo>
                    <a:pt x="241672" y="8749"/>
                  </a:lnTo>
                  <a:close/>
                  <a:moveTo>
                    <a:pt x="261357" y="8749"/>
                  </a:moveTo>
                  <a:lnTo>
                    <a:pt x="270662" y="14124"/>
                  </a:lnTo>
                  <a:lnTo>
                    <a:pt x="261357" y="19537"/>
                  </a:lnTo>
                  <a:lnTo>
                    <a:pt x="252015" y="14124"/>
                  </a:lnTo>
                  <a:lnTo>
                    <a:pt x="261357" y="8749"/>
                  </a:lnTo>
                  <a:close/>
                  <a:moveTo>
                    <a:pt x="15385" y="14421"/>
                  </a:moveTo>
                  <a:lnTo>
                    <a:pt x="24727" y="19833"/>
                  </a:lnTo>
                  <a:lnTo>
                    <a:pt x="15385" y="25209"/>
                  </a:lnTo>
                  <a:lnTo>
                    <a:pt x="6080" y="19833"/>
                  </a:lnTo>
                  <a:lnTo>
                    <a:pt x="15385" y="14421"/>
                  </a:lnTo>
                  <a:close/>
                  <a:moveTo>
                    <a:pt x="35070" y="14421"/>
                  </a:moveTo>
                  <a:lnTo>
                    <a:pt x="44412" y="19833"/>
                  </a:lnTo>
                  <a:lnTo>
                    <a:pt x="35070" y="25209"/>
                  </a:lnTo>
                  <a:lnTo>
                    <a:pt x="25765" y="19833"/>
                  </a:lnTo>
                  <a:lnTo>
                    <a:pt x="35070" y="14421"/>
                  </a:lnTo>
                  <a:close/>
                  <a:moveTo>
                    <a:pt x="54755" y="14421"/>
                  </a:moveTo>
                  <a:lnTo>
                    <a:pt x="64097" y="19833"/>
                  </a:lnTo>
                  <a:lnTo>
                    <a:pt x="54755" y="25209"/>
                  </a:lnTo>
                  <a:lnTo>
                    <a:pt x="45413" y="19833"/>
                  </a:lnTo>
                  <a:lnTo>
                    <a:pt x="54755" y="14421"/>
                  </a:lnTo>
                  <a:close/>
                  <a:moveTo>
                    <a:pt x="74440" y="14421"/>
                  </a:moveTo>
                  <a:lnTo>
                    <a:pt x="83745" y="19833"/>
                  </a:lnTo>
                  <a:lnTo>
                    <a:pt x="74440" y="25209"/>
                  </a:lnTo>
                  <a:lnTo>
                    <a:pt x="65098" y="19833"/>
                  </a:lnTo>
                  <a:lnTo>
                    <a:pt x="74440" y="14421"/>
                  </a:lnTo>
                  <a:close/>
                  <a:moveTo>
                    <a:pt x="94088" y="14421"/>
                  </a:moveTo>
                  <a:lnTo>
                    <a:pt x="103431" y="19833"/>
                  </a:lnTo>
                  <a:lnTo>
                    <a:pt x="94088" y="25209"/>
                  </a:lnTo>
                  <a:lnTo>
                    <a:pt x="84783" y="19833"/>
                  </a:lnTo>
                  <a:lnTo>
                    <a:pt x="94088" y="14421"/>
                  </a:lnTo>
                  <a:close/>
                  <a:moveTo>
                    <a:pt x="113774" y="14421"/>
                  </a:moveTo>
                  <a:lnTo>
                    <a:pt x="123116" y="19833"/>
                  </a:lnTo>
                  <a:lnTo>
                    <a:pt x="113774" y="25209"/>
                  </a:lnTo>
                  <a:lnTo>
                    <a:pt x="104431" y="19833"/>
                  </a:lnTo>
                  <a:lnTo>
                    <a:pt x="113774" y="14421"/>
                  </a:lnTo>
                  <a:close/>
                  <a:moveTo>
                    <a:pt x="133459" y="14421"/>
                  </a:moveTo>
                  <a:lnTo>
                    <a:pt x="142764" y="19833"/>
                  </a:lnTo>
                  <a:lnTo>
                    <a:pt x="133459" y="25209"/>
                  </a:lnTo>
                  <a:lnTo>
                    <a:pt x="124117" y="19833"/>
                  </a:lnTo>
                  <a:lnTo>
                    <a:pt x="133459" y="14421"/>
                  </a:lnTo>
                  <a:close/>
                  <a:moveTo>
                    <a:pt x="153144" y="14421"/>
                  </a:moveTo>
                  <a:lnTo>
                    <a:pt x="162449" y="19833"/>
                  </a:lnTo>
                  <a:lnTo>
                    <a:pt x="153144" y="25209"/>
                  </a:lnTo>
                  <a:lnTo>
                    <a:pt x="143802" y="19833"/>
                  </a:lnTo>
                  <a:lnTo>
                    <a:pt x="153144" y="14421"/>
                  </a:lnTo>
                  <a:close/>
                  <a:moveTo>
                    <a:pt x="172792" y="14421"/>
                  </a:moveTo>
                  <a:lnTo>
                    <a:pt x="182134" y="19833"/>
                  </a:lnTo>
                  <a:lnTo>
                    <a:pt x="172792" y="25209"/>
                  </a:lnTo>
                  <a:lnTo>
                    <a:pt x="163487" y="19833"/>
                  </a:lnTo>
                  <a:lnTo>
                    <a:pt x="172792" y="14421"/>
                  </a:lnTo>
                  <a:close/>
                  <a:moveTo>
                    <a:pt x="192477" y="14421"/>
                  </a:moveTo>
                  <a:lnTo>
                    <a:pt x="201819" y="19833"/>
                  </a:lnTo>
                  <a:lnTo>
                    <a:pt x="192477" y="25209"/>
                  </a:lnTo>
                  <a:lnTo>
                    <a:pt x="183135" y="19833"/>
                  </a:lnTo>
                  <a:lnTo>
                    <a:pt x="192477" y="14421"/>
                  </a:lnTo>
                  <a:close/>
                  <a:moveTo>
                    <a:pt x="212162" y="14421"/>
                  </a:moveTo>
                  <a:lnTo>
                    <a:pt x="221467" y="19833"/>
                  </a:lnTo>
                  <a:lnTo>
                    <a:pt x="212162" y="25209"/>
                  </a:lnTo>
                  <a:lnTo>
                    <a:pt x="202820" y="19833"/>
                  </a:lnTo>
                  <a:lnTo>
                    <a:pt x="212162" y="14421"/>
                  </a:lnTo>
                  <a:close/>
                  <a:moveTo>
                    <a:pt x="231810" y="14421"/>
                  </a:moveTo>
                  <a:lnTo>
                    <a:pt x="241153" y="19833"/>
                  </a:lnTo>
                  <a:lnTo>
                    <a:pt x="231810" y="25209"/>
                  </a:lnTo>
                  <a:lnTo>
                    <a:pt x="222505" y="19833"/>
                  </a:lnTo>
                  <a:lnTo>
                    <a:pt x="231810" y="14421"/>
                  </a:lnTo>
                  <a:close/>
                  <a:moveTo>
                    <a:pt x="251496" y="14421"/>
                  </a:moveTo>
                  <a:lnTo>
                    <a:pt x="260838" y="19833"/>
                  </a:lnTo>
                  <a:lnTo>
                    <a:pt x="251496" y="25209"/>
                  </a:lnTo>
                  <a:lnTo>
                    <a:pt x="242153" y="19833"/>
                  </a:lnTo>
                  <a:lnTo>
                    <a:pt x="251496" y="14421"/>
                  </a:lnTo>
                  <a:close/>
                  <a:moveTo>
                    <a:pt x="271181" y="14421"/>
                  </a:moveTo>
                  <a:lnTo>
                    <a:pt x="280523" y="19833"/>
                  </a:lnTo>
                  <a:lnTo>
                    <a:pt x="271181" y="25209"/>
                  </a:lnTo>
                  <a:lnTo>
                    <a:pt x="261839" y="19833"/>
                  </a:lnTo>
                  <a:lnTo>
                    <a:pt x="271181" y="14421"/>
                  </a:lnTo>
                  <a:close/>
                  <a:moveTo>
                    <a:pt x="25246" y="20130"/>
                  </a:moveTo>
                  <a:lnTo>
                    <a:pt x="34551" y="25505"/>
                  </a:lnTo>
                  <a:lnTo>
                    <a:pt x="25246" y="30881"/>
                  </a:lnTo>
                  <a:lnTo>
                    <a:pt x="15904" y="25505"/>
                  </a:lnTo>
                  <a:lnTo>
                    <a:pt x="25246" y="20130"/>
                  </a:lnTo>
                  <a:close/>
                  <a:moveTo>
                    <a:pt x="44931" y="20130"/>
                  </a:moveTo>
                  <a:lnTo>
                    <a:pt x="54236" y="25505"/>
                  </a:lnTo>
                  <a:lnTo>
                    <a:pt x="44931" y="30881"/>
                  </a:lnTo>
                  <a:lnTo>
                    <a:pt x="35589" y="25505"/>
                  </a:lnTo>
                  <a:lnTo>
                    <a:pt x="44931" y="20130"/>
                  </a:lnTo>
                  <a:close/>
                  <a:moveTo>
                    <a:pt x="64579" y="20130"/>
                  </a:moveTo>
                  <a:lnTo>
                    <a:pt x="73921" y="25505"/>
                  </a:lnTo>
                  <a:lnTo>
                    <a:pt x="64579" y="30881"/>
                  </a:lnTo>
                  <a:lnTo>
                    <a:pt x="55274" y="25505"/>
                  </a:lnTo>
                  <a:lnTo>
                    <a:pt x="64579" y="20130"/>
                  </a:lnTo>
                  <a:close/>
                  <a:moveTo>
                    <a:pt x="84264" y="20130"/>
                  </a:moveTo>
                  <a:lnTo>
                    <a:pt x="93606" y="25505"/>
                  </a:lnTo>
                  <a:lnTo>
                    <a:pt x="84264" y="30881"/>
                  </a:lnTo>
                  <a:lnTo>
                    <a:pt x="74922" y="25505"/>
                  </a:lnTo>
                  <a:lnTo>
                    <a:pt x="84264" y="20130"/>
                  </a:lnTo>
                  <a:close/>
                  <a:moveTo>
                    <a:pt x="103950" y="20130"/>
                  </a:moveTo>
                  <a:lnTo>
                    <a:pt x="113255" y="25505"/>
                  </a:lnTo>
                  <a:lnTo>
                    <a:pt x="103950" y="30881"/>
                  </a:lnTo>
                  <a:lnTo>
                    <a:pt x="94607" y="25505"/>
                  </a:lnTo>
                  <a:lnTo>
                    <a:pt x="103950" y="20130"/>
                  </a:lnTo>
                  <a:close/>
                  <a:moveTo>
                    <a:pt x="123598" y="20130"/>
                  </a:moveTo>
                  <a:lnTo>
                    <a:pt x="132940" y="25505"/>
                  </a:lnTo>
                  <a:lnTo>
                    <a:pt x="123598" y="30881"/>
                  </a:lnTo>
                  <a:lnTo>
                    <a:pt x="114293" y="25505"/>
                  </a:lnTo>
                  <a:lnTo>
                    <a:pt x="123598" y="20130"/>
                  </a:lnTo>
                  <a:close/>
                  <a:moveTo>
                    <a:pt x="143283" y="20130"/>
                  </a:moveTo>
                  <a:lnTo>
                    <a:pt x="152625" y="25505"/>
                  </a:lnTo>
                  <a:lnTo>
                    <a:pt x="143283" y="30881"/>
                  </a:lnTo>
                  <a:lnTo>
                    <a:pt x="133978" y="25505"/>
                  </a:lnTo>
                  <a:lnTo>
                    <a:pt x="143283" y="20130"/>
                  </a:lnTo>
                  <a:close/>
                  <a:moveTo>
                    <a:pt x="162968" y="20130"/>
                  </a:moveTo>
                  <a:lnTo>
                    <a:pt x="172310" y="25505"/>
                  </a:lnTo>
                  <a:lnTo>
                    <a:pt x="162968" y="30881"/>
                  </a:lnTo>
                  <a:lnTo>
                    <a:pt x="153626" y="25505"/>
                  </a:lnTo>
                  <a:lnTo>
                    <a:pt x="162968" y="20130"/>
                  </a:lnTo>
                  <a:close/>
                  <a:moveTo>
                    <a:pt x="182653" y="20130"/>
                  </a:moveTo>
                  <a:lnTo>
                    <a:pt x="191958" y="25505"/>
                  </a:lnTo>
                  <a:lnTo>
                    <a:pt x="182653" y="30881"/>
                  </a:lnTo>
                  <a:lnTo>
                    <a:pt x="173311" y="25505"/>
                  </a:lnTo>
                  <a:lnTo>
                    <a:pt x="182653" y="20130"/>
                  </a:lnTo>
                  <a:close/>
                  <a:moveTo>
                    <a:pt x="202301" y="20130"/>
                  </a:moveTo>
                  <a:lnTo>
                    <a:pt x="211643" y="25505"/>
                  </a:lnTo>
                  <a:lnTo>
                    <a:pt x="202301" y="30881"/>
                  </a:lnTo>
                  <a:lnTo>
                    <a:pt x="192996" y="25505"/>
                  </a:lnTo>
                  <a:lnTo>
                    <a:pt x="202301" y="20130"/>
                  </a:lnTo>
                  <a:close/>
                  <a:moveTo>
                    <a:pt x="221986" y="20130"/>
                  </a:moveTo>
                  <a:lnTo>
                    <a:pt x="231328" y="25505"/>
                  </a:lnTo>
                  <a:lnTo>
                    <a:pt x="221986" y="30881"/>
                  </a:lnTo>
                  <a:lnTo>
                    <a:pt x="212644" y="25505"/>
                  </a:lnTo>
                  <a:lnTo>
                    <a:pt x="221986" y="20130"/>
                  </a:lnTo>
                  <a:close/>
                  <a:moveTo>
                    <a:pt x="241672" y="20130"/>
                  </a:moveTo>
                  <a:lnTo>
                    <a:pt x="250977" y="25505"/>
                  </a:lnTo>
                  <a:lnTo>
                    <a:pt x="241672" y="30881"/>
                  </a:lnTo>
                  <a:lnTo>
                    <a:pt x="232329" y="25505"/>
                  </a:lnTo>
                  <a:lnTo>
                    <a:pt x="241672" y="20130"/>
                  </a:lnTo>
                  <a:close/>
                  <a:moveTo>
                    <a:pt x="261357" y="20130"/>
                  </a:moveTo>
                  <a:lnTo>
                    <a:pt x="270662" y="25505"/>
                  </a:lnTo>
                  <a:lnTo>
                    <a:pt x="261357" y="30881"/>
                  </a:lnTo>
                  <a:lnTo>
                    <a:pt x="252015" y="25505"/>
                  </a:lnTo>
                  <a:lnTo>
                    <a:pt x="261357" y="20130"/>
                  </a:lnTo>
                  <a:close/>
                  <a:moveTo>
                    <a:pt x="15385" y="25802"/>
                  </a:moveTo>
                  <a:lnTo>
                    <a:pt x="24727" y="31177"/>
                  </a:lnTo>
                  <a:lnTo>
                    <a:pt x="15385" y="36553"/>
                  </a:lnTo>
                  <a:lnTo>
                    <a:pt x="6080" y="31177"/>
                  </a:lnTo>
                  <a:lnTo>
                    <a:pt x="15385" y="25802"/>
                  </a:lnTo>
                  <a:close/>
                  <a:moveTo>
                    <a:pt x="35070" y="25802"/>
                  </a:moveTo>
                  <a:lnTo>
                    <a:pt x="44412" y="31177"/>
                  </a:lnTo>
                  <a:lnTo>
                    <a:pt x="35070" y="36553"/>
                  </a:lnTo>
                  <a:lnTo>
                    <a:pt x="25765" y="31177"/>
                  </a:lnTo>
                  <a:lnTo>
                    <a:pt x="35070" y="25802"/>
                  </a:lnTo>
                  <a:close/>
                  <a:moveTo>
                    <a:pt x="54755" y="25802"/>
                  </a:moveTo>
                  <a:lnTo>
                    <a:pt x="64097" y="31177"/>
                  </a:lnTo>
                  <a:lnTo>
                    <a:pt x="54755" y="36553"/>
                  </a:lnTo>
                  <a:lnTo>
                    <a:pt x="45413" y="31177"/>
                  </a:lnTo>
                  <a:lnTo>
                    <a:pt x="54755" y="25802"/>
                  </a:lnTo>
                  <a:close/>
                  <a:moveTo>
                    <a:pt x="74440" y="25802"/>
                  </a:moveTo>
                  <a:lnTo>
                    <a:pt x="83745" y="31177"/>
                  </a:lnTo>
                  <a:lnTo>
                    <a:pt x="74440" y="36553"/>
                  </a:lnTo>
                  <a:lnTo>
                    <a:pt x="65098" y="31177"/>
                  </a:lnTo>
                  <a:lnTo>
                    <a:pt x="74440" y="25802"/>
                  </a:lnTo>
                  <a:close/>
                  <a:moveTo>
                    <a:pt x="94088" y="25802"/>
                  </a:moveTo>
                  <a:lnTo>
                    <a:pt x="103431" y="31177"/>
                  </a:lnTo>
                  <a:lnTo>
                    <a:pt x="94088" y="36553"/>
                  </a:lnTo>
                  <a:lnTo>
                    <a:pt x="84783" y="31177"/>
                  </a:lnTo>
                  <a:lnTo>
                    <a:pt x="94088" y="25802"/>
                  </a:lnTo>
                  <a:close/>
                  <a:moveTo>
                    <a:pt x="113774" y="25802"/>
                  </a:moveTo>
                  <a:lnTo>
                    <a:pt x="123116" y="31177"/>
                  </a:lnTo>
                  <a:lnTo>
                    <a:pt x="113774" y="36553"/>
                  </a:lnTo>
                  <a:lnTo>
                    <a:pt x="104431" y="31177"/>
                  </a:lnTo>
                  <a:lnTo>
                    <a:pt x="113774" y="25802"/>
                  </a:lnTo>
                  <a:close/>
                  <a:moveTo>
                    <a:pt x="133459" y="25802"/>
                  </a:moveTo>
                  <a:lnTo>
                    <a:pt x="142764" y="31177"/>
                  </a:lnTo>
                  <a:lnTo>
                    <a:pt x="133459" y="36553"/>
                  </a:lnTo>
                  <a:lnTo>
                    <a:pt x="124117" y="31177"/>
                  </a:lnTo>
                  <a:lnTo>
                    <a:pt x="133459" y="25802"/>
                  </a:lnTo>
                  <a:close/>
                  <a:moveTo>
                    <a:pt x="153144" y="25802"/>
                  </a:moveTo>
                  <a:lnTo>
                    <a:pt x="162449" y="31177"/>
                  </a:lnTo>
                  <a:lnTo>
                    <a:pt x="153144" y="36553"/>
                  </a:lnTo>
                  <a:lnTo>
                    <a:pt x="143802" y="31177"/>
                  </a:lnTo>
                  <a:lnTo>
                    <a:pt x="153144" y="25802"/>
                  </a:lnTo>
                  <a:close/>
                  <a:moveTo>
                    <a:pt x="172792" y="25802"/>
                  </a:moveTo>
                  <a:lnTo>
                    <a:pt x="182134" y="31177"/>
                  </a:lnTo>
                  <a:lnTo>
                    <a:pt x="172792" y="36553"/>
                  </a:lnTo>
                  <a:lnTo>
                    <a:pt x="163487" y="31177"/>
                  </a:lnTo>
                  <a:lnTo>
                    <a:pt x="172792" y="25802"/>
                  </a:lnTo>
                  <a:close/>
                  <a:moveTo>
                    <a:pt x="192477" y="25802"/>
                  </a:moveTo>
                  <a:lnTo>
                    <a:pt x="201819" y="31177"/>
                  </a:lnTo>
                  <a:lnTo>
                    <a:pt x="192477" y="36553"/>
                  </a:lnTo>
                  <a:lnTo>
                    <a:pt x="183135" y="31177"/>
                  </a:lnTo>
                  <a:lnTo>
                    <a:pt x="192477" y="25802"/>
                  </a:lnTo>
                  <a:close/>
                  <a:moveTo>
                    <a:pt x="212162" y="25802"/>
                  </a:moveTo>
                  <a:lnTo>
                    <a:pt x="221467" y="31177"/>
                  </a:lnTo>
                  <a:lnTo>
                    <a:pt x="212162" y="36553"/>
                  </a:lnTo>
                  <a:lnTo>
                    <a:pt x="202820" y="31177"/>
                  </a:lnTo>
                  <a:lnTo>
                    <a:pt x="212162" y="25802"/>
                  </a:lnTo>
                  <a:close/>
                  <a:moveTo>
                    <a:pt x="231810" y="25802"/>
                  </a:moveTo>
                  <a:lnTo>
                    <a:pt x="241153" y="31177"/>
                  </a:lnTo>
                  <a:lnTo>
                    <a:pt x="231810" y="36553"/>
                  </a:lnTo>
                  <a:lnTo>
                    <a:pt x="222505" y="31177"/>
                  </a:lnTo>
                  <a:lnTo>
                    <a:pt x="231810" y="25802"/>
                  </a:lnTo>
                  <a:close/>
                  <a:moveTo>
                    <a:pt x="251496" y="25802"/>
                  </a:moveTo>
                  <a:lnTo>
                    <a:pt x="260838" y="31177"/>
                  </a:lnTo>
                  <a:lnTo>
                    <a:pt x="251496" y="36553"/>
                  </a:lnTo>
                  <a:lnTo>
                    <a:pt x="242153" y="31177"/>
                  </a:lnTo>
                  <a:lnTo>
                    <a:pt x="251496" y="25802"/>
                  </a:lnTo>
                  <a:close/>
                  <a:moveTo>
                    <a:pt x="271181" y="25802"/>
                  </a:moveTo>
                  <a:lnTo>
                    <a:pt x="280523" y="31177"/>
                  </a:lnTo>
                  <a:lnTo>
                    <a:pt x="271181" y="36553"/>
                  </a:lnTo>
                  <a:lnTo>
                    <a:pt x="261839" y="31177"/>
                  </a:lnTo>
                  <a:lnTo>
                    <a:pt x="271181" y="25802"/>
                  </a:lnTo>
                  <a:close/>
                  <a:moveTo>
                    <a:pt x="25246" y="31474"/>
                  </a:moveTo>
                  <a:lnTo>
                    <a:pt x="34551" y="36849"/>
                  </a:lnTo>
                  <a:lnTo>
                    <a:pt x="25246" y="42262"/>
                  </a:lnTo>
                  <a:lnTo>
                    <a:pt x="15904" y="36849"/>
                  </a:lnTo>
                  <a:lnTo>
                    <a:pt x="25246" y="31474"/>
                  </a:lnTo>
                  <a:close/>
                  <a:moveTo>
                    <a:pt x="44931" y="31474"/>
                  </a:moveTo>
                  <a:lnTo>
                    <a:pt x="54236" y="36849"/>
                  </a:lnTo>
                  <a:lnTo>
                    <a:pt x="44931" y="42262"/>
                  </a:lnTo>
                  <a:lnTo>
                    <a:pt x="35589" y="36849"/>
                  </a:lnTo>
                  <a:lnTo>
                    <a:pt x="44931" y="31474"/>
                  </a:lnTo>
                  <a:close/>
                  <a:moveTo>
                    <a:pt x="64579" y="31474"/>
                  </a:moveTo>
                  <a:lnTo>
                    <a:pt x="73921" y="36849"/>
                  </a:lnTo>
                  <a:lnTo>
                    <a:pt x="64579" y="42262"/>
                  </a:lnTo>
                  <a:lnTo>
                    <a:pt x="55274" y="36849"/>
                  </a:lnTo>
                  <a:lnTo>
                    <a:pt x="64579" y="31474"/>
                  </a:lnTo>
                  <a:close/>
                  <a:moveTo>
                    <a:pt x="84264" y="31474"/>
                  </a:moveTo>
                  <a:lnTo>
                    <a:pt x="93606" y="36849"/>
                  </a:lnTo>
                  <a:lnTo>
                    <a:pt x="84264" y="42262"/>
                  </a:lnTo>
                  <a:lnTo>
                    <a:pt x="74922" y="36849"/>
                  </a:lnTo>
                  <a:lnTo>
                    <a:pt x="84264" y="31474"/>
                  </a:lnTo>
                  <a:close/>
                  <a:moveTo>
                    <a:pt x="103950" y="31474"/>
                  </a:moveTo>
                  <a:lnTo>
                    <a:pt x="113255" y="36849"/>
                  </a:lnTo>
                  <a:lnTo>
                    <a:pt x="103950" y="42262"/>
                  </a:lnTo>
                  <a:lnTo>
                    <a:pt x="94607" y="36849"/>
                  </a:lnTo>
                  <a:lnTo>
                    <a:pt x="103950" y="31474"/>
                  </a:lnTo>
                  <a:close/>
                  <a:moveTo>
                    <a:pt x="123598" y="31474"/>
                  </a:moveTo>
                  <a:lnTo>
                    <a:pt x="132940" y="36849"/>
                  </a:lnTo>
                  <a:lnTo>
                    <a:pt x="123598" y="42262"/>
                  </a:lnTo>
                  <a:lnTo>
                    <a:pt x="114293" y="36849"/>
                  </a:lnTo>
                  <a:lnTo>
                    <a:pt x="123598" y="31474"/>
                  </a:lnTo>
                  <a:close/>
                  <a:moveTo>
                    <a:pt x="143283" y="31474"/>
                  </a:moveTo>
                  <a:lnTo>
                    <a:pt x="152625" y="36849"/>
                  </a:lnTo>
                  <a:lnTo>
                    <a:pt x="143283" y="42262"/>
                  </a:lnTo>
                  <a:lnTo>
                    <a:pt x="133978" y="36849"/>
                  </a:lnTo>
                  <a:lnTo>
                    <a:pt x="143283" y="31474"/>
                  </a:lnTo>
                  <a:close/>
                  <a:moveTo>
                    <a:pt x="162968" y="31474"/>
                  </a:moveTo>
                  <a:lnTo>
                    <a:pt x="172310" y="36849"/>
                  </a:lnTo>
                  <a:lnTo>
                    <a:pt x="162968" y="42262"/>
                  </a:lnTo>
                  <a:lnTo>
                    <a:pt x="153626" y="36849"/>
                  </a:lnTo>
                  <a:lnTo>
                    <a:pt x="162968" y="31474"/>
                  </a:lnTo>
                  <a:close/>
                  <a:moveTo>
                    <a:pt x="182653" y="31474"/>
                  </a:moveTo>
                  <a:lnTo>
                    <a:pt x="191958" y="36849"/>
                  </a:lnTo>
                  <a:lnTo>
                    <a:pt x="182653" y="42262"/>
                  </a:lnTo>
                  <a:lnTo>
                    <a:pt x="173311" y="36849"/>
                  </a:lnTo>
                  <a:lnTo>
                    <a:pt x="182653" y="31474"/>
                  </a:lnTo>
                  <a:close/>
                  <a:moveTo>
                    <a:pt x="202301" y="31474"/>
                  </a:moveTo>
                  <a:lnTo>
                    <a:pt x="211643" y="36849"/>
                  </a:lnTo>
                  <a:lnTo>
                    <a:pt x="202301" y="42262"/>
                  </a:lnTo>
                  <a:lnTo>
                    <a:pt x="192996" y="36849"/>
                  </a:lnTo>
                  <a:lnTo>
                    <a:pt x="202301" y="31474"/>
                  </a:lnTo>
                  <a:close/>
                  <a:moveTo>
                    <a:pt x="221986" y="31474"/>
                  </a:moveTo>
                  <a:lnTo>
                    <a:pt x="231328" y="36849"/>
                  </a:lnTo>
                  <a:lnTo>
                    <a:pt x="221986" y="42262"/>
                  </a:lnTo>
                  <a:lnTo>
                    <a:pt x="212644" y="36849"/>
                  </a:lnTo>
                  <a:lnTo>
                    <a:pt x="221986" y="31474"/>
                  </a:lnTo>
                  <a:close/>
                  <a:moveTo>
                    <a:pt x="241672" y="31474"/>
                  </a:moveTo>
                  <a:lnTo>
                    <a:pt x="250977" y="36849"/>
                  </a:lnTo>
                  <a:lnTo>
                    <a:pt x="241672" y="42262"/>
                  </a:lnTo>
                  <a:lnTo>
                    <a:pt x="232329" y="36849"/>
                  </a:lnTo>
                  <a:lnTo>
                    <a:pt x="241672" y="31474"/>
                  </a:lnTo>
                  <a:close/>
                  <a:moveTo>
                    <a:pt x="261357" y="31474"/>
                  </a:moveTo>
                  <a:lnTo>
                    <a:pt x="270662" y="36849"/>
                  </a:lnTo>
                  <a:lnTo>
                    <a:pt x="261357" y="42262"/>
                  </a:lnTo>
                  <a:lnTo>
                    <a:pt x="252015" y="36849"/>
                  </a:lnTo>
                  <a:lnTo>
                    <a:pt x="261357" y="31474"/>
                  </a:lnTo>
                  <a:close/>
                  <a:moveTo>
                    <a:pt x="15385" y="37146"/>
                  </a:moveTo>
                  <a:lnTo>
                    <a:pt x="24727" y="42521"/>
                  </a:lnTo>
                  <a:lnTo>
                    <a:pt x="15385" y="47934"/>
                  </a:lnTo>
                  <a:lnTo>
                    <a:pt x="6080" y="42521"/>
                  </a:lnTo>
                  <a:lnTo>
                    <a:pt x="15385" y="37146"/>
                  </a:lnTo>
                  <a:close/>
                  <a:moveTo>
                    <a:pt x="35070" y="37146"/>
                  </a:moveTo>
                  <a:lnTo>
                    <a:pt x="44412" y="42521"/>
                  </a:lnTo>
                  <a:lnTo>
                    <a:pt x="35070" y="47934"/>
                  </a:lnTo>
                  <a:lnTo>
                    <a:pt x="25765" y="42521"/>
                  </a:lnTo>
                  <a:lnTo>
                    <a:pt x="35070" y="37146"/>
                  </a:lnTo>
                  <a:close/>
                  <a:moveTo>
                    <a:pt x="54755" y="37146"/>
                  </a:moveTo>
                  <a:lnTo>
                    <a:pt x="64097" y="42521"/>
                  </a:lnTo>
                  <a:lnTo>
                    <a:pt x="54755" y="47934"/>
                  </a:lnTo>
                  <a:lnTo>
                    <a:pt x="45413" y="42521"/>
                  </a:lnTo>
                  <a:lnTo>
                    <a:pt x="54755" y="37146"/>
                  </a:lnTo>
                  <a:close/>
                  <a:moveTo>
                    <a:pt x="74440" y="37146"/>
                  </a:moveTo>
                  <a:lnTo>
                    <a:pt x="83745" y="42521"/>
                  </a:lnTo>
                  <a:lnTo>
                    <a:pt x="74440" y="47934"/>
                  </a:lnTo>
                  <a:lnTo>
                    <a:pt x="65098" y="42521"/>
                  </a:lnTo>
                  <a:lnTo>
                    <a:pt x="74440" y="37146"/>
                  </a:lnTo>
                  <a:close/>
                  <a:moveTo>
                    <a:pt x="94088" y="37146"/>
                  </a:moveTo>
                  <a:lnTo>
                    <a:pt x="103431" y="42521"/>
                  </a:lnTo>
                  <a:lnTo>
                    <a:pt x="94088" y="47934"/>
                  </a:lnTo>
                  <a:lnTo>
                    <a:pt x="84783" y="42521"/>
                  </a:lnTo>
                  <a:lnTo>
                    <a:pt x="94088" y="37146"/>
                  </a:lnTo>
                  <a:close/>
                  <a:moveTo>
                    <a:pt x="113774" y="37146"/>
                  </a:moveTo>
                  <a:lnTo>
                    <a:pt x="123116" y="42521"/>
                  </a:lnTo>
                  <a:lnTo>
                    <a:pt x="113774" y="47934"/>
                  </a:lnTo>
                  <a:lnTo>
                    <a:pt x="104431" y="42521"/>
                  </a:lnTo>
                  <a:lnTo>
                    <a:pt x="113774" y="37146"/>
                  </a:lnTo>
                  <a:close/>
                  <a:moveTo>
                    <a:pt x="133459" y="37146"/>
                  </a:moveTo>
                  <a:lnTo>
                    <a:pt x="142764" y="42521"/>
                  </a:lnTo>
                  <a:lnTo>
                    <a:pt x="133459" y="47934"/>
                  </a:lnTo>
                  <a:lnTo>
                    <a:pt x="124117" y="42521"/>
                  </a:lnTo>
                  <a:lnTo>
                    <a:pt x="133459" y="37146"/>
                  </a:lnTo>
                  <a:close/>
                  <a:moveTo>
                    <a:pt x="153144" y="37146"/>
                  </a:moveTo>
                  <a:lnTo>
                    <a:pt x="162449" y="42521"/>
                  </a:lnTo>
                  <a:lnTo>
                    <a:pt x="153144" y="47934"/>
                  </a:lnTo>
                  <a:lnTo>
                    <a:pt x="143802" y="42521"/>
                  </a:lnTo>
                  <a:lnTo>
                    <a:pt x="153144" y="37146"/>
                  </a:lnTo>
                  <a:close/>
                  <a:moveTo>
                    <a:pt x="172792" y="37146"/>
                  </a:moveTo>
                  <a:lnTo>
                    <a:pt x="182134" y="42521"/>
                  </a:lnTo>
                  <a:lnTo>
                    <a:pt x="172792" y="47934"/>
                  </a:lnTo>
                  <a:lnTo>
                    <a:pt x="163487" y="42521"/>
                  </a:lnTo>
                  <a:lnTo>
                    <a:pt x="172792" y="37146"/>
                  </a:lnTo>
                  <a:close/>
                  <a:moveTo>
                    <a:pt x="192477" y="37146"/>
                  </a:moveTo>
                  <a:lnTo>
                    <a:pt x="201819" y="42521"/>
                  </a:lnTo>
                  <a:lnTo>
                    <a:pt x="192477" y="47934"/>
                  </a:lnTo>
                  <a:lnTo>
                    <a:pt x="183135" y="42521"/>
                  </a:lnTo>
                  <a:lnTo>
                    <a:pt x="192477" y="37146"/>
                  </a:lnTo>
                  <a:close/>
                  <a:moveTo>
                    <a:pt x="212162" y="37146"/>
                  </a:moveTo>
                  <a:lnTo>
                    <a:pt x="221467" y="42521"/>
                  </a:lnTo>
                  <a:lnTo>
                    <a:pt x="212162" y="47934"/>
                  </a:lnTo>
                  <a:lnTo>
                    <a:pt x="202820" y="42521"/>
                  </a:lnTo>
                  <a:lnTo>
                    <a:pt x="212162" y="37146"/>
                  </a:lnTo>
                  <a:close/>
                  <a:moveTo>
                    <a:pt x="231810" y="37146"/>
                  </a:moveTo>
                  <a:lnTo>
                    <a:pt x="241153" y="42521"/>
                  </a:lnTo>
                  <a:lnTo>
                    <a:pt x="231810" y="47934"/>
                  </a:lnTo>
                  <a:lnTo>
                    <a:pt x="222505" y="42521"/>
                  </a:lnTo>
                  <a:lnTo>
                    <a:pt x="231810" y="37146"/>
                  </a:lnTo>
                  <a:close/>
                  <a:moveTo>
                    <a:pt x="251496" y="37146"/>
                  </a:moveTo>
                  <a:lnTo>
                    <a:pt x="260838" y="42521"/>
                  </a:lnTo>
                  <a:lnTo>
                    <a:pt x="251496" y="47934"/>
                  </a:lnTo>
                  <a:lnTo>
                    <a:pt x="242153" y="42521"/>
                  </a:lnTo>
                  <a:lnTo>
                    <a:pt x="251496" y="37146"/>
                  </a:lnTo>
                  <a:close/>
                  <a:moveTo>
                    <a:pt x="271181" y="37146"/>
                  </a:moveTo>
                  <a:lnTo>
                    <a:pt x="280523" y="42521"/>
                  </a:lnTo>
                  <a:lnTo>
                    <a:pt x="271181" y="47934"/>
                  </a:lnTo>
                  <a:lnTo>
                    <a:pt x="261839" y="42521"/>
                  </a:lnTo>
                  <a:lnTo>
                    <a:pt x="271181" y="37146"/>
                  </a:lnTo>
                  <a:close/>
                  <a:moveTo>
                    <a:pt x="25246" y="42818"/>
                  </a:moveTo>
                  <a:lnTo>
                    <a:pt x="34551" y="48230"/>
                  </a:lnTo>
                  <a:lnTo>
                    <a:pt x="25246" y="53606"/>
                  </a:lnTo>
                  <a:lnTo>
                    <a:pt x="15904" y="48230"/>
                  </a:lnTo>
                  <a:lnTo>
                    <a:pt x="25246" y="42818"/>
                  </a:lnTo>
                  <a:close/>
                  <a:moveTo>
                    <a:pt x="44931" y="42818"/>
                  </a:moveTo>
                  <a:lnTo>
                    <a:pt x="54236" y="48230"/>
                  </a:lnTo>
                  <a:lnTo>
                    <a:pt x="44931" y="53606"/>
                  </a:lnTo>
                  <a:lnTo>
                    <a:pt x="35589" y="48230"/>
                  </a:lnTo>
                  <a:lnTo>
                    <a:pt x="44931" y="42818"/>
                  </a:lnTo>
                  <a:close/>
                  <a:moveTo>
                    <a:pt x="64579" y="42818"/>
                  </a:moveTo>
                  <a:lnTo>
                    <a:pt x="73921" y="48230"/>
                  </a:lnTo>
                  <a:lnTo>
                    <a:pt x="64579" y="53606"/>
                  </a:lnTo>
                  <a:lnTo>
                    <a:pt x="55274" y="48230"/>
                  </a:lnTo>
                  <a:lnTo>
                    <a:pt x="64579" y="42818"/>
                  </a:lnTo>
                  <a:close/>
                  <a:moveTo>
                    <a:pt x="84264" y="42818"/>
                  </a:moveTo>
                  <a:lnTo>
                    <a:pt x="93606" y="48230"/>
                  </a:lnTo>
                  <a:lnTo>
                    <a:pt x="84264" y="53606"/>
                  </a:lnTo>
                  <a:lnTo>
                    <a:pt x="74922" y="48230"/>
                  </a:lnTo>
                  <a:lnTo>
                    <a:pt x="84264" y="42818"/>
                  </a:lnTo>
                  <a:close/>
                  <a:moveTo>
                    <a:pt x="103950" y="42818"/>
                  </a:moveTo>
                  <a:lnTo>
                    <a:pt x="113255" y="48230"/>
                  </a:lnTo>
                  <a:lnTo>
                    <a:pt x="103950" y="53606"/>
                  </a:lnTo>
                  <a:lnTo>
                    <a:pt x="94607" y="48230"/>
                  </a:lnTo>
                  <a:lnTo>
                    <a:pt x="103950" y="42818"/>
                  </a:lnTo>
                  <a:close/>
                  <a:moveTo>
                    <a:pt x="123598" y="42818"/>
                  </a:moveTo>
                  <a:lnTo>
                    <a:pt x="132940" y="48230"/>
                  </a:lnTo>
                  <a:lnTo>
                    <a:pt x="123598" y="53606"/>
                  </a:lnTo>
                  <a:lnTo>
                    <a:pt x="114293" y="48230"/>
                  </a:lnTo>
                  <a:lnTo>
                    <a:pt x="123598" y="42818"/>
                  </a:lnTo>
                  <a:close/>
                  <a:moveTo>
                    <a:pt x="143283" y="42818"/>
                  </a:moveTo>
                  <a:lnTo>
                    <a:pt x="152625" y="48230"/>
                  </a:lnTo>
                  <a:lnTo>
                    <a:pt x="143283" y="53606"/>
                  </a:lnTo>
                  <a:lnTo>
                    <a:pt x="133978" y="48230"/>
                  </a:lnTo>
                  <a:lnTo>
                    <a:pt x="143283" y="42818"/>
                  </a:lnTo>
                  <a:close/>
                  <a:moveTo>
                    <a:pt x="162968" y="42818"/>
                  </a:moveTo>
                  <a:lnTo>
                    <a:pt x="172310" y="48230"/>
                  </a:lnTo>
                  <a:lnTo>
                    <a:pt x="162968" y="53606"/>
                  </a:lnTo>
                  <a:lnTo>
                    <a:pt x="153626" y="48230"/>
                  </a:lnTo>
                  <a:lnTo>
                    <a:pt x="162968" y="42818"/>
                  </a:lnTo>
                  <a:close/>
                  <a:moveTo>
                    <a:pt x="182653" y="42818"/>
                  </a:moveTo>
                  <a:lnTo>
                    <a:pt x="191958" y="48230"/>
                  </a:lnTo>
                  <a:lnTo>
                    <a:pt x="182653" y="53606"/>
                  </a:lnTo>
                  <a:lnTo>
                    <a:pt x="173311" y="48230"/>
                  </a:lnTo>
                  <a:lnTo>
                    <a:pt x="182653" y="42818"/>
                  </a:lnTo>
                  <a:close/>
                  <a:moveTo>
                    <a:pt x="202301" y="42818"/>
                  </a:moveTo>
                  <a:lnTo>
                    <a:pt x="211643" y="48230"/>
                  </a:lnTo>
                  <a:lnTo>
                    <a:pt x="202301" y="53606"/>
                  </a:lnTo>
                  <a:lnTo>
                    <a:pt x="192996" y="48230"/>
                  </a:lnTo>
                  <a:lnTo>
                    <a:pt x="202301" y="42818"/>
                  </a:lnTo>
                  <a:close/>
                  <a:moveTo>
                    <a:pt x="221986" y="42818"/>
                  </a:moveTo>
                  <a:lnTo>
                    <a:pt x="231328" y="48230"/>
                  </a:lnTo>
                  <a:lnTo>
                    <a:pt x="221986" y="53606"/>
                  </a:lnTo>
                  <a:lnTo>
                    <a:pt x="212644" y="48230"/>
                  </a:lnTo>
                  <a:lnTo>
                    <a:pt x="221986" y="42818"/>
                  </a:lnTo>
                  <a:close/>
                  <a:moveTo>
                    <a:pt x="241672" y="42818"/>
                  </a:moveTo>
                  <a:lnTo>
                    <a:pt x="250977" y="48230"/>
                  </a:lnTo>
                  <a:lnTo>
                    <a:pt x="241672" y="53606"/>
                  </a:lnTo>
                  <a:lnTo>
                    <a:pt x="232329" y="48230"/>
                  </a:lnTo>
                  <a:lnTo>
                    <a:pt x="241672" y="42818"/>
                  </a:lnTo>
                  <a:close/>
                  <a:moveTo>
                    <a:pt x="261357" y="42818"/>
                  </a:moveTo>
                  <a:lnTo>
                    <a:pt x="270662" y="48230"/>
                  </a:lnTo>
                  <a:lnTo>
                    <a:pt x="261357" y="53606"/>
                  </a:lnTo>
                  <a:lnTo>
                    <a:pt x="252015" y="48230"/>
                  </a:lnTo>
                  <a:lnTo>
                    <a:pt x="261357" y="42818"/>
                  </a:lnTo>
                  <a:close/>
                  <a:moveTo>
                    <a:pt x="15385" y="48527"/>
                  </a:moveTo>
                  <a:lnTo>
                    <a:pt x="24727" y="53902"/>
                  </a:lnTo>
                  <a:lnTo>
                    <a:pt x="15385" y="59278"/>
                  </a:lnTo>
                  <a:lnTo>
                    <a:pt x="6080" y="53902"/>
                  </a:lnTo>
                  <a:lnTo>
                    <a:pt x="15385" y="48527"/>
                  </a:lnTo>
                  <a:close/>
                  <a:moveTo>
                    <a:pt x="35070" y="48527"/>
                  </a:moveTo>
                  <a:lnTo>
                    <a:pt x="44412" y="53902"/>
                  </a:lnTo>
                  <a:lnTo>
                    <a:pt x="35070" y="59278"/>
                  </a:lnTo>
                  <a:lnTo>
                    <a:pt x="25765" y="53902"/>
                  </a:lnTo>
                  <a:lnTo>
                    <a:pt x="35070" y="48527"/>
                  </a:lnTo>
                  <a:close/>
                  <a:moveTo>
                    <a:pt x="54755" y="48527"/>
                  </a:moveTo>
                  <a:lnTo>
                    <a:pt x="64097" y="53902"/>
                  </a:lnTo>
                  <a:lnTo>
                    <a:pt x="54755" y="59278"/>
                  </a:lnTo>
                  <a:lnTo>
                    <a:pt x="45413" y="53902"/>
                  </a:lnTo>
                  <a:lnTo>
                    <a:pt x="54755" y="48527"/>
                  </a:lnTo>
                  <a:close/>
                  <a:moveTo>
                    <a:pt x="74440" y="48527"/>
                  </a:moveTo>
                  <a:lnTo>
                    <a:pt x="83745" y="53902"/>
                  </a:lnTo>
                  <a:lnTo>
                    <a:pt x="74440" y="59278"/>
                  </a:lnTo>
                  <a:lnTo>
                    <a:pt x="65098" y="53902"/>
                  </a:lnTo>
                  <a:lnTo>
                    <a:pt x="74440" y="48527"/>
                  </a:lnTo>
                  <a:close/>
                  <a:moveTo>
                    <a:pt x="94088" y="48527"/>
                  </a:moveTo>
                  <a:lnTo>
                    <a:pt x="103431" y="53902"/>
                  </a:lnTo>
                  <a:lnTo>
                    <a:pt x="94088" y="59278"/>
                  </a:lnTo>
                  <a:lnTo>
                    <a:pt x="84783" y="53902"/>
                  </a:lnTo>
                  <a:lnTo>
                    <a:pt x="94088" y="48527"/>
                  </a:lnTo>
                  <a:close/>
                  <a:moveTo>
                    <a:pt x="113774" y="48527"/>
                  </a:moveTo>
                  <a:lnTo>
                    <a:pt x="123116" y="53902"/>
                  </a:lnTo>
                  <a:lnTo>
                    <a:pt x="113774" y="59278"/>
                  </a:lnTo>
                  <a:lnTo>
                    <a:pt x="104431" y="53902"/>
                  </a:lnTo>
                  <a:lnTo>
                    <a:pt x="113774" y="48527"/>
                  </a:lnTo>
                  <a:close/>
                  <a:moveTo>
                    <a:pt x="133459" y="48527"/>
                  </a:moveTo>
                  <a:lnTo>
                    <a:pt x="142764" y="53902"/>
                  </a:lnTo>
                  <a:lnTo>
                    <a:pt x="133459" y="59278"/>
                  </a:lnTo>
                  <a:lnTo>
                    <a:pt x="124117" y="53902"/>
                  </a:lnTo>
                  <a:lnTo>
                    <a:pt x="133459" y="48527"/>
                  </a:lnTo>
                  <a:close/>
                  <a:moveTo>
                    <a:pt x="153144" y="48527"/>
                  </a:moveTo>
                  <a:lnTo>
                    <a:pt x="162449" y="53902"/>
                  </a:lnTo>
                  <a:lnTo>
                    <a:pt x="153144" y="59278"/>
                  </a:lnTo>
                  <a:lnTo>
                    <a:pt x="143802" y="53902"/>
                  </a:lnTo>
                  <a:lnTo>
                    <a:pt x="153144" y="48527"/>
                  </a:lnTo>
                  <a:close/>
                  <a:moveTo>
                    <a:pt x="172792" y="48527"/>
                  </a:moveTo>
                  <a:lnTo>
                    <a:pt x="182134" y="53902"/>
                  </a:lnTo>
                  <a:lnTo>
                    <a:pt x="172792" y="59278"/>
                  </a:lnTo>
                  <a:lnTo>
                    <a:pt x="163487" y="53902"/>
                  </a:lnTo>
                  <a:lnTo>
                    <a:pt x="172792" y="48527"/>
                  </a:lnTo>
                  <a:close/>
                  <a:moveTo>
                    <a:pt x="192477" y="48527"/>
                  </a:moveTo>
                  <a:lnTo>
                    <a:pt x="201819" y="53902"/>
                  </a:lnTo>
                  <a:lnTo>
                    <a:pt x="192477" y="59278"/>
                  </a:lnTo>
                  <a:lnTo>
                    <a:pt x="183135" y="53902"/>
                  </a:lnTo>
                  <a:lnTo>
                    <a:pt x="192477" y="48527"/>
                  </a:lnTo>
                  <a:close/>
                  <a:moveTo>
                    <a:pt x="212162" y="48527"/>
                  </a:moveTo>
                  <a:lnTo>
                    <a:pt x="221467" y="53902"/>
                  </a:lnTo>
                  <a:lnTo>
                    <a:pt x="212162" y="59278"/>
                  </a:lnTo>
                  <a:lnTo>
                    <a:pt x="202820" y="53902"/>
                  </a:lnTo>
                  <a:lnTo>
                    <a:pt x="212162" y="48527"/>
                  </a:lnTo>
                  <a:close/>
                  <a:moveTo>
                    <a:pt x="231810" y="48527"/>
                  </a:moveTo>
                  <a:lnTo>
                    <a:pt x="241153" y="53902"/>
                  </a:lnTo>
                  <a:lnTo>
                    <a:pt x="231810" y="59278"/>
                  </a:lnTo>
                  <a:lnTo>
                    <a:pt x="222505" y="53902"/>
                  </a:lnTo>
                  <a:lnTo>
                    <a:pt x="231810" y="48527"/>
                  </a:lnTo>
                  <a:close/>
                  <a:moveTo>
                    <a:pt x="251496" y="48527"/>
                  </a:moveTo>
                  <a:lnTo>
                    <a:pt x="260838" y="53902"/>
                  </a:lnTo>
                  <a:lnTo>
                    <a:pt x="251496" y="59278"/>
                  </a:lnTo>
                  <a:lnTo>
                    <a:pt x="242153" y="53902"/>
                  </a:lnTo>
                  <a:lnTo>
                    <a:pt x="251496" y="48527"/>
                  </a:lnTo>
                  <a:close/>
                  <a:moveTo>
                    <a:pt x="271181" y="48527"/>
                  </a:moveTo>
                  <a:lnTo>
                    <a:pt x="280523" y="53902"/>
                  </a:lnTo>
                  <a:lnTo>
                    <a:pt x="271181" y="59278"/>
                  </a:lnTo>
                  <a:lnTo>
                    <a:pt x="261839" y="53902"/>
                  </a:lnTo>
                  <a:lnTo>
                    <a:pt x="271181" y="48527"/>
                  </a:lnTo>
                  <a:close/>
                  <a:moveTo>
                    <a:pt x="25246" y="54199"/>
                  </a:moveTo>
                  <a:lnTo>
                    <a:pt x="34588" y="59574"/>
                  </a:lnTo>
                  <a:lnTo>
                    <a:pt x="25246" y="64950"/>
                  </a:lnTo>
                  <a:lnTo>
                    <a:pt x="15904" y="59574"/>
                  </a:lnTo>
                  <a:lnTo>
                    <a:pt x="25246" y="54199"/>
                  </a:lnTo>
                  <a:close/>
                  <a:moveTo>
                    <a:pt x="44931" y="54199"/>
                  </a:moveTo>
                  <a:lnTo>
                    <a:pt x="54236" y="59574"/>
                  </a:lnTo>
                  <a:lnTo>
                    <a:pt x="44931" y="64950"/>
                  </a:lnTo>
                  <a:lnTo>
                    <a:pt x="35589" y="59574"/>
                  </a:lnTo>
                  <a:lnTo>
                    <a:pt x="44931" y="54199"/>
                  </a:lnTo>
                  <a:close/>
                  <a:moveTo>
                    <a:pt x="64579" y="54199"/>
                  </a:moveTo>
                  <a:lnTo>
                    <a:pt x="73921" y="59574"/>
                  </a:lnTo>
                  <a:lnTo>
                    <a:pt x="64579" y="64950"/>
                  </a:lnTo>
                  <a:lnTo>
                    <a:pt x="55274" y="59574"/>
                  </a:lnTo>
                  <a:lnTo>
                    <a:pt x="64579" y="54199"/>
                  </a:lnTo>
                  <a:close/>
                  <a:moveTo>
                    <a:pt x="84264" y="54199"/>
                  </a:moveTo>
                  <a:lnTo>
                    <a:pt x="93606" y="59574"/>
                  </a:lnTo>
                  <a:lnTo>
                    <a:pt x="84264" y="64950"/>
                  </a:lnTo>
                  <a:lnTo>
                    <a:pt x="74922" y="59574"/>
                  </a:lnTo>
                  <a:lnTo>
                    <a:pt x="84264" y="54199"/>
                  </a:lnTo>
                  <a:close/>
                  <a:moveTo>
                    <a:pt x="103950" y="54199"/>
                  </a:moveTo>
                  <a:lnTo>
                    <a:pt x="113255" y="59574"/>
                  </a:lnTo>
                  <a:lnTo>
                    <a:pt x="103950" y="64950"/>
                  </a:lnTo>
                  <a:lnTo>
                    <a:pt x="94607" y="59574"/>
                  </a:lnTo>
                  <a:lnTo>
                    <a:pt x="103950" y="54199"/>
                  </a:lnTo>
                  <a:close/>
                  <a:moveTo>
                    <a:pt x="123598" y="54199"/>
                  </a:moveTo>
                  <a:lnTo>
                    <a:pt x="132940" y="59574"/>
                  </a:lnTo>
                  <a:lnTo>
                    <a:pt x="123598" y="64950"/>
                  </a:lnTo>
                  <a:lnTo>
                    <a:pt x="114293" y="59574"/>
                  </a:lnTo>
                  <a:lnTo>
                    <a:pt x="123598" y="54199"/>
                  </a:lnTo>
                  <a:close/>
                  <a:moveTo>
                    <a:pt x="143283" y="54199"/>
                  </a:moveTo>
                  <a:lnTo>
                    <a:pt x="152625" y="59574"/>
                  </a:lnTo>
                  <a:lnTo>
                    <a:pt x="143283" y="64950"/>
                  </a:lnTo>
                  <a:lnTo>
                    <a:pt x="133978" y="59574"/>
                  </a:lnTo>
                  <a:lnTo>
                    <a:pt x="143283" y="54199"/>
                  </a:lnTo>
                  <a:close/>
                  <a:moveTo>
                    <a:pt x="162968" y="54199"/>
                  </a:moveTo>
                  <a:lnTo>
                    <a:pt x="172310" y="59574"/>
                  </a:lnTo>
                  <a:lnTo>
                    <a:pt x="162968" y="64950"/>
                  </a:lnTo>
                  <a:lnTo>
                    <a:pt x="153626" y="59574"/>
                  </a:lnTo>
                  <a:lnTo>
                    <a:pt x="162968" y="54199"/>
                  </a:lnTo>
                  <a:close/>
                  <a:moveTo>
                    <a:pt x="182653" y="54199"/>
                  </a:moveTo>
                  <a:lnTo>
                    <a:pt x="191958" y="59574"/>
                  </a:lnTo>
                  <a:lnTo>
                    <a:pt x="182653" y="64950"/>
                  </a:lnTo>
                  <a:lnTo>
                    <a:pt x="173311" y="59574"/>
                  </a:lnTo>
                  <a:lnTo>
                    <a:pt x="182653" y="54199"/>
                  </a:lnTo>
                  <a:close/>
                  <a:moveTo>
                    <a:pt x="202301" y="54199"/>
                  </a:moveTo>
                  <a:lnTo>
                    <a:pt x="211643" y="59574"/>
                  </a:lnTo>
                  <a:lnTo>
                    <a:pt x="202301" y="64950"/>
                  </a:lnTo>
                  <a:lnTo>
                    <a:pt x="192996" y="59574"/>
                  </a:lnTo>
                  <a:lnTo>
                    <a:pt x="202301" y="54199"/>
                  </a:lnTo>
                  <a:close/>
                  <a:moveTo>
                    <a:pt x="221986" y="54199"/>
                  </a:moveTo>
                  <a:lnTo>
                    <a:pt x="231328" y="59574"/>
                  </a:lnTo>
                  <a:lnTo>
                    <a:pt x="221986" y="64950"/>
                  </a:lnTo>
                  <a:lnTo>
                    <a:pt x="212644" y="59574"/>
                  </a:lnTo>
                  <a:lnTo>
                    <a:pt x="221986" y="54199"/>
                  </a:lnTo>
                  <a:close/>
                  <a:moveTo>
                    <a:pt x="241672" y="54199"/>
                  </a:moveTo>
                  <a:lnTo>
                    <a:pt x="250977" y="59574"/>
                  </a:lnTo>
                  <a:lnTo>
                    <a:pt x="241672" y="64950"/>
                  </a:lnTo>
                  <a:lnTo>
                    <a:pt x="232329" y="59574"/>
                  </a:lnTo>
                  <a:lnTo>
                    <a:pt x="241672" y="54199"/>
                  </a:lnTo>
                  <a:close/>
                  <a:moveTo>
                    <a:pt x="261357" y="54199"/>
                  </a:moveTo>
                  <a:lnTo>
                    <a:pt x="270662" y="59574"/>
                  </a:lnTo>
                  <a:lnTo>
                    <a:pt x="261357" y="64950"/>
                  </a:lnTo>
                  <a:lnTo>
                    <a:pt x="252015" y="59574"/>
                  </a:lnTo>
                  <a:lnTo>
                    <a:pt x="261357" y="54199"/>
                  </a:lnTo>
                  <a:close/>
                  <a:moveTo>
                    <a:pt x="15385" y="59871"/>
                  </a:moveTo>
                  <a:lnTo>
                    <a:pt x="24727" y="65246"/>
                  </a:lnTo>
                  <a:lnTo>
                    <a:pt x="15385" y="70659"/>
                  </a:lnTo>
                  <a:lnTo>
                    <a:pt x="6080" y="65246"/>
                  </a:lnTo>
                  <a:lnTo>
                    <a:pt x="15385" y="59871"/>
                  </a:lnTo>
                  <a:close/>
                  <a:moveTo>
                    <a:pt x="35070" y="59871"/>
                  </a:moveTo>
                  <a:lnTo>
                    <a:pt x="44412" y="65246"/>
                  </a:lnTo>
                  <a:lnTo>
                    <a:pt x="35070" y="70659"/>
                  </a:lnTo>
                  <a:lnTo>
                    <a:pt x="25765" y="65246"/>
                  </a:lnTo>
                  <a:lnTo>
                    <a:pt x="35070" y="59871"/>
                  </a:lnTo>
                  <a:close/>
                  <a:moveTo>
                    <a:pt x="54755" y="59871"/>
                  </a:moveTo>
                  <a:lnTo>
                    <a:pt x="64097" y="65246"/>
                  </a:lnTo>
                  <a:lnTo>
                    <a:pt x="54755" y="70659"/>
                  </a:lnTo>
                  <a:lnTo>
                    <a:pt x="45413" y="65246"/>
                  </a:lnTo>
                  <a:lnTo>
                    <a:pt x="54755" y="59871"/>
                  </a:lnTo>
                  <a:close/>
                  <a:moveTo>
                    <a:pt x="74440" y="59871"/>
                  </a:moveTo>
                  <a:lnTo>
                    <a:pt x="83745" y="65246"/>
                  </a:lnTo>
                  <a:lnTo>
                    <a:pt x="74440" y="70659"/>
                  </a:lnTo>
                  <a:lnTo>
                    <a:pt x="65098" y="65246"/>
                  </a:lnTo>
                  <a:lnTo>
                    <a:pt x="74440" y="59871"/>
                  </a:lnTo>
                  <a:close/>
                  <a:moveTo>
                    <a:pt x="94088" y="59871"/>
                  </a:moveTo>
                  <a:lnTo>
                    <a:pt x="103431" y="65246"/>
                  </a:lnTo>
                  <a:lnTo>
                    <a:pt x="94088" y="70659"/>
                  </a:lnTo>
                  <a:lnTo>
                    <a:pt x="84783" y="65246"/>
                  </a:lnTo>
                  <a:lnTo>
                    <a:pt x="94088" y="59871"/>
                  </a:lnTo>
                  <a:close/>
                  <a:moveTo>
                    <a:pt x="113774" y="59871"/>
                  </a:moveTo>
                  <a:lnTo>
                    <a:pt x="123116" y="65246"/>
                  </a:lnTo>
                  <a:lnTo>
                    <a:pt x="113774" y="70659"/>
                  </a:lnTo>
                  <a:lnTo>
                    <a:pt x="104431" y="65246"/>
                  </a:lnTo>
                  <a:lnTo>
                    <a:pt x="113774" y="59871"/>
                  </a:lnTo>
                  <a:close/>
                  <a:moveTo>
                    <a:pt x="133459" y="59871"/>
                  </a:moveTo>
                  <a:lnTo>
                    <a:pt x="142764" y="65246"/>
                  </a:lnTo>
                  <a:lnTo>
                    <a:pt x="133459" y="70659"/>
                  </a:lnTo>
                  <a:lnTo>
                    <a:pt x="124117" y="65246"/>
                  </a:lnTo>
                  <a:lnTo>
                    <a:pt x="133459" y="59871"/>
                  </a:lnTo>
                  <a:close/>
                  <a:moveTo>
                    <a:pt x="153144" y="59871"/>
                  </a:moveTo>
                  <a:lnTo>
                    <a:pt x="162449" y="65246"/>
                  </a:lnTo>
                  <a:lnTo>
                    <a:pt x="153144" y="70659"/>
                  </a:lnTo>
                  <a:lnTo>
                    <a:pt x="143802" y="65246"/>
                  </a:lnTo>
                  <a:lnTo>
                    <a:pt x="153144" y="59871"/>
                  </a:lnTo>
                  <a:close/>
                  <a:moveTo>
                    <a:pt x="172792" y="59871"/>
                  </a:moveTo>
                  <a:lnTo>
                    <a:pt x="182134" y="65246"/>
                  </a:lnTo>
                  <a:lnTo>
                    <a:pt x="172792" y="70659"/>
                  </a:lnTo>
                  <a:lnTo>
                    <a:pt x="163487" y="65246"/>
                  </a:lnTo>
                  <a:lnTo>
                    <a:pt x="172792" y="59871"/>
                  </a:lnTo>
                  <a:close/>
                  <a:moveTo>
                    <a:pt x="192477" y="59871"/>
                  </a:moveTo>
                  <a:lnTo>
                    <a:pt x="201819" y="65246"/>
                  </a:lnTo>
                  <a:lnTo>
                    <a:pt x="192477" y="70659"/>
                  </a:lnTo>
                  <a:lnTo>
                    <a:pt x="183135" y="65246"/>
                  </a:lnTo>
                  <a:lnTo>
                    <a:pt x="192477" y="59871"/>
                  </a:lnTo>
                  <a:close/>
                  <a:moveTo>
                    <a:pt x="212162" y="59871"/>
                  </a:moveTo>
                  <a:lnTo>
                    <a:pt x="221467" y="65246"/>
                  </a:lnTo>
                  <a:lnTo>
                    <a:pt x="212162" y="70659"/>
                  </a:lnTo>
                  <a:lnTo>
                    <a:pt x="202820" y="65246"/>
                  </a:lnTo>
                  <a:lnTo>
                    <a:pt x="212162" y="59871"/>
                  </a:lnTo>
                  <a:close/>
                  <a:moveTo>
                    <a:pt x="231810" y="59871"/>
                  </a:moveTo>
                  <a:lnTo>
                    <a:pt x="241153" y="65246"/>
                  </a:lnTo>
                  <a:lnTo>
                    <a:pt x="231810" y="70659"/>
                  </a:lnTo>
                  <a:lnTo>
                    <a:pt x="222505" y="65246"/>
                  </a:lnTo>
                  <a:lnTo>
                    <a:pt x="231810" y="59871"/>
                  </a:lnTo>
                  <a:close/>
                  <a:moveTo>
                    <a:pt x="251496" y="59871"/>
                  </a:moveTo>
                  <a:lnTo>
                    <a:pt x="260838" y="65246"/>
                  </a:lnTo>
                  <a:lnTo>
                    <a:pt x="251496" y="70659"/>
                  </a:lnTo>
                  <a:lnTo>
                    <a:pt x="242153" y="65246"/>
                  </a:lnTo>
                  <a:lnTo>
                    <a:pt x="251496" y="59871"/>
                  </a:lnTo>
                  <a:close/>
                  <a:moveTo>
                    <a:pt x="271181" y="59871"/>
                  </a:moveTo>
                  <a:lnTo>
                    <a:pt x="280523" y="65246"/>
                  </a:lnTo>
                  <a:lnTo>
                    <a:pt x="271181" y="70659"/>
                  </a:lnTo>
                  <a:lnTo>
                    <a:pt x="261839" y="65246"/>
                  </a:lnTo>
                  <a:lnTo>
                    <a:pt x="271181" y="59871"/>
                  </a:lnTo>
                  <a:close/>
                  <a:moveTo>
                    <a:pt x="25246" y="65543"/>
                  </a:moveTo>
                  <a:lnTo>
                    <a:pt x="34551" y="70918"/>
                  </a:lnTo>
                  <a:lnTo>
                    <a:pt x="25246" y="76331"/>
                  </a:lnTo>
                  <a:lnTo>
                    <a:pt x="15904" y="70918"/>
                  </a:lnTo>
                  <a:lnTo>
                    <a:pt x="25246" y="65543"/>
                  </a:lnTo>
                  <a:close/>
                  <a:moveTo>
                    <a:pt x="44931" y="65543"/>
                  </a:moveTo>
                  <a:lnTo>
                    <a:pt x="54236" y="70918"/>
                  </a:lnTo>
                  <a:lnTo>
                    <a:pt x="44931" y="76331"/>
                  </a:lnTo>
                  <a:lnTo>
                    <a:pt x="35589" y="70918"/>
                  </a:lnTo>
                  <a:lnTo>
                    <a:pt x="44931" y="65543"/>
                  </a:lnTo>
                  <a:close/>
                  <a:moveTo>
                    <a:pt x="64579" y="65543"/>
                  </a:moveTo>
                  <a:lnTo>
                    <a:pt x="73921" y="70918"/>
                  </a:lnTo>
                  <a:lnTo>
                    <a:pt x="64579" y="76331"/>
                  </a:lnTo>
                  <a:lnTo>
                    <a:pt x="55274" y="70918"/>
                  </a:lnTo>
                  <a:lnTo>
                    <a:pt x="64579" y="65543"/>
                  </a:lnTo>
                  <a:close/>
                  <a:moveTo>
                    <a:pt x="84264" y="65543"/>
                  </a:moveTo>
                  <a:lnTo>
                    <a:pt x="93606" y="70918"/>
                  </a:lnTo>
                  <a:lnTo>
                    <a:pt x="84264" y="76331"/>
                  </a:lnTo>
                  <a:lnTo>
                    <a:pt x="74922" y="70918"/>
                  </a:lnTo>
                  <a:lnTo>
                    <a:pt x="84264" y="65543"/>
                  </a:lnTo>
                  <a:close/>
                  <a:moveTo>
                    <a:pt x="103950" y="65543"/>
                  </a:moveTo>
                  <a:lnTo>
                    <a:pt x="113255" y="70918"/>
                  </a:lnTo>
                  <a:lnTo>
                    <a:pt x="103950" y="76331"/>
                  </a:lnTo>
                  <a:lnTo>
                    <a:pt x="94607" y="70918"/>
                  </a:lnTo>
                  <a:lnTo>
                    <a:pt x="103950" y="65543"/>
                  </a:lnTo>
                  <a:close/>
                  <a:moveTo>
                    <a:pt x="123598" y="65543"/>
                  </a:moveTo>
                  <a:lnTo>
                    <a:pt x="132940" y="70918"/>
                  </a:lnTo>
                  <a:lnTo>
                    <a:pt x="123598" y="76331"/>
                  </a:lnTo>
                  <a:lnTo>
                    <a:pt x="114293" y="70918"/>
                  </a:lnTo>
                  <a:lnTo>
                    <a:pt x="123598" y="65543"/>
                  </a:lnTo>
                  <a:close/>
                  <a:moveTo>
                    <a:pt x="143283" y="65543"/>
                  </a:moveTo>
                  <a:lnTo>
                    <a:pt x="152625" y="70918"/>
                  </a:lnTo>
                  <a:lnTo>
                    <a:pt x="143283" y="76331"/>
                  </a:lnTo>
                  <a:lnTo>
                    <a:pt x="133978" y="70918"/>
                  </a:lnTo>
                  <a:lnTo>
                    <a:pt x="143283" y="65543"/>
                  </a:lnTo>
                  <a:close/>
                  <a:moveTo>
                    <a:pt x="162968" y="65543"/>
                  </a:moveTo>
                  <a:lnTo>
                    <a:pt x="172310" y="70918"/>
                  </a:lnTo>
                  <a:lnTo>
                    <a:pt x="162968" y="76331"/>
                  </a:lnTo>
                  <a:lnTo>
                    <a:pt x="153626" y="70918"/>
                  </a:lnTo>
                  <a:lnTo>
                    <a:pt x="162968" y="65543"/>
                  </a:lnTo>
                  <a:close/>
                  <a:moveTo>
                    <a:pt x="182653" y="65543"/>
                  </a:moveTo>
                  <a:lnTo>
                    <a:pt x="191958" y="70918"/>
                  </a:lnTo>
                  <a:lnTo>
                    <a:pt x="182653" y="76331"/>
                  </a:lnTo>
                  <a:lnTo>
                    <a:pt x="173311" y="70918"/>
                  </a:lnTo>
                  <a:lnTo>
                    <a:pt x="182653" y="65543"/>
                  </a:lnTo>
                  <a:close/>
                  <a:moveTo>
                    <a:pt x="202301" y="65543"/>
                  </a:moveTo>
                  <a:lnTo>
                    <a:pt x="211643" y="70918"/>
                  </a:lnTo>
                  <a:lnTo>
                    <a:pt x="202301" y="76331"/>
                  </a:lnTo>
                  <a:lnTo>
                    <a:pt x="192996" y="70918"/>
                  </a:lnTo>
                  <a:lnTo>
                    <a:pt x="202301" y="65543"/>
                  </a:lnTo>
                  <a:close/>
                  <a:moveTo>
                    <a:pt x="221986" y="65543"/>
                  </a:moveTo>
                  <a:lnTo>
                    <a:pt x="231328" y="70918"/>
                  </a:lnTo>
                  <a:lnTo>
                    <a:pt x="221986" y="76331"/>
                  </a:lnTo>
                  <a:lnTo>
                    <a:pt x="212644" y="70918"/>
                  </a:lnTo>
                  <a:lnTo>
                    <a:pt x="221986" y="65543"/>
                  </a:lnTo>
                  <a:close/>
                  <a:moveTo>
                    <a:pt x="241672" y="65543"/>
                  </a:moveTo>
                  <a:lnTo>
                    <a:pt x="250977" y="70918"/>
                  </a:lnTo>
                  <a:lnTo>
                    <a:pt x="241672" y="76331"/>
                  </a:lnTo>
                  <a:lnTo>
                    <a:pt x="232329" y="70918"/>
                  </a:lnTo>
                  <a:lnTo>
                    <a:pt x="241672" y="65543"/>
                  </a:lnTo>
                  <a:close/>
                  <a:moveTo>
                    <a:pt x="261357" y="65543"/>
                  </a:moveTo>
                  <a:lnTo>
                    <a:pt x="270662" y="70956"/>
                  </a:lnTo>
                  <a:lnTo>
                    <a:pt x="261357" y="76331"/>
                  </a:lnTo>
                  <a:lnTo>
                    <a:pt x="252015" y="70918"/>
                  </a:lnTo>
                  <a:lnTo>
                    <a:pt x="261357" y="65543"/>
                  </a:lnTo>
                  <a:close/>
                  <a:moveTo>
                    <a:pt x="15385" y="71215"/>
                  </a:moveTo>
                  <a:lnTo>
                    <a:pt x="24727" y="76627"/>
                  </a:lnTo>
                  <a:lnTo>
                    <a:pt x="15385" y="82003"/>
                  </a:lnTo>
                  <a:lnTo>
                    <a:pt x="6080" y="76627"/>
                  </a:lnTo>
                  <a:lnTo>
                    <a:pt x="15385" y="71215"/>
                  </a:lnTo>
                  <a:close/>
                  <a:moveTo>
                    <a:pt x="35070" y="71215"/>
                  </a:moveTo>
                  <a:lnTo>
                    <a:pt x="44412" y="76627"/>
                  </a:lnTo>
                  <a:lnTo>
                    <a:pt x="35070" y="82003"/>
                  </a:lnTo>
                  <a:lnTo>
                    <a:pt x="25765" y="76627"/>
                  </a:lnTo>
                  <a:lnTo>
                    <a:pt x="35070" y="71215"/>
                  </a:lnTo>
                  <a:close/>
                  <a:moveTo>
                    <a:pt x="54755" y="71215"/>
                  </a:moveTo>
                  <a:lnTo>
                    <a:pt x="64097" y="76627"/>
                  </a:lnTo>
                  <a:lnTo>
                    <a:pt x="54755" y="82003"/>
                  </a:lnTo>
                  <a:lnTo>
                    <a:pt x="45413" y="76627"/>
                  </a:lnTo>
                  <a:lnTo>
                    <a:pt x="54755" y="71215"/>
                  </a:lnTo>
                  <a:close/>
                  <a:moveTo>
                    <a:pt x="74440" y="71215"/>
                  </a:moveTo>
                  <a:lnTo>
                    <a:pt x="83745" y="76627"/>
                  </a:lnTo>
                  <a:lnTo>
                    <a:pt x="74440" y="82003"/>
                  </a:lnTo>
                  <a:lnTo>
                    <a:pt x="65098" y="76627"/>
                  </a:lnTo>
                  <a:lnTo>
                    <a:pt x="74440" y="71215"/>
                  </a:lnTo>
                  <a:close/>
                  <a:moveTo>
                    <a:pt x="94088" y="71215"/>
                  </a:moveTo>
                  <a:lnTo>
                    <a:pt x="103431" y="76627"/>
                  </a:lnTo>
                  <a:lnTo>
                    <a:pt x="94088" y="82003"/>
                  </a:lnTo>
                  <a:lnTo>
                    <a:pt x="84783" y="76627"/>
                  </a:lnTo>
                  <a:lnTo>
                    <a:pt x="94088" y="71215"/>
                  </a:lnTo>
                  <a:close/>
                  <a:moveTo>
                    <a:pt x="113774" y="71215"/>
                  </a:moveTo>
                  <a:lnTo>
                    <a:pt x="123116" y="76627"/>
                  </a:lnTo>
                  <a:lnTo>
                    <a:pt x="113774" y="82003"/>
                  </a:lnTo>
                  <a:lnTo>
                    <a:pt x="104431" y="76627"/>
                  </a:lnTo>
                  <a:lnTo>
                    <a:pt x="113774" y="71215"/>
                  </a:lnTo>
                  <a:close/>
                  <a:moveTo>
                    <a:pt x="133459" y="71215"/>
                  </a:moveTo>
                  <a:lnTo>
                    <a:pt x="142764" y="76627"/>
                  </a:lnTo>
                  <a:lnTo>
                    <a:pt x="133459" y="82003"/>
                  </a:lnTo>
                  <a:lnTo>
                    <a:pt x="124117" y="76627"/>
                  </a:lnTo>
                  <a:lnTo>
                    <a:pt x="133459" y="71215"/>
                  </a:lnTo>
                  <a:close/>
                  <a:moveTo>
                    <a:pt x="153144" y="71215"/>
                  </a:moveTo>
                  <a:lnTo>
                    <a:pt x="162449" y="76627"/>
                  </a:lnTo>
                  <a:lnTo>
                    <a:pt x="153144" y="82003"/>
                  </a:lnTo>
                  <a:lnTo>
                    <a:pt x="143802" y="76627"/>
                  </a:lnTo>
                  <a:lnTo>
                    <a:pt x="153144" y="71215"/>
                  </a:lnTo>
                  <a:close/>
                  <a:moveTo>
                    <a:pt x="172792" y="71215"/>
                  </a:moveTo>
                  <a:lnTo>
                    <a:pt x="182134" y="76627"/>
                  </a:lnTo>
                  <a:lnTo>
                    <a:pt x="172792" y="82003"/>
                  </a:lnTo>
                  <a:lnTo>
                    <a:pt x="163487" y="76627"/>
                  </a:lnTo>
                  <a:lnTo>
                    <a:pt x="172792" y="71215"/>
                  </a:lnTo>
                  <a:close/>
                  <a:moveTo>
                    <a:pt x="192477" y="71215"/>
                  </a:moveTo>
                  <a:lnTo>
                    <a:pt x="201819" y="76627"/>
                  </a:lnTo>
                  <a:lnTo>
                    <a:pt x="192477" y="82003"/>
                  </a:lnTo>
                  <a:lnTo>
                    <a:pt x="183135" y="76627"/>
                  </a:lnTo>
                  <a:lnTo>
                    <a:pt x="192477" y="71215"/>
                  </a:lnTo>
                  <a:close/>
                  <a:moveTo>
                    <a:pt x="212162" y="71215"/>
                  </a:moveTo>
                  <a:lnTo>
                    <a:pt x="221467" y="76627"/>
                  </a:lnTo>
                  <a:lnTo>
                    <a:pt x="212162" y="82003"/>
                  </a:lnTo>
                  <a:lnTo>
                    <a:pt x="202820" y="76627"/>
                  </a:lnTo>
                  <a:lnTo>
                    <a:pt x="212162" y="71215"/>
                  </a:lnTo>
                  <a:close/>
                  <a:moveTo>
                    <a:pt x="231810" y="71215"/>
                  </a:moveTo>
                  <a:lnTo>
                    <a:pt x="241153" y="76627"/>
                  </a:lnTo>
                  <a:lnTo>
                    <a:pt x="231810" y="82003"/>
                  </a:lnTo>
                  <a:lnTo>
                    <a:pt x="222505" y="76627"/>
                  </a:lnTo>
                  <a:lnTo>
                    <a:pt x="231810" y="71215"/>
                  </a:lnTo>
                  <a:close/>
                  <a:moveTo>
                    <a:pt x="251496" y="71215"/>
                  </a:moveTo>
                  <a:lnTo>
                    <a:pt x="260838" y="76627"/>
                  </a:lnTo>
                  <a:lnTo>
                    <a:pt x="251496" y="82003"/>
                  </a:lnTo>
                  <a:lnTo>
                    <a:pt x="242153" y="76627"/>
                  </a:lnTo>
                  <a:lnTo>
                    <a:pt x="251496" y="71215"/>
                  </a:lnTo>
                  <a:close/>
                  <a:moveTo>
                    <a:pt x="271181" y="71215"/>
                  </a:moveTo>
                  <a:lnTo>
                    <a:pt x="280523" y="76627"/>
                  </a:lnTo>
                  <a:lnTo>
                    <a:pt x="271181" y="82003"/>
                  </a:lnTo>
                  <a:lnTo>
                    <a:pt x="261839" y="76627"/>
                  </a:lnTo>
                  <a:lnTo>
                    <a:pt x="271181" y="71215"/>
                  </a:lnTo>
                  <a:close/>
                  <a:moveTo>
                    <a:pt x="25246" y="76924"/>
                  </a:moveTo>
                  <a:lnTo>
                    <a:pt x="34551" y="82299"/>
                  </a:lnTo>
                  <a:lnTo>
                    <a:pt x="25246" y="87675"/>
                  </a:lnTo>
                  <a:lnTo>
                    <a:pt x="15904" y="82299"/>
                  </a:lnTo>
                  <a:lnTo>
                    <a:pt x="25246" y="76924"/>
                  </a:lnTo>
                  <a:close/>
                  <a:moveTo>
                    <a:pt x="44931" y="76924"/>
                  </a:moveTo>
                  <a:lnTo>
                    <a:pt x="54236" y="82299"/>
                  </a:lnTo>
                  <a:lnTo>
                    <a:pt x="44931" y="87675"/>
                  </a:lnTo>
                  <a:lnTo>
                    <a:pt x="35589" y="82299"/>
                  </a:lnTo>
                  <a:lnTo>
                    <a:pt x="44931" y="76924"/>
                  </a:lnTo>
                  <a:close/>
                  <a:moveTo>
                    <a:pt x="64579" y="76924"/>
                  </a:moveTo>
                  <a:lnTo>
                    <a:pt x="73921" y="82299"/>
                  </a:lnTo>
                  <a:lnTo>
                    <a:pt x="64579" y="87675"/>
                  </a:lnTo>
                  <a:lnTo>
                    <a:pt x="55274" y="82299"/>
                  </a:lnTo>
                  <a:lnTo>
                    <a:pt x="64579" y="76924"/>
                  </a:lnTo>
                  <a:close/>
                  <a:moveTo>
                    <a:pt x="84264" y="76924"/>
                  </a:moveTo>
                  <a:lnTo>
                    <a:pt x="93606" y="82299"/>
                  </a:lnTo>
                  <a:lnTo>
                    <a:pt x="84264" y="87675"/>
                  </a:lnTo>
                  <a:lnTo>
                    <a:pt x="74922" y="82299"/>
                  </a:lnTo>
                  <a:lnTo>
                    <a:pt x="84264" y="76924"/>
                  </a:lnTo>
                  <a:close/>
                  <a:moveTo>
                    <a:pt x="103950" y="76924"/>
                  </a:moveTo>
                  <a:lnTo>
                    <a:pt x="113255" y="82299"/>
                  </a:lnTo>
                  <a:lnTo>
                    <a:pt x="103950" y="87675"/>
                  </a:lnTo>
                  <a:lnTo>
                    <a:pt x="94607" y="82299"/>
                  </a:lnTo>
                  <a:lnTo>
                    <a:pt x="103950" y="76924"/>
                  </a:lnTo>
                  <a:close/>
                  <a:moveTo>
                    <a:pt x="123598" y="76924"/>
                  </a:moveTo>
                  <a:lnTo>
                    <a:pt x="132940" y="82299"/>
                  </a:lnTo>
                  <a:lnTo>
                    <a:pt x="123598" y="87675"/>
                  </a:lnTo>
                  <a:lnTo>
                    <a:pt x="114293" y="82299"/>
                  </a:lnTo>
                  <a:lnTo>
                    <a:pt x="123598" y="76924"/>
                  </a:lnTo>
                  <a:close/>
                  <a:moveTo>
                    <a:pt x="143283" y="76924"/>
                  </a:moveTo>
                  <a:lnTo>
                    <a:pt x="152625" y="82299"/>
                  </a:lnTo>
                  <a:lnTo>
                    <a:pt x="143283" y="87675"/>
                  </a:lnTo>
                  <a:lnTo>
                    <a:pt x="133978" y="82299"/>
                  </a:lnTo>
                  <a:lnTo>
                    <a:pt x="143283" y="76924"/>
                  </a:lnTo>
                  <a:close/>
                  <a:moveTo>
                    <a:pt x="162968" y="76924"/>
                  </a:moveTo>
                  <a:lnTo>
                    <a:pt x="172310" y="82299"/>
                  </a:lnTo>
                  <a:lnTo>
                    <a:pt x="162968" y="87675"/>
                  </a:lnTo>
                  <a:lnTo>
                    <a:pt x="153626" y="82299"/>
                  </a:lnTo>
                  <a:lnTo>
                    <a:pt x="162968" y="76924"/>
                  </a:lnTo>
                  <a:close/>
                  <a:moveTo>
                    <a:pt x="182653" y="76924"/>
                  </a:moveTo>
                  <a:lnTo>
                    <a:pt x="191958" y="82299"/>
                  </a:lnTo>
                  <a:lnTo>
                    <a:pt x="182653" y="87675"/>
                  </a:lnTo>
                  <a:lnTo>
                    <a:pt x="173311" y="82299"/>
                  </a:lnTo>
                  <a:lnTo>
                    <a:pt x="182653" y="76924"/>
                  </a:lnTo>
                  <a:close/>
                  <a:moveTo>
                    <a:pt x="202301" y="76924"/>
                  </a:moveTo>
                  <a:lnTo>
                    <a:pt x="211643" y="82299"/>
                  </a:lnTo>
                  <a:lnTo>
                    <a:pt x="202301" y="87675"/>
                  </a:lnTo>
                  <a:lnTo>
                    <a:pt x="192996" y="82299"/>
                  </a:lnTo>
                  <a:lnTo>
                    <a:pt x="202301" y="76924"/>
                  </a:lnTo>
                  <a:close/>
                  <a:moveTo>
                    <a:pt x="221986" y="76924"/>
                  </a:moveTo>
                  <a:lnTo>
                    <a:pt x="231328" y="82299"/>
                  </a:lnTo>
                  <a:lnTo>
                    <a:pt x="221986" y="87675"/>
                  </a:lnTo>
                  <a:lnTo>
                    <a:pt x="212644" y="82299"/>
                  </a:lnTo>
                  <a:lnTo>
                    <a:pt x="221986" y="76924"/>
                  </a:lnTo>
                  <a:close/>
                  <a:moveTo>
                    <a:pt x="241672" y="76924"/>
                  </a:moveTo>
                  <a:lnTo>
                    <a:pt x="250977" y="82299"/>
                  </a:lnTo>
                  <a:lnTo>
                    <a:pt x="241672" y="87675"/>
                  </a:lnTo>
                  <a:lnTo>
                    <a:pt x="232329" y="82299"/>
                  </a:lnTo>
                  <a:lnTo>
                    <a:pt x="241672" y="76924"/>
                  </a:lnTo>
                  <a:close/>
                  <a:moveTo>
                    <a:pt x="261357" y="76924"/>
                  </a:moveTo>
                  <a:lnTo>
                    <a:pt x="270662" y="82299"/>
                  </a:lnTo>
                  <a:lnTo>
                    <a:pt x="261357" y="87675"/>
                  </a:lnTo>
                  <a:lnTo>
                    <a:pt x="252015" y="82299"/>
                  </a:lnTo>
                  <a:lnTo>
                    <a:pt x="261357" y="76924"/>
                  </a:lnTo>
                  <a:close/>
                  <a:moveTo>
                    <a:pt x="15385" y="82596"/>
                  </a:moveTo>
                  <a:lnTo>
                    <a:pt x="24727" y="87971"/>
                  </a:lnTo>
                  <a:lnTo>
                    <a:pt x="15385" y="93347"/>
                  </a:lnTo>
                  <a:lnTo>
                    <a:pt x="6080" y="87971"/>
                  </a:lnTo>
                  <a:lnTo>
                    <a:pt x="15385" y="82596"/>
                  </a:lnTo>
                  <a:close/>
                  <a:moveTo>
                    <a:pt x="35070" y="82596"/>
                  </a:moveTo>
                  <a:lnTo>
                    <a:pt x="44412" y="87971"/>
                  </a:lnTo>
                  <a:lnTo>
                    <a:pt x="35070" y="93347"/>
                  </a:lnTo>
                  <a:lnTo>
                    <a:pt x="25765" y="87971"/>
                  </a:lnTo>
                  <a:lnTo>
                    <a:pt x="35070" y="82596"/>
                  </a:lnTo>
                  <a:close/>
                  <a:moveTo>
                    <a:pt x="54755" y="82596"/>
                  </a:moveTo>
                  <a:lnTo>
                    <a:pt x="64097" y="87971"/>
                  </a:lnTo>
                  <a:lnTo>
                    <a:pt x="54755" y="93347"/>
                  </a:lnTo>
                  <a:lnTo>
                    <a:pt x="45413" y="87971"/>
                  </a:lnTo>
                  <a:lnTo>
                    <a:pt x="54755" y="82596"/>
                  </a:lnTo>
                  <a:close/>
                  <a:moveTo>
                    <a:pt x="74440" y="82596"/>
                  </a:moveTo>
                  <a:lnTo>
                    <a:pt x="83745" y="87971"/>
                  </a:lnTo>
                  <a:lnTo>
                    <a:pt x="74440" y="93347"/>
                  </a:lnTo>
                  <a:lnTo>
                    <a:pt x="65098" y="87971"/>
                  </a:lnTo>
                  <a:lnTo>
                    <a:pt x="74440" y="82596"/>
                  </a:lnTo>
                  <a:close/>
                  <a:moveTo>
                    <a:pt x="94088" y="82596"/>
                  </a:moveTo>
                  <a:lnTo>
                    <a:pt x="103431" y="87971"/>
                  </a:lnTo>
                  <a:lnTo>
                    <a:pt x="94088" y="93347"/>
                  </a:lnTo>
                  <a:lnTo>
                    <a:pt x="84783" y="87971"/>
                  </a:lnTo>
                  <a:lnTo>
                    <a:pt x="94088" y="82596"/>
                  </a:lnTo>
                  <a:close/>
                  <a:moveTo>
                    <a:pt x="113774" y="82596"/>
                  </a:moveTo>
                  <a:lnTo>
                    <a:pt x="123116" y="87971"/>
                  </a:lnTo>
                  <a:lnTo>
                    <a:pt x="113774" y="93347"/>
                  </a:lnTo>
                  <a:lnTo>
                    <a:pt x="104431" y="87971"/>
                  </a:lnTo>
                  <a:lnTo>
                    <a:pt x="113774" y="82596"/>
                  </a:lnTo>
                  <a:close/>
                  <a:moveTo>
                    <a:pt x="133459" y="82596"/>
                  </a:moveTo>
                  <a:lnTo>
                    <a:pt x="142764" y="87971"/>
                  </a:lnTo>
                  <a:lnTo>
                    <a:pt x="133459" y="93347"/>
                  </a:lnTo>
                  <a:lnTo>
                    <a:pt x="124117" y="87971"/>
                  </a:lnTo>
                  <a:lnTo>
                    <a:pt x="133459" y="82596"/>
                  </a:lnTo>
                  <a:close/>
                  <a:moveTo>
                    <a:pt x="153144" y="82596"/>
                  </a:moveTo>
                  <a:lnTo>
                    <a:pt x="162449" y="87971"/>
                  </a:lnTo>
                  <a:lnTo>
                    <a:pt x="153144" y="93347"/>
                  </a:lnTo>
                  <a:lnTo>
                    <a:pt x="143802" y="87971"/>
                  </a:lnTo>
                  <a:lnTo>
                    <a:pt x="153144" y="82596"/>
                  </a:lnTo>
                  <a:close/>
                  <a:moveTo>
                    <a:pt x="172792" y="82596"/>
                  </a:moveTo>
                  <a:lnTo>
                    <a:pt x="182134" y="87971"/>
                  </a:lnTo>
                  <a:lnTo>
                    <a:pt x="172792" y="93347"/>
                  </a:lnTo>
                  <a:lnTo>
                    <a:pt x="163487" y="87971"/>
                  </a:lnTo>
                  <a:lnTo>
                    <a:pt x="172792" y="82596"/>
                  </a:lnTo>
                  <a:close/>
                  <a:moveTo>
                    <a:pt x="192477" y="82596"/>
                  </a:moveTo>
                  <a:lnTo>
                    <a:pt x="201819" y="87971"/>
                  </a:lnTo>
                  <a:lnTo>
                    <a:pt x="192477" y="93347"/>
                  </a:lnTo>
                  <a:lnTo>
                    <a:pt x="183135" y="87971"/>
                  </a:lnTo>
                  <a:lnTo>
                    <a:pt x="192477" y="82596"/>
                  </a:lnTo>
                  <a:close/>
                  <a:moveTo>
                    <a:pt x="212162" y="82596"/>
                  </a:moveTo>
                  <a:lnTo>
                    <a:pt x="221467" y="87971"/>
                  </a:lnTo>
                  <a:lnTo>
                    <a:pt x="212162" y="93347"/>
                  </a:lnTo>
                  <a:lnTo>
                    <a:pt x="202820" y="87971"/>
                  </a:lnTo>
                  <a:lnTo>
                    <a:pt x="212162" y="82596"/>
                  </a:lnTo>
                  <a:close/>
                  <a:moveTo>
                    <a:pt x="231810" y="82596"/>
                  </a:moveTo>
                  <a:lnTo>
                    <a:pt x="241153" y="87971"/>
                  </a:lnTo>
                  <a:lnTo>
                    <a:pt x="231810" y="93347"/>
                  </a:lnTo>
                  <a:lnTo>
                    <a:pt x="222505" y="87971"/>
                  </a:lnTo>
                  <a:lnTo>
                    <a:pt x="231810" y="82596"/>
                  </a:lnTo>
                  <a:close/>
                  <a:moveTo>
                    <a:pt x="251496" y="82596"/>
                  </a:moveTo>
                  <a:lnTo>
                    <a:pt x="260838" y="87971"/>
                  </a:lnTo>
                  <a:lnTo>
                    <a:pt x="251496" y="93347"/>
                  </a:lnTo>
                  <a:lnTo>
                    <a:pt x="242153" y="87971"/>
                  </a:lnTo>
                  <a:lnTo>
                    <a:pt x="251496" y="82596"/>
                  </a:lnTo>
                  <a:close/>
                  <a:moveTo>
                    <a:pt x="271181" y="82596"/>
                  </a:moveTo>
                  <a:lnTo>
                    <a:pt x="280523" y="87971"/>
                  </a:lnTo>
                  <a:lnTo>
                    <a:pt x="271181" y="93347"/>
                  </a:lnTo>
                  <a:lnTo>
                    <a:pt x="261839" y="87971"/>
                  </a:lnTo>
                  <a:lnTo>
                    <a:pt x="271181" y="82596"/>
                  </a:lnTo>
                  <a:close/>
                  <a:moveTo>
                    <a:pt x="25246" y="88268"/>
                  </a:moveTo>
                  <a:lnTo>
                    <a:pt x="34551" y="93643"/>
                  </a:lnTo>
                  <a:lnTo>
                    <a:pt x="25246" y="99056"/>
                  </a:lnTo>
                  <a:lnTo>
                    <a:pt x="15904" y="93643"/>
                  </a:lnTo>
                  <a:lnTo>
                    <a:pt x="25246" y="88268"/>
                  </a:lnTo>
                  <a:close/>
                  <a:moveTo>
                    <a:pt x="44931" y="88268"/>
                  </a:moveTo>
                  <a:lnTo>
                    <a:pt x="54236" y="93643"/>
                  </a:lnTo>
                  <a:lnTo>
                    <a:pt x="44931" y="99056"/>
                  </a:lnTo>
                  <a:lnTo>
                    <a:pt x="35589" y="93643"/>
                  </a:lnTo>
                  <a:lnTo>
                    <a:pt x="44931" y="88268"/>
                  </a:lnTo>
                  <a:close/>
                  <a:moveTo>
                    <a:pt x="64579" y="88268"/>
                  </a:moveTo>
                  <a:lnTo>
                    <a:pt x="73921" y="93643"/>
                  </a:lnTo>
                  <a:lnTo>
                    <a:pt x="64579" y="99056"/>
                  </a:lnTo>
                  <a:lnTo>
                    <a:pt x="55274" y="93643"/>
                  </a:lnTo>
                  <a:lnTo>
                    <a:pt x="64579" y="88268"/>
                  </a:lnTo>
                  <a:close/>
                  <a:moveTo>
                    <a:pt x="84264" y="88268"/>
                  </a:moveTo>
                  <a:lnTo>
                    <a:pt x="93606" y="93643"/>
                  </a:lnTo>
                  <a:lnTo>
                    <a:pt x="84264" y="99056"/>
                  </a:lnTo>
                  <a:lnTo>
                    <a:pt x="74922" y="93643"/>
                  </a:lnTo>
                  <a:lnTo>
                    <a:pt x="84264" y="88268"/>
                  </a:lnTo>
                  <a:close/>
                  <a:moveTo>
                    <a:pt x="103950" y="88268"/>
                  </a:moveTo>
                  <a:lnTo>
                    <a:pt x="113255" y="93643"/>
                  </a:lnTo>
                  <a:lnTo>
                    <a:pt x="103950" y="99056"/>
                  </a:lnTo>
                  <a:lnTo>
                    <a:pt x="94607" y="93643"/>
                  </a:lnTo>
                  <a:lnTo>
                    <a:pt x="103950" y="88268"/>
                  </a:lnTo>
                  <a:close/>
                  <a:moveTo>
                    <a:pt x="123598" y="88268"/>
                  </a:moveTo>
                  <a:lnTo>
                    <a:pt x="132940" y="93643"/>
                  </a:lnTo>
                  <a:lnTo>
                    <a:pt x="123598" y="99056"/>
                  </a:lnTo>
                  <a:lnTo>
                    <a:pt x="114293" y="93643"/>
                  </a:lnTo>
                  <a:lnTo>
                    <a:pt x="123598" y="88268"/>
                  </a:lnTo>
                  <a:close/>
                  <a:moveTo>
                    <a:pt x="143283" y="88268"/>
                  </a:moveTo>
                  <a:lnTo>
                    <a:pt x="152625" y="93643"/>
                  </a:lnTo>
                  <a:lnTo>
                    <a:pt x="143283" y="99056"/>
                  </a:lnTo>
                  <a:lnTo>
                    <a:pt x="133978" y="93643"/>
                  </a:lnTo>
                  <a:lnTo>
                    <a:pt x="143283" y="88268"/>
                  </a:lnTo>
                  <a:close/>
                  <a:moveTo>
                    <a:pt x="162968" y="88268"/>
                  </a:moveTo>
                  <a:lnTo>
                    <a:pt x="172310" y="93643"/>
                  </a:lnTo>
                  <a:lnTo>
                    <a:pt x="162968" y="99056"/>
                  </a:lnTo>
                  <a:lnTo>
                    <a:pt x="153626" y="93643"/>
                  </a:lnTo>
                  <a:lnTo>
                    <a:pt x="162968" y="88268"/>
                  </a:lnTo>
                  <a:close/>
                  <a:moveTo>
                    <a:pt x="182653" y="88268"/>
                  </a:moveTo>
                  <a:lnTo>
                    <a:pt x="191958" y="93643"/>
                  </a:lnTo>
                  <a:lnTo>
                    <a:pt x="182653" y="99056"/>
                  </a:lnTo>
                  <a:lnTo>
                    <a:pt x="173311" y="93643"/>
                  </a:lnTo>
                  <a:lnTo>
                    <a:pt x="182653" y="88268"/>
                  </a:lnTo>
                  <a:close/>
                  <a:moveTo>
                    <a:pt x="202301" y="88268"/>
                  </a:moveTo>
                  <a:lnTo>
                    <a:pt x="211643" y="93643"/>
                  </a:lnTo>
                  <a:lnTo>
                    <a:pt x="202301" y="99056"/>
                  </a:lnTo>
                  <a:lnTo>
                    <a:pt x="192996" y="93643"/>
                  </a:lnTo>
                  <a:lnTo>
                    <a:pt x="202301" y="88268"/>
                  </a:lnTo>
                  <a:close/>
                  <a:moveTo>
                    <a:pt x="221986" y="88268"/>
                  </a:moveTo>
                  <a:lnTo>
                    <a:pt x="231328" y="93643"/>
                  </a:lnTo>
                  <a:lnTo>
                    <a:pt x="221986" y="99056"/>
                  </a:lnTo>
                  <a:lnTo>
                    <a:pt x="212644" y="93643"/>
                  </a:lnTo>
                  <a:lnTo>
                    <a:pt x="221986" y="88268"/>
                  </a:lnTo>
                  <a:close/>
                  <a:moveTo>
                    <a:pt x="241672" y="88268"/>
                  </a:moveTo>
                  <a:lnTo>
                    <a:pt x="250977" y="93643"/>
                  </a:lnTo>
                  <a:lnTo>
                    <a:pt x="241672" y="99056"/>
                  </a:lnTo>
                  <a:lnTo>
                    <a:pt x="232329" y="93643"/>
                  </a:lnTo>
                  <a:lnTo>
                    <a:pt x="241672" y="88268"/>
                  </a:lnTo>
                  <a:close/>
                  <a:moveTo>
                    <a:pt x="261357" y="88268"/>
                  </a:moveTo>
                  <a:lnTo>
                    <a:pt x="270662" y="93643"/>
                  </a:lnTo>
                  <a:lnTo>
                    <a:pt x="261357" y="99056"/>
                  </a:lnTo>
                  <a:lnTo>
                    <a:pt x="252015" y="93643"/>
                  </a:lnTo>
                  <a:lnTo>
                    <a:pt x="261357" y="88268"/>
                  </a:lnTo>
                  <a:close/>
                  <a:moveTo>
                    <a:pt x="15385" y="93940"/>
                  </a:moveTo>
                  <a:lnTo>
                    <a:pt x="24727" y="99353"/>
                  </a:lnTo>
                  <a:lnTo>
                    <a:pt x="15385" y="104728"/>
                  </a:lnTo>
                  <a:lnTo>
                    <a:pt x="6080" y="99353"/>
                  </a:lnTo>
                  <a:lnTo>
                    <a:pt x="15385" y="93940"/>
                  </a:lnTo>
                  <a:close/>
                  <a:moveTo>
                    <a:pt x="35070" y="93940"/>
                  </a:moveTo>
                  <a:lnTo>
                    <a:pt x="44412" y="99353"/>
                  </a:lnTo>
                  <a:lnTo>
                    <a:pt x="35070" y="104728"/>
                  </a:lnTo>
                  <a:lnTo>
                    <a:pt x="25765" y="99353"/>
                  </a:lnTo>
                  <a:lnTo>
                    <a:pt x="35070" y="93940"/>
                  </a:lnTo>
                  <a:close/>
                  <a:moveTo>
                    <a:pt x="54755" y="93940"/>
                  </a:moveTo>
                  <a:lnTo>
                    <a:pt x="64097" y="99353"/>
                  </a:lnTo>
                  <a:lnTo>
                    <a:pt x="54755" y="104728"/>
                  </a:lnTo>
                  <a:lnTo>
                    <a:pt x="45413" y="99353"/>
                  </a:lnTo>
                  <a:lnTo>
                    <a:pt x="54755" y="93940"/>
                  </a:lnTo>
                  <a:close/>
                  <a:moveTo>
                    <a:pt x="74440" y="93940"/>
                  </a:moveTo>
                  <a:lnTo>
                    <a:pt x="83745" y="99353"/>
                  </a:lnTo>
                  <a:lnTo>
                    <a:pt x="74440" y="104728"/>
                  </a:lnTo>
                  <a:lnTo>
                    <a:pt x="65098" y="99353"/>
                  </a:lnTo>
                  <a:lnTo>
                    <a:pt x="74440" y="93940"/>
                  </a:lnTo>
                  <a:close/>
                  <a:moveTo>
                    <a:pt x="94088" y="93940"/>
                  </a:moveTo>
                  <a:lnTo>
                    <a:pt x="103431" y="99353"/>
                  </a:lnTo>
                  <a:lnTo>
                    <a:pt x="94088" y="104728"/>
                  </a:lnTo>
                  <a:lnTo>
                    <a:pt x="84783" y="99353"/>
                  </a:lnTo>
                  <a:lnTo>
                    <a:pt x="94088" y="93940"/>
                  </a:lnTo>
                  <a:close/>
                  <a:moveTo>
                    <a:pt x="113774" y="93940"/>
                  </a:moveTo>
                  <a:lnTo>
                    <a:pt x="123116" y="99353"/>
                  </a:lnTo>
                  <a:lnTo>
                    <a:pt x="113774" y="104728"/>
                  </a:lnTo>
                  <a:lnTo>
                    <a:pt x="104431" y="99353"/>
                  </a:lnTo>
                  <a:lnTo>
                    <a:pt x="113774" y="93940"/>
                  </a:lnTo>
                  <a:close/>
                  <a:moveTo>
                    <a:pt x="133459" y="93940"/>
                  </a:moveTo>
                  <a:lnTo>
                    <a:pt x="142764" y="99353"/>
                  </a:lnTo>
                  <a:lnTo>
                    <a:pt x="133459" y="104728"/>
                  </a:lnTo>
                  <a:lnTo>
                    <a:pt x="124117" y="99353"/>
                  </a:lnTo>
                  <a:lnTo>
                    <a:pt x="133459" y="93940"/>
                  </a:lnTo>
                  <a:close/>
                  <a:moveTo>
                    <a:pt x="153144" y="93940"/>
                  </a:moveTo>
                  <a:lnTo>
                    <a:pt x="162449" y="99353"/>
                  </a:lnTo>
                  <a:lnTo>
                    <a:pt x="153144" y="104728"/>
                  </a:lnTo>
                  <a:lnTo>
                    <a:pt x="143802" y="99353"/>
                  </a:lnTo>
                  <a:lnTo>
                    <a:pt x="153144" y="93940"/>
                  </a:lnTo>
                  <a:close/>
                  <a:moveTo>
                    <a:pt x="172792" y="93940"/>
                  </a:moveTo>
                  <a:lnTo>
                    <a:pt x="182134" y="99353"/>
                  </a:lnTo>
                  <a:lnTo>
                    <a:pt x="172792" y="104728"/>
                  </a:lnTo>
                  <a:lnTo>
                    <a:pt x="163487" y="99353"/>
                  </a:lnTo>
                  <a:lnTo>
                    <a:pt x="172792" y="93940"/>
                  </a:lnTo>
                  <a:close/>
                  <a:moveTo>
                    <a:pt x="192477" y="93940"/>
                  </a:moveTo>
                  <a:lnTo>
                    <a:pt x="201819" y="99353"/>
                  </a:lnTo>
                  <a:lnTo>
                    <a:pt x="192477" y="104728"/>
                  </a:lnTo>
                  <a:lnTo>
                    <a:pt x="183135" y="99353"/>
                  </a:lnTo>
                  <a:lnTo>
                    <a:pt x="192477" y="93940"/>
                  </a:lnTo>
                  <a:close/>
                  <a:moveTo>
                    <a:pt x="212162" y="93940"/>
                  </a:moveTo>
                  <a:lnTo>
                    <a:pt x="221467" y="99353"/>
                  </a:lnTo>
                  <a:lnTo>
                    <a:pt x="212162" y="104728"/>
                  </a:lnTo>
                  <a:lnTo>
                    <a:pt x="202820" y="99353"/>
                  </a:lnTo>
                  <a:lnTo>
                    <a:pt x="212162" y="93940"/>
                  </a:lnTo>
                  <a:close/>
                  <a:moveTo>
                    <a:pt x="231810" y="93940"/>
                  </a:moveTo>
                  <a:lnTo>
                    <a:pt x="241153" y="99353"/>
                  </a:lnTo>
                  <a:lnTo>
                    <a:pt x="231810" y="104728"/>
                  </a:lnTo>
                  <a:lnTo>
                    <a:pt x="222505" y="99353"/>
                  </a:lnTo>
                  <a:lnTo>
                    <a:pt x="231810" y="93940"/>
                  </a:lnTo>
                  <a:close/>
                  <a:moveTo>
                    <a:pt x="251496" y="93940"/>
                  </a:moveTo>
                  <a:lnTo>
                    <a:pt x="260838" y="99353"/>
                  </a:lnTo>
                  <a:lnTo>
                    <a:pt x="251496" y="104728"/>
                  </a:lnTo>
                  <a:lnTo>
                    <a:pt x="242153" y="99353"/>
                  </a:lnTo>
                  <a:lnTo>
                    <a:pt x="251496" y="93940"/>
                  </a:lnTo>
                  <a:close/>
                  <a:moveTo>
                    <a:pt x="271181" y="93940"/>
                  </a:moveTo>
                  <a:lnTo>
                    <a:pt x="280523" y="99353"/>
                  </a:lnTo>
                  <a:lnTo>
                    <a:pt x="271181" y="104728"/>
                  </a:lnTo>
                  <a:lnTo>
                    <a:pt x="261839" y="99353"/>
                  </a:lnTo>
                  <a:lnTo>
                    <a:pt x="271181" y="93940"/>
                  </a:lnTo>
                  <a:close/>
                  <a:moveTo>
                    <a:pt x="25246" y="99612"/>
                  </a:moveTo>
                  <a:lnTo>
                    <a:pt x="34551" y="105025"/>
                  </a:lnTo>
                  <a:lnTo>
                    <a:pt x="25246" y="110400"/>
                  </a:lnTo>
                  <a:lnTo>
                    <a:pt x="15904" y="105025"/>
                  </a:lnTo>
                  <a:lnTo>
                    <a:pt x="25246" y="99612"/>
                  </a:lnTo>
                  <a:close/>
                  <a:moveTo>
                    <a:pt x="44931" y="99612"/>
                  </a:moveTo>
                  <a:lnTo>
                    <a:pt x="54236" y="105025"/>
                  </a:lnTo>
                  <a:lnTo>
                    <a:pt x="44931" y="110400"/>
                  </a:lnTo>
                  <a:lnTo>
                    <a:pt x="35589" y="105025"/>
                  </a:lnTo>
                  <a:lnTo>
                    <a:pt x="44931" y="99612"/>
                  </a:lnTo>
                  <a:close/>
                  <a:moveTo>
                    <a:pt x="64579" y="99612"/>
                  </a:moveTo>
                  <a:lnTo>
                    <a:pt x="73921" y="105025"/>
                  </a:lnTo>
                  <a:lnTo>
                    <a:pt x="64579" y="110400"/>
                  </a:lnTo>
                  <a:lnTo>
                    <a:pt x="55274" y="105025"/>
                  </a:lnTo>
                  <a:lnTo>
                    <a:pt x="64579" y="99612"/>
                  </a:lnTo>
                  <a:close/>
                  <a:moveTo>
                    <a:pt x="84264" y="99612"/>
                  </a:moveTo>
                  <a:lnTo>
                    <a:pt x="93606" y="105025"/>
                  </a:lnTo>
                  <a:lnTo>
                    <a:pt x="84264" y="110400"/>
                  </a:lnTo>
                  <a:lnTo>
                    <a:pt x="74922" y="105025"/>
                  </a:lnTo>
                  <a:lnTo>
                    <a:pt x="84264" y="99612"/>
                  </a:lnTo>
                  <a:close/>
                  <a:moveTo>
                    <a:pt x="103950" y="99612"/>
                  </a:moveTo>
                  <a:lnTo>
                    <a:pt x="113255" y="105025"/>
                  </a:lnTo>
                  <a:lnTo>
                    <a:pt x="103950" y="110400"/>
                  </a:lnTo>
                  <a:lnTo>
                    <a:pt x="94607" y="105025"/>
                  </a:lnTo>
                  <a:lnTo>
                    <a:pt x="103950" y="99612"/>
                  </a:lnTo>
                  <a:close/>
                  <a:moveTo>
                    <a:pt x="123598" y="99612"/>
                  </a:moveTo>
                  <a:lnTo>
                    <a:pt x="132940" y="105025"/>
                  </a:lnTo>
                  <a:lnTo>
                    <a:pt x="123598" y="110400"/>
                  </a:lnTo>
                  <a:lnTo>
                    <a:pt x="114293" y="105025"/>
                  </a:lnTo>
                  <a:lnTo>
                    <a:pt x="123598" y="99612"/>
                  </a:lnTo>
                  <a:close/>
                  <a:moveTo>
                    <a:pt x="143283" y="99612"/>
                  </a:moveTo>
                  <a:lnTo>
                    <a:pt x="152625" y="105025"/>
                  </a:lnTo>
                  <a:lnTo>
                    <a:pt x="143283" y="110400"/>
                  </a:lnTo>
                  <a:lnTo>
                    <a:pt x="133978" y="105025"/>
                  </a:lnTo>
                  <a:lnTo>
                    <a:pt x="143283" y="99612"/>
                  </a:lnTo>
                  <a:close/>
                  <a:moveTo>
                    <a:pt x="162968" y="99612"/>
                  </a:moveTo>
                  <a:lnTo>
                    <a:pt x="172310" y="105025"/>
                  </a:lnTo>
                  <a:lnTo>
                    <a:pt x="162968" y="110400"/>
                  </a:lnTo>
                  <a:lnTo>
                    <a:pt x="153626" y="105025"/>
                  </a:lnTo>
                  <a:lnTo>
                    <a:pt x="162968" y="99612"/>
                  </a:lnTo>
                  <a:close/>
                  <a:moveTo>
                    <a:pt x="182653" y="99612"/>
                  </a:moveTo>
                  <a:lnTo>
                    <a:pt x="191958" y="105025"/>
                  </a:lnTo>
                  <a:lnTo>
                    <a:pt x="182653" y="110400"/>
                  </a:lnTo>
                  <a:lnTo>
                    <a:pt x="173311" y="105025"/>
                  </a:lnTo>
                  <a:lnTo>
                    <a:pt x="182653" y="99612"/>
                  </a:lnTo>
                  <a:close/>
                  <a:moveTo>
                    <a:pt x="202301" y="99612"/>
                  </a:moveTo>
                  <a:lnTo>
                    <a:pt x="211643" y="105025"/>
                  </a:lnTo>
                  <a:lnTo>
                    <a:pt x="202301" y="110400"/>
                  </a:lnTo>
                  <a:lnTo>
                    <a:pt x="192996" y="105025"/>
                  </a:lnTo>
                  <a:lnTo>
                    <a:pt x="202301" y="99612"/>
                  </a:lnTo>
                  <a:close/>
                  <a:moveTo>
                    <a:pt x="221986" y="99612"/>
                  </a:moveTo>
                  <a:lnTo>
                    <a:pt x="231328" y="105025"/>
                  </a:lnTo>
                  <a:lnTo>
                    <a:pt x="221986" y="110400"/>
                  </a:lnTo>
                  <a:lnTo>
                    <a:pt x="212644" y="105025"/>
                  </a:lnTo>
                  <a:lnTo>
                    <a:pt x="221986" y="99612"/>
                  </a:lnTo>
                  <a:close/>
                  <a:moveTo>
                    <a:pt x="241672" y="99612"/>
                  </a:moveTo>
                  <a:lnTo>
                    <a:pt x="250977" y="105025"/>
                  </a:lnTo>
                  <a:lnTo>
                    <a:pt x="241672" y="110400"/>
                  </a:lnTo>
                  <a:lnTo>
                    <a:pt x="232329" y="105025"/>
                  </a:lnTo>
                  <a:lnTo>
                    <a:pt x="241672" y="99612"/>
                  </a:lnTo>
                  <a:close/>
                  <a:moveTo>
                    <a:pt x="261357" y="99612"/>
                  </a:moveTo>
                  <a:lnTo>
                    <a:pt x="270662" y="105025"/>
                  </a:lnTo>
                  <a:lnTo>
                    <a:pt x="261357" y="110400"/>
                  </a:lnTo>
                  <a:lnTo>
                    <a:pt x="252015" y="105025"/>
                  </a:lnTo>
                  <a:lnTo>
                    <a:pt x="261357" y="99612"/>
                  </a:lnTo>
                  <a:close/>
                  <a:moveTo>
                    <a:pt x="15385" y="105321"/>
                  </a:moveTo>
                  <a:lnTo>
                    <a:pt x="24727" y="110697"/>
                  </a:lnTo>
                  <a:lnTo>
                    <a:pt x="15385" y="116072"/>
                  </a:lnTo>
                  <a:lnTo>
                    <a:pt x="6080" y="110697"/>
                  </a:lnTo>
                  <a:lnTo>
                    <a:pt x="15385" y="105321"/>
                  </a:lnTo>
                  <a:close/>
                  <a:moveTo>
                    <a:pt x="35070" y="105321"/>
                  </a:moveTo>
                  <a:lnTo>
                    <a:pt x="44412" y="110697"/>
                  </a:lnTo>
                  <a:lnTo>
                    <a:pt x="35070" y="116072"/>
                  </a:lnTo>
                  <a:lnTo>
                    <a:pt x="25765" y="110697"/>
                  </a:lnTo>
                  <a:lnTo>
                    <a:pt x="35070" y="105321"/>
                  </a:lnTo>
                  <a:close/>
                  <a:moveTo>
                    <a:pt x="54755" y="105321"/>
                  </a:moveTo>
                  <a:lnTo>
                    <a:pt x="64097" y="110697"/>
                  </a:lnTo>
                  <a:lnTo>
                    <a:pt x="54755" y="116072"/>
                  </a:lnTo>
                  <a:lnTo>
                    <a:pt x="45413" y="110697"/>
                  </a:lnTo>
                  <a:lnTo>
                    <a:pt x="54755" y="105321"/>
                  </a:lnTo>
                  <a:close/>
                  <a:moveTo>
                    <a:pt x="74440" y="105321"/>
                  </a:moveTo>
                  <a:lnTo>
                    <a:pt x="83745" y="110697"/>
                  </a:lnTo>
                  <a:lnTo>
                    <a:pt x="74440" y="116072"/>
                  </a:lnTo>
                  <a:lnTo>
                    <a:pt x="65098" y="110697"/>
                  </a:lnTo>
                  <a:lnTo>
                    <a:pt x="74440" y="105321"/>
                  </a:lnTo>
                  <a:close/>
                  <a:moveTo>
                    <a:pt x="94088" y="105321"/>
                  </a:moveTo>
                  <a:lnTo>
                    <a:pt x="103431" y="110697"/>
                  </a:lnTo>
                  <a:lnTo>
                    <a:pt x="94088" y="116072"/>
                  </a:lnTo>
                  <a:lnTo>
                    <a:pt x="84783" y="110697"/>
                  </a:lnTo>
                  <a:lnTo>
                    <a:pt x="94088" y="105321"/>
                  </a:lnTo>
                  <a:close/>
                  <a:moveTo>
                    <a:pt x="113774" y="105321"/>
                  </a:moveTo>
                  <a:lnTo>
                    <a:pt x="123116" y="110697"/>
                  </a:lnTo>
                  <a:lnTo>
                    <a:pt x="113774" y="116072"/>
                  </a:lnTo>
                  <a:lnTo>
                    <a:pt x="104431" y="110697"/>
                  </a:lnTo>
                  <a:lnTo>
                    <a:pt x="113774" y="105321"/>
                  </a:lnTo>
                  <a:close/>
                  <a:moveTo>
                    <a:pt x="133459" y="105321"/>
                  </a:moveTo>
                  <a:lnTo>
                    <a:pt x="142764" y="110697"/>
                  </a:lnTo>
                  <a:lnTo>
                    <a:pt x="133459" y="116072"/>
                  </a:lnTo>
                  <a:lnTo>
                    <a:pt x="124117" y="110697"/>
                  </a:lnTo>
                  <a:lnTo>
                    <a:pt x="133459" y="105321"/>
                  </a:lnTo>
                  <a:close/>
                  <a:moveTo>
                    <a:pt x="153144" y="105321"/>
                  </a:moveTo>
                  <a:lnTo>
                    <a:pt x="162449" y="110697"/>
                  </a:lnTo>
                  <a:lnTo>
                    <a:pt x="153144" y="116072"/>
                  </a:lnTo>
                  <a:lnTo>
                    <a:pt x="143802" y="110697"/>
                  </a:lnTo>
                  <a:lnTo>
                    <a:pt x="153144" y="105321"/>
                  </a:lnTo>
                  <a:close/>
                  <a:moveTo>
                    <a:pt x="172792" y="105321"/>
                  </a:moveTo>
                  <a:lnTo>
                    <a:pt x="182134" y="110697"/>
                  </a:lnTo>
                  <a:lnTo>
                    <a:pt x="172792" y="116072"/>
                  </a:lnTo>
                  <a:lnTo>
                    <a:pt x="163487" y="110697"/>
                  </a:lnTo>
                  <a:lnTo>
                    <a:pt x="172792" y="105321"/>
                  </a:lnTo>
                  <a:close/>
                  <a:moveTo>
                    <a:pt x="192477" y="105321"/>
                  </a:moveTo>
                  <a:lnTo>
                    <a:pt x="201819" y="110697"/>
                  </a:lnTo>
                  <a:lnTo>
                    <a:pt x="192477" y="116072"/>
                  </a:lnTo>
                  <a:lnTo>
                    <a:pt x="183135" y="110697"/>
                  </a:lnTo>
                  <a:lnTo>
                    <a:pt x="192477" y="105321"/>
                  </a:lnTo>
                  <a:close/>
                  <a:moveTo>
                    <a:pt x="212162" y="105321"/>
                  </a:moveTo>
                  <a:lnTo>
                    <a:pt x="221467" y="110697"/>
                  </a:lnTo>
                  <a:lnTo>
                    <a:pt x="212162" y="116072"/>
                  </a:lnTo>
                  <a:lnTo>
                    <a:pt x="202820" y="110697"/>
                  </a:lnTo>
                  <a:lnTo>
                    <a:pt x="212162" y="105321"/>
                  </a:lnTo>
                  <a:close/>
                  <a:moveTo>
                    <a:pt x="231810" y="105321"/>
                  </a:moveTo>
                  <a:lnTo>
                    <a:pt x="241153" y="110697"/>
                  </a:lnTo>
                  <a:lnTo>
                    <a:pt x="231810" y="116072"/>
                  </a:lnTo>
                  <a:lnTo>
                    <a:pt x="222505" y="110697"/>
                  </a:lnTo>
                  <a:lnTo>
                    <a:pt x="231810" y="105321"/>
                  </a:lnTo>
                  <a:close/>
                  <a:moveTo>
                    <a:pt x="251496" y="105321"/>
                  </a:moveTo>
                  <a:lnTo>
                    <a:pt x="260838" y="110697"/>
                  </a:lnTo>
                  <a:lnTo>
                    <a:pt x="251496" y="116072"/>
                  </a:lnTo>
                  <a:lnTo>
                    <a:pt x="242153" y="110697"/>
                  </a:lnTo>
                  <a:lnTo>
                    <a:pt x="251496" y="105321"/>
                  </a:lnTo>
                  <a:close/>
                  <a:moveTo>
                    <a:pt x="271181" y="105321"/>
                  </a:moveTo>
                  <a:lnTo>
                    <a:pt x="280523" y="110697"/>
                  </a:lnTo>
                  <a:lnTo>
                    <a:pt x="271181" y="116072"/>
                  </a:lnTo>
                  <a:lnTo>
                    <a:pt x="261839" y="110697"/>
                  </a:lnTo>
                  <a:lnTo>
                    <a:pt x="271181" y="105321"/>
                  </a:lnTo>
                  <a:close/>
                  <a:moveTo>
                    <a:pt x="25246" y="110993"/>
                  </a:moveTo>
                  <a:lnTo>
                    <a:pt x="34588" y="116369"/>
                  </a:lnTo>
                  <a:lnTo>
                    <a:pt x="25246" y="121744"/>
                  </a:lnTo>
                  <a:lnTo>
                    <a:pt x="15904" y="116369"/>
                  </a:lnTo>
                  <a:lnTo>
                    <a:pt x="25246" y="110993"/>
                  </a:lnTo>
                  <a:close/>
                  <a:moveTo>
                    <a:pt x="44931" y="110993"/>
                  </a:moveTo>
                  <a:lnTo>
                    <a:pt x="54236" y="116369"/>
                  </a:lnTo>
                  <a:lnTo>
                    <a:pt x="44931" y="121744"/>
                  </a:lnTo>
                  <a:lnTo>
                    <a:pt x="35589" y="116369"/>
                  </a:lnTo>
                  <a:lnTo>
                    <a:pt x="44931" y="110993"/>
                  </a:lnTo>
                  <a:close/>
                  <a:moveTo>
                    <a:pt x="64579" y="110993"/>
                  </a:moveTo>
                  <a:lnTo>
                    <a:pt x="73921" y="116369"/>
                  </a:lnTo>
                  <a:lnTo>
                    <a:pt x="64579" y="121744"/>
                  </a:lnTo>
                  <a:lnTo>
                    <a:pt x="55274" y="116369"/>
                  </a:lnTo>
                  <a:lnTo>
                    <a:pt x="64579" y="110993"/>
                  </a:lnTo>
                  <a:close/>
                  <a:moveTo>
                    <a:pt x="84264" y="110993"/>
                  </a:moveTo>
                  <a:lnTo>
                    <a:pt x="93606" y="116369"/>
                  </a:lnTo>
                  <a:lnTo>
                    <a:pt x="84264" y="121744"/>
                  </a:lnTo>
                  <a:lnTo>
                    <a:pt x="74922" y="116369"/>
                  </a:lnTo>
                  <a:lnTo>
                    <a:pt x="84264" y="110993"/>
                  </a:lnTo>
                  <a:close/>
                  <a:moveTo>
                    <a:pt x="103950" y="110993"/>
                  </a:moveTo>
                  <a:lnTo>
                    <a:pt x="113255" y="116369"/>
                  </a:lnTo>
                  <a:lnTo>
                    <a:pt x="103950" y="121744"/>
                  </a:lnTo>
                  <a:lnTo>
                    <a:pt x="94607" y="116369"/>
                  </a:lnTo>
                  <a:lnTo>
                    <a:pt x="103950" y="110993"/>
                  </a:lnTo>
                  <a:close/>
                  <a:moveTo>
                    <a:pt x="123598" y="110993"/>
                  </a:moveTo>
                  <a:lnTo>
                    <a:pt x="132940" y="116369"/>
                  </a:lnTo>
                  <a:lnTo>
                    <a:pt x="123598" y="121744"/>
                  </a:lnTo>
                  <a:lnTo>
                    <a:pt x="114293" y="116369"/>
                  </a:lnTo>
                  <a:lnTo>
                    <a:pt x="123598" y="110993"/>
                  </a:lnTo>
                  <a:close/>
                  <a:moveTo>
                    <a:pt x="143283" y="110993"/>
                  </a:moveTo>
                  <a:lnTo>
                    <a:pt x="152625" y="116369"/>
                  </a:lnTo>
                  <a:lnTo>
                    <a:pt x="143283" y="121744"/>
                  </a:lnTo>
                  <a:lnTo>
                    <a:pt x="133978" y="116369"/>
                  </a:lnTo>
                  <a:lnTo>
                    <a:pt x="143283" y="110993"/>
                  </a:lnTo>
                  <a:close/>
                  <a:moveTo>
                    <a:pt x="162968" y="110993"/>
                  </a:moveTo>
                  <a:lnTo>
                    <a:pt x="172310" y="116369"/>
                  </a:lnTo>
                  <a:lnTo>
                    <a:pt x="162968" y="121744"/>
                  </a:lnTo>
                  <a:lnTo>
                    <a:pt x="153626" y="116369"/>
                  </a:lnTo>
                  <a:lnTo>
                    <a:pt x="162968" y="110993"/>
                  </a:lnTo>
                  <a:close/>
                  <a:moveTo>
                    <a:pt x="182653" y="110993"/>
                  </a:moveTo>
                  <a:lnTo>
                    <a:pt x="191958" y="116369"/>
                  </a:lnTo>
                  <a:lnTo>
                    <a:pt x="182653" y="121744"/>
                  </a:lnTo>
                  <a:lnTo>
                    <a:pt x="173311" y="116369"/>
                  </a:lnTo>
                  <a:lnTo>
                    <a:pt x="182653" y="110993"/>
                  </a:lnTo>
                  <a:close/>
                  <a:moveTo>
                    <a:pt x="202301" y="110993"/>
                  </a:moveTo>
                  <a:lnTo>
                    <a:pt x="211643" y="116369"/>
                  </a:lnTo>
                  <a:lnTo>
                    <a:pt x="202301" y="121744"/>
                  </a:lnTo>
                  <a:lnTo>
                    <a:pt x="192996" y="116369"/>
                  </a:lnTo>
                  <a:lnTo>
                    <a:pt x="202301" y="110993"/>
                  </a:lnTo>
                  <a:close/>
                  <a:moveTo>
                    <a:pt x="221986" y="110993"/>
                  </a:moveTo>
                  <a:lnTo>
                    <a:pt x="231328" y="116369"/>
                  </a:lnTo>
                  <a:lnTo>
                    <a:pt x="221986" y="121744"/>
                  </a:lnTo>
                  <a:lnTo>
                    <a:pt x="212644" y="116369"/>
                  </a:lnTo>
                  <a:lnTo>
                    <a:pt x="221986" y="110993"/>
                  </a:lnTo>
                  <a:close/>
                  <a:moveTo>
                    <a:pt x="241672" y="110993"/>
                  </a:moveTo>
                  <a:lnTo>
                    <a:pt x="250977" y="116369"/>
                  </a:lnTo>
                  <a:lnTo>
                    <a:pt x="241672" y="121744"/>
                  </a:lnTo>
                  <a:lnTo>
                    <a:pt x="232329" y="116369"/>
                  </a:lnTo>
                  <a:lnTo>
                    <a:pt x="241672" y="110993"/>
                  </a:lnTo>
                  <a:close/>
                  <a:moveTo>
                    <a:pt x="261357" y="110993"/>
                  </a:moveTo>
                  <a:lnTo>
                    <a:pt x="270662" y="116369"/>
                  </a:lnTo>
                  <a:lnTo>
                    <a:pt x="261357" y="121744"/>
                  </a:lnTo>
                  <a:lnTo>
                    <a:pt x="252015" y="116369"/>
                  </a:lnTo>
                  <a:lnTo>
                    <a:pt x="261357" y="110993"/>
                  </a:lnTo>
                  <a:close/>
                  <a:moveTo>
                    <a:pt x="15385" y="116665"/>
                  </a:moveTo>
                  <a:lnTo>
                    <a:pt x="24727" y="122040"/>
                  </a:lnTo>
                  <a:lnTo>
                    <a:pt x="15385" y="127453"/>
                  </a:lnTo>
                  <a:lnTo>
                    <a:pt x="6080" y="122040"/>
                  </a:lnTo>
                  <a:lnTo>
                    <a:pt x="15385" y="116665"/>
                  </a:lnTo>
                  <a:close/>
                  <a:moveTo>
                    <a:pt x="35070" y="116665"/>
                  </a:moveTo>
                  <a:lnTo>
                    <a:pt x="44412" y="122040"/>
                  </a:lnTo>
                  <a:lnTo>
                    <a:pt x="35070" y="127453"/>
                  </a:lnTo>
                  <a:lnTo>
                    <a:pt x="25765" y="122040"/>
                  </a:lnTo>
                  <a:lnTo>
                    <a:pt x="35070" y="116665"/>
                  </a:lnTo>
                  <a:close/>
                  <a:moveTo>
                    <a:pt x="54755" y="116665"/>
                  </a:moveTo>
                  <a:lnTo>
                    <a:pt x="64097" y="122040"/>
                  </a:lnTo>
                  <a:lnTo>
                    <a:pt x="54755" y="127453"/>
                  </a:lnTo>
                  <a:lnTo>
                    <a:pt x="45413" y="122040"/>
                  </a:lnTo>
                  <a:lnTo>
                    <a:pt x="54755" y="116665"/>
                  </a:lnTo>
                  <a:close/>
                  <a:moveTo>
                    <a:pt x="74440" y="116665"/>
                  </a:moveTo>
                  <a:lnTo>
                    <a:pt x="83745" y="122040"/>
                  </a:lnTo>
                  <a:lnTo>
                    <a:pt x="74440" y="127453"/>
                  </a:lnTo>
                  <a:lnTo>
                    <a:pt x="65098" y="122040"/>
                  </a:lnTo>
                  <a:lnTo>
                    <a:pt x="74440" y="116665"/>
                  </a:lnTo>
                  <a:close/>
                  <a:moveTo>
                    <a:pt x="94088" y="116665"/>
                  </a:moveTo>
                  <a:lnTo>
                    <a:pt x="103431" y="122040"/>
                  </a:lnTo>
                  <a:lnTo>
                    <a:pt x="94088" y="127453"/>
                  </a:lnTo>
                  <a:lnTo>
                    <a:pt x="84783" y="122040"/>
                  </a:lnTo>
                  <a:lnTo>
                    <a:pt x="94088" y="116665"/>
                  </a:lnTo>
                  <a:close/>
                  <a:moveTo>
                    <a:pt x="113774" y="116665"/>
                  </a:moveTo>
                  <a:lnTo>
                    <a:pt x="123116" y="122040"/>
                  </a:lnTo>
                  <a:lnTo>
                    <a:pt x="113774" y="127453"/>
                  </a:lnTo>
                  <a:lnTo>
                    <a:pt x="104431" y="122040"/>
                  </a:lnTo>
                  <a:lnTo>
                    <a:pt x="113774" y="116665"/>
                  </a:lnTo>
                  <a:close/>
                  <a:moveTo>
                    <a:pt x="133459" y="116665"/>
                  </a:moveTo>
                  <a:lnTo>
                    <a:pt x="142764" y="122040"/>
                  </a:lnTo>
                  <a:lnTo>
                    <a:pt x="133459" y="127453"/>
                  </a:lnTo>
                  <a:lnTo>
                    <a:pt x="124117" y="122040"/>
                  </a:lnTo>
                  <a:lnTo>
                    <a:pt x="133459" y="116665"/>
                  </a:lnTo>
                  <a:close/>
                  <a:moveTo>
                    <a:pt x="153144" y="116665"/>
                  </a:moveTo>
                  <a:lnTo>
                    <a:pt x="162449" y="122040"/>
                  </a:lnTo>
                  <a:lnTo>
                    <a:pt x="153144" y="127453"/>
                  </a:lnTo>
                  <a:lnTo>
                    <a:pt x="143802" y="122040"/>
                  </a:lnTo>
                  <a:lnTo>
                    <a:pt x="153144" y="116665"/>
                  </a:lnTo>
                  <a:close/>
                  <a:moveTo>
                    <a:pt x="172792" y="116665"/>
                  </a:moveTo>
                  <a:lnTo>
                    <a:pt x="182134" y="122040"/>
                  </a:lnTo>
                  <a:lnTo>
                    <a:pt x="172792" y="127453"/>
                  </a:lnTo>
                  <a:lnTo>
                    <a:pt x="163487" y="122040"/>
                  </a:lnTo>
                  <a:lnTo>
                    <a:pt x="172792" y="116665"/>
                  </a:lnTo>
                  <a:close/>
                  <a:moveTo>
                    <a:pt x="192477" y="116665"/>
                  </a:moveTo>
                  <a:lnTo>
                    <a:pt x="201819" y="122040"/>
                  </a:lnTo>
                  <a:lnTo>
                    <a:pt x="192477" y="127453"/>
                  </a:lnTo>
                  <a:lnTo>
                    <a:pt x="183135" y="122040"/>
                  </a:lnTo>
                  <a:lnTo>
                    <a:pt x="192477" y="116665"/>
                  </a:lnTo>
                  <a:close/>
                  <a:moveTo>
                    <a:pt x="212162" y="116665"/>
                  </a:moveTo>
                  <a:lnTo>
                    <a:pt x="221467" y="122040"/>
                  </a:lnTo>
                  <a:lnTo>
                    <a:pt x="212162" y="127453"/>
                  </a:lnTo>
                  <a:lnTo>
                    <a:pt x="202820" y="122040"/>
                  </a:lnTo>
                  <a:lnTo>
                    <a:pt x="212162" y="116665"/>
                  </a:lnTo>
                  <a:close/>
                  <a:moveTo>
                    <a:pt x="231810" y="116665"/>
                  </a:moveTo>
                  <a:lnTo>
                    <a:pt x="241153" y="122040"/>
                  </a:lnTo>
                  <a:lnTo>
                    <a:pt x="231810" y="127453"/>
                  </a:lnTo>
                  <a:lnTo>
                    <a:pt x="222505" y="122040"/>
                  </a:lnTo>
                  <a:lnTo>
                    <a:pt x="231810" y="116665"/>
                  </a:lnTo>
                  <a:close/>
                  <a:moveTo>
                    <a:pt x="251496" y="116665"/>
                  </a:moveTo>
                  <a:lnTo>
                    <a:pt x="260838" y="122040"/>
                  </a:lnTo>
                  <a:lnTo>
                    <a:pt x="251496" y="127453"/>
                  </a:lnTo>
                  <a:lnTo>
                    <a:pt x="242153" y="122040"/>
                  </a:lnTo>
                  <a:lnTo>
                    <a:pt x="251496" y="116665"/>
                  </a:lnTo>
                  <a:close/>
                  <a:moveTo>
                    <a:pt x="271181" y="116665"/>
                  </a:moveTo>
                  <a:lnTo>
                    <a:pt x="280523" y="122040"/>
                  </a:lnTo>
                  <a:lnTo>
                    <a:pt x="271181" y="127453"/>
                  </a:lnTo>
                  <a:lnTo>
                    <a:pt x="261839" y="122040"/>
                  </a:lnTo>
                  <a:lnTo>
                    <a:pt x="271181" y="116665"/>
                  </a:lnTo>
                  <a:close/>
                  <a:moveTo>
                    <a:pt x="25246" y="122337"/>
                  </a:moveTo>
                  <a:lnTo>
                    <a:pt x="34588" y="127750"/>
                  </a:lnTo>
                  <a:lnTo>
                    <a:pt x="25246" y="133125"/>
                  </a:lnTo>
                  <a:lnTo>
                    <a:pt x="15904" y="127750"/>
                  </a:lnTo>
                  <a:lnTo>
                    <a:pt x="25246" y="122337"/>
                  </a:lnTo>
                  <a:close/>
                  <a:moveTo>
                    <a:pt x="44931" y="122337"/>
                  </a:moveTo>
                  <a:lnTo>
                    <a:pt x="54236" y="127750"/>
                  </a:lnTo>
                  <a:lnTo>
                    <a:pt x="44931" y="133125"/>
                  </a:lnTo>
                  <a:lnTo>
                    <a:pt x="35589" y="127750"/>
                  </a:lnTo>
                  <a:lnTo>
                    <a:pt x="44931" y="122337"/>
                  </a:lnTo>
                  <a:close/>
                  <a:moveTo>
                    <a:pt x="64579" y="122337"/>
                  </a:moveTo>
                  <a:lnTo>
                    <a:pt x="73921" y="127750"/>
                  </a:lnTo>
                  <a:lnTo>
                    <a:pt x="64579" y="133125"/>
                  </a:lnTo>
                  <a:lnTo>
                    <a:pt x="55274" y="127750"/>
                  </a:lnTo>
                  <a:lnTo>
                    <a:pt x="64579" y="122337"/>
                  </a:lnTo>
                  <a:close/>
                  <a:moveTo>
                    <a:pt x="84264" y="122337"/>
                  </a:moveTo>
                  <a:lnTo>
                    <a:pt x="93606" y="127750"/>
                  </a:lnTo>
                  <a:lnTo>
                    <a:pt x="84264" y="133125"/>
                  </a:lnTo>
                  <a:lnTo>
                    <a:pt x="74922" y="127750"/>
                  </a:lnTo>
                  <a:lnTo>
                    <a:pt x="84264" y="122337"/>
                  </a:lnTo>
                  <a:close/>
                  <a:moveTo>
                    <a:pt x="103950" y="122337"/>
                  </a:moveTo>
                  <a:lnTo>
                    <a:pt x="113255" y="127750"/>
                  </a:lnTo>
                  <a:lnTo>
                    <a:pt x="103950" y="133125"/>
                  </a:lnTo>
                  <a:lnTo>
                    <a:pt x="94607" y="127750"/>
                  </a:lnTo>
                  <a:lnTo>
                    <a:pt x="103950" y="122337"/>
                  </a:lnTo>
                  <a:close/>
                  <a:moveTo>
                    <a:pt x="123598" y="122337"/>
                  </a:moveTo>
                  <a:lnTo>
                    <a:pt x="132940" y="127750"/>
                  </a:lnTo>
                  <a:lnTo>
                    <a:pt x="123598" y="133125"/>
                  </a:lnTo>
                  <a:lnTo>
                    <a:pt x="114293" y="127750"/>
                  </a:lnTo>
                  <a:lnTo>
                    <a:pt x="123598" y="122337"/>
                  </a:lnTo>
                  <a:close/>
                  <a:moveTo>
                    <a:pt x="143283" y="122337"/>
                  </a:moveTo>
                  <a:lnTo>
                    <a:pt x="152625" y="127750"/>
                  </a:lnTo>
                  <a:lnTo>
                    <a:pt x="143283" y="133125"/>
                  </a:lnTo>
                  <a:lnTo>
                    <a:pt x="133978" y="127750"/>
                  </a:lnTo>
                  <a:lnTo>
                    <a:pt x="143283" y="122337"/>
                  </a:lnTo>
                  <a:close/>
                  <a:moveTo>
                    <a:pt x="162968" y="122337"/>
                  </a:moveTo>
                  <a:lnTo>
                    <a:pt x="172310" y="127750"/>
                  </a:lnTo>
                  <a:lnTo>
                    <a:pt x="162968" y="133125"/>
                  </a:lnTo>
                  <a:lnTo>
                    <a:pt x="153626" y="127750"/>
                  </a:lnTo>
                  <a:lnTo>
                    <a:pt x="162968" y="122337"/>
                  </a:lnTo>
                  <a:close/>
                  <a:moveTo>
                    <a:pt x="182653" y="122337"/>
                  </a:moveTo>
                  <a:lnTo>
                    <a:pt x="191958" y="127750"/>
                  </a:lnTo>
                  <a:lnTo>
                    <a:pt x="182653" y="133125"/>
                  </a:lnTo>
                  <a:lnTo>
                    <a:pt x="173311" y="127750"/>
                  </a:lnTo>
                  <a:lnTo>
                    <a:pt x="182653" y="122337"/>
                  </a:lnTo>
                  <a:close/>
                  <a:moveTo>
                    <a:pt x="202301" y="122337"/>
                  </a:moveTo>
                  <a:lnTo>
                    <a:pt x="211643" y="127750"/>
                  </a:lnTo>
                  <a:lnTo>
                    <a:pt x="202301" y="133125"/>
                  </a:lnTo>
                  <a:lnTo>
                    <a:pt x="192996" y="127750"/>
                  </a:lnTo>
                  <a:lnTo>
                    <a:pt x="202301" y="122337"/>
                  </a:lnTo>
                  <a:close/>
                  <a:moveTo>
                    <a:pt x="221986" y="122337"/>
                  </a:moveTo>
                  <a:lnTo>
                    <a:pt x="231328" y="127750"/>
                  </a:lnTo>
                  <a:lnTo>
                    <a:pt x="221986" y="133125"/>
                  </a:lnTo>
                  <a:lnTo>
                    <a:pt x="212644" y="127750"/>
                  </a:lnTo>
                  <a:lnTo>
                    <a:pt x="221986" y="122337"/>
                  </a:lnTo>
                  <a:close/>
                  <a:moveTo>
                    <a:pt x="241672" y="122337"/>
                  </a:moveTo>
                  <a:lnTo>
                    <a:pt x="250977" y="127750"/>
                  </a:lnTo>
                  <a:lnTo>
                    <a:pt x="241672" y="133125"/>
                  </a:lnTo>
                  <a:lnTo>
                    <a:pt x="232329" y="127750"/>
                  </a:lnTo>
                  <a:lnTo>
                    <a:pt x="241672" y="122337"/>
                  </a:lnTo>
                  <a:close/>
                  <a:moveTo>
                    <a:pt x="261357" y="122337"/>
                  </a:moveTo>
                  <a:lnTo>
                    <a:pt x="270662" y="127750"/>
                  </a:lnTo>
                  <a:lnTo>
                    <a:pt x="261357" y="133125"/>
                  </a:lnTo>
                  <a:lnTo>
                    <a:pt x="252015" y="127750"/>
                  </a:lnTo>
                  <a:lnTo>
                    <a:pt x="261357" y="122337"/>
                  </a:lnTo>
                  <a:close/>
                  <a:moveTo>
                    <a:pt x="15385" y="128009"/>
                  </a:moveTo>
                  <a:lnTo>
                    <a:pt x="24727" y="133422"/>
                  </a:lnTo>
                  <a:lnTo>
                    <a:pt x="15385" y="138797"/>
                  </a:lnTo>
                  <a:lnTo>
                    <a:pt x="6080" y="133422"/>
                  </a:lnTo>
                  <a:lnTo>
                    <a:pt x="15385" y="128009"/>
                  </a:lnTo>
                  <a:close/>
                  <a:moveTo>
                    <a:pt x="35070" y="128009"/>
                  </a:moveTo>
                  <a:lnTo>
                    <a:pt x="44412" y="133422"/>
                  </a:lnTo>
                  <a:lnTo>
                    <a:pt x="35070" y="138797"/>
                  </a:lnTo>
                  <a:lnTo>
                    <a:pt x="25765" y="133422"/>
                  </a:lnTo>
                  <a:lnTo>
                    <a:pt x="35070" y="128009"/>
                  </a:lnTo>
                  <a:close/>
                  <a:moveTo>
                    <a:pt x="54755" y="128009"/>
                  </a:moveTo>
                  <a:lnTo>
                    <a:pt x="64097" y="133422"/>
                  </a:lnTo>
                  <a:lnTo>
                    <a:pt x="54755" y="138797"/>
                  </a:lnTo>
                  <a:lnTo>
                    <a:pt x="45413" y="133422"/>
                  </a:lnTo>
                  <a:lnTo>
                    <a:pt x="54755" y="128009"/>
                  </a:lnTo>
                  <a:close/>
                  <a:moveTo>
                    <a:pt x="74440" y="128009"/>
                  </a:moveTo>
                  <a:lnTo>
                    <a:pt x="83745" y="133422"/>
                  </a:lnTo>
                  <a:lnTo>
                    <a:pt x="74440" y="138797"/>
                  </a:lnTo>
                  <a:lnTo>
                    <a:pt x="65098" y="133422"/>
                  </a:lnTo>
                  <a:lnTo>
                    <a:pt x="74440" y="128009"/>
                  </a:lnTo>
                  <a:close/>
                  <a:moveTo>
                    <a:pt x="94088" y="128009"/>
                  </a:moveTo>
                  <a:lnTo>
                    <a:pt x="103431" y="133422"/>
                  </a:lnTo>
                  <a:lnTo>
                    <a:pt x="94088" y="138797"/>
                  </a:lnTo>
                  <a:lnTo>
                    <a:pt x="84783" y="133422"/>
                  </a:lnTo>
                  <a:lnTo>
                    <a:pt x="94088" y="128009"/>
                  </a:lnTo>
                  <a:close/>
                  <a:moveTo>
                    <a:pt x="113774" y="128009"/>
                  </a:moveTo>
                  <a:lnTo>
                    <a:pt x="123116" y="133422"/>
                  </a:lnTo>
                  <a:lnTo>
                    <a:pt x="113774" y="138797"/>
                  </a:lnTo>
                  <a:lnTo>
                    <a:pt x="104431" y="133422"/>
                  </a:lnTo>
                  <a:lnTo>
                    <a:pt x="113774" y="128009"/>
                  </a:lnTo>
                  <a:close/>
                  <a:moveTo>
                    <a:pt x="133459" y="128009"/>
                  </a:moveTo>
                  <a:lnTo>
                    <a:pt x="142764" y="133422"/>
                  </a:lnTo>
                  <a:lnTo>
                    <a:pt x="133459" y="138797"/>
                  </a:lnTo>
                  <a:lnTo>
                    <a:pt x="124117" y="133422"/>
                  </a:lnTo>
                  <a:lnTo>
                    <a:pt x="133459" y="128009"/>
                  </a:lnTo>
                  <a:close/>
                  <a:moveTo>
                    <a:pt x="153144" y="128009"/>
                  </a:moveTo>
                  <a:lnTo>
                    <a:pt x="162449" y="133422"/>
                  </a:lnTo>
                  <a:lnTo>
                    <a:pt x="153144" y="138797"/>
                  </a:lnTo>
                  <a:lnTo>
                    <a:pt x="143802" y="133422"/>
                  </a:lnTo>
                  <a:lnTo>
                    <a:pt x="153144" y="128009"/>
                  </a:lnTo>
                  <a:close/>
                  <a:moveTo>
                    <a:pt x="172792" y="128009"/>
                  </a:moveTo>
                  <a:lnTo>
                    <a:pt x="182134" y="133422"/>
                  </a:lnTo>
                  <a:lnTo>
                    <a:pt x="172792" y="138797"/>
                  </a:lnTo>
                  <a:lnTo>
                    <a:pt x="163487" y="133422"/>
                  </a:lnTo>
                  <a:lnTo>
                    <a:pt x="172792" y="128009"/>
                  </a:lnTo>
                  <a:close/>
                  <a:moveTo>
                    <a:pt x="192477" y="128009"/>
                  </a:moveTo>
                  <a:lnTo>
                    <a:pt x="201819" y="133422"/>
                  </a:lnTo>
                  <a:lnTo>
                    <a:pt x="192477" y="138797"/>
                  </a:lnTo>
                  <a:lnTo>
                    <a:pt x="183135" y="133422"/>
                  </a:lnTo>
                  <a:lnTo>
                    <a:pt x="192477" y="128009"/>
                  </a:lnTo>
                  <a:close/>
                  <a:moveTo>
                    <a:pt x="212162" y="128009"/>
                  </a:moveTo>
                  <a:lnTo>
                    <a:pt x="221467" y="133422"/>
                  </a:lnTo>
                  <a:lnTo>
                    <a:pt x="212162" y="138797"/>
                  </a:lnTo>
                  <a:lnTo>
                    <a:pt x="202820" y="133422"/>
                  </a:lnTo>
                  <a:lnTo>
                    <a:pt x="212162" y="128009"/>
                  </a:lnTo>
                  <a:close/>
                  <a:moveTo>
                    <a:pt x="231810" y="128009"/>
                  </a:moveTo>
                  <a:lnTo>
                    <a:pt x="241153" y="133422"/>
                  </a:lnTo>
                  <a:lnTo>
                    <a:pt x="231810" y="138797"/>
                  </a:lnTo>
                  <a:lnTo>
                    <a:pt x="222505" y="133422"/>
                  </a:lnTo>
                  <a:lnTo>
                    <a:pt x="231810" y="128009"/>
                  </a:lnTo>
                  <a:close/>
                  <a:moveTo>
                    <a:pt x="251496" y="128009"/>
                  </a:moveTo>
                  <a:lnTo>
                    <a:pt x="260838" y="133422"/>
                  </a:lnTo>
                  <a:lnTo>
                    <a:pt x="251496" y="138797"/>
                  </a:lnTo>
                  <a:lnTo>
                    <a:pt x="242153" y="133422"/>
                  </a:lnTo>
                  <a:lnTo>
                    <a:pt x="251496" y="128009"/>
                  </a:lnTo>
                  <a:close/>
                  <a:moveTo>
                    <a:pt x="271181" y="128009"/>
                  </a:moveTo>
                  <a:lnTo>
                    <a:pt x="280523" y="133422"/>
                  </a:lnTo>
                  <a:lnTo>
                    <a:pt x="271181" y="138797"/>
                  </a:lnTo>
                  <a:lnTo>
                    <a:pt x="261839" y="133422"/>
                  </a:lnTo>
                  <a:lnTo>
                    <a:pt x="271181" y="128009"/>
                  </a:lnTo>
                  <a:close/>
                  <a:moveTo>
                    <a:pt x="25246" y="133718"/>
                  </a:moveTo>
                  <a:lnTo>
                    <a:pt x="34588" y="139094"/>
                  </a:lnTo>
                  <a:lnTo>
                    <a:pt x="25246" y="144469"/>
                  </a:lnTo>
                  <a:lnTo>
                    <a:pt x="15904" y="139094"/>
                  </a:lnTo>
                  <a:lnTo>
                    <a:pt x="25246" y="133718"/>
                  </a:lnTo>
                  <a:close/>
                  <a:moveTo>
                    <a:pt x="44931" y="133718"/>
                  </a:moveTo>
                  <a:lnTo>
                    <a:pt x="54236" y="139094"/>
                  </a:lnTo>
                  <a:lnTo>
                    <a:pt x="44931" y="144469"/>
                  </a:lnTo>
                  <a:lnTo>
                    <a:pt x="35589" y="139094"/>
                  </a:lnTo>
                  <a:lnTo>
                    <a:pt x="44931" y="133718"/>
                  </a:lnTo>
                  <a:close/>
                  <a:moveTo>
                    <a:pt x="64579" y="133718"/>
                  </a:moveTo>
                  <a:lnTo>
                    <a:pt x="73921" y="139094"/>
                  </a:lnTo>
                  <a:lnTo>
                    <a:pt x="64579" y="144469"/>
                  </a:lnTo>
                  <a:lnTo>
                    <a:pt x="55274" y="139094"/>
                  </a:lnTo>
                  <a:lnTo>
                    <a:pt x="64579" y="133718"/>
                  </a:lnTo>
                  <a:close/>
                  <a:moveTo>
                    <a:pt x="84264" y="133718"/>
                  </a:moveTo>
                  <a:lnTo>
                    <a:pt x="93606" y="139094"/>
                  </a:lnTo>
                  <a:lnTo>
                    <a:pt x="84264" y="144469"/>
                  </a:lnTo>
                  <a:lnTo>
                    <a:pt x="74922" y="139094"/>
                  </a:lnTo>
                  <a:lnTo>
                    <a:pt x="84264" y="133718"/>
                  </a:lnTo>
                  <a:close/>
                  <a:moveTo>
                    <a:pt x="103950" y="133718"/>
                  </a:moveTo>
                  <a:lnTo>
                    <a:pt x="113255" y="139094"/>
                  </a:lnTo>
                  <a:lnTo>
                    <a:pt x="103950" y="144469"/>
                  </a:lnTo>
                  <a:lnTo>
                    <a:pt x="94607" y="139094"/>
                  </a:lnTo>
                  <a:lnTo>
                    <a:pt x="103950" y="133718"/>
                  </a:lnTo>
                  <a:close/>
                  <a:moveTo>
                    <a:pt x="123598" y="133718"/>
                  </a:moveTo>
                  <a:lnTo>
                    <a:pt x="132940" y="139094"/>
                  </a:lnTo>
                  <a:lnTo>
                    <a:pt x="123598" y="144469"/>
                  </a:lnTo>
                  <a:lnTo>
                    <a:pt x="114293" y="139094"/>
                  </a:lnTo>
                  <a:lnTo>
                    <a:pt x="123598" y="133718"/>
                  </a:lnTo>
                  <a:close/>
                  <a:moveTo>
                    <a:pt x="143283" y="133718"/>
                  </a:moveTo>
                  <a:lnTo>
                    <a:pt x="152625" y="139094"/>
                  </a:lnTo>
                  <a:lnTo>
                    <a:pt x="143283" y="144469"/>
                  </a:lnTo>
                  <a:lnTo>
                    <a:pt x="133978" y="139094"/>
                  </a:lnTo>
                  <a:lnTo>
                    <a:pt x="143283" y="133718"/>
                  </a:lnTo>
                  <a:close/>
                  <a:moveTo>
                    <a:pt x="162968" y="133718"/>
                  </a:moveTo>
                  <a:lnTo>
                    <a:pt x="172310" y="139094"/>
                  </a:lnTo>
                  <a:lnTo>
                    <a:pt x="162968" y="144469"/>
                  </a:lnTo>
                  <a:lnTo>
                    <a:pt x="153626" y="139094"/>
                  </a:lnTo>
                  <a:lnTo>
                    <a:pt x="162968" y="133718"/>
                  </a:lnTo>
                  <a:close/>
                  <a:moveTo>
                    <a:pt x="182653" y="133718"/>
                  </a:moveTo>
                  <a:lnTo>
                    <a:pt x="191958" y="139094"/>
                  </a:lnTo>
                  <a:lnTo>
                    <a:pt x="182653" y="144469"/>
                  </a:lnTo>
                  <a:lnTo>
                    <a:pt x="173311" y="139094"/>
                  </a:lnTo>
                  <a:lnTo>
                    <a:pt x="182653" y="133718"/>
                  </a:lnTo>
                  <a:close/>
                  <a:moveTo>
                    <a:pt x="202301" y="133718"/>
                  </a:moveTo>
                  <a:lnTo>
                    <a:pt x="211643" y="139094"/>
                  </a:lnTo>
                  <a:lnTo>
                    <a:pt x="202301" y="144469"/>
                  </a:lnTo>
                  <a:lnTo>
                    <a:pt x="192996" y="139094"/>
                  </a:lnTo>
                  <a:lnTo>
                    <a:pt x="202301" y="133718"/>
                  </a:lnTo>
                  <a:close/>
                  <a:moveTo>
                    <a:pt x="221986" y="133718"/>
                  </a:moveTo>
                  <a:lnTo>
                    <a:pt x="231328" y="139094"/>
                  </a:lnTo>
                  <a:lnTo>
                    <a:pt x="221986" y="144469"/>
                  </a:lnTo>
                  <a:lnTo>
                    <a:pt x="212644" y="139094"/>
                  </a:lnTo>
                  <a:lnTo>
                    <a:pt x="221986" y="133718"/>
                  </a:lnTo>
                  <a:close/>
                  <a:moveTo>
                    <a:pt x="241672" y="133718"/>
                  </a:moveTo>
                  <a:lnTo>
                    <a:pt x="250977" y="139094"/>
                  </a:lnTo>
                  <a:lnTo>
                    <a:pt x="241672" y="144469"/>
                  </a:lnTo>
                  <a:lnTo>
                    <a:pt x="232329" y="139094"/>
                  </a:lnTo>
                  <a:lnTo>
                    <a:pt x="241672" y="133718"/>
                  </a:lnTo>
                  <a:close/>
                  <a:moveTo>
                    <a:pt x="261357" y="133718"/>
                  </a:moveTo>
                  <a:lnTo>
                    <a:pt x="270662" y="139094"/>
                  </a:lnTo>
                  <a:lnTo>
                    <a:pt x="261357" y="144469"/>
                  </a:lnTo>
                  <a:lnTo>
                    <a:pt x="252015" y="139094"/>
                  </a:lnTo>
                  <a:lnTo>
                    <a:pt x="261357" y="133718"/>
                  </a:lnTo>
                  <a:close/>
                  <a:moveTo>
                    <a:pt x="15385" y="139390"/>
                  </a:moveTo>
                  <a:lnTo>
                    <a:pt x="24727" y="144766"/>
                  </a:lnTo>
                  <a:lnTo>
                    <a:pt x="15385" y="150141"/>
                  </a:lnTo>
                  <a:lnTo>
                    <a:pt x="6080" y="144766"/>
                  </a:lnTo>
                  <a:lnTo>
                    <a:pt x="15385" y="139390"/>
                  </a:lnTo>
                  <a:close/>
                  <a:moveTo>
                    <a:pt x="35070" y="139390"/>
                  </a:moveTo>
                  <a:lnTo>
                    <a:pt x="44412" y="144766"/>
                  </a:lnTo>
                  <a:lnTo>
                    <a:pt x="35070" y="150141"/>
                  </a:lnTo>
                  <a:lnTo>
                    <a:pt x="25765" y="144766"/>
                  </a:lnTo>
                  <a:lnTo>
                    <a:pt x="35070" y="139390"/>
                  </a:lnTo>
                  <a:close/>
                  <a:moveTo>
                    <a:pt x="54755" y="139390"/>
                  </a:moveTo>
                  <a:lnTo>
                    <a:pt x="64097" y="144766"/>
                  </a:lnTo>
                  <a:lnTo>
                    <a:pt x="54755" y="150141"/>
                  </a:lnTo>
                  <a:lnTo>
                    <a:pt x="45413" y="144766"/>
                  </a:lnTo>
                  <a:lnTo>
                    <a:pt x="54755" y="139390"/>
                  </a:lnTo>
                  <a:close/>
                  <a:moveTo>
                    <a:pt x="74440" y="139390"/>
                  </a:moveTo>
                  <a:lnTo>
                    <a:pt x="83745" y="144766"/>
                  </a:lnTo>
                  <a:lnTo>
                    <a:pt x="74440" y="150141"/>
                  </a:lnTo>
                  <a:lnTo>
                    <a:pt x="65098" y="144766"/>
                  </a:lnTo>
                  <a:lnTo>
                    <a:pt x="74440" y="139390"/>
                  </a:lnTo>
                  <a:close/>
                  <a:moveTo>
                    <a:pt x="94088" y="139390"/>
                  </a:moveTo>
                  <a:lnTo>
                    <a:pt x="103431" y="144766"/>
                  </a:lnTo>
                  <a:lnTo>
                    <a:pt x="94088" y="150141"/>
                  </a:lnTo>
                  <a:lnTo>
                    <a:pt x="84783" y="144766"/>
                  </a:lnTo>
                  <a:lnTo>
                    <a:pt x="94088" y="139390"/>
                  </a:lnTo>
                  <a:close/>
                  <a:moveTo>
                    <a:pt x="113774" y="139390"/>
                  </a:moveTo>
                  <a:lnTo>
                    <a:pt x="123116" y="144766"/>
                  </a:lnTo>
                  <a:lnTo>
                    <a:pt x="113774" y="150141"/>
                  </a:lnTo>
                  <a:lnTo>
                    <a:pt x="104431" y="144766"/>
                  </a:lnTo>
                  <a:lnTo>
                    <a:pt x="113774" y="139390"/>
                  </a:lnTo>
                  <a:close/>
                  <a:moveTo>
                    <a:pt x="133459" y="139390"/>
                  </a:moveTo>
                  <a:lnTo>
                    <a:pt x="142764" y="144766"/>
                  </a:lnTo>
                  <a:lnTo>
                    <a:pt x="133459" y="150141"/>
                  </a:lnTo>
                  <a:lnTo>
                    <a:pt x="124117" y="144766"/>
                  </a:lnTo>
                  <a:lnTo>
                    <a:pt x="133459" y="139390"/>
                  </a:lnTo>
                  <a:close/>
                  <a:moveTo>
                    <a:pt x="153144" y="139390"/>
                  </a:moveTo>
                  <a:lnTo>
                    <a:pt x="162449" y="144766"/>
                  </a:lnTo>
                  <a:lnTo>
                    <a:pt x="153144" y="150141"/>
                  </a:lnTo>
                  <a:lnTo>
                    <a:pt x="143802" y="144766"/>
                  </a:lnTo>
                  <a:lnTo>
                    <a:pt x="153144" y="139390"/>
                  </a:lnTo>
                  <a:close/>
                  <a:moveTo>
                    <a:pt x="172792" y="139390"/>
                  </a:moveTo>
                  <a:lnTo>
                    <a:pt x="182134" y="144766"/>
                  </a:lnTo>
                  <a:lnTo>
                    <a:pt x="172792" y="150141"/>
                  </a:lnTo>
                  <a:lnTo>
                    <a:pt x="163487" y="144766"/>
                  </a:lnTo>
                  <a:lnTo>
                    <a:pt x="172792" y="139390"/>
                  </a:lnTo>
                  <a:close/>
                  <a:moveTo>
                    <a:pt x="192477" y="139390"/>
                  </a:moveTo>
                  <a:lnTo>
                    <a:pt x="201819" y="144766"/>
                  </a:lnTo>
                  <a:lnTo>
                    <a:pt x="192477" y="150141"/>
                  </a:lnTo>
                  <a:lnTo>
                    <a:pt x="183135" y="144766"/>
                  </a:lnTo>
                  <a:lnTo>
                    <a:pt x="192477" y="139390"/>
                  </a:lnTo>
                  <a:close/>
                  <a:moveTo>
                    <a:pt x="212162" y="139390"/>
                  </a:moveTo>
                  <a:lnTo>
                    <a:pt x="221467" y="144766"/>
                  </a:lnTo>
                  <a:lnTo>
                    <a:pt x="212162" y="150141"/>
                  </a:lnTo>
                  <a:lnTo>
                    <a:pt x="202820" y="144766"/>
                  </a:lnTo>
                  <a:lnTo>
                    <a:pt x="212162" y="139390"/>
                  </a:lnTo>
                  <a:close/>
                  <a:moveTo>
                    <a:pt x="231810" y="139390"/>
                  </a:moveTo>
                  <a:lnTo>
                    <a:pt x="241153" y="144766"/>
                  </a:lnTo>
                  <a:lnTo>
                    <a:pt x="231810" y="150141"/>
                  </a:lnTo>
                  <a:lnTo>
                    <a:pt x="222505" y="144766"/>
                  </a:lnTo>
                  <a:lnTo>
                    <a:pt x="231810" y="139390"/>
                  </a:lnTo>
                  <a:close/>
                  <a:moveTo>
                    <a:pt x="251496" y="139390"/>
                  </a:moveTo>
                  <a:lnTo>
                    <a:pt x="260838" y="144766"/>
                  </a:lnTo>
                  <a:lnTo>
                    <a:pt x="251496" y="150141"/>
                  </a:lnTo>
                  <a:lnTo>
                    <a:pt x="242153" y="144766"/>
                  </a:lnTo>
                  <a:lnTo>
                    <a:pt x="251496" y="139390"/>
                  </a:lnTo>
                  <a:close/>
                  <a:moveTo>
                    <a:pt x="271181" y="139390"/>
                  </a:moveTo>
                  <a:lnTo>
                    <a:pt x="280523" y="144766"/>
                  </a:lnTo>
                  <a:lnTo>
                    <a:pt x="271181" y="150141"/>
                  </a:lnTo>
                  <a:lnTo>
                    <a:pt x="261839" y="144766"/>
                  </a:lnTo>
                  <a:lnTo>
                    <a:pt x="271181" y="139390"/>
                  </a:lnTo>
                  <a:close/>
                  <a:moveTo>
                    <a:pt x="25246" y="145062"/>
                  </a:moveTo>
                  <a:lnTo>
                    <a:pt x="34588" y="150438"/>
                  </a:lnTo>
                  <a:lnTo>
                    <a:pt x="25246" y="155850"/>
                  </a:lnTo>
                  <a:lnTo>
                    <a:pt x="15904" y="150438"/>
                  </a:lnTo>
                  <a:lnTo>
                    <a:pt x="25246" y="145062"/>
                  </a:lnTo>
                  <a:close/>
                  <a:moveTo>
                    <a:pt x="44931" y="145062"/>
                  </a:moveTo>
                  <a:lnTo>
                    <a:pt x="54236" y="150438"/>
                  </a:lnTo>
                  <a:lnTo>
                    <a:pt x="44931" y="155850"/>
                  </a:lnTo>
                  <a:lnTo>
                    <a:pt x="35589" y="150438"/>
                  </a:lnTo>
                  <a:lnTo>
                    <a:pt x="44931" y="145062"/>
                  </a:lnTo>
                  <a:close/>
                  <a:moveTo>
                    <a:pt x="64579" y="145062"/>
                  </a:moveTo>
                  <a:lnTo>
                    <a:pt x="73921" y="150438"/>
                  </a:lnTo>
                  <a:lnTo>
                    <a:pt x="64579" y="155850"/>
                  </a:lnTo>
                  <a:lnTo>
                    <a:pt x="55274" y="150438"/>
                  </a:lnTo>
                  <a:lnTo>
                    <a:pt x="64579" y="145062"/>
                  </a:lnTo>
                  <a:close/>
                  <a:moveTo>
                    <a:pt x="84264" y="145062"/>
                  </a:moveTo>
                  <a:lnTo>
                    <a:pt x="93606" y="150438"/>
                  </a:lnTo>
                  <a:lnTo>
                    <a:pt x="84264" y="155850"/>
                  </a:lnTo>
                  <a:lnTo>
                    <a:pt x="74922" y="150438"/>
                  </a:lnTo>
                  <a:lnTo>
                    <a:pt x="84264" y="145062"/>
                  </a:lnTo>
                  <a:close/>
                  <a:moveTo>
                    <a:pt x="103950" y="145062"/>
                  </a:moveTo>
                  <a:lnTo>
                    <a:pt x="113255" y="150438"/>
                  </a:lnTo>
                  <a:lnTo>
                    <a:pt x="103950" y="155850"/>
                  </a:lnTo>
                  <a:lnTo>
                    <a:pt x="94607" y="150438"/>
                  </a:lnTo>
                  <a:lnTo>
                    <a:pt x="103950" y="145062"/>
                  </a:lnTo>
                  <a:close/>
                  <a:moveTo>
                    <a:pt x="123598" y="145062"/>
                  </a:moveTo>
                  <a:lnTo>
                    <a:pt x="132940" y="150438"/>
                  </a:lnTo>
                  <a:lnTo>
                    <a:pt x="123598" y="155850"/>
                  </a:lnTo>
                  <a:lnTo>
                    <a:pt x="114293" y="150438"/>
                  </a:lnTo>
                  <a:lnTo>
                    <a:pt x="123598" y="145062"/>
                  </a:lnTo>
                  <a:close/>
                  <a:moveTo>
                    <a:pt x="143283" y="145062"/>
                  </a:moveTo>
                  <a:lnTo>
                    <a:pt x="152625" y="150438"/>
                  </a:lnTo>
                  <a:lnTo>
                    <a:pt x="143283" y="155850"/>
                  </a:lnTo>
                  <a:lnTo>
                    <a:pt x="133978" y="150438"/>
                  </a:lnTo>
                  <a:lnTo>
                    <a:pt x="143283" y="145062"/>
                  </a:lnTo>
                  <a:close/>
                  <a:moveTo>
                    <a:pt x="162968" y="145062"/>
                  </a:moveTo>
                  <a:lnTo>
                    <a:pt x="172310" y="150438"/>
                  </a:lnTo>
                  <a:lnTo>
                    <a:pt x="162968" y="155850"/>
                  </a:lnTo>
                  <a:lnTo>
                    <a:pt x="153626" y="150438"/>
                  </a:lnTo>
                  <a:lnTo>
                    <a:pt x="162968" y="145062"/>
                  </a:lnTo>
                  <a:close/>
                  <a:moveTo>
                    <a:pt x="182653" y="145062"/>
                  </a:moveTo>
                  <a:lnTo>
                    <a:pt x="191958" y="150438"/>
                  </a:lnTo>
                  <a:lnTo>
                    <a:pt x="182653" y="155850"/>
                  </a:lnTo>
                  <a:lnTo>
                    <a:pt x="173311" y="150438"/>
                  </a:lnTo>
                  <a:lnTo>
                    <a:pt x="182653" y="145062"/>
                  </a:lnTo>
                  <a:close/>
                  <a:moveTo>
                    <a:pt x="202301" y="145062"/>
                  </a:moveTo>
                  <a:lnTo>
                    <a:pt x="211643" y="150438"/>
                  </a:lnTo>
                  <a:lnTo>
                    <a:pt x="202301" y="155850"/>
                  </a:lnTo>
                  <a:lnTo>
                    <a:pt x="192996" y="150438"/>
                  </a:lnTo>
                  <a:lnTo>
                    <a:pt x="202301" y="145062"/>
                  </a:lnTo>
                  <a:close/>
                  <a:moveTo>
                    <a:pt x="221986" y="145062"/>
                  </a:moveTo>
                  <a:lnTo>
                    <a:pt x="231328" y="150438"/>
                  </a:lnTo>
                  <a:lnTo>
                    <a:pt x="221986" y="155850"/>
                  </a:lnTo>
                  <a:lnTo>
                    <a:pt x="212644" y="150438"/>
                  </a:lnTo>
                  <a:lnTo>
                    <a:pt x="221986" y="145062"/>
                  </a:lnTo>
                  <a:close/>
                  <a:moveTo>
                    <a:pt x="241672" y="145062"/>
                  </a:moveTo>
                  <a:lnTo>
                    <a:pt x="250977" y="150438"/>
                  </a:lnTo>
                  <a:lnTo>
                    <a:pt x="241672" y="155850"/>
                  </a:lnTo>
                  <a:lnTo>
                    <a:pt x="232329" y="150438"/>
                  </a:lnTo>
                  <a:lnTo>
                    <a:pt x="241672" y="145062"/>
                  </a:lnTo>
                  <a:close/>
                  <a:moveTo>
                    <a:pt x="261357" y="145062"/>
                  </a:moveTo>
                  <a:lnTo>
                    <a:pt x="270662" y="150438"/>
                  </a:lnTo>
                  <a:lnTo>
                    <a:pt x="261357" y="155850"/>
                  </a:lnTo>
                  <a:lnTo>
                    <a:pt x="252015" y="150438"/>
                  </a:lnTo>
                  <a:lnTo>
                    <a:pt x="261357" y="145062"/>
                  </a:lnTo>
                  <a:close/>
                  <a:moveTo>
                    <a:pt x="10121" y="0"/>
                  </a:moveTo>
                  <a:lnTo>
                    <a:pt x="14903" y="2780"/>
                  </a:lnTo>
                  <a:lnTo>
                    <a:pt x="5561" y="8156"/>
                  </a:lnTo>
                  <a:lnTo>
                    <a:pt x="0" y="4968"/>
                  </a:lnTo>
                  <a:lnTo>
                    <a:pt x="0" y="5561"/>
                  </a:lnTo>
                  <a:lnTo>
                    <a:pt x="5042" y="8452"/>
                  </a:lnTo>
                  <a:lnTo>
                    <a:pt x="0" y="11381"/>
                  </a:lnTo>
                  <a:lnTo>
                    <a:pt x="0" y="11974"/>
                  </a:lnTo>
                  <a:lnTo>
                    <a:pt x="5561" y="8749"/>
                  </a:lnTo>
                  <a:lnTo>
                    <a:pt x="14903" y="14124"/>
                  </a:lnTo>
                  <a:lnTo>
                    <a:pt x="5561" y="19537"/>
                  </a:lnTo>
                  <a:lnTo>
                    <a:pt x="0" y="16312"/>
                  </a:lnTo>
                  <a:lnTo>
                    <a:pt x="0" y="16905"/>
                  </a:lnTo>
                  <a:lnTo>
                    <a:pt x="5042" y="19833"/>
                  </a:lnTo>
                  <a:lnTo>
                    <a:pt x="0" y="22725"/>
                  </a:lnTo>
                  <a:lnTo>
                    <a:pt x="0" y="23318"/>
                  </a:lnTo>
                  <a:lnTo>
                    <a:pt x="5561" y="20130"/>
                  </a:lnTo>
                  <a:lnTo>
                    <a:pt x="14903" y="25505"/>
                  </a:lnTo>
                  <a:lnTo>
                    <a:pt x="5561" y="30881"/>
                  </a:lnTo>
                  <a:lnTo>
                    <a:pt x="0" y="27693"/>
                  </a:lnTo>
                  <a:lnTo>
                    <a:pt x="0" y="28249"/>
                  </a:lnTo>
                  <a:lnTo>
                    <a:pt x="5042" y="31177"/>
                  </a:lnTo>
                  <a:lnTo>
                    <a:pt x="0" y="34106"/>
                  </a:lnTo>
                  <a:lnTo>
                    <a:pt x="0" y="34662"/>
                  </a:lnTo>
                  <a:lnTo>
                    <a:pt x="5561" y="31474"/>
                  </a:lnTo>
                  <a:lnTo>
                    <a:pt x="14903" y="36849"/>
                  </a:lnTo>
                  <a:lnTo>
                    <a:pt x="5561" y="42262"/>
                  </a:lnTo>
                  <a:lnTo>
                    <a:pt x="0" y="39037"/>
                  </a:lnTo>
                  <a:lnTo>
                    <a:pt x="0" y="39630"/>
                  </a:lnTo>
                  <a:lnTo>
                    <a:pt x="5042" y="42521"/>
                  </a:lnTo>
                  <a:lnTo>
                    <a:pt x="0" y="45450"/>
                  </a:lnTo>
                  <a:lnTo>
                    <a:pt x="0" y="46043"/>
                  </a:lnTo>
                  <a:lnTo>
                    <a:pt x="5561" y="42818"/>
                  </a:lnTo>
                  <a:lnTo>
                    <a:pt x="14903" y="48230"/>
                  </a:lnTo>
                  <a:lnTo>
                    <a:pt x="5561" y="53606"/>
                  </a:lnTo>
                  <a:lnTo>
                    <a:pt x="0" y="50381"/>
                  </a:lnTo>
                  <a:lnTo>
                    <a:pt x="0" y="50974"/>
                  </a:lnTo>
                  <a:lnTo>
                    <a:pt x="5042" y="53902"/>
                  </a:lnTo>
                  <a:lnTo>
                    <a:pt x="0" y="56794"/>
                  </a:lnTo>
                  <a:lnTo>
                    <a:pt x="0" y="57387"/>
                  </a:lnTo>
                  <a:lnTo>
                    <a:pt x="5561" y="54199"/>
                  </a:lnTo>
                  <a:lnTo>
                    <a:pt x="14903" y="59574"/>
                  </a:lnTo>
                  <a:lnTo>
                    <a:pt x="5561" y="64950"/>
                  </a:lnTo>
                  <a:lnTo>
                    <a:pt x="0" y="61762"/>
                  </a:lnTo>
                  <a:lnTo>
                    <a:pt x="0" y="62355"/>
                  </a:lnTo>
                  <a:lnTo>
                    <a:pt x="5042" y="65246"/>
                  </a:lnTo>
                  <a:lnTo>
                    <a:pt x="0" y="68175"/>
                  </a:lnTo>
                  <a:lnTo>
                    <a:pt x="0" y="68768"/>
                  </a:lnTo>
                  <a:lnTo>
                    <a:pt x="5561" y="65543"/>
                  </a:lnTo>
                  <a:lnTo>
                    <a:pt x="14903" y="70918"/>
                  </a:lnTo>
                  <a:lnTo>
                    <a:pt x="5561" y="76331"/>
                  </a:lnTo>
                  <a:lnTo>
                    <a:pt x="0" y="73106"/>
                  </a:lnTo>
                  <a:lnTo>
                    <a:pt x="0" y="73699"/>
                  </a:lnTo>
                  <a:lnTo>
                    <a:pt x="5042" y="76627"/>
                  </a:lnTo>
                  <a:lnTo>
                    <a:pt x="0" y="79519"/>
                  </a:lnTo>
                  <a:lnTo>
                    <a:pt x="0" y="80112"/>
                  </a:lnTo>
                  <a:lnTo>
                    <a:pt x="5561" y="76924"/>
                  </a:lnTo>
                  <a:lnTo>
                    <a:pt x="14903" y="82299"/>
                  </a:lnTo>
                  <a:lnTo>
                    <a:pt x="5561" y="87675"/>
                  </a:lnTo>
                  <a:lnTo>
                    <a:pt x="0" y="84487"/>
                  </a:lnTo>
                  <a:lnTo>
                    <a:pt x="0" y="85043"/>
                  </a:lnTo>
                  <a:lnTo>
                    <a:pt x="5042" y="87971"/>
                  </a:lnTo>
                  <a:lnTo>
                    <a:pt x="0" y="90900"/>
                  </a:lnTo>
                  <a:lnTo>
                    <a:pt x="0" y="91493"/>
                  </a:lnTo>
                  <a:lnTo>
                    <a:pt x="5561" y="88268"/>
                  </a:lnTo>
                  <a:lnTo>
                    <a:pt x="14903" y="93643"/>
                  </a:lnTo>
                  <a:lnTo>
                    <a:pt x="5561" y="99056"/>
                  </a:lnTo>
                  <a:lnTo>
                    <a:pt x="0" y="95831"/>
                  </a:lnTo>
                  <a:lnTo>
                    <a:pt x="0" y="96424"/>
                  </a:lnTo>
                  <a:lnTo>
                    <a:pt x="5042" y="99353"/>
                  </a:lnTo>
                  <a:lnTo>
                    <a:pt x="0" y="102244"/>
                  </a:lnTo>
                  <a:lnTo>
                    <a:pt x="0" y="102837"/>
                  </a:lnTo>
                  <a:lnTo>
                    <a:pt x="5561" y="99612"/>
                  </a:lnTo>
                  <a:lnTo>
                    <a:pt x="14903" y="105025"/>
                  </a:lnTo>
                  <a:lnTo>
                    <a:pt x="5561" y="110400"/>
                  </a:lnTo>
                  <a:lnTo>
                    <a:pt x="0" y="107175"/>
                  </a:lnTo>
                  <a:lnTo>
                    <a:pt x="0" y="107768"/>
                  </a:lnTo>
                  <a:lnTo>
                    <a:pt x="5042" y="110697"/>
                  </a:lnTo>
                  <a:lnTo>
                    <a:pt x="0" y="113625"/>
                  </a:lnTo>
                  <a:lnTo>
                    <a:pt x="0" y="114181"/>
                  </a:lnTo>
                  <a:lnTo>
                    <a:pt x="5561" y="110993"/>
                  </a:lnTo>
                  <a:lnTo>
                    <a:pt x="14903" y="116369"/>
                  </a:lnTo>
                  <a:lnTo>
                    <a:pt x="5561" y="121744"/>
                  </a:lnTo>
                  <a:lnTo>
                    <a:pt x="0" y="118556"/>
                  </a:lnTo>
                  <a:lnTo>
                    <a:pt x="0" y="119149"/>
                  </a:lnTo>
                  <a:lnTo>
                    <a:pt x="5042" y="122040"/>
                  </a:lnTo>
                  <a:lnTo>
                    <a:pt x="0" y="124969"/>
                  </a:lnTo>
                  <a:lnTo>
                    <a:pt x="0" y="125562"/>
                  </a:lnTo>
                  <a:lnTo>
                    <a:pt x="5561" y="122337"/>
                  </a:lnTo>
                  <a:lnTo>
                    <a:pt x="14903" y="127750"/>
                  </a:lnTo>
                  <a:lnTo>
                    <a:pt x="5561" y="133125"/>
                  </a:lnTo>
                  <a:lnTo>
                    <a:pt x="0" y="129900"/>
                  </a:lnTo>
                  <a:lnTo>
                    <a:pt x="0" y="130493"/>
                  </a:lnTo>
                  <a:lnTo>
                    <a:pt x="5042" y="133422"/>
                  </a:lnTo>
                  <a:lnTo>
                    <a:pt x="0" y="136313"/>
                  </a:lnTo>
                  <a:lnTo>
                    <a:pt x="0" y="136906"/>
                  </a:lnTo>
                  <a:lnTo>
                    <a:pt x="5561" y="133718"/>
                  </a:lnTo>
                  <a:lnTo>
                    <a:pt x="14903" y="139094"/>
                  </a:lnTo>
                  <a:lnTo>
                    <a:pt x="5561" y="144469"/>
                  </a:lnTo>
                  <a:lnTo>
                    <a:pt x="0" y="141281"/>
                  </a:lnTo>
                  <a:lnTo>
                    <a:pt x="0" y="141874"/>
                  </a:lnTo>
                  <a:lnTo>
                    <a:pt x="5042" y="144766"/>
                  </a:lnTo>
                  <a:lnTo>
                    <a:pt x="0" y="147694"/>
                  </a:lnTo>
                  <a:lnTo>
                    <a:pt x="0" y="148287"/>
                  </a:lnTo>
                  <a:lnTo>
                    <a:pt x="5561" y="145062"/>
                  </a:lnTo>
                  <a:lnTo>
                    <a:pt x="14903" y="150438"/>
                  </a:lnTo>
                  <a:lnTo>
                    <a:pt x="5561" y="155850"/>
                  </a:lnTo>
                  <a:lnTo>
                    <a:pt x="0" y="152625"/>
                  </a:lnTo>
                  <a:lnTo>
                    <a:pt x="0" y="153218"/>
                  </a:lnTo>
                  <a:lnTo>
                    <a:pt x="5042" y="156147"/>
                  </a:lnTo>
                  <a:lnTo>
                    <a:pt x="0" y="159038"/>
                  </a:lnTo>
                  <a:lnTo>
                    <a:pt x="0" y="159631"/>
                  </a:lnTo>
                  <a:lnTo>
                    <a:pt x="5561" y="156406"/>
                  </a:lnTo>
                  <a:lnTo>
                    <a:pt x="14384" y="161522"/>
                  </a:lnTo>
                  <a:lnTo>
                    <a:pt x="15385" y="161522"/>
                  </a:lnTo>
                  <a:lnTo>
                    <a:pt x="6080" y="156147"/>
                  </a:lnTo>
                  <a:lnTo>
                    <a:pt x="15385" y="150734"/>
                  </a:lnTo>
                  <a:lnTo>
                    <a:pt x="24727" y="156147"/>
                  </a:lnTo>
                  <a:lnTo>
                    <a:pt x="15385" y="161522"/>
                  </a:lnTo>
                  <a:lnTo>
                    <a:pt x="16423" y="161522"/>
                  </a:lnTo>
                  <a:lnTo>
                    <a:pt x="25246" y="156406"/>
                  </a:lnTo>
                  <a:lnTo>
                    <a:pt x="34069" y="161522"/>
                  </a:lnTo>
                  <a:lnTo>
                    <a:pt x="35070" y="161522"/>
                  </a:lnTo>
                  <a:lnTo>
                    <a:pt x="25765" y="156147"/>
                  </a:lnTo>
                  <a:lnTo>
                    <a:pt x="35070" y="150734"/>
                  </a:lnTo>
                  <a:lnTo>
                    <a:pt x="44412" y="156147"/>
                  </a:lnTo>
                  <a:lnTo>
                    <a:pt x="35070" y="161522"/>
                  </a:lnTo>
                  <a:lnTo>
                    <a:pt x="36108" y="161522"/>
                  </a:lnTo>
                  <a:lnTo>
                    <a:pt x="44931" y="156406"/>
                  </a:lnTo>
                  <a:lnTo>
                    <a:pt x="53754" y="161522"/>
                  </a:lnTo>
                  <a:lnTo>
                    <a:pt x="54755" y="161522"/>
                  </a:lnTo>
                  <a:lnTo>
                    <a:pt x="45413" y="156147"/>
                  </a:lnTo>
                  <a:lnTo>
                    <a:pt x="54755" y="150734"/>
                  </a:lnTo>
                  <a:lnTo>
                    <a:pt x="64097" y="156147"/>
                  </a:lnTo>
                  <a:lnTo>
                    <a:pt x="54755" y="161522"/>
                  </a:lnTo>
                  <a:lnTo>
                    <a:pt x="55756" y="161522"/>
                  </a:lnTo>
                  <a:lnTo>
                    <a:pt x="64579" y="156406"/>
                  </a:lnTo>
                  <a:lnTo>
                    <a:pt x="73402" y="161522"/>
                  </a:lnTo>
                  <a:lnTo>
                    <a:pt x="74440" y="161522"/>
                  </a:lnTo>
                  <a:lnTo>
                    <a:pt x="65098" y="156147"/>
                  </a:lnTo>
                  <a:lnTo>
                    <a:pt x="74440" y="150734"/>
                  </a:lnTo>
                  <a:lnTo>
                    <a:pt x="83745" y="156147"/>
                  </a:lnTo>
                  <a:lnTo>
                    <a:pt x="74440" y="161522"/>
                  </a:lnTo>
                  <a:lnTo>
                    <a:pt x="75441" y="161522"/>
                  </a:lnTo>
                  <a:lnTo>
                    <a:pt x="84264" y="156406"/>
                  </a:lnTo>
                  <a:lnTo>
                    <a:pt x="93087" y="161522"/>
                  </a:lnTo>
                  <a:lnTo>
                    <a:pt x="94088" y="161522"/>
                  </a:lnTo>
                  <a:lnTo>
                    <a:pt x="84783" y="156147"/>
                  </a:lnTo>
                  <a:lnTo>
                    <a:pt x="94088" y="150734"/>
                  </a:lnTo>
                  <a:lnTo>
                    <a:pt x="103431" y="156147"/>
                  </a:lnTo>
                  <a:lnTo>
                    <a:pt x="94088" y="161522"/>
                  </a:lnTo>
                  <a:lnTo>
                    <a:pt x="95126" y="161522"/>
                  </a:lnTo>
                  <a:lnTo>
                    <a:pt x="103950" y="156406"/>
                  </a:lnTo>
                  <a:lnTo>
                    <a:pt x="112773" y="161522"/>
                  </a:lnTo>
                  <a:lnTo>
                    <a:pt x="113774" y="161522"/>
                  </a:lnTo>
                  <a:lnTo>
                    <a:pt x="104431" y="156147"/>
                  </a:lnTo>
                  <a:lnTo>
                    <a:pt x="113774" y="150734"/>
                  </a:lnTo>
                  <a:lnTo>
                    <a:pt x="123116" y="156147"/>
                  </a:lnTo>
                  <a:lnTo>
                    <a:pt x="113774" y="161522"/>
                  </a:lnTo>
                  <a:lnTo>
                    <a:pt x="114775" y="161522"/>
                  </a:lnTo>
                  <a:lnTo>
                    <a:pt x="123598" y="156443"/>
                  </a:lnTo>
                  <a:lnTo>
                    <a:pt x="132421" y="161522"/>
                  </a:lnTo>
                  <a:lnTo>
                    <a:pt x="133459" y="161522"/>
                  </a:lnTo>
                  <a:lnTo>
                    <a:pt x="124117" y="156147"/>
                  </a:lnTo>
                  <a:lnTo>
                    <a:pt x="133459" y="150734"/>
                  </a:lnTo>
                  <a:lnTo>
                    <a:pt x="142764" y="156147"/>
                  </a:lnTo>
                  <a:lnTo>
                    <a:pt x="133459" y="161522"/>
                  </a:lnTo>
                  <a:lnTo>
                    <a:pt x="134460" y="161522"/>
                  </a:lnTo>
                  <a:lnTo>
                    <a:pt x="143283" y="156443"/>
                  </a:lnTo>
                  <a:lnTo>
                    <a:pt x="152106" y="161522"/>
                  </a:lnTo>
                  <a:lnTo>
                    <a:pt x="153144" y="161522"/>
                  </a:lnTo>
                  <a:lnTo>
                    <a:pt x="143802" y="156147"/>
                  </a:lnTo>
                  <a:lnTo>
                    <a:pt x="153144" y="150734"/>
                  </a:lnTo>
                  <a:lnTo>
                    <a:pt x="162449" y="156147"/>
                  </a:lnTo>
                  <a:lnTo>
                    <a:pt x="153144" y="161522"/>
                  </a:lnTo>
                  <a:lnTo>
                    <a:pt x="154145" y="161522"/>
                  </a:lnTo>
                  <a:lnTo>
                    <a:pt x="162968" y="156443"/>
                  </a:lnTo>
                  <a:lnTo>
                    <a:pt x="171791" y="161522"/>
                  </a:lnTo>
                  <a:lnTo>
                    <a:pt x="172792" y="161522"/>
                  </a:lnTo>
                  <a:lnTo>
                    <a:pt x="163487" y="156147"/>
                  </a:lnTo>
                  <a:lnTo>
                    <a:pt x="172792" y="150734"/>
                  </a:lnTo>
                  <a:lnTo>
                    <a:pt x="182134" y="156147"/>
                  </a:lnTo>
                  <a:lnTo>
                    <a:pt x="172792" y="161522"/>
                  </a:lnTo>
                  <a:lnTo>
                    <a:pt x="173830" y="161522"/>
                  </a:lnTo>
                  <a:lnTo>
                    <a:pt x="182653" y="156443"/>
                  </a:lnTo>
                  <a:lnTo>
                    <a:pt x="191476" y="161522"/>
                  </a:lnTo>
                  <a:lnTo>
                    <a:pt x="192477" y="161522"/>
                  </a:lnTo>
                  <a:lnTo>
                    <a:pt x="183135" y="156147"/>
                  </a:lnTo>
                  <a:lnTo>
                    <a:pt x="192477" y="150734"/>
                  </a:lnTo>
                  <a:lnTo>
                    <a:pt x="201819" y="156147"/>
                  </a:lnTo>
                  <a:lnTo>
                    <a:pt x="192477" y="161522"/>
                  </a:lnTo>
                  <a:lnTo>
                    <a:pt x="193478" y="161522"/>
                  </a:lnTo>
                  <a:lnTo>
                    <a:pt x="202301" y="156406"/>
                  </a:lnTo>
                  <a:lnTo>
                    <a:pt x="211124" y="161522"/>
                  </a:lnTo>
                  <a:lnTo>
                    <a:pt x="212162" y="161522"/>
                  </a:lnTo>
                  <a:lnTo>
                    <a:pt x="202820" y="156147"/>
                  </a:lnTo>
                  <a:lnTo>
                    <a:pt x="212162" y="150734"/>
                  </a:lnTo>
                  <a:lnTo>
                    <a:pt x="221467" y="156147"/>
                  </a:lnTo>
                  <a:lnTo>
                    <a:pt x="212162" y="161522"/>
                  </a:lnTo>
                  <a:lnTo>
                    <a:pt x="213163" y="161522"/>
                  </a:lnTo>
                  <a:lnTo>
                    <a:pt x="221986" y="156406"/>
                  </a:lnTo>
                  <a:lnTo>
                    <a:pt x="230809" y="161522"/>
                  </a:lnTo>
                  <a:lnTo>
                    <a:pt x="231810" y="161522"/>
                  </a:lnTo>
                  <a:lnTo>
                    <a:pt x="222505" y="156147"/>
                  </a:lnTo>
                  <a:lnTo>
                    <a:pt x="231810" y="150734"/>
                  </a:lnTo>
                  <a:lnTo>
                    <a:pt x="241153" y="156147"/>
                  </a:lnTo>
                  <a:lnTo>
                    <a:pt x="231810" y="161522"/>
                  </a:lnTo>
                  <a:lnTo>
                    <a:pt x="232848" y="161522"/>
                  </a:lnTo>
                  <a:lnTo>
                    <a:pt x="241672" y="156406"/>
                  </a:lnTo>
                  <a:lnTo>
                    <a:pt x="250495" y="161522"/>
                  </a:lnTo>
                  <a:lnTo>
                    <a:pt x="251496" y="161522"/>
                  </a:lnTo>
                  <a:lnTo>
                    <a:pt x="242153" y="156147"/>
                  </a:lnTo>
                  <a:lnTo>
                    <a:pt x="251496" y="150734"/>
                  </a:lnTo>
                  <a:lnTo>
                    <a:pt x="260838" y="156147"/>
                  </a:lnTo>
                  <a:lnTo>
                    <a:pt x="251496" y="161522"/>
                  </a:lnTo>
                  <a:lnTo>
                    <a:pt x="252534" y="161522"/>
                  </a:lnTo>
                  <a:lnTo>
                    <a:pt x="261357" y="156443"/>
                  </a:lnTo>
                  <a:lnTo>
                    <a:pt x="270180" y="161522"/>
                  </a:lnTo>
                  <a:lnTo>
                    <a:pt x="271181" y="161522"/>
                  </a:lnTo>
                  <a:lnTo>
                    <a:pt x="261839" y="156147"/>
                  </a:lnTo>
                  <a:lnTo>
                    <a:pt x="271181" y="150734"/>
                  </a:lnTo>
                  <a:lnTo>
                    <a:pt x="280523" y="156147"/>
                  </a:lnTo>
                  <a:lnTo>
                    <a:pt x="271181" y="161522"/>
                  </a:lnTo>
                  <a:lnTo>
                    <a:pt x="272182" y="161522"/>
                  </a:lnTo>
                  <a:lnTo>
                    <a:pt x="281005" y="156443"/>
                  </a:lnTo>
                  <a:lnTo>
                    <a:pt x="285750" y="159149"/>
                  </a:lnTo>
                  <a:lnTo>
                    <a:pt x="285750" y="158556"/>
                  </a:lnTo>
                  <a:lnTo>
                    <a:pt x="281524" y="156147"/>
                  </a:lnTo>
                  <a:lnTo>
                    <a:pt x="285750" y="153700"/>
                  </a:lnTo>
                  <a:lnTo>
                    <a:pt x="285750" y="153107"/>
                  </a:lnTo>
                  <a:lnTo>
                    <a:pt x="281005" y="155850"/>
                  </a:lnTo>
                  <a:lnTo>
                    <a:pt x="271700" y="150438"/>
                  </a:lnTo>
                  <a:lnTo>
                    <a:pt x="281005" y="145062"/>
                  </a:lnTo>
                  <a:lnTo>
                    <a:pt x="285750" y="147805"/>
                  </a:lnTo>
                  <a:lnTo>
                    <a:pt x="285750" y="147212"/>
                  </a:lnTo>
                  <a:lnTo>
                    <a:pt x="281524" y="144766"/>
                  </a:lnTo>
                  <a:lnTo>
                    <a:pt x="285750" y="142319"/>
                  </a:lnTo>
                  <a:lnTo>
                    <a:pt x="285750" y="141763"/>
                  </a:lnTo>
                  <a:lnTo>
                    <a:pt x="281005" y="144469"/>
                  </a:lnTo>
                  <a:lnTo>
                    <a:pt x="271700" y="139094"/>
                  </a:lnTo>
                  <a:lnTo>
                    <a:pt x="281005" y="133718"/>
                  </a:lnTo>
                  <a:lnTo>
                    <a:pt x="285750" y="136424"/>
                  </a:lnTo>
                  <a:lnTo>
                    <a:pt x="285750" y="135868"/>
                  </a:lnTo>
                  <a:lnTo>
                    <a:pt x="281524" y="133422"/>
                  </a:lnTo>
                  <a:lnTo>
                    <a:pt x="285750" y="130975"/>
                  </a:lnTo>
                  <a:lnTo>
                    <a:pt x="285750" y="130382"/>
                  </a:lnTo>
                  <a:lnTo>
                    <a:pt x="281005" y="133125"/>
                  </a:lnTo>
                  <a:lnTo>
                    <a:pt x="271700" y="127750"/>
                  </a:lnTo>
                  <a:lnTo>
                    <a:pt x="281005" y="122337"/>
                  </a:lnTo>
                  <a:lnTo>
                    <a:pt x="285750" y="125080"/>
                  </a:lnTo>
                  <a:lnTo>
                    <a:pt x="285750" y="124487"/>
                  </a:lnTo>
                  <a:lnTo>
                    <a:pt x="281524" y="122040"/>
                  </a:lnTo>
                  <a:lnTo>
                    <a:pt x="285750" y="119594"/>
                  </a:lnTo>
                  <a:lnTo>
                    <a:pt x="285750" y="119038"/>
                  </a:lnTo>
                  <a:lnTo>
                    <a:pt x="281005" y="121744"/>
                  </a:lnTo>
                  <a:lnTo>
                    <a:pt x="271700" y="116369"/>
                  </a:lnTo>
                  <a:lnTo>
                    <a:pt x="281005" y="110993"/>
                  </a:lnTo>
                  <a:lnTo>
                    <a:pt x="285750" y="113736"/>
                  </a:lnTo>
                  <a:lnTo>
                    <a:pt x="285750" y="113143"/>
                  </a:lnTo>
                  <a:lnTo>
                    <a:pt x="281524" y="110697"/>
                  </a:lnTo>
                  <a:lnTo>
                    <a:pt x="285750" y="108250"/>
                  </a:lnTo>
                  <a:lnTo>
                    <a:pt x="285750" y="107657"/>
                  </a:lnTo>
                  <a:lnTo>
                    <a:pt x="281005" y="110400"/>
                  </a:lnTo>
                  <a:lnTo>
                    <a:pt x="271700" y="105025"/>
                  </a:lnTo>
                  <a:lnTo>
                    <a:pt x="281005" y="99612"/>
                  </a:lnTo>
                  <a:lnTo>
                    <a:pt x="285750" y="102355"/>
                  </a:lnTo>
                  <a:lnTo>
                    <a:pt x="285750" y="101762"/>
                  </a:lnTo>
                  <a:lnTo>
                    <a:pt x="281524" y="99353"/>
                  </a:lnTo>
                  <a:lnTo>
                    <a:pt x="285750" y="96906"/>
                  </a:lnTo>
                  <a:lnTo>
                    <a:pt x="285750" y="96313"/>
                  </a:lnTo>
                  <a:lnTo>
                    <a:pt x="281005" y="99056"/>
                  </a:lnTo>
                  <a:lnTo>
                    <a:pt x="271700" y="93643"/>
                  </a:lnTo>
                  <a:lnTo>
                    <a:pt x="281005" y="88268"/>
                  </a:lnTo>
                  <a:lnTo>
                    <a:pt x="285750" y="91011"/>
                  </a:lnTo>
                  <a:lnTo>
                    <a:pt x="285750" y="90418"/>
                  </a:lnTo>
                  <a:lnTo>
                    <a:pt x="281524" y="87971"/>
                  </a:lnTo>
                  <a:lnTo>
                    <a:pt x="285750" y="85525"/>
                  </a:lnTo>
                  <a:lnTo>
                    <a:pt x="285750" y="84932"/>
                  </a:lnTo>
                  <a:lnTo>
                    <a:pt x="281005" y="87675"/>
                  </a:lnTo>
                  <a:lnTo>
                    <a:pt x="271700" y="82299"/>
                  </a:lnTo>
                  <a:lnTo>
                    <a:pt x="281005" y="76924"/>
                  </a:lnTo>
                  <a:lnTo>
                    <a:pt x="285750" y="79630"/>
                  </a:lnTo>
                  <a:lnTo>
                    <a:pt x="285750" y="79074"/>
                  </a:lnTo>
                  <a:lnTo>
                    <a:pt x="281524" y="76627"/>
                  </a:lnTo>
                  <a:lnTo>
                    <a:pt x="285750" y="74181"/>
                  </a:lnTo>
                  <a:lnTo>
                    <a:pt x="285750" y="73588"/>
                  </a:lnTo>
                  <a:lnTo>
                    <a:pt x="281005" y="76331"/>
                  </a:lnTo>
                  <a:lnTo>
                    <a:pt x="271700" y="70956"/>
                  </a:lnTo>
                  <a:lnTo>
                    <a:pt x="281005" y="65543"/>
                  </a:lnTo>
                  <a:lnTo>
                    <a:pt x="285750" y="68286"/>
                  </a:lnTo>
                  <a:lnTo>
                    <a:pt x="285750" y="67693"/>
                  </a:lnTo>
                  <a:lnTo>
                    <a:pt x="281524" y="65246"/>
                  </a:lnTo>
                  <a:lnTo>
                    <a:pt x="285750" y="62800"/>
                  </a:lnTo>
                  <a:lnTo>
                    <a:pt x="285750" y="62244"/>
                  </a:lnTo>
                  <a:lnTo>
                    <a:pt x="281005" y="64950"/>
                  </a:lnTo>
                  <a:lnTo>
                    <a:pt x="271700" y="59574"/>
                  </a:lnTo>
                  <a:lnTo>
                    <a:pt x="281005" y="54199"/>
                  </a:lnTo>
                  <a:lnTo>
                    <a:pt x="285750" y="56942"/>
                  </a:lnTo>
                  <a:lnTo>
                    <a:pt x="285750" y="56349"/>
                  </a:lnTo>
                  <a:lnTo>
                    <a:pt x="281524" y="53902"/>
                  </a:lnTo>
                  <a:lnTo>
                    <a:pt x="285750" y="51456"/>
                  </a:lnTo>
                  <a:lnTo>
                    <a:pt x="285750" y="50863"/>
                  </a:lnTo>
                  <a:lnTo>
                    <a:pt x="281005" y="53606"/>
                  </a:lnTo>
                  <a:lnTo>
                    <a:pt x="271700" y="48230"/>
                  </a:lnTo>
                  <a:lnTo>
                    <a:pt x="281005" y="42818"/>
                  </a:lnTo>
                  <a:lnTo>
                    <a:pt x="285750" y="45561"/>
                  </a:lnTo>
                  <a:lnTo>
                    <a:pt x="285750" y="44968"/>
                  </a:lnTo>
                  <a:lnTo>
                    <a:pt x="281524" y="42521"/>
                  </a:lnTo>
                  <a:lnTo>
                    <a:pt x="285750" y="40112"/>
                  </a:lnTo>
                  <a:lnTo>
                    <a:pt x="285750" y="39519"/>
                  </a:lnTo>
                  <a:lnTo>
                    <a:pt x="281005" y="42262"/>
                  </a:lnTo>
                  <a:lnTo>
                    <a:pt x="271700" y="36849"/>
                  </a:lnTo>
                  <a:lnTo>
                    <a:pt x="281005" y="31474"/>
                  </a:lnTo>
                  <a:lnTo>
                    <a:pt x="285750" y="34217"/>
                  </a:lnTo>
                  <a:lnTo>
                    <a:pt x="285750" y="33624"/>
                  </a:lnTo>
                  <a:lnTo>
                    <a:pt x="281524" y="31177"/>
                  </a:lnTo>
                  <a:lnTo>
                    <a:pt x="285750" y="28731"/>
                  </a:lnTo>
                  <a:lnTo>
                    <a:pt x="285750" y="28138"/>
                  </a:lnTo>
                  <a:lnTo>
                    <a:pt x="281005" y="30881"/>
                  </a:lnTo>
                  <a:lnTo>
                    <a:pt x="271700" y="25505"/>
                  </a:lnTo>
                  <a:lnTo>
                    <a:pt x="281005" y="20130"/>
                  </a:lnTo>
                  <a:lnTo>
                    <a:pt x="285750" y="22836"/>
                  </a:lnTo>
                  <a:lnTo>
                    <a:pt x="285750" y="22243"/>
                  </a:lnTo>
                  <a:lnTo>
                    <a:pt x="281524" y="19833"/>
                  </a:lnTo>
                  <a:lnTo>
                    <a:pt x="285750" y="17387"/>
                  </a:lnTo>
                  <a:lnTo>
                    <a:pt x="285750" y="16794"/>
                  </a:lnTo>
                  <a:lnTo>
                    <a:pt x="281005" y="19537"/>
                  </a:lnTo>
                  <a:lnTo>
                    <a:pt x="271700" y="14124"/>
                  </a:lnTo>
                  <a:lnTo>
                    <a:pt x="281005" y="8749"/>
                  </a:lnTo>
                  <a:lnTo>
                    <a:pt x="285750" y="11492"/>
                  </a:lnTo>
                  <a:lnTo>
                    <a:pt x="285750" y="10899"/>
                  </a:lnTo>
                  <a:lnTo>
                    <a:pt x="281524" y="8452"/>
                  </a:lnTo>
                  <a:lnTo>
                    <a:pt x="285750" y="6006"/>
                  </a:lnTo>
                  <a:lnTo>
                    <a:pt x="285750" y="5450"/>
                  </a:lnTo>
                  <a:lnTo>
                    <a:pt x="281005" y="8156"/>
                  </a:lnTo>
                  <a:lnTo>
                    <a:pt x="271700" y="2780"/>
                  </a:lnTo>
                  <a:lnTo>
                    <a:pt x="276482" y="0"/>
                  </a:lnTo>
                  <a:lnTo>
                    <a:pt x="275444" y="0"/>
                  </a:lnTo>
                  <a:lnTo>
                    <a:pt x="271181" y="2484"/>
                  </a:lnTo>
                  <a:lnTo>
                    <a:pt x="266880" y="0"/>
                  </a:lnTo>
                  <a:lnTo>
                    <a:pt x="265879" y="0"/>
                  </a:lnTo>
                  <a:lnTo>
                    <a:pt x="270662" y="2780"/>
                  </a:lnTo>
                  <a:lnTo>
                    <a:pt x="261357" y="8156"/>
                  </a:lnTo>
                  <a:lnTo>
                    <a:pt x="252015" y="2780"/>
                  </a:lnTo>
                  <a:lnTo>
                    <a:pt x="256797" y="0"/>
                  </a:lnTo>
                  <a:lnTo>
                    <a:pt x="255796" y="0"/>
                  </a:lnTo>
                  <a:lnTo>
                    <a:pt x="251496" y="2484"/>
                  </a:lnTo>
                  <a:lnTo>
                    <a:pt x="247232" y="0"/>
                  </a:lnTo>
                  <a:lnTo>
                    <a:pt x="246194" y="0"/>
                  </a:lnTo>
                  <a:lnTo>
                    <a:pt x="250977" y="2780"/>
                  </a:lnTo>
                  <a:lnTo>
                    <a:pt x="241672" y="8156"/>
                  </a:lnTo>
                  <a:lnTo>
                    <a:pt x="232329" y="2780"/>
                  </a:lnTo>
                  <a:lnTo>
                    <a:pt x="237112" y="0"/>
                  </a:lnTo>
                  <a:lnTo>
                    <a:pt x="236111" y="0"/>
                  </a:lnTo>
                  <a:lnTo>
                    <a:pt x="231810" y="2484"/>
                  </a:lnTo>
                  <a:lnTo>
                    <a:pt x="227547" y="0"/>
                  </a:lnTo>
                  <a:lnTo>
                    <a:pt x="226546" y="0"/>
                  </a:lnTo>
                  <a:lnTo>
                    <a:pt x="231328" y="2780"/>
                  </a:lnTo>
                  <a:lnTo>
                    <a:pt x="221986" y="8156"/>
                  </a:lnTo>
                  <a:lnTo>
                    <a:pt x="212644" y="2780"/>
                  </a:lnTo>
                  <a:lnTo>
                    <a:pt x="217464" y="0"/>
                  </a:lnTo>
                  <a:lnTo>
                    <a:pt x="216426" y="0"/>
                  </a:lnTo>
                  <a:lnTo>
                    <a:pt x="212162" y="2484"/>
                  </a:lnTo>
                  <a:lnTo>
                    <a:pt x="207862" y="0"/>
                  </a:lnTo>
                  <a:lnTo>
                    <a:pt x="206861" y="0"/>
                  </a:lnTo>
                  <a:lnTo>
                    <a:pt x="211643" y="2780"/>
                  </a:lnTo>
                  <a:lnTo>
                    <a:pt x="202301" y="8156"/>
                  </a:lnTo>
                  <a:lnTo>
                    <a:pt x="192996" y="2780"/>
                  </a:lnTo>
                  <a:lnTo>
                    <a:pt x="197778" y="0"/>
                  </a:lnTo>
                  <a:lnTo>
                    <a:pt x="196740" y="0"/>
                  </a:lnTo>
                  <a:lnTo>
                    <a:pt x="192477" y="2484"/>
                  </a:lnTo>
                  <a:lnTo>
                    <a:pt x="188177" y="0"/>
                  </a:lnTo>
                  <a:lnTo>
                    <a:pt x="187176" y="0"/>
                  </a:lnTo>
                  <a:lnTo>
                    <a:pt x="191958" y="2780"/>
                  </a:lnTo>
                  <a:lnTo>
                    <a:pt x="182653" y="8156"/>
                  </a:lnTo>
                  <a:lnTo>
                    <a:pt x="173311" y="2780"/>
                  </a:lnTo>
                  <a:lnTo>
                    <a:pt x="178093" y="0"/>
                  </a:lnTo>
                  <a:lnTo>
                    <a:pt x="177092" y="0"/>
                  </a:lnTo>
                  <a:lnTo>
                    <a:pt x="172792" y="2484"/>
                  </a:lnTo>
                  <a:lnTo>
                    <a:pt x="168529" y="0"/>
                  </a:lnTo>
                  <a:lnTo>
                    <a:pt x="167491" y="0"/>
                  </a:lnTo>
                  <a:lnTo>
                    <a:pt x="172310" y="2780"/>
                  </a:lnTo>
                  <a:lnTo>
                    <a:pt x="162968" y="8156"/>
                  </a:lnTo>
                  <a:lnTo>
                    <a:pt x="153626" y="2780"/>
                  </a:lnTo>
                  <a:lnTo>
                    <a:pt x="158408" y="0"/>
                  </a:lnTo>
                  <a:lnTo>
                    <a:pt x="157407" y="0"/>
                  </a:lnTo>
                  <a:lnTo>
                    <a:pt x="153144" y="2484"/>
                  </a:lnTo>
                  <a:lnTo>
                    <a:pt x="148844" y="0"/>
                  </a:lnTo>
                  <a:lnTo>
                    <a:pt x="147843" y="0"/>
                  </a:lnTo>
                  <a:lnTo>
                    <a:pt x="152625" y="2780"/>
                  </a:lnTo>
                  <a:lnTo>
                    <a:pt x="143283" y="8156"/>
                  </a:lnTo>
                  <a:lnTo>
                    <a:pt x="133978" y="2780"/>
                  </a:lnTo>
                  <a:lnTo>
                    <a:pt x="138760" y="0"/>
                  </a:lnTo>
                  <a:lnTo>
                    <a:pt x="137722" y="0"/>
                  </a:lnTo>
                  <a:lnTo>
                    <a:pt x="133459" y="2484"/>
                  </a:lnTo>
                  <a:lnTo>
                    <a:pt x="129158" y="0"/>
                  </a:lnTo>
                  <a:lnTo>
                    <a:pt x="128157" y="0"/>
                  </a:lnTo>
                  <a:lnTo>
                    <a:pt x="132940" y="2780"/>
                  </a:lnTo>
                  <a:lnTo>
                    <a:pt x="123598" y="8156"/>
                  </a:lnTo>
                  <a:lnTo>
                    <a:pt x="114293" y="2780"/>
                  </a:lnTo>
                  <a:lnTo>
                    <a:pt x="119075" y="0"/>
                  </a:lnTo>
                  <a:lnTo>
                    <a:pt x="118074" y="0"/>
                  </a:lnTo>
                  <a:lnTo>
                    <a:pt x="113774" y="2484"/>
                  </a:lnTo>
                  <a:lnTo>
                    <a:pt x="109510" y="0"/>
                  </a:lnTo>
                  <a:lnTo>
                    <a:pt x="108472" y="0"/>
                  </a:lnTo>
                  <a:lnTo>
                    <a:pt x="113255" y="2780"/>
                  </a:lnTo>
                  <a:lnTo>
                    <a:pt x="103950" y="8156"/>
                  </a:lnTo>
                  <a:lnTo>
                    <a:pt x="94607" y="2780"/>
                  </a:lnTo>
                  <a:lnTo>
                    <a:pt x="99390" y="0"/>
                  </a:lnTo>
                  <a:lnTo>
                    <a:pt x="98389" y="0"/>
                  </a:lnTo>
                  <a:lnTo>
                    <a:pt x="94088" y="2484"/>
                  </a:lnTo>
                  <a:lnTo>
                    <a:pt x="89825" y="0"/>
                  </a:lnTo>
                  <a:lnTo>
                    <a:pt x="88787" y="0"/>
                  </a:lnTo>
                  <a:lnTo>
                    <a:pt x="93606" y="2780"/>
                  </a:lnTo>
                  <a:lnTo>
                    <a:pt x="84264" y="8156"/>
                  </a:lnTo>
                  <a:lnTo>
                    <a:pt x="74922" y="2780"/>
                  </a:lnTo>
                  <a:lnTo>
                    <a:pt x="79742" y="0"/>
                  </a:lnTo>
                  <a:lnTo>
                    <a:pt x="78704" y="0"/>
                  </a:lnTo>
                  <a:lnTo>
                    <a:pt x="74440" y="2484"/>
                  </a:lnTo>
                  <a:lnTo>
                    <a:pt x="70140" y="0"/>
                  </a:lnTo>
                  <a:lnTo>
                    <a:pt x="69139" y="0"/>
                  </a:lnTo>
                  <a:lnTo>
                    <a:pt x="73921" y="2780"/>
                  </a:lnTo>
                  <a:lnTo>
                    <a:pt x="64579" y="8156"/>
                  </a:lnTo>
                  <a:lnTo>
                    <a:pt x="55274" y="2780"/>
                  </a:lnTo>
                  <a:lnTo>
                    <a:pt x="60056" y="0"/>
                  </a:lnTo>
                  <a:lnTo>
                    <a:pt x="59018" y="0"/>
                  </a:lnTo>
                  <a:lnTo>
                    <a:pt x="54755" y="2484"/>
                  </a:lnTo>
                  <a:lnTo>
                    <a:pt x="50455" y="0"/>
                  </a:lnTo>
                  <a:lnTo>
                    <a:pt x="49454" y="0"/>
                  </a:lnTo>
                  <a:lnTo>
                    <a:pt x="54236" y="2780"/>
                  </a:lnTo>
                  <a:lnTo>
                    <a:pt x="44931" y="8156"/>
                  </a:lnTo>
                  <a:lnTo>
                    <a:pt x="35589" y="2780"/>
                  </a:lnTo>
                  <a:lnTo>
                    <a:pt x="40371" y="0"/>
                  </a:lnTo>
                  <a:lnTo>
                    <a:pt x="39370" y="0"/>
                  </a:lnTo>
                  <a:lnTo>
                    <a:pt x="35070" y="2484"/>
                  </a:lnTo>
                  <a:lnTo>
                    <a:pt x="30807" y="0"/>
                  </a:lnTo>
                  <a:lnTo>
                    <a:pt x="29769" y="0"/>
                  </a:lnTo>
                  <a:lnTo>
                    <a:pt x="34551" y="2780"/>
                  </a:lnTo>
                  <a:lnTo>
                    <a:pt x="25246" y="8156"/>
                  </a:lnTo>
                  <a:lnTo>
                    <a:pt x="15904" y="2780"/>
                  </a:lnTo>
                  <a:lnTo>
                    <a:pt x="20686" y="0"/>
                  </a:lnTo>
                  <a:lnTo>
                    <a:pt x="19685" y="0"/>
                  </a:lnTo>
                  <a:lnTo>
                    <a:pt x="15385" y="2484"/>
                  </a:lnTo>
                  <a:lnTo>
                    <a:pt x="11122" y="0"/>
                  </a:lnTo>
                  <a:close/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7" name="Google Shape;10197;p29"/>
            <p:cNvSpPr/>
            <p:nvPr/>
          </p:nvSpPr>
          <p:spPr>
            <a:xfrm>
              <a:off x="6784075" y="460682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8" name="Google Shape;10198;p29"/>
            <p:cNvSpPr/>
            <p:nvPr/>
          </p:nvSpPr>
          <p:spPr>
            <a:xfrm>
              <a:off x="4325275" y="4606825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9" name="Google Shape;10199;p29"/>
            <p:cNvSpPr/>
            <p:nvPr/>
          </p:nvSpPr>
          <p:spPr>
            <a:xfrm>
              <a:off x="3341025" y="460682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0" name="Google Shape;10200;p29"/>
            <p:cNvSpPr/>
            <p:nvPr/>
          </p:nvSpPr>
          <p:spPr>
            <a:xfrm>
              <a:off x="3833150" y="460682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1" name="Google Shape;10201;p29"/>
            <p:cNvSpPr/>
            <p:nvPr/>
          </p:nvSpPr>
          <p:spPr>
            <a:xfrm>
              <a:off x="390100" y="460682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2" name="Google Shape;10202;p29"/>
            <p:cNvSpPr/>
            <p:nvPr/>
          </p:nvSpPr>
          <p:spPr>
            <a:xfrm>
              <a:off x="6291950" y="460682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3" name="Google Shape;10203;p29"/>
            <p:cNvSpPr/>
            <p:nvPr/>
          </p:nvSpPr>
          <p:spPr>
            <a:xfrm>
              <a:off x="4816500" y="460682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84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4" name="Google Shape;10204;p29"/>
            <p:cNvSpPr/>
            <p:nvPr/>
          </p:nvSpPr>
          <p:spPr>
            <a:xfrm>
              <a:off x="5308625" y="460682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47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5" name="Google Shape;10205;p29"/>
            <p:cNvSpPr/>
            <p:nvPr/>
          </p:nvSpPr>
          <p:spPr>
            <a:xfrm>
              <a:off x="5800750" y="460682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3"/>
                  </a:lnTo>
                  <a:lnTo>
                    <a:pt x="9305" y="0"/>
                  </a:lnTo>
                  <a:lnTo>
                    <a:pt x="18648" y="5413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6" name="Google Shape;10206;p29"/>
            <p:cNvSpPr/>
            <p:nvPr/>
          </p:nvSpPr>
          <p:spPr>
            <a:xfrm>
              <a:off x="882225" y="4606825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7" name="Google Shape;10207;p29"/>
            <p:cNvSpPr/>
            <p:nvPr/>
          </p:nvSpPr>
          <p:spPr>
            <a:xfrm>
              <a:off x="1373450" y="460682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84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8" name="Google Shape;10208;p29"/>
            <p:cNvSpPr/>
            <p:nvPr/>
          </p:nvSpPr>
          <p:spPr>
            <a:xfrm>
              <a:off x="1865575" y="460682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47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9" name="Google Shape;10209;p29"/>
            <p:cNvSpPr/>
            <p:nvPr/>
          </p:nvSpPr>
          <p:spPr>
            <a:xfrm>
              <a:off x="2357700" y="460682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3"/>
                  </a:lnTo>
                  <a:lnTo>
                    <a:pt x="9305" y="0"/>
                  </a:lnTo>
                  <a:lnTo>
                    <a:pt x="18648" y="5413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0" name="Google Shape;10210;p29"/>
            <p:cNvSpPr/>
            <p:nvPr/>
          </p:nvSpPr>
          <p:spPr>
            <a:xfrm>
              <a:off x="2848900" y="460682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1" name="Google Shape;10211;p29"/>
            <p:cNvSpPr/>
            <p:nvPr/>
          </p:nvSpPr>
          <p:spPr>
            <a:xfrm>
              <a:off x="3587550" y="446502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8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2" name="Google Shape;10212;p29"/>
            <p:cNvSpPr/>
            <p:nvPr/>
          </p:nvSpPr>
          <p:spPr>
            <a:xfrm>
              <a:off x="4078750" y="4465025"/>
              <a:ext cx="467150" cy="269725"/>
            </a:xfrm>
            <a:custGeom>
              <a:avLst/>
              <a:gdLst/>
              <a:ahLst/>
              <a:cxnLst/>
              <a:rect l="l" t="t" r="r" b="b"/>
              <a:pathLst>
                <a:path w="18686" h="10789" fill="none" extrusionOk="0">
                  <a:moveTo>
                    <a:pt x="9343" y="10788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3" name="Google Shape;10213;p29"/>
            <p:cNvSpPr/>
            <p:nvPr/>
          </p:nvSpPr>
          <p:spPr>
            <a:xfrm>
              <a:off x="6538475" y="446502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8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4" name="Google Shape;10214;p29"/>
            <p:cNvSpPr/>
            <p:nvPr/>
          </p:nvSpPr>
          <p:spPr>
            <a:xfrm>
              <a:off x="4570900" y="446502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8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47" y="5376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5" name="Google Shape;10215;p29"/>
            <p:cNvSpPr/>
            <p:nvPr/>
          </p:nvSpPr>
          <p:spPr>
            <a:xfrm>
              <a:off x="5063025" y="446502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8"/>
                  </a:moveTo>
                  <a:lnTo>
                    <a:pt x="0" y="5376"/>
                  </a:lnTo>
                  <a:lnTo>
                    <a:pt x="9305" y="0"/>
                  </a:lnTo>
                  <a:lnTo>
                    <a:pt x="18647" y="5376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6" name="Google Shape;10216;p29"/>
            <p:cNvSpPr/>
            <p:nvPr/>
          </p:nvSpPr>
          <p:spPr>
            <a:xfrm>
              <a:off x="5554225" y="446502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8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84" y="5376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7" name="Google Shape;10217;p29"/>
            <p:cNvSpPr/>
            <p:nvPr/>
          </p:nvSpPr>
          <p:spPr>
            <a:xfrm>
              <a:off x="6046350" y="446502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8"/>
                  </a:moveTo>
                  <a:lnTo>
                    <a:pt x="0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8" name="Google Shape;10218;p29"/>
            <p:cNvSpPr/>
            <p:nvPr/>
          </p:nvSpPr>
          <p:spPr>
            <a:xfrm>
              <a:off x="2603300" y="446502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8"/>
                  </a:moveTo>
                  <a:lnTo>
                    <a:pt x="0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9" name="Google Shape;10219;p29"/>
            <p:cNvSpPr/>
            <p:nvPr/>
          </p:nvSpPr>
          <p:spPr>
            <a:xfrm>
              <a:off x="3095425" y="446502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8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0" name="Google Shape;10220;p29"/>
            <p:cNvSpPr/>
            <p:nvPr/>
          </p:nvSpPr>
          <p:spPr>
            <a:xfrm>
              <a:off x="635700" y="4465025"/>
              <a:ext cx="467150" cy="269725"/>
            </a:xfrm>
            <a:custGeom>
              <a:avLst/>
              <a:gdLst/>
              <a:ahLst/>
              <a:cxnLst/>
              <a:rect l="l" t="t" r="r" b="b"/>
              <a:pathLst>
                <a:path w="18686" h="10789" fill="none" extrusionOk="0">
                  <a:moveTo>
                    <a:pt x="9343" y="10788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1" name="Google Shape;10221;p29"/>
            <p:cNvSpPr/>
            <p:nvPr/>
          </p:nvSpPr>
          <p:spPr>
            <a:xfrm>
              <a:off x="1127850" y="446502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8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47" y="5376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2" name="Google Shape;10222;p29"/>
            <p:cNvSpPr/>
            <p:nvPr/>
          </p:nvSpPr>
          <p:spPr>
            <a:xfrm>
              <a:off x="1619975" y="446502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8"/>
                  </a:moveTo>
                  <a:lnTo>
                    <a:pt x="0" y="5376"/>
                  </a:lnTo>
                  <a:lnTo>
                    <a:pt x="9305" y="0"/>
                  </a:lnTo>
                  <a:lnTo>
                    <a:pt x="18647" y="5376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3" name="Google Shape;10223;p29"/>
            <p:cNvSpPr/>
            <p:nvPr/>
          </p:nvSpPr>
          <p:spPr>
            <a:xfrm>
              <a:off x="2111175" y="446502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8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84" y="5376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4" name="Google Shape;10224;p29"/>
            <p:cNvSpPr/>
            <p:nvPr/>
          </p:nvSpPr>
          <p:spPr>
            <a:xfrm>
              <a:off x="3833150" y="43232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5" name="Google Shape;10225;p29"/>
            <p:cNvSpPr/>
            <p:nvPr/>
          </p:nvSpPr>
          <p:spPr>
            <a:xfrm>
              <a:off x="5308625" y="43232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47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6" name="Google Shape;10226;p29"/>
            <p:cNvSpPr/>
            <p:nvPr/>
          </p:nvSpPr>
          <p:spPr>
            <a:xfrm>
              <a:off x="5800750" y="43232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6"/>
                  </a:lnTo>
                  <a:lnTo>
                    <a:pt x="9305" y="0"/>
                  </a:lnTo>
                  <a:lnTo>
                    <a:pt x="18648" y="5376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7" name="Google Shape;10227;p29"/>
            <p:cNvSpPr/>
            <p:nvPr/>
          </p:nvSpPr>
          <p:spPr>
            <a:xfrm>
              <a:off x="6291950" y="43232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0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8" name="Google Shape;10228;p29"/>
            <p:cNvSpPr/>
            <p:nvPr/>
          </p:nvSpPr>
          <p:spPr>
            <a:xfrm>
              <a:off x="2848900" y="43232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0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9" name="Google Shape;10229;p29"/>
            <p:cNvSpPr/>
            <p:nvPr/>
          </p:nvSpPr>
          <p:spPr>
            <a:xfrm>
              <a:off x="3341025" y="43232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0" name="Google Shape;10230;p29"/>
            <p:cNvSpPr/>
            <p:nvPr/>
          </p:nvSpPr>
          <p:spPr>
            <a:xfrm>
              <a:off x="4325275" y="4323225"/>
              <a:ext cx="466225" cy="268775"/>
            </a:xfrm>
            <a:custGeom>
              <a:avLst/>
              <a:gdLst/>
              <a:ahLst/>
              <a:cxnLst/>
              <a:rect l="l" t="t" r="r" b="b"/>
              <a:pathLst>
                <a:path w="18649" h="10751" fill="none" extrusionOk="0">
                  <a:moveTo>
                    <a:pt x="9306" y="10751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1" name="Google Shape;10231;p29"/>
            <p:cNvSpPr/>
            <p:nvPr/>
          </p:nvSpPr>
          <p:spPr>
            <a:xfrm>
              <a:off x="4816500" y="43232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84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2" name="Google Shape;10232;p29"/>
            <p:cNvSpPr/>
            <p:nvPr/>
          </p:nvSpPr>
          <p:spPr>
            <a:xfrm>
              <a:off x="6784075" y="43232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3" name="Google Shape;10233;p29"/>
            <p:cNvSpPr/>
            <p:nvPr/>
          </p:nvSpPr>
          <p:spPr>
            <a:xfrm>
              <a:off x="1373450" y="43232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84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4" name="Google Shape;10234;p29"/>
            <p:cNvSpPr/>
            <p:nvPr/>
          </p:nvSpPr>
          <p:spPr>
            <a:xfrm>
              <a:off x="1865575" y="43232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47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5" name="Google Shape;10235;p29"/>
            <p:cNvSpPr/>
            <p:nvPr/>
          </p:nvSpPr>
          <p:spPr>
            <a:xfrm>
              <a:off x="2357700" y="43232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6"/>
                  </a:lnTo>
                  <a:lnTo>
                    <a:pt x="9305" y="0"/>
                  </a:lnTo>
                  <a:lnTo>
                    <a:pt x="18648" y="5376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6" name="Google Shape;10236;p29"/>
            <p:cNvSpPr/>
            <p:nvPr/>
          </p:nvSpPr>
          <p:spPr>
            <a:xfrm>
              <a:off x="882225" y="4323225"/>
              <a:ext cx="466225" cy="268775"/>
            </a:xfrm>
            <a:custGeom>
              <a:avLst/>
              <a:gdLst/>
              <a:ahLst/>
              <a:cxnLst/>
              <a:rect l="l" t="t" r="r" b="b"/>
              <a:pathLst>
                <a:path w="18649" h="10751" fill="none" extrusionOk="0">
                  <a:moveTo>
                    <a:pt x="9306" y="10751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7" name="Google Shape;10237;p29"/>
            <p:cNvSpPr/>
            <p:nvPr/>
          </p:nvSpPr>
          <p:spPr>
            <a:xfrm>
              <a:off x="390100" y="43232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8" name="Google Shape;10238;p29"/>
            <p:cNvSpPr/>
            <p:nvPr/>
          </p:nvSpPr>
          <p:spPr>
            <a:xfrm>
              <a:off x="5554225" y="41814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84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9" name="Google Shape;10239;p29"/>
            <p:cNvSpPr/>
            <p:nvPr/>
          </p:nvSpPr>
          <p:spPr>
            <a:xfrm>
              <a:off x="6046350" y="41814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0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0" name="Google Shape;10240;p29"/>
            <p:cNvSpPr/>
            <p:nvPr/>
          </p:nvSpPr>
          <p:spPr>
            <a:xfrm>
              <a:off x="3095425" y="41814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1" name="Google Shape;10241;p29"/>
            <p:cNvSpPr/>
            <p:nvPr/>
          </p:nvSpPr>
          <p:spPr>
            <a:xfrm>
              <a:off x="3587550" y="41814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2" name="Google Shape;10242;p29"/>
            <p:cNvSpPr/>
            <p:nvPr/>
          </p:nvSpPr>
          <p:spPr>
            <a:xfrm>
              <a:off x="4078750" y="4181425"/>
              <a:ext cx="467150" cy="268775"/>
            </a:xfrm>
            <a:custGeom>
              <a:avLst/>
              <a:gdLst/>
              <a:ahLst/>
              <a:cxnLst/>
              <a:rect l="l" t="t" r="r" b="b"/>
              <a:pathLst>
                <a:path w="18686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3" name="Google Shape;10243;p29"/>
            <p:cNvSpPr/>
            <p:nvPr/>
          </p:nvSpPr>
          <p:spPr>
            <a:xfrm>
              <a:off x="4570900" y="41814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47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4" name="Google Shape;10244;p29"/>
            <p:cNvSpPr/>
            <p:nvPr/>
          </p:nvSpPr>
          <p:spPr>
            <a:xfrm>
              <a:off x="5063025" y="41814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6"/>
                  </a:lnTo>
                  <a:lnTo>
                    <a:pt x="9305" y="0"/>
                  </a:lnTo>
                  <a:lnTo>
                    <a:pt x="18647" y="5376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5" name="Google Shape;10245;p29"/>
            <p:cNvSpPr/>
            <p:nvPr/>
          </p:nvSpPr>
          <p:spPr>
            <a:xfrm>
              <a:off x="6538475" y="41814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6" name="Google Shape;10246;p29"/>
            <p:cNvSpPr/>
            <p:nvPr/>
          </p:nvSpPr>
          <p:spPr>
            <a:xfrm>
              <a:off x="1127850" y="41814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47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7" name="Google Shape;10247;p29"/>
            <p:cNvSpPr/>
            <p:nvPr/>
          </p:nvSpPr>
          <p:spPr>
            <a:xfrm>
              <a:off x="1619975" y="41814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6"/>
                  </a:lnTo>
                  <a:lnTo>
                    <a:pt x="9305" y="0"/>
                  </a:lnTo>
                  <a:lnTo>
                    <a:pt x="18647" y="5376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8" name="Google Shape;10248;p29"/>
            <p:cNvSpPr/>
            <p:nvPr/>
          </p:nvSpPr>
          <p:spPr>
            <a:xfrm>
              <a:off x="2111175" y="41814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84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9" name="Google Shape;10249;p29"/>
            <p:cNvSpPr/>
            <p:nvPr/>
          </p:nvSpPr>
          <p:spPr>
            <a:xfrm>
              <a:off x="2603300" y="41814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0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0" name="Google Shape;10250;p29"/>
            <p:cNvSpPr/>
            <p:nvPr/>
          </p:nvSpPr>
          <p:spPr>
            <a:xfrm>
              <a:off x="635700" y="4181425"/>
              <a:ext cx="467150" cy="268775"/>
            </a:xfrm>
            <a:custGeom>
              <a:avLst/>
              <a:gdLst/>
              <a:ahLst/>
              <a:cxnLst/>
              <a:rect l="l" t="t" r="r" b="b"/>
              <a:pathLst>
                <a:path w="18686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1" name="Google Shape;10251;p29"/>
            <p:cNvSpPr/>
            <p:nvPr/>
          </p:nvSpPr>
          <p:spPr>
            <a:xfrm>
              <a:off x="3341025" y="40387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2" name="Google Shape;10252;p29"/>
            <p:cNvSpPr/>
            <p:nvPr/>
          </p:nvSpPr>
          <p:spPr>
            <a:xfrm>
              <a:off x="4325275" y="4038700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3" name="Google Shape;10253;p29"/>
            <p:cNvSpPr/>
            <p:nvPr/>
          </p:nvSpPr>
          <p:spPr>
            <a:xfrm>
              <a:off x="4816500" y="40387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84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4" name="Google Shape;10254;p29"/>
            <p:cNvSpPr/>
            <p:nvPr/>
          </p:nvSpPr>
          <p:spPr>
            <a:xfrm>
              <a:off x="5308625" y="40387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47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5" name="Google Shape;10255;p29"/>
            <p:cNvSpPr/>
            <p:nvPr/>
          </p:nvSpPr>
          <p:spPr>
            <a:xfrm>
              <a:off x="5800750" y="40387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3"/>
                  </a:lnTo>
                  <a:lnTo>
                    <a:pt x="9305" y="0"/>
                  </a:lnTo>
                  <a:lnTo>
                    <a:pt x="18648" y="5413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6" name="Google Shape;10256;p29"/>
            <p:cNvSpPr/>
            <p:nvPr/>
          </p:nvSpPr>
          <p:spPr>
            <a:xfrm>
              <a:off x="6291950" y="40387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7" name="Google Shape;10257;p29"/>
            <p:cNvSpPr/>
            <p:nvPr/>
          </p:nvSpPr>
          <p:spPr>
            <a:xfrm>
              <a:off x="6784075" y="40387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8" name="Google Shape;10258;p29"/>
            <p:cNvSpPr/>
            <p:nvPr/>
          </p:nvSpPr>
          <p:spPr>
            <a:xfrm>
              <a:off x="1865575" y="40387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47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9" name="Google Shape;10259;p29"/>
            <p:cNvSpPr/>
            <p:nvPr/>
          </p:nvSpPr>
          <p:spPr>
            <a:xfrm>
              <a:off x="2357700" y="40387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3"/>
                  </a:lnTo>
                  <a:lnTo>
                    <a:pt x="9305" y="0"/>
                  </a:lnTo>
                  <a:lnTo>
                    <a:pt x="18648" y="5413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0" name="Google Shape;10260;p29"/>
            <p:cNvSpPr/>
            <p:nvPr/>
          </p:nvSpPr>
          <p:spPr>
            <a:xfrm>
              <a:off x="2848900" y="40387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1" name="Google Shape;10261;p29"/>
            <p:cNvSpPr/>
            <p:nvPr/>
          </p:nvSpPr>
          <p:spPr>
            <a:xfrm>
              <a:off x="882225" y="4038700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2" name="Google Shape;10262;p29"/>
            <p:cNvSpPr/>
            <p:nvPr/>
          </p:nvSpPr>
          <p:spPr>
            <a:xfrm>
              <a:off x="1373450" y="40387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84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3" name="Google Shape;10263;p29"/>
            <p:cNvSpPr/>
            <p:nvPr/>
          </p:nvSpPr>
          <p:spPr>
            <a:xfrm>
              <a:off x="3833150" y="40387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4" name="Google Shape;10264;p29"/>
            <p:cNvSpPr/>
            <p:nvPr/>
          </p:nvSpPr>
          <p:spPr>
            <a:xfrm>
              <a:off x="390100" y="40387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5" name="Google Shape;10265;p29"/>
            <p:cNvSpPr/>
            <p:nvPr/>
          </p:nvSpPr>
          <p:spPr>
            <a:xfrm>
              <a:off x="4570900" y="38969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47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6" name="Google Shape;10266;p29"/>
            <p:cNvSpPr/>
            <p:nvPr/>
          </p:nvSpPr>
          <p:spPr>
            <a:xfrm>
              <a:off x="5063025" y="38969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3"/>
                  </a:lnTo>
                  <a:lnTo>
                    <a:pt x="9305" y="0"/>
                  </a:lnTo>
                  <a:lnTo>
                    <a:pt x="18647" y="5413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7" name="Google Shape;10267;p29"/>
            <p:cNvSpPr/>
            <p:nvPr/>
          </p:nvSpPr>
          <p:spPr>
            <a:xfrm>
              <a:off x="5554225" y="38969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84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8" name="Google Shape;10268;p29"/>
            <p:cNvSpPr/>
            <p:nvPr/>
          </p:nvSpPr>
          <p:spPr>
            <a:xfrm>
              <a:off x="1619975" y="38969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3"/>
                  </a:lnTo>
                  <a:lnTo>
                    <a:pt x="9305" y="0"/>
                  </a:lnTo>
                  <a:lnTo>
                    <a:pt x="18647" y="5413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9" name="Google Shape;10269;p29"/>
            <p:cNvSpPr/>
            <p:nvPr/>
          </p:nvSpPr>
          <p:spPr>
            <a:xfrm>
              <a:off x="2111175" y="38969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84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0" name="Google Shape;10270;p29"/>
            <p:cNvSpPr/>
            <p:nvPr/>
          </p:nvSpPr>
          <p:spPr>
            <a:xfrm>
              <a:off x="2603300" y="38969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0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1" name="Google Shape;10271;p29"/>
            <p:cNvSpPr/>
            <p:nvPr/>
          </p:nvSpPr>
          <p:spPr>
            <a:xfrm>
              <a:off x="3095425" y="38969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2" name="Google Shape;10272;p29"/>
            <p:cNvSpPr/>
            <p:nvPr/>
          </p:nvSpPr>
          <p:spPr>
            <a:xfrm>
              <a:off x="6046350" y="38969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0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3" name="Google Shape;10273;p29"/>
            <p:cNvSpPr/>
            <p:nvPr/>
          </p:nvSpPr>
          <p:spPr>
            <a:xfrm>
              <a:off x="6538475" y="38969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4" name="Google Shape;10274;p29"/>
            <p:cNvSpPr/>
            <p:nvPr/>
          </p:nvSpPr>
          <p:spPr>
            <a:xfrm>
              <a:off x="1127850" y="38969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47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5" name="Google Shape;10275;p29"/>
            <p:cNvSpPr/>
            <p:nvPr/>
          </p:nvSpPr>
          <p:spPr>
            <a:xfrm>
              <a:off x="4078750" y="3896900"/>
              <a:ext cx="467150" cy="269700"/>
            </a:xfrm>
            <a:custGeom>
              <a:avLst/>
              <a:gdLst/>
              <a:ahLst/>
              <a:cxnLst/>
              <a:rect l="l" t="t" r="r" b="b"/>
              <a:pathLst>
                <a:path w="18686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6" name="Google Shape;10276;p29"/>
            <p:cNvSpPr/>
            <p:nvPr/>
          </p:nvSpPr>
          <p:spPr>
            <a:xfrm>
              <a:off x="635700" y="3896900"/>
              <a:ext cx="467150" cy="269700"/>
            </a:xfrm>
            <a:custGeom>
              <a:avLst/>
              <a:gdLst/>
              <a:ahLst/>
              <a:cxnLst/>
              <a:rect l="l" t="t" r="r" b="b"/>
              <a:pathLst>
                <a:path w="18686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7" name="Google Shape;10277;p29"/>
            <p:cNvSpPr/>
            <p:nvPr/>
          </p:nvSpPr>
          <p:spPr>
            <a:xfrm>
              <a:off x="3587550" y="38969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8" name="Google Shape;10278;p29"/>
            <p:cNvSpPr/>
            <p:nvPr/>
          </p:nvSpPr>
          <p:spPr>
            <a:xfrm>
              <a:off x="4816500" y="37551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9" name="Google Shape;10279;p29"/>
            <p:cNvSpPr/>
            <p:nvPr/>
          </p:nvSpPr>
          <p:spPr>
            <a:xfrm>
              <a:off x="5308625" y="37551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0" name="Google Shape;10280;p29"/>
            <p:cNvSpPr/>
            <p:nvPr/>
          </p:nvSpPr>
          <p:spPr>
            <a:xfrm>
              <a:off x="2357700" y="37551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8" y="5375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1" name="Google Shape;10281;p29"/>
            <p:cNvSpPr/>
            <p:nvPr/>
          </p:nvSpPr>
          <p:spPr>
            <a:xfrm>
              <a:off x="2848900" y="37551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2" name="Google Shape;10282;p29"/>
            <p:cNvSpPr/>
            <p:nvPr/>
          </p:nvSpPr>
          <p:spPr>
            <a:xfrm>
              <a:off x="5800750" y="37551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8" y="5375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3" name="Google Shape;10283;p29"/>
            <p:cNvSpPr/>
            <p:nvPr/>
          </p:nvSpPr>
          <p:spPr>
            <a:xfrm>
              <a:off x="6291950" y="37551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4" name="Google Shape;10284;p29"/>
            <p:cNvSpPr/>
            <p:nvPr/>
          </p:nvSpPr>
          <p:spPr>
            <a:xfrm>
              <a:off x="6784075" y="37551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5" name="Google Shape;10285;p29"/>
            <p:cNvSpPr/>
            <p:nvPr/>
          </p:nvSpPr>
          <p:spPr>
            <a:xfrm>
              <a:off x="1865575" y="37551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6" name="Google Shape;10286;p29"/>
            <p:cNvSpPr/>
            <p:nvPr/>
          </p:nvSpPr>
          <p:spPr>
            <a:xfrm>
              <a:off x="390100" y="37551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7" name="Google Shape;10287;p29"/>
            <p:cNvSpPr/>
            <p:nvPr/>
          </p:nvSpPr>
          <p:spPr>
            <a:xfrm>
              <a:off x="882225" y="3755100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8" name="Google Shape;10288;p29"/>
            <p:cNvSpPr/>
            <p:nvPr/>
          </p:nvSpPr>
          <p:spPr>
            <a:xfrm>
              <a:off x="1373450" y="37551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9" name="Google Shape;10289;p29"/>
            <p:cNvSpPr/>
            <p:nvPr/>
          </p:nvSpPr>
          <p:spPr>
            <a:xfrm>
              <a:off x="3341025" y="37551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0" name="Google Shape;10290;p29"/>
            <p:cNvSpPr/>
            <p:nvPr/>
          </p:nvSpPr>
          <p:spPr>
            <a:xfrm>
              <a:off x="3833150" y="37551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1" name="Google Shape;10291;p29"/>
            <p:cNvSpPr/>
            <p:nvPr/>
          </p:nvSpPr>
          <p:spPr>
            <a:xfrm>
              <a:off x="4325275" y="3755100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2" name="Google Shape;10292;p29"/>
            <p:cNvSpPr/>
            <p:nvPr/>
          </p:nvSpPr>
          <p:spPr>
            <a:xfrm>
              <a:off x="2603300" y="36133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0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3" name="Google Shape;10293;p29"/>
            <p:cNvSpPr/>
            <p:nvPr/>
          </p:nvSpPr>
          <p:spPr>
            <a:xfrm>
              <a:off x="5063025" y="36133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6"/>
                  </a:lnTo>
                  <a:lnTo>
                    <a:pt x="9305" y="0"/>
                  </a:lnTo>
                  <a:lnTo>
                    <a:pt x="18647" y="5376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4" name="Google Shape;10294;p29"/>
            <p:cNvSpPr/>
            <p:nvPr/>
          </p:nvSpPr>
          <p:spPr>
            <a:xfrm>
              <a:off x="5554225" y="361330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84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5" name="Google Shape;10295;p29"/>
            <p:cNvSpPr/>
            <p:nvPr/>
          </p:nvSpPr>
          <p:spPr>
            <a:xfrm>
              <a:off x="6046350" y="36133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0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6" name="Google Shape;10296;p29"/>
            <p:cNvSpPr/>
            <p:nvPr/>
          </p:nvSpPr>
          <p:spPr>
            <a:xfrm>
              <a:off x="6538475" y="36133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7" name="Google Shape;10297;p29"/>
            <p:cNvSpPr/>
            <p:nvPr/>
          </p:nvSpPr>
          <p:spPr>
            <a:xfrm>
              <a:off x="2111175" y="361330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84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8" name="Google Shape;10298;p29"/>
            <p:cNvSpPr/>
            <p:nvPr/>
          </p:nvSpPr>
          <p:spPr>
            <a:xfrm>
              <a:off x="635700" y="3613300"/>
              <a:ext cx="467150" cy="268775"/>
            </a:xfrm>
            <a:custGeom>
              <a:avLst/>
              <a:gdLst/>
              <a:ahLst/>
              <a:cxnLst/>
              <a:rect l="l" t="t" r="r" b="b"/>
              <a:pathLst>
                <a:path w="18686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9" name="Google Shape;10299;p29"/>
            <p:cNvSpPr/>
            <p:nvPr/>
          </p:nvSpPr>
          <p:spPr>
            <a:xfrm>
              <a:off x="1127850" y="36133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47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0" name="Google Shape;10300;p29"/>
            <p:cNvSpPr/>
            <p:nvPr/>
          </p:nvSpPr>
          <p:spPr>
            <a:xfrm>
              <a:off x="1619975" y="36133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6"/>
                  </a:lnTo>
                  <a:lnTo>
                    <a:pt x="9305" y="0"/>
                  </a:lnTo>
                  <a:lnTo>
                    <a:pt x="18647" y="5376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1" name="Google Shape;10301;p29"/>
            <p:cNvSpPr/>
            <p:nvPr/>
          </p:nvSpPr>
          <p:spPr>
            <a:xfrm>
              <a:off x="3095425" y="36133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2" name="Google Shape;10302;p29"/>
            <p:cNvSpPr/>
            <p:nvPr/>
          </p:nvSpPr>
          <p:spPr>
            <a:xfrm>
              <a:off x="3587550" y="36133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3" name="Google Shape;10303;p29"/>
            <p:cNvSpPr/>
            <p:nvPr/>
          </p:nvSpPr>
          <p:spPr>
            <a:xfrm>
              <a:off x="4078750" y="3613300"/>
              <a:ext cx="467150" cy="268775"/>
            </a:xfrm>
            <a:custGeom>
              <a:avLst/>
              <a:gdLst/>
              <a:ahLst/>
              <a:cxnLst/>
              <a:rect l="l" t="t" r="r" b="b"/>
              <a:pathLst>
                <a:path w="18686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4" name="Google Shape;10304;p29"/>
            <p:cNvSpPr/>
            <p:nvPr/>
          </p:nvSpPr>
          <p:spPr>
            <a:xfrm>
              <a:off x="4570900" y="36133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47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5" name="Google Shape;10305;p29"/>
            <p:cNvSpPr/>
            <p:nvPr/>
          </p:nvSpPr>
          <p:spPr>
            <a:xfrm>
              <a:off x="6784075" y="347150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6" name="Google Shape;10306;p29"/>
            <p:cNvSpPr/>
            <p:nvPr/>
          </p:nvSpPr>
          <p:spPr>
            <a:xfrm>
              <a:off x="2357700" y="34715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6"/>
                  </a:lnTo>
                  <a:lnTo>
                    <a:pt x="9305" y="0"/>
                  </a:lnTo>
                  <a:lnTo>
                    <a:pt x="18648" y="5376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7" name="Google Shape;10307;p29"/>
            <p:cNvSpPr/>
            <p:nvPr/>
          </p:nvSpPr>
          <p:spPr>
            <a:xfrm>
              <a:off x="5308625" y="34715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47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8" name="Google Shape;10308;p29"/>
            <p:cNvSpPr/>
            <p:nvPr/>
          </p:nvSpPr>
          <p:spPr>
            <a:xfrm>
              <a:off x="5800750" y="34715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6"/>
                  </a:lnTo>
                  <a:lnTo>
                    <a:pt x="9305" y="0"/>
                  </a:lnTo>
                  <a:lnTo>
                    <a:pt x="18648" y="5376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9" name="Google Shape;10309;p29"/>
            <p:cNvSpPr/>
            <p:nvPr/>
          </p:nvSpPr>
          <p:spPr>
            <a:xfrm>
              <a:off x="6291950" y="347150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0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0" name="Google Shape;10310;p29"/>
            <p:cNvSpPr/>
            <p:nvPr/>
          </p:nvSpPr>
          <p:spPr>
            <a:xfrm>
              <a:off x="882225" y="3471500"/>
              <a:ext cx="466225" cy="268775"/>
            </a:xfrm>
            <a:custGeom>
              <a:avLst/>
              <a:gdLst/>
              <a:ahLst/>
              <a:cxnLst/>
              <a:rect l="l" t="t" r="r" b="b"/>
              <a:pathLst>
                <a:path w="18649" h="10751" fill="none" extrusionOk="0">
                  <a:moveTo>
                    <a:pt x="9306" y="10751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1" name="Google Shape;10311;p29"/>
            <p:cNvSpPr/>
            <p:nvPr/>
          </p:nvSpPr>
          <p:spPr>
            <a:xfrm>
              <a:off x="1373450" y="347150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84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2" name="Google Shape;10312;p29"/>
            <p:cNvSpPr/>
            <p:nvPr/>
          </p:nvSpPr>
          <p:spPr>
            <a:xfrm>
              <a:off x="1865575" y="34715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47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3" name="Google Shape;10313;p29"/>
            <p:cNvSpPr/>
            <p:nvPr/>
          </p:nvSpPr>
          <p:spPr>
            <a:xfrm>
              <a:off x="3341025" y="34715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4" name="Google Shape;10314;p29"/>
            <p:cNvSpPr/>
            <p:nvPr/>
          </p:nvSpPr>
          <p:spPr>
            <a:xfrm>
              <a:off x="3833150" y="34715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5" name="Google Shape;10315;p29"/>
            <p:cNvSpPr/>
            <p:nvPr/>
          </p:nvSpPr>
          <p:spPr>
            <a:xfrm>
              <a:off x="4325275" y="3471500"/>
              <a:ext cx="466225" cy="268775"/>
            </a:xfrm>
            <a:custGeom>
              <a:avLst/>
              <a:gdLst/>
              <a:ahLst/>
              <a:cxnLst/>
              <a:rect l="l" t="t" r="r" b="b"/>
              <a:pathLst>
                <a:path w="18649" h="10751" fill="none" extrusionOk="0">
                  <a:moveTo>
                    <a:pt x="9306" y="10751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6" name="Google Shape;10316;p29"/>
            <p:cNvSpPr/>
            <p:nvPr/>
          </p:nvSpPr>
          <p:spPr>
            <a:xfrm>
              <a:off x="4816500" y="347150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84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7" name="Google Shape;10317;p29"/>
            <p:cNvSpPr/>
            <p:nvPr/>
          </p:nvSpPr>
          <p:spPr>
            <a:xfrm>
              <a:off x="2848900" y="347150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0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8" name="Google Shape;10318;p29"/>
            <p:cNvSpPr/>
            <p:nvPr/>
          </p:nvSpPr>
          <p:spPr>
            <a:xfrm>
              <a:off x="390100" y="34715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9" name="Google Shape;10319;p29"/>
            <p:cNvSpPr/>
            <p:nvPr/>
          </p:nvSpPr>
          <p:spPr>
            <a:xfrm>
              <a:off x="5554225" y="332877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84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0" name="Google Shape;10320;p29"/>
            <p:cNvSpPr/>
            <p:nvPr/>
          </p:nvSpPr>
          <p:spPr>
            <a:xfrm>
              <a:off x="6046350" y="33287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0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1" name="Google Shape;10321;p29"/>
            <p:cNvSpPr/>
            <p:nvPr/>
          </p:nvSpPr>
          <p:spPr>
            <a:xfrm>
              <a:off x="6538475" y="33287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2" name="Google Shape;10322;p29"/>
            <p:cNvSpPr/>
            <p:nvPr/>
          </p:nvSpPr>
          <p:spPr>
            <a:xfrm>
              <a:off x="2111175" y="332877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84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3" name="Google Shape;10323;p29"/>
            <p:cNvSpPr/>
            <p:nvPr/>
          </p:nvSpPr>
          <p:spPr>
            <a:xfrm>
              <a:off x="4570900" y="33287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47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4" name="Google Shape;10324;p29"/>
            <p:cNvSpPr/>
            <p:nvPr/>
          </p:nvSpPr>
          <p:spPr>
            <a:xfrm>
              <a:off x="1127850" y="33287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47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5" name="Google Shape;10325;p29"/>
            <p:cNvSpPr/>
            <p:nvPr/>
          </p:nvSpPr>
          <p:spPr>
            <a:xfrm>
              <a:off x="1619975" y="33287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3"/>
                  </a:lnTo>
                  <a:lnTo>
                    <a:pt x="9305" y="0"/>
                  </a:lnTo>
                  <a:lnTo>
                    <a:pt x="18647" y="5413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6" name="Google Shape;10326;p29"/>
            <p:cNvSpPr/>
            <p:nvPr/>
          </p:nvSpPr>
          <p:spPr>
            <a:xfrm>
              <a:off x="3587550" y="33287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7" name="Google Shape;10327;p29"/>
            <p:cNvSpPr/>
            <p:nvPr/>
          </p:nvSpPr>
          <p:spPr>
            <a:xfrm>
              <a:off x="4078750" y="3328775"/>
              <a:ext cx="467150" cy="269700"/>
            </a:xfrm>
            <a:custGeom>
              <a:avLst/>
              <a:gdLst/>
              <a:ahLst/>
              <a:cxnLst/>
              <a:rect l="l" t="t" r="r" b="b"/>
              <a:pathLst>
                <a:path w="18686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8" name="Google Shape;10328;p29"/>
            <p:cNvSpPr/>
            <p:nvPr/>
          </p:nvSpPr>
          <p:spPr>
            <a:xfrm>
              <a:off x="2603300" y="33287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0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9" name="Google Shape;10329;p29"/>
            <p:cNvSpPr/>
            <p:nvPr/>
          </p:nvSpPr>
          <p:spPr>
            <a:xfrm>
              <a:off x="3095425" y="33287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0" name="Google Shape;10330;p29"/>
            <p:cNvSpPr/>
            <p:nvPr/>
          </p:nvSpPr>
          <p:spPr>
            <a:xfrm>
              <a:off x="5063025" y="33287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3"/>
                  </a:lnTo>
                  <a:lnTo>
                    <a:pt x="9305" y="0"/>
                  </a:lnTo>
                  <a:lnTo>
                    <a:pt x="18647" y="5413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1" name="Google Shape;10331;p29"/>
            <p:cNvSpPr/>
            <p:nvPr/>
          </p:nvSpPr>
          <p:spPr>
            <a:xfrm>
              <a:off x="635700" y="33287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2" name="Google Shape;10332;p29"/>
            <p:cNvSpPr/>
            <p:nvPr/>
          </p:nvSpPr>
          <p:spPr>
            <a:xfrm>
              <a:off x="5800750" y="31869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3"/>
                  </a:lnTo>
                  <a:lnTo>
                    <a:pt x="9305" y="0"/>
                  </a:lnTo>
                  <a:lnTo>
                    <a:pt x="18648" y="5413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3" name="Google Shape;10333;p29"/>
            <p:cNvSpPr/>
            <p:nvPr/>
          </p:nvSpPr>
          <p:spPr>
            <a:xfrm>
              <a:off x="6291950" y="318697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4" name="Google Shape;10334;p29"/>
            <p:cNvSpPr/>
            <p:nvPr/>
          </p:nvSpPr>
          <p:spPr>
            <a:xfrm>
              <a:off x="6784075" y="318697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5" name="Google Shape;10335;p29"/>
            <p:cNvSpPr/>
            <p:nvPr/>
          </p:nvSpPr>
          <p:spPr>
            <a:xfrm>
              <a:off x="1373450" y="318697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84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6" name="Google Shape;10336;p29"/>
            <p:cNvSpPr/>
            <p:nvPr/>
          </p:nvSpPr>
          <p:spPr>
            <a:xfrm>
              <a:off x="1865575" y="31869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47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7" name="Google Shape;10337;p29"/>
            <p:cNvSpPr/>
            <p:nvPr/>
          </p:nvSpPr>
          <p:spPr>
            <a:xfrm>
              <a:off x="3833150" y="31869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8" name="Google Shape;10338;p29"/>
            <p:cNvSpPr/>
            <p:nvPr/>
          </p:nvSpPr>
          <p:spPr>
            <a:xfrm>
              <a:off x="4325275" y="3186975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9" name="Google Shape;10339;p29"/>
            <p:cNvSpPr/>
            <p:nvPr/>
          </p:nvSpPr>
          <p:spPr>
            <a:xfrm>
              <a:off x="2848900" y="318697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0" name="Google Shape;10340;p29"/>
            <p:cNvSpPr/>
            <p:nvPr/>
          </p:nvSpPr>
          <p:spPr>
            <a:xfrm>
              <a:off x="3341025" y="31869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1" name="Google Shape;10341;p29"/>
            <p:cNvSpPr/>
            <p:nvPr/>
          </p:nvSpPr>
          <p:spPr>
            <a:xfrm>
              <a:off x="5308625" y="31869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47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2" name="Google Shape;10342;p29"/>
            <p:cNvSpPr/>
            <p:nvPr/>
          </p:nvSpPr>
          <p:spPr>
            <a:xfrm>
              <a:off x="390100" y="31869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3" name="Google Shape;10343;p29"/>
            <p:cNvSpPr/>
            <p:nvPr/>
          </p:nvSpPr>
          <p:spPr>
            <a:xfrm>
              <a:off x="882225" y="3186975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4" name="Google Shape;10344;p29"/>
            <p:cNvSpPr/>
            <p:nvPr/>
          </p:nvSpPr>
          <p:spPr>
            <a:xfrm>
              <a:off x="2357700" y="31869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3"/>
                  </a:lnTo>
                  <a:lnTo>
                    <a:pt x="9305" y="0"/>
                  </a:lnTo>
                  <a:lnTo>
                    <a:pt x="18648" y="5413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5" name="Google Shape;10345;p29"/>
            <p:cNvSpPr/>
            <p:nvPr/>
          </p:nvSpPr>
          <p:spPr>
            <a:xfrm>
              <a:off x="4816500" y="318697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84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6" name="Google Shape;10346;p29"/>
            <p:cNvSpPr/>
            <p:nvPr/>
          </p:nvSpPr>
          <p:spPr>
            <a:xfrm>
              <a:off x="6046350" y="30451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7" name="Google Shape;10347;p29"/>
            <p:cNvSpPr/>
            <p:nvPr/>
          </p:nvSpPr>
          <p:spPr>
            <a:xfrm>
              <a:off x="6538475" y="30451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8" name="Google Shape;10348;p29"/>
            <p:cNvSpPr/>
            <p:nvPr/>
          </p:nvSpPr>
          <p:spPr>
            <a:xfrm>
              <a:off x="1619975" y="30451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7" y="5375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9" name="Google Shape;10349;p29"/>
            <p:cNvSpPr/>
            <p:nvPr/>
          </p:nvSpPr>
          <p:spPr>
            <a:xfrm>
              <a:off x="3095425" y="30451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0" name="Google Shape;10350;p29"/>
            <p:cNvSpPr/>
            <p:nvPr/>
          </p:nvSpPr>
          <p:spPr>
            <a:xfrm>
              <a:off x="3587550" y="30451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1" name="Google Shape;10351;p29"/>
            <p:cNvSpPr/>
            <p:nvPr/>
          </p:nvSpPr>
          <p:spPr>
            <a:xfrm>
              <a:off x="4078750" y="3045175"/>
              <a:ext cx="467150" cy="269700"/>
            </a:xfrm>
            <a:custGeom>
              <a:avLst/>
              <a:gdLst/>
              <a:ahLst/>
              <a:cxnLst/>
              <a:rect l="l" t="t" r="r" b="b"/>
              <a:pathLst>
                <a:path w="18686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2" name="Google Shape;10352;p29"/>
            <p:cNvSpPr/>
            <p:nvPr/>
          </p:nvSpPr>
          <p:spPr>
            <a:xfrm>
              <a:off x="4570900" y="30451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3" name="Google Shape;10353;p29"/>
            <p:cNvSpPr/>
            <p:nvPr/>
          </p:nvSpPr>
          <p:spPr>
            <a:xfrm>
              <a:off x="5063025" y="30451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7" y="5375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4" name="Google Shape;10354;p29"/>
            <p:cNvSpPr/>
            <p:nvPr/>
          </p:nvSpPr>
          <p:spPr>
            <a:xfrm>
              <a:off x="5554225" y="304517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5" name="Google Shape;10355;p29"/>
            <p:cNvSpPr/>
            <p:nvPr/>
          </p:nvSpPr>
          <p:spPr>
            <a:xfrm>
              <a:off x="635700" y="30451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6" name="Google Shape;10356;p29"/>
            <p:cNvSpPr/>
            <p:nvPr/>
          </p:nvSpPr>
          <p:spPr>
            <a:xfrm>
              <a:off x="1127850" y="30451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7" name="Google Shape;10357;p29"/>
            <p:cNvSpPr/>
            <p:nvPr/>
          </p:nvSpPr>
          <p:spPr>
            <a:xfrm>
              <a:off x="2111175" y="304517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8" name="Google Shape;10358;p29"/>
            <p:cNvSpPr/>
            <p:nvPr/>
          </p:nvSpPr>
          <p:spPr>
            <a:xfrm>
              <a:off x="2603300" y="30451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9" name="Google Shape;10359;p29"/>
            <p:cNvSpPr/>
            <p:nvPr/>
          </p:nvSpPr>
          <p:spPr>
            <a:xfrm>
              <a:off x="6291950" y="290337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0" name="Google Shape;10360;p29"/>
            <p:cNvSpPr/>
            <p:nvPr/>
          </p:nvSpPr>
          <p:spPr>
            <a:xfrm>
              <a:off x="6784075" y="290337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1" name="Google Shape;10361;p29"/>
            <p:cNvSpPr/>
            <p:nvPr/>
          </p:nvSpPr>
          <p:spPr>
            <a:xfrm>
              <a:off x="3341025" y="29033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2" name="Google Shape;10362;p29"/>
            <p:cNvSpPr/>
            <p:nvPr/>
          </p:nvSpPr>
          <p:spPr>
            <a:xfrm>
              <a:off x="3833150" y="29033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3" name="Google Shape;10363;p29"/>
            <p:cNvSpPr/>
            <p:nvPr/>
          </p:nvSpPr>
          <p:spPr>
            <a:xfrm>
              <a:off x="5800750" y="29033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8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4" name="Google Shape;10364;p29"/>
            <p:cNvSpPr/>
            <p:nvPr/>
          </p:nvSpPr>
          <p:spPr>
            <a:xfrm>
              <a:off x="882225" y="2903375"/>
              <a:ext cx="466225" cy="268775"/>
            </a:xfrm>
            <a:custGeom>
              <a:avLst/>
              <a:gdLst/>
              <a:ahLst/>
              <a:cxnLst/>
              <a:rect l="l" t="t" r="r" b="b"/>
              <a:pathLst>
                <a:path w="18649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5" name="Google Shape;10365;p29"/>
            <p:cNvSpPr/>
            <p:nvPr/>
          </p:nvSpPr>
          <p:spPr>
            <a:xfrm>
              <a:off x="1373450" y="290337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6" name="Google Shape;10366;p29"/>
            <p:cNvSpPr/>
            <p:nvPr/>
          </p:nvSpPr>
          <p:spPr>
            <a:xfrm>
              <a:off x="4325275" y="2903375"/>
              <a:ext cx="466225" cy="268775"/>
            </a:xfrm>
            <a:custGeom>
              <a:avLst/>
              <a:gdLst/>
              <a:ahLst/>
              <a:cxnLst/>
              <a:rect l="l" t="t" r="r" b="b"/>
              <a:pathLst>
                <a:path w="18649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7" name="Google Shape;10367;p29"/>
            <p:cNvSpPr/>
            <p:nvPr/>
          </p:nvSpPr>
          <p:spPr>
            <a:xfrm>
              <a:off x="4816500" y="290337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8" name="Google Shape;10368;p29"/>
            <p:cNvSpPr/>
            <p:nvPr/>
          </p:nvSpPr>
          <p:spPr>
            <a:xfrm>
              <a:off x="5308625" y="29033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9" name="Google Shape;10369;p29"/>
            <p:cNvSpPr/>
            <p:nvPr/>
          </p:nvSpPr>
          <p:spPr>
            <a:xfrm>
              <a:off x="390100" y="29033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0" name="Google Shape;10370;p29"/>
            <p:cNvSpPr/>
            <p:nvPr/>
          </p:nvSpPr>
          <p:spPr>
            <a:xfrm>
              <a:off x="1865575" y="29033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1" name="Google Shape;10371;p29"/>
            <p:cNvSpPr/>
            <p:nvPr/>
          </p:nvSpPr>
          <p:spPr>
            <a:xfrm>
              <a:off x="2357700" y="29033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8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2" name="Google Shape;10372;p29"/>
            <p:cNvSpPr/>
            <p:nvPr/>
          </p:nvSpPr>
          <p:spPr>
            <a:xfrm>
              <a:off x="2848900" y="290337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3" name="Google Shape;10373;p29"/>
            <p:cNvSpPr/>
            <p:nvPr/>
          </p:nvSpPr>
          <p:spPr>
            <a:xfrm>
              <a:off x="6538475" y="27615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4" name="Google Shape;10374;p29"/>
            <p:cNvSpPr/>
            <p:nvPr/>
          </p:nvSpPr>
          <p:spPr>
            <a:xfrm>
              <a:off x="3587550" y="27615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5" name="Google Shape;10375;p29"/>
            <p:cNvSpPr/>
            <p:nvPr/>
          </p:nvSpPr>
          <p:spPr>
            <a:xfrm>
              <a:off x="1127850" y="27615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6" name="Google Shape;10376;p29"/>
            <p:cNvSpPr/>
            <p:nvPr/>
          </p:nvSpPr>
          <p:spPr>
            <a:xfrm>
              <a:off x="4078750" y="2761575"/>
              <a:ext cx="467150" cy="268775"/>
            </a:xfrm>
            <a:custGeom>
              <a:avLst/>
              <a:gdLst/>
              <a:ahLst/>
              <a:cxnLst/>
              <a:rect l="l" t="t" r="r" b="b"/>
              <a:pathLst>
                <a:path w="18686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7" name="Google Shape;10377;p29"/>
            <p:cNvSpPr/>
            <p:nvPr/>
          </p:nvSpPr>
          <p:spPr>
            <a:xfrm>
              <a:off x="4570900" y="27615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8" name="Google Shape;10378;p29"/>
            <p:cNvSpPr/>
            <p:nvPr/>
          </p:nvSpPr>
          <p:spPr>
            <a:xfrm>
              <a:off x="5063025" y="27615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7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9" name="Google Shape;10379;p29"/>
            <p:cNvSpPr/>
            <p:nvPr/>
          </p:nvSpPr>
          <p:spPr>
            <a:xfrm>
              <a:off x="5554225" y="276157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0" name="Google Shape;10380;p29"/>
            <p:cNvSpPr/>
            <p:nvPr/>
          </p:nvSpPr>
          <p:spPr>
            <a:xfrm>
              <a:off x="6046350" y="27615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1" name="Google Shape;10381;p29"/>
            <p:cNvSpPr/>
            <p:nvPr/>
          </p:nvSpPr>
          <p:spPr>
            <a:xfrm>
              <a:off x="635700" y="27615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2" name="Google Shape;10382;p29"/>
            <p:cNvSpPr/>
            <p:nvPr/>
          </p:nvSpPr>
          <p:spPr>
            <a:xfrm>
              <a:off x="2603300" y="27615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3" name="Google Shape;10383;p29"/>
            <p:cNvSpPr/>
            <p:nvPr/>
          </p:nvSpPr>
          <p:spPr>
            <a:xfrm>
              <a:off x="3095425" y="27615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4" name="Google Shape;10384;p29"/>
            <p:cNvSpPr/>
            <p:nvPr/>
          </p:nvSpPr>
          <p:spPr>
            <a:xfrm>
              <a:off x="2111175" y="276157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5" name="Google Shape;10385;p29"/>
            <p:cNvSpPr/>
            <p:nvPr/>
          </p:nvSpPr>
          <p:spPr>
            <a:xfrm>
              <a:off x="1619975" y="27615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7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6" name="Google Shape;10386;p29"/>
            <p:cNvSpPr/>
            <p:nvPr/>
          </p:nvSpPr>
          <p:spPr>
            <a:xfrm>
              <a:off x="6784075" y="26188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1" y="5412"/>
                  </a:lnTo>
                  <a:lnTo>
                    <a:pt x="9343" y="0"/>
                  </a:lnTo>
                  <a:lnTo>
                    <a:pt x="18685" y="5412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7" name="Google Shape;10387;p29"/>
            <p:cNvSpPr/>
            <p:nvPr/>
          </p:nvSpPr>
          <p:spPr>
            <a:xfrm>
              <a:off x="4816500" y="26188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2"/>
                  </a:lnTo>
                  <a:lnTo>
                    <a:pt x="9342" y="0"/>
                  </a:lnTo>
                  <a:lnTo>
                    <a:pt x="18684" y="5412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8" name="Google Shape;10388;p29"/>
            <p:cNvSpPr/>
            <p:nvPr/>
          </p:nvSpPr>
          <p:spPr>
            <a:xfrm>
              <a:off x="5308625" y="26188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2"/>
                  </a:lnTo>
                  <a:lnTo>
                    <a:pt x="9342" y="0"/>
                  </a:lnTo>
                  <a:lnTo>
                    <a:pt x="18647" y="5412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9" name="Google Shape;10389;p29"/>
            <p:cNvSpPr/>
            <p:nvPr/>
          </p:nvSpPr>
          <p:spPr>
            <a:xfrm>
              <a:off x="390100" y="26188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412"/>
                  </a:lnTo>
                  <a:lnTo>
                    <a:pt x="9306" y="0"/>
                  </a:lnTo>
                  <a:lnTo>
                    <a:pt x="18648" y="5412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0" name="Google Shape;10390;p29"/>
            <p:cNvSpPr/>
            <p:nvPr/>
          </p:nvSpPr>
          <p:spPr>
            <a:xfrm>
              <a:off x="882225" y="2618850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412"/>
                  </a:lnTo>
                  <a:lnTo>
                    <a:pt x="9306" y="0"/>
                  </a:lnTo>
                  <a:lnTo>
                    <a:pt x="18648" y="5412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1" name="Google Shape;10391;p29"/>
            <p:cNvSpPr/>
            <p:nvPr/>
          </p:nvSpPr>
          <p:spPr>
            <a:xfrm>
              <a:off x="2357700" y="26188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2"/>
                  </a:lnTo>
                  <a:lnTo>
                    <a:pt x="9305" y="0"/>
                  </a:lnTo>
                  <a:lnTo>
                    <a:pt x="18648" y="5412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2" name="Google Shape;10392;p29"/>
            <p:cNvSpPr/>
            <p:nvPr/>
          </p:nvSpPr>
          <p:spPr>
            <a:xfrm>
              <a:off x="2848900" y="26188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412"/>
                  </a:lnTo>
                  <a:lnTo>
                    <a:pt x="9343" y="0"/>
                  </a:lnTo>
                  <a:lnTo>
                    <a:pt x="18685" y="5412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3" name="Google Shape;10393;p29"/>
            <p:cNvSpPr/>
            <p:nvPr/>
          </p:nvSpPr>
          <p:spPr>
            <a:xfrm>
              <a:off x="3341025" y="26188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2"/>
                  </a:lnTo>
                  <a:lnTo>
                    <a:pt x="9343" y="0"/>
                  </a:lnTo>
                  <a:lnTo>
                    <a:pt x="18648" y="5412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4" name="Google Shape;10394;p29"/>
            <p:cNvSpPr/>
            <p:nvPr/>
          </p:nvSpPr>
          <p:spPr>
            <a:xfrm>
              <a:off x="3833150" y="26188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2"/>
                  </a:lnTo>
                  <a:lnTo>
                    <a:pt x="9343" y="0"/>
                  </a:lnTo>
                  <a:lnTo>
                    <a:pt x="18648" y="5412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5" name="Google Shape;10395;p29"/>
            <p:cNvSpPr/>
            <p:nvPr/>
          </p:nvSpPr>
          <p:spPr>
            <a:xfrm>
              <a:off x="4325275" y="2618850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412"/>
                  </a:lnTo>
                  <a:lnTo>
                    <a:pt x="9306" y="0"/>
                  </a:lnTo>
                  <a:lnTo>
                    <a:pt x="18648" y="5412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6" name="Google Shape;10396;p29"/>
            <p:cNvSpPr/>
            <p:nvPr/>
          </p:nvSpPr>
          <p:spPr>
            <a:xfrm>
              <a:off x="5800750" y="26188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2"/>
                  </a:lnTo>
                  <a:lnTo>
                    <a:pt x="9305" y="0"/>
                  </a:lnTo>
                  <a:lnTo>
                    <a:pt x="18648" y="5412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7" name="Google Shape;10397;p29"/>
            <p:cNvSpPr/>
            <p:nvPr/>
          </p:nvSpPr>
          <p:spPr>
            <a:xfrm>
              <a:off x="6291950" y="26188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412"/>
                  </a:lnTo>
                  <a:lnTo>
                    <a:pt x="9343" y="0"/>
                  </a:lnTo>
                  <a:lnTo>
                    <a:pt x="18685" y="5412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8" name="Google Shape;10398;p29"/>
            <p:cNvSpPr/>
            <p:nvPr/>
          </p:nvSpPr>
          <p:spPr>
            <a:xfrm>
              <a:off x="1373450" y="26188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2"/>
                  </a:lnTo>
                  <a:lnTo>
                    <a:pt x="9342" y="0"/>
                  </a:lnTo>
                  <a:lnTo>
                    <a:pt x="18684" y="5412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9" name="Google Shape;10399;p29"/>
            <p:cNvSpPr/>
            <p:nvPr/>
          </p:nvSpPr>
          <p:spPr>
            <a:xfrm>
              <a:off x="1865575" y="26188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2"/>
                  </a:lnTo>
                  <a:lnTo>
                    <a:pt x="9342" y="0"/>
                  </a:lnTo>
                  <a:lnTo>
                    <a:pt x="18647" y="5412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0" name="Google Shape;10400;p29"/>
            <p:cNvSpPr/>
            <p:nvPr/>
          </p:nvSpPr>
          <p:spPr>
            <a:xfrm>
              <a:off x="5063025" y="24770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7" y="5375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1" name="Google Shape;10401;p29"/>
            <p:cNvSpPr/>
            <p:nvPr/>
          </p:nvSpPr>
          <p:spPr>
            <a:xfrm>
              <a:off x="635700" y="24770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2" name="Google Shape;10402;p29"/>
            <p:cNvSpPr/>
            <p:nvPr/>
          </p:nvSpPr>
          <p:spPr>
            <a:xfrm>
              <a:off x="3095425" y="24770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3" name="Google Shape;10403;p29"/>
            <p:cNvSpPr/>
            <p:nvPr/>
          </p:nvSpPr>
          <p:spPr>
            <a:xfrm>
              <a:off x="4078750" y="2477050"/>
              <a:ext cx="467150" cy="269700"/>
            </a:xfrm>
            <a:custGeom>
              <a:avLst/>
              <a:gdLst/>
              <a:ahLst/>
              <a:cxnLst/>
              <a:rect l="l" t="t" r="r" b="b"/>
              <a:pathLst>
                <a:path w="18686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4" name="Google Shape;10404;p29"/>
            <p:cNvSpPr/>
            <p:nvPr/>
          </p:nvSpPr>
          <p:spPr>
            <a:xfrm>
              <a:off x="4570900" y="24770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5" name="Google Shape;10405;p29"/>
            <p:cNvSpPr/>
            <p:nvPr/>
          </p:nvSpPr>
          <p:spPr>
            <a:xfrm>
              <a:off x="5554225" y="24770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6" name="Google Shape;10406;p29"/>
            <p:cNvSpPr/>
            <p:nvPr/>
          </p:nvSpPr>
          <p:spPr>
            <a:xfrm>
              <a:off x="6046350" y="24770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7" name="Google Shape;10407;p29"/>
            <p:cNvSpPr/>
            <p:nvPr/>
          </p:nvSpPr>
          <p:spPr>
            <a:xfrm>
              <a:off x="6538475" y="24770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8" name="Google Shape;10408;p29"/>
            <p:cNvSpPr/>
            <p:nvPr/>
          </p:nvSpPr>
          <p:spPr>
            <a:xfrm>
              <a:off x="2603300" y="24770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9" name="Google Shape;10409;p29"/>
            <p:cNvSpPr/>
            <p:nvPr/>
          </p:nvSpPr>
          <p:spPr>
            <a:xfrm>
              <a:off x="3587550" y="24770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0" name="Google Shape;10410;p29"/>
            <p:cNvSpPr/>
            <p:nvPr/>
          </p:nvSpPr>
          <p:spPr>
            <a:xfrm>
              <a:off x="1127850" y="24770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1" name="Google Shape;10411;p29"/>
            <p:cNvSpPr/>
            <p:nvPr/>
          </p:nvSpPr>
          <p:spPr>
            <a:xfrm>
              <a:off x="1619975" y="24770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7" y="5375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2" name="Google Shape;10412;p29"/>
            <p:cNvSpPr/>
            <p:nvPr/>
          </p:nvSpPr>
          <p:spPr>
            <a:xfrm>
              <a:off x="2111175" y="24770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3" name="Google Shape;10413;p29"/>
            <p:cNvSpPr/>
            <p:nvPr/>
          </p:nvSpPr>
          <p:spPr>
            <a:xfrm>
              <a:off x="2848900" y="23352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4" name="Google Shape;10414;p29"/>
            <p:cNvSpPr/>
            <p:nvPr/>
          </p:nvSpPr>
          <p:spPr>
            <a:xfrm>
              <a:off x="4325275" y="2335250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5" name="Google Shape;10415;p29"/>
            <p:cNvSpPr/>
            <p:nvPr/>
          </p:nvSpPr>
          <p:spPr>
            <a:xfrm>
              <a:off x="4816500" y="23352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6" name="Google Shape;10416;p29"/>
            <p:cNvSpPr/>
            <p:nvPr/>
          </p:nvSpPr>
          <p:spPr>
            <a:xfrm>
              <a:off x="5308625" y="23352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7" name="Google Shape;10417;p29"/>
            <p:cNvSpPr/>
            <p:nvPr/>
          </p:nvSpPr>
          <p:spPr>
            <a:xfrm>
              <a:off x="5800750" y="23352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8" y="5375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8" name="Google Shape;10418;p29"/>
            <p:cNvSpPr/>
            <p:nvPr/>
          </p:nvSpPr>
          <p:spPr>
            <a:xfrm>
              <a:off x="6291950" y="23352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9" name="Google Shape;10419;p29"/>
            <p:cNvSpPr/>
            <p:nvPr/>
          </p:nvSpPr>
          <p:spPr>
            <a:xfrm>
              <a:off x="3341025" y="23352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0" name="Google Shape;10420;p29"/>
            <p:cNvSpPr/>
            <p:nvPr/>
          </p:nvSpPr>
          <p:spPr>
            <a:xfrm>
              <a:off x="3833150" y="23352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1" name="Google Shape;10421;p29"/>
            <p:cNvSpPr/>
            <p:nvPr/>
          </p:nvSpPr>
          <p:spPr>
            <a:xfrm>
              <a:off x="6784075" y="23352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2" name="Google Shape;10422;p29"/>
            <p:cNvSpPr/>
            <p:nvPr/>
          </p:nvSpPr>
          <p:spPr>
            <a:xfrm>
              <a:off x="390100" y="23352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3" name="Google Shape;10423;p29"/>
            <p:cNvSpPr/>
            <p:nvPr/>
          </p:nvSpPr>
          <p:spPr>
            <a:xfrm>
              <a:off x="882225" y="2335250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4" name="Google Shape;10424;p29"/>
            <p:cNvSpPr/>
            <p:nvPr/>
          </p:nvSpPr>
          <p:spPr>
            <a:xfrm>
              <a:off x="1373450" y="23352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5" name="Google Shape;10425;p29"/>
            <p:cNvSpPr/>
            <p:nvPr/>
          </p:nvSpPr>
          <p:spPr>
            <a:xfrm>
              <a:off x="1865575" y="23352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6" name="Google Shape;10426;p29"/>
            <p:cNvSpPr/>
            <p:nvPr/>
          </p:nvSpPr>
          <p:spPr>
            <a:xfrm>
              <a:off x="2357700" y="23352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8" y="5375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7" name="Google Shape;10427;p29"/>
            <p:cNvSpPr/>
            <p:nvPr/>
          </p:nvSpPr>
          <p:spPr>
            <a:xfrm>
              <a:off x="4570900" y="21934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8" name="Google Shape;10428;p29"/>
            <p:cNvSpPr/>
            <p:nvPr/>
          </p:nvSpPr>
          <p:spPr>
            <a:xfrm>
              <a:off x="5063025" y="21934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7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9" name="Google Shape;10429;p29"/>
            <p:cNvSpPr/>
            <p:nvPr/>
          </p:nvSpPr>
          <p:spPr>
            <a:xfrm>
              <a:off x="5554225" y="219345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0" name="Google Shape;10430;p29"/>
            <p:cNvSpPr/>
            <p:nvPr/>
          </p:nvSpPr>
          <p:spPr>
            <a:xfrm>
              <a:off x="6046350" y="21934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1" name="Google Shape;10431;p29"/>
            <p:cNvSpPr/>
            <p:nvPr/>
          </p:nvSpPr>
          <p:spPr>
            <a:xfrm>
              <a:off x="1127850" y="21934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2" name="Google Shape;10432;p29"/>
            <p:cNvSpPr/>
            <p:nvPr/>
          </p:nvSpPr>
          <p:spPr>
            <a:xfrm>
              <a:off x="1619975" y="21934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7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3" name="Google Shape;10433;p29"/>
            <p:cNvSpPr/>
            <p:nvPr/>
          </p:nvSpPr>
          <p:spPr>
            <a:xfrm>
              <a:off x="2111175" y="219345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4" name="Google Shape;10434;p29"/>
            <p:cNvSpPr/>
            <p:nvPr/>
          </p:nvSpPr>
          <p:spPr>
            <a:xfrm>
              <a:off x="2603300" y="21934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5" name="Google Shape;10435;p29"/>
            <p:cNvSpPr/>
            <p:nvPr/>
          </p:nvSpPr>
          <p:spPr>
            <a:xfrm>
              <a:off x="3095425" y="21934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6" name="Google Shape;10436;p29"/>
            <p:cNvSpPr/>
            <p:nvPr/>
          </p:nvSpPr>
          <p:spPr>
            <a:xfrm>
              <a:off x="3587550" y="21934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7" name="Google Shape;10437;p29"/>
            <p:cNvSpPr/>
            <p:nvPr/>
          </p:nvSpPr>
          <p:spPr>
            <a:xfrm>
              <a:off x="4078750" y="2193450"/>
              <a:ext cx="467150" cy="268775"/>
            </a:xfrm>
            <a:custGeom>
              <a:avLst/>
              <a:gdLst/>
              <a:ahLst/>
              <a:cxnLst/>
              <a:rect l="l" t="t" r="r" b="b"/>
              <a:pathLst>
                <a:path w="18686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8" name="Google Shape;10438;p29"/>
            <p:cNvSpPr/>
            <p:nvPr/>
          </p:nvSpPr>
          <p:spPr>
            <a:xfrm>
              <a:off x="6538475" y="21934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9" name="Google Shape;10439;p29"/>
            <p:cNvSpPr/>
            <p:nvPr/>
          </p:nvSpPr>
          <p:spPr>
            <a:xfrm>
              <a:off x="635700" y="2193450"/>
              <a:ext cx="467150" cy="268775"/>
            </a:xfrm>
            <a:custGeom>
              <a:avLst/>
              <a:gdLst/>
              <a:ahLst/>
              <a:cxnLst/>
              <a:rect l="l" t="t" r="r" b="b"/>
              <a:pathLst>
                <a:path w="18686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0" name="Google Shape;10440;p29"/>
            <p:cNvSpPr/>
            <p:nvPr/>
          </p:nvSpPr>
          <p:spPr>
            <a:xfrm>
              <a:off x="4816500" y="205165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1" name="Google Shape;10441;p29"/>
            <p:cNvSpPr/>
            <p:nvPr/>
          </p:nvSpPr>
          <p:spPr>
            <a:xfrm>
              <a:off x="5308625" y="20516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2" name="Google Shape;10442;p29"/>
            <p:cNvSpPr/>
            <p:nvPr/>
          </p:nvSpPr>
          <p:spPr>
            <a:xfrm>
              <a:off x="5800750" y="20516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8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3" name="Google Shape;10443;p29"/>
            <p:cNvSpPr/>
            <p:nvPr/>
          </p:nvSpPr>
          <p:spPr>
            <a:xfrm>
              <a:off x="2357700" y="20516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8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4" name="Google Shape;10444;p29"/>
            <p:cNvSpPr/>
            <p:nvPr/>
          </p:nvSpPr>
          <p:spPr>
            <a:xfrm>
              <a:off x="3341025" y="20516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5" name="Google Shape;10445;p29"/>
            <p:cNvSpPr/>
            <p:nvPr/>
          </p:nvSpPr>
          <p:spPr>
            <a:xfrm>
              <a:off x="3833150" y="20516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6" name="Google Shape;10446;p29"/>
            <p:cNvSpPr/>
            <p:nvPr/>
          </p:nvSpPr>
          <p:spPr>
            <a:xfrm>
              <a:off x="4325275" y="2051650"/>
              <a:ext cx="466225" cy="268775"/>
            </a:xfrm>
            <a:custGeom>
              <a:avLst/>
              <a:gdLst/>
              <a:ahLst/>
              <a:cxnLst/>
              <a:rect l="l" t="t" r="r" b="b"/>
              <a:pathLst>
                <a:path w="18649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7" name="Google Shape;10447;p29"/>
            <p:cNvSpPr/>
            <p:nvPr/>
          </p:nvSpPr>
          <p:spPr>
            <a:xfrm>
              <a:off x="6291950" y="205165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8" name="Google Shape;10448;p29"/>
            <p:cNvSpPr/>
            <p:nvPr/>
          </p:nvSpPr>
          <p:spPr>
            <a:xfrm>
              <a:off x="6784075" y="205165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9" name="Google Shape;10449;p29"/>
            <p:cNvSpPr/>
            <p:nvPr/>
          </p:nvSpPr>
          <p:spPr>
            <a:xfrm>
              <a:off x="1373450" y="205165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0" name="Google Shape;10450;p29"/>
            <p:cNvSpPr/>
            <p:nvPr/>
          </p:nvSpPr>
          <p:spPr>
            <a:xfrm>
              <a:off x="1865575" y="20516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1" name="Google Shape;10451;p29"/>
            <p:cNvSpPr/>
            <p:nvPr/>
          </p:nvSpPr>
          <p:spPr>
            <a:xfrm>
              <a:off x="2848900" y="205165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2" name="Google Shape;10452;p29"/>
            <p:cNvSpPr/>
            <p:nvPr/>
          </p:nvSpPr>
          <p:spPr>
            <a:xfrm>
              <a:off x="390100" y="20516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3" name="Google Shape;10453;p29"/>
            <p:cNvSpPr/>
            <p:nvPr/>
          </p:nvSpPr>
          <p:spPr>
            <a:xfrm>
              <a:off x="882225" y="2051650"/>
              <a:ext cx="466225" cy="268775"/>
            </a:xfrm>
            <a:custGeom>
              <a:avLst/>
              <a:gdLst/>
              <a:ahLst/>
              <a:cxnLst/>
              <a:rect l="l" t="t" r="r" b="b"/>
              <a:pathLst>
                <a:path w="18649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4" name="Google Shape;10454;p29"/>
            <p:cNvSpPr/>
            <p:nvPr/>
          </p:nvSpPr>
          <p:spPr>
            <a:xfrm>
              <a:off x="5063025" y="19089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413"/>
                  </a:lnTo>
                  <a:lnTo>
                    <a:pt x="9305" y="1"/>
                  </a:lnTo>
                  <a:lnTo>
                    <a:pt x="18647" y="5413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5" name="Google Shape;10455;p29"/>
            <p:cNvSpPr/>
            <p:nvPr/>
          </p:nvSpPr>
          <p:spPr>
            <a:xfrm>
              <a:off x="5554225" y="1908900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413"/>
                  </a:lnTo>
                  <a:lnTo>
                    <a:pt x="9342" y="1"/>
                  </a:lnTo>
                  <a:lnTo>
                    <a:pt x="18684" y="5413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6" name="Google Shape;10456;p29"/>
            <p:cNvSpPr/>
            <p:nvPr/>
          </p:nvSpPr>
          <p:spPr>
            <a:xfrm>
              <a:off x="3587550" y="19089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9"/>
                  </a:moveTo>
                  <a:lnTo>
                    <a:pt x="1" y="5413"/>
                  </a:lnTo>
                  <a:lnTo>
                    <a:pt x="9306" y="1"/>
                  </a:lnTo>
                  <a:lnTo>
                    <a:pt x="18648" y="5413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7" name="Google Shape;10457;p29"/>
            <p:cNvSpPr/>
            <p:nvPr/>
          </p:nvSpPr>
          <p:spPr>
            <a:xfrm>
              <a:off x="4078750" y="1908900"/>
              <a:ext cx="467150" cy="269725"/>
            </a:xfrm>
            <a:custGeom>
              <a:avLst/>
              <a:gdLst/>
              <a:ahLst/>
              <a:cxnLst/>
              <a:rect l="l" t="t" r="r" b="b"/>
              <a:pathLst>
                <a:path w="18686" h="10789" fill="none" extrusionOk="0">
                  <a:moveTo>
                    <a:pt x="9343" y="10789"/>
                  </a:moveTo>
                  <a:lnTo>
                    <a:pt x="1" y="5413"/>
                  </a:lnTo>
                  <a:lnTo>
                    <a:pt x="9343" y="1"/>
                  </a:lnTo>
                  <a:lnTo>
                    <a:pt x="18685" y="5413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8" name="Google Shape;10458;p29"/>
            <p:cNvSpPr/>
            <p:nvPr/>
          </p:nvSpPr>
          <p:spPr>
            <a:xfrm>
              <a:off x="6046350" y="19089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0" y="5413"/>
                  </a:lnTo>
                  <a:lnTo>
                    <a:pt x="9343" y="1"/>
                  </a:lnTo>
                  <a:lnTo>
                    <a:pt x="18648" y="5413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9" name="Google Shape;10459;p29"/>
            <p:cNvSpPr/>
            <p:nvPr/>
          </p:nvSpPr>
          <p:spPr>
            <a:xfrm>
              <a:off x="6538475" y="19089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413"/>
                  </a:lnTo>
                  <a:lnTo>
                    <a:pt x="9343" y="1"/>
                  </a:lnTo>
                  <a:lnTo>
                    <a:pt x="18648" y="5413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0" name="Google Shape;10460;p29"/>
            <p:cNvSpPr/>
            <p:nvPr/>
          </p:nvSpPr>
          <p:spPr>
            <a:xfrm>
              <a:off x="1619975" y="19089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413"/>
                  </a:lnTo>
                  <a:lnTo>
                    <a:pt x="9305" y="1"/>
                  </a:lnTo>
                  <a:lnTo>
                    <a:pt x="18647" y="5413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1" name="Google Shape;10461;p29"/>
            <p:cNvSpPr/>
            <p:nvPr/>
          </p:nvSpPr>
          <p:spPr>
            <a:xfrm>
              <a:off x="2111175" y="1908900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413"/>
                  </a:lnTo>
                  <a:lnTo>
                    <a:pt x="9342" y="1"/>
                  </a:lnTo>
                  <a:lnTo>
                    <a:pt x="18684" y="5413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2" name="Google Shape;10462;p29"/>
            <p:cNvSpPr/>
            <p:nvPr/>
          </p:nvSpPr>
          <p:spPr>
            <a:xfrm>
              <a:off x="4570900" y="19089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413"/>
                  </a:lnTo>
                  <a:lnTo>
                    <a:pt x="9342" y="1"/>
                  </a:lnTo>
                  <a:lnTo>
                    <a:pt x="18647" y="5413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3" name="Google Shape;10463;p29"/>
            <p:cNvSpPr/>
            <p:nvPr/>
          </p:nvSpPr>
          <p:spPr>
            <a:xfrm>
              <a:off x="3095425" y="19089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9"/>
                  </a:moveTo>
                  <a:lnTo>
                    <a:pt x="1" y="5413"/>
                  </a:lnTo>
                  <a:lnTo>
                    <a:pt x="9306" y="1"/>
                  </a:lnTo>
                  <a:lnTo>
                    <a:pt x="18648" y="5413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4" name="Google Shape;10464;p29"/>
            <p:cNvSpPr/>
            <p:nvPr/>
          </p:nvSpPr>
          <p:spPr>
            <a:xfrm>
              <a:off x="635700" y="19089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413"/>
                  </a:lnTo>
                  <a:lnTo>
                    <a:pt x="9343" y="1"/>
                  </a:lnTo>
                  <a:lnTo>
                    <a:pt x="18648" y="5413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5" name="Google Shape;10465;p29"/>
            <p:cNvSpPr/>
            <p:nvPr/>
          </p:nvSpPr>
          <p:spPr>
            <a:xfrm>
              <a:off x="1127850" y="19089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413"/>
                  </a:lnTo>
                  <a:lnTo>
                    <a:pt x="9342" y="1"/>
                  </a:lnTo>
                  <a:lnTo>
                    <a:pt x="18647" y="5413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6" name="Google Shape;10466;p29"/>
            <p:cNvSpPr/>
            <p:nvPr/>
          </p:nvSpPr>
          <p:spPr>
            <a:xfrm>
              <a:off x="2603300" y="19089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0" y="5413"/>
                  </a:lnTo>
                  <a:lnTo>
                    <a:pt x="9343" y="1"/>
                  </a:lnTo>
                  <a:lnTo>
                    <a:pt x="18648" y="5413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7" name="Google Shape;10467;p29"/>
            <p:cNvSpPr/>
            <p:nvPr/>
          </p:nvSpPr>
          <p:spPr>
            <a:xfrm>
              <a:off x="1865575" y="17671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47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8" name="Google Shape;10468;p29"/>
            <p:cNvSpPr/>
            <p:nvPr/>
          </p:nvSpPr>
          <p:spPr>
            <a:xfrm>
              <a:off x="3833150" y="17671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9" name="Google Shape;10469;p29"/>
            <p:cNvSpPr/>
            <p:nvPr/>
          </p:nvSpPr>
          <p:spPr>
            <a:xfrm>
              <a:off x="4325275" y="1767100"/>
              <a:ext cx="466225" cy="269725"/>
            </a:xfrm>
            <a:custGeom>
              <a:avLst/>
              <a:gdLst/>
              <a:ahLst/>
              <a:cxnLst/>
              <a:rect l="l" t="t" r="r" b="b"/>
              <a:pathLst>
                <a:path w="18649" h="10789" fill="none" extrusionOk="0">
                  <a:moveTo>
                    <a:pt x="9306" y="10789"/>
                  </a:moveTo>
                  <a:lnTo>
                    <a:pt x="1" y="5376"/>
                  </a:lnTo>
                  <a:lnTo>
                    <a:pt x="9306" y="1"/>
                  </a:lnTo>
                  <a:lnTo>
                    <a:pt x="18648" y="5376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0" name="Google Shape;10470;p29"/>
            <p:cNvSpPr/>
            <p:nvPr/>
          </p:nvSpPr>
          <p:spPr>
            <a:xfrm>
              <a:off x="4816500" y="1767100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84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1" name="Google Shape;10471;p29"/>
            <p:cNvSpPr/>
            <p:nvPr/>
          </p:nvSpPr>
          <p:spPr>
            <a:xfrm>
              <a:off x="5308625" y="17671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47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2" name="Google Shape;10472;p29"/>
            <p:cNvSpPr/>
            <p:nvPr/>
          </p:nvSpPr>
          <p:spPr>
            <a:xfrm>
              <a:off x="5800750" y="17671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376"/>
                  </a:lnTo>
                  <a:lnTo>
                    <a:pt x="9305" y="1"/>
                  </a:lnTo>
                  <a:lnTo>
                    <a:pt x="18648" y="5376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3" name="Google Shape;10473;p29"/>
            <p:cNvSpPr/>
            <p:nvPr/>
          </p:nvSpPr>
          <p:spPr>
            <a:xfrm>
              <a:off x="6291950" y="1767100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3" y="10789"/>
                  </a:moveTo>
                  <a:lnTo>
                    <a:pt x="0" y="5376"/>
                  </a:lnTo>
                  <a:lnTo>
                    <a:pt x="9343" y="1"/>
                  </a:lnTo>
                  <a:lnTo>
                    <a:pt x="18685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4" name="Google Shape;10474;p29"/>
            <p:cNvSpPr/>
            <p:nvPr/>
          </p:nvSpPr>
          <p:spPr>
            <a:xfrm>
              <a:off x="6784075" y="1767100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85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5" name="Google Shape;10475;p29"/>
            <p:cNvSpPr/>
            <p:nvPr/>
          </p:nvSpPr>
          <p:spPr>
            <a:xfrm>
              <a:off x="2357700" y="17671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376"/>
                  </a:lnTo>
                  <a:lnTo>
                    <a:pt x="9305" y="1"/>
                  </a:lnTo>
                  <a:lnTo>
                    <a:pt x="18648" y="5376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6" name="Google Shape;10476;p29"/>
            <p:cNvSpPr/>
            <p:nvPr/>
          </p:nvSpPr>
          <p:spPr>
            <a:xfrm>
              <a:off x="2848900" y="1767100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3" y="10789"/>
                  </a:moveTo>
                  <a:lnTo>
                    <a:pt x="0" y="5376"/>
                  </a:lnTo>
                  <a:lnTo>
                    <a:pt x="9343" y="1"/>
                  </a:lnTo>
                  <a:lnTo>
                    <a:pt x="18685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7" name="Google Shape;10477;p29"/>
            <p:cNvSpPr/>
            <p:nvPr/>
          </p:nvSpPr>
          <p:spPr>
            <a:xfrm>
              <a:off x="3341025" y="17671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8" name="Google Shape;10478;p29"/>
            <p:cNvSpPr/>
            <p:nvPr/>
          </p:nvSpPr>
          <p:spPr>
            <a:xfrm>
              <a:off x="882225" y="1767100"/>
              <a:ext cx="466225" cy="269725"/>
            </a:xfrm>
            <a:custGeom>
              <a:avLst/>
              <a:gdLst/>
              <a:ahLst/>
              <a:cxnLst/>
              <a:rect l="l" t="t" r="r" b="b"/>
              <a:pathLst>
                <a:path w="18649" h="10789" fill="none" extrusionOk="0">
                  <a:moveTo>
                    <a:pt x="9306" y="10789"/>
                  </a:moveTo>
                  <a:lnTo>
                    <a:pt x="1" y="5376"/>
                  </a:lnTo>
                  <a:lnTo>
                    <a:pt x="9306" y="1"/>
                  </a:lnTo>
                  <a:lnTo>
                    <a:pt x="18648" y="5376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9" name="Google Shape;10479;p29"/>
            <p:cNvSpPr/>
            <p:nvPr/>
          </p:nvSpPr>
          <p:spPr>
            <a:xfrm>
              <a:off x="1373450" y="1767100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84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0" name="Google Shape;10480;p29"/>
            <p:cNvSpPr/>
            <p:nvPr/>
          </p:nvSpPr>
          <p:spPr>
            <a:xfrm>
              <a:off x="390100" y="17671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9"/>
                  </a:moveTo>
                  <a:lnTo>
                    <a:pt x="1" y="5376"/>
                  </a:lnTo>
                  <a:lnTo>
                    <a:pt x="9306" y="1"/>
                  </a:lnTo>
                  <a:lnTo>
                    <a:pt x="18648" y="5376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1" name="Google Shape;10481;p29"/>
            <p:cNvSpPr/>
            <p:nvPr/>
          </p:nvSpPr>
          <p:spPr>
            <a:xfrm>
              <a:off x="4570900" y="16253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47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2" name="Google Shape;10482;p29"/>
            <p:cNvSpPr/>
            <p:nvPr/>
          </p:nvSpPr>
          <p:spPr>
            <a:xfrm>
              <a:off x="5063025" y="16253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376"/>
                  </a:lnTo>
                  <a:lnTo>
                    <a:pt x="9305" y="1"/>
                  </a:lnTo>
                  <a:lnTo>
                    <a:pt x="18647" y="5376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3" name="Google Shape;10483;p29"/>
            <p:cNvSpPr/>
            <p:nvPr/>
          </p:nvSpPr>
          <p:spPr>
            <a:xfrm>
              <a:off x="5554225" y="1625300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84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4" name="Google Shape;10484;p29"/>
            <p:cNvSpPr/>
            <p:nvPr/>
          </p:nvSpPr>
          <p:spPr>
            <a:xfrm>
              <a:off x="6046350" y="16253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0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5" name="Google Shape;10485;p29"/>
            <p:cNvSpPr/>
            <p:nvPr/>
          </p:nvSpPr>
          <p:spPr>
            <a:xfrm>
              <a:off x="6538475" y="16253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6" name="Google Shape;10486;p29"/>
            <p:cNvSpPr/>
            <p:nvPr/>
          </p:nvSpPr>
          <p:spPr>
            <a:xfrm>
              <a:off x="3587550" y="16253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9"/>
                  </a:moveTo>
                  <a:lnTo>
                    <a:pt x="1" y="5376"/>
                  </a:lnTo>
                  <a:lnTo>
                    <a:pt x="9306" y="1"/>
                  </a:lnTo>
                  <a:lnTo>
                    <a:pt x="18648" y="5376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7" name="Google Shape;10487;p29"/>
            <p:cNvSpPr/>
            <p:nvPr/>
          </p:nvSpPr>
          <p:spPr>
            <a:xfrm>
              <a:off x="4078750" y="1625300"/>
              <a:ext cx="467150" cy="269725"/>
            </a:xfrm>
            <a:custGeom>
              <a:avLst/>
              <a:gdLst/>
              <a:ahLst/>
              <a:cxnLst/>
              <a:rect l="l" t="t" r="r" b="b"/>
              <a:pathLst>
                <a:path w="18686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85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8" name="Google Shape;10488;p29"/>
            <p:cNvSpPr/>
            <p:nvPr/>
          </p:nvSpPr>
          <p:spPr>
            <a:xfrm>
              <a:off x="2111175" y="1625300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84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9" name="Google Shape;10489;p29"/>
            <p:cNvSpPr/>
            <p:nvPr/>
          </p:nvSpPr>
          <p:spPr>
            <a:xfrm>
              <a:off x="2603300" y="16253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0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0" name="Google Shape;10490;p29"/>
            <p:cNvSpPr/>
            <p:nvPr/>
          </p:nvSpPr>
          <p:spPr>
            <a:xfrm>
              <a:off x="3095425" y="16253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9"/>
                  </a:moveTo>
                  <a:lnTo>
                    <a:pt x="1" y="5376"/>
                  </a:lnTo>
                  <a:lnTo>
                    <a:pt x="9306" y="1"/>
                  </a:lnTo>
                  <a:lnTo>
                    <a:pt x="18648" y="5376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1" name="Google Shape;10491;p29"/>
            <p:cNvSpPr/>
            <p:nvPr/>
          </p:nvSpPr>
          <p:spPr>
            <a:xfrm>
              <a:off x="635700" y="16253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2" name="Google Shape;10492;p29"/>
            <p:cNvSpPr/>
            <p:nvPr/>
          </p:nvSpPr>
          <p:spPr>
            <a:xfrm>
              <a:off x="1127850" y="16253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47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3" name="Google Shape;10493;p29"/>
            <p:cNvSpPr/>
            <p:nvPr/>
          </p:nvSpPr>
          <p:spPr>
            <a:xfrm>
              <a:off x="1619975" y="16253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376"/>
                  </a:lnTo>
                  <a:lnTo>
                    <a:pt x="9305" y="1"/>
                  </a:lnTo>
                  <a:lnTo>
                    <a:pt x="18647" y="5376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4" name="Google Shape;10494;p29"/>
            <p:cNvSpPr/>
            <p:nvPr/>
          </p:nvSpPr>
          <p:spPr>
            <a:xfrm>
              <a:off x="6784075" y="14835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5" name="Google Shape;10495;p29"/>
            <p:cNvSpPr/>
            <p:nvPr/>
          </p:nvSpPr>
          <p:spPr>
            <a:xfrm>
              <a:off x="4816500" y="14835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6" name="Google Shape;10496;p29"/>
            <p:cNvSpPr/>
            <p:nvPr/>
          </p:nvSpPr>
          <p:spPr>
            <a:xfrm>
              <a:off x="5800750" y="14835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8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7" name="Google Shape;10497;p29"/>
            <p:cNvSpPr/>
            <p:nvPr/>
          </p:nvSpPr>
          <p:spPr>
            <a:xfrm>
              <a:off x="6291950" y="14835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8" name="Google Shape;10498;p29"/>
            <p:cNvSpPr/>
            <p:nvPr/>
          </p:nvSpPr>
          <p:spPr>
            <a:xfrm>
              <a:off x="2357700" y="14835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8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9" name="Google Shape;10499;p29"/>
            <p:cNvSpPr/>
            <p:nvPr/>
          </p:nvSpPr>
          <p:spPr>
            <a:xfrm>
              <a:off x="2848900" y="14835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0" name="Google Shape;10500;p29"/>
            <p:cNvSpPr/>
            <p:nvPr/>
          </p:nvSpPr>
          <p:spPr>
            <a:xfrm>
              <a:off x="3341025" y="14835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1" name="Google Shape;10501;p29"/>
            <p:cNvSpPr/>
            <p:nvPr/>
          </p:nvSpPr>
          <p:spPr>
            <a:xfrm>
              <a:off x="4325275" y="1483525"/>
              <a:ext cx="466225" cy="268775"/>
            </a:xfrm>
            <a:custGeom>
              <a:avLst/>
              <a:gdLst/>
              <a:ahLst/>
              <a:cxnLst/>
              <a:rect l="l" t="t" r="r" b="b"/>
              <a:pathLst>
                <a:path w="18649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2" name="Google Shape;10502;p29"/>
            <p:cNvSpPr/>
            <p:nvPr/>
          </p:nvSpPr>
          <p:spPr>
            <a:xfrm>
              <a:off x="5308625" y="14835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3" name="Google Shape;10503;p29"/>
            <p:cNvSpPr/>
            <p:nvPr/>
          </p:nvSpPr>
          <p:spPr>
            <a:xfrm>
              <a:off x="1373450" y="14835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4" name="Google Shape;10504;p29"/>
            <p:cNvSpPr/>
            <p:nvPr/>
          </p:nvSpPr>
          <p:spPr>
            <a:xfrm>
              <a:off x="3833150" y="14835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5" name="Google Shape;10505;p29"/>
            <p:cNvSpPr/>
            <p:nvPr/>
          </p:nvSpPr>
          <p:spPr>
            <a:xfrm>
              <a:off x="390100" y="14835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6" name="Google Shape;10506;p29"/>
            <p:cNvSpPr/>
            <p:nvPr/>
          </p:nvSpPr>
          <p:spPr>
            <a:xfrm>
              <a:off x="882225" y="1483525"/>
              <a:ext cx="466225" cy="268775"/>
            </a:xfrm>
            <a:custGeom>
              <a:avLst/>
              <a:gdLst/>
              <a:ahLst/>
              <a:cxnLst/>
              <a:rect l="l" t="t" r="r" b="b"/>
              <a:pathLst>
                <a:path w="18649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7" name="Google Shape;10507;p29"/>
            <p:cNvSpPr/>
            <p:nvPr/>
          </p:nvSpPr>
          <p:spPr>
            <a:xfrm>
              <a:off x="1865575" y="14835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8" name="Google Shape;10508;p29"/>
            <p:cNvSpPr/>
            <p:nvPr/>
          </p:nvSpPr>
          <p:spPr>
            <a:xfrm>
              <a:off x="6538475" y="13417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9" name="Google Shape;10509;p29"/>
            <p:cNvSpPr/>
            <p:nvPr/>
          </p:nvSpPr>
          <p:spPr>
            <a:xfrm>
              <a:off x="4570900" y="13417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0" name="Google Shape;10510;p29"/>
            <p:cNvSpPr/>
            <p:nvPr/>
          </p:nvSpPr>
          <p:spPr>
            <a:xfrm>
              <a:off x="6046350" y="13417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1" name="Google Shape;10511;p29"/>
            <p:cNvSpPr/>
            <p:nvPr/>
          </p:nvSpPr>
          <p:spPr>
            <a:xfrm>
              <a:off x="2603300" y="13417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2" name="Google Shape;10512;p29"/>
            <p:cNvSpPr/>
            <p:nvPr/>
          </p:nvSpPr>
          <p:spPr>
            <a:xfrm>
              <a:off x="3095425" y="13417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3" name="Google Shape;10513;p29"/>
            <p:cNvSpPr/>
            <p:nvPr/>
          </p:nvSpPr>
          <p:spPr>
            <a:xfrm>
              <a:off x="5554225" y="13417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4" name="Google Shape;10514;p29"/>
            <p:cNvSpPr/>
            <p:nvPr/>
          </p:nvSpPr>
          <p:spPr>
            <a:xfrm>
              <a:off x="635700" y="13417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5" name="Google Shape;10515;p29"/>
            <p:cNvSpPr/>
            <p:nvPr/>
          </p:nvSpPr>
          <p:spPr>
            <a:xfrm>
              <a:off x="1127850" y="13417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6" name="Google Shape;10516;p29"/>
            <p:cNvSpPr/>
            <p:nvPr/>
          </p:nvSpPr>
          <p:spPr>
            <a:xfrm>
              <a:off x="1619975" y="13417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7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7" name="Google Shape;10517;p29"/>
            <p:cNvSpPr/>
            <p:nvPr/>
          </p:nvSpPr>
          <p:spPr>
            <a:xfrm>
              <a:off x="2111175" y="13417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8" name="Google Shape;10518;p29"/>
            <p:cNvSpPr/>
            <p:nvPr/>
          </p:nvSpPr>
          <p:spPr>
            <a:xfrm>
              <a:off x="3587550" y="13417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9" name="Google Shape;10519;p29"/>
            <p:cNvSpPr/>
            <p:nvPr/>
          </p:nvSpPr>
          <p:spPr>
            <a:xfrm>
              <a:off x="4078750" y="1341725"/>
              <a:ext cx="467150" cy="268775"/>
            </a:xfrm>
            <a:custGeom>
              <a:avLst/>
              <a:gdLst/>
              <a:ahLst/>
              <a:cxnLst/>
              <a:rect l="l" t="t" r="r" b="b"/>
              <a:pathLst>
                <a:path w="18686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0" name="Google Shape;10520;p29"/>
            <p:cNvSpPr/>
            <p:nvPr/>
          </p:nvSpPr>
          <p:spPr>
            <a:xfrm>
              <a:off x="5063025" y="13417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7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1" name="Google Shape;10521;p29"/>
            <p:cNvSpPr/>
            <p:nvPr/>
          </p:nvSpPr>
          <p:spPr>
            <a:xfrm>
              <a:off x="6291950" y="11989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3" y="10789"/>
                  </a:moveTo>
                  <a:lnTo>
                    <a:pt x="0" y="5413"/>
                  </a:lnTo>
                  <a:lnTo>
                    <a:pt x="9343" y="1"/>
                  </a:lnTo>
                  <a:lnTo>
                    <a:pt x="18685" y="5413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2" name="Google Shape;10522;p29"/>
            <p:cNvSpPr/>
            <p:nvPr/>
          </p:nvSpPr>
          <p:spPr>
            <a:xfrm>
              <a:off x="6784075" y="11989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3" y="10789"/>
                  </a:moveTo>
                  <a:lnTo>
                    <a:pt x="1" y="5413"/>
                  </a:lnTo>
                  <a:lnTo>
                    <a:pt x="9343" y="1"/>
                  </a:lnTo>
                  <a:lnTo>
                    <a:pt x="18685" y="5413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3" name="Google Shape;10523;p29"/>
            <p:cNvSpPr/>
            <p:nvPr/>
          </p:nvSpPr>
          <p:spPr>
            <a:xfrm>
              <a:off x="2848900" y="11989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3" y="10789"/>
                  </a:moveTo>
                  <a:lnTo>
                    <a:pt x="0" y="5413"/>
                  </a:lnTo>
                  <a:lnTo>
                    <a:pt x="9343" y="1"/>
                  </a:lnTo>
                  <a:lnTo>
                    <a:pt x="18685" y="5413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4" name="Google Shape;10524;p29"/>
            <p:cNvSpPr/>
            <p:nvPr/>
          </p:nvSpPr>
          <p:spPr>
            <a:xfrm>
              <a:off x="5800750" y="11989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413"/>
                  </a:lnTo>
                  <a:lnTo>
                    <a:pt x="9305" y="1"/>
                  </a:lnTo>
                  <a:lnTo>
                    <a:pt x="18648" y="5413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5" name="Google Shape;10525;p29"/>
            <p:cNvSpPr/>
            <p:nvPr/>
          </p:nvSpPr>
          <p:spPr>
            <a:xfrm>
              <a:off x="882225" y="1198975"/>
              <a:ext cx="466225" cy="269725"/>
            </a:xfrm>
            <a:custGeom>
              <a:avLst/>
              <a:gdLst/>
              <a:ahLst/>
              <a:cxnLst/>
              <a:rect l="l" t="t" r="r" b="b"/>
              <a:pathLst>
                <a:path w="18649" h="10789" fill="none" extrusionOk="0">
                  <a:moveTo>
                    <a:pt x="9306" y="10789"/>
                  </a:moveTo>
                  <a:lnTo>
                    <a:pt x="1" y="5413"/>
                  </a:lnTo>
                  <a:lnTo>
                    <a:pt x="9306" y="1"/>
                  </a:lnTo>
                  <a:lnTo>
                    <a:pt x="18648" y="5413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6" name="Google Shape;10526;p29"/>
            <p:cNvSpPr/>
            <p:nvPr/>
          </p:nvSpPr>
          <p:spPr>
            <a:xfrm>
              <a:off x="3341025" y="11989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413"/>
                  </a:lnTo>
                  <a:lnTo>
                    <a:pt x="9343" y="1"/>
                  </a:lnTo>
                  <a:lnTo>
                    <a:pt x="18648" y="5413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7" name="Google Shape;10527;p29"/>
            <p:cNvSpPr/>
            <p:nvPr/>
          </p:nvSpPr>
          <p:spPr>
            <a:xfrm>
              <a:off x="3833150" y="11989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413"/>
                  </a:lnTo>
                  <a:lnTo>
                    <a:pt x="9343" y="1"/>
                  </a:lnTo>
                  <a:lnTo>
                    <a:pt x="18648" y="5413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8" name="Google Shape;10528;p29"/>
            <p:cNvSpPr/>
            <p:nvPr/>
          </p:nvSpPr>
          <p:spPr>
            <a:xfrm>
              <a:off x="4325275" y="1198975"/>
              <a:ext cx="466225" cy="269725"/>
            </a:xfrm>
            <a:custGeom>
              <a:avLst/>
              <a:gdLst/>
              <a:ahLst/>
              <a:cxnLst/>
              <a:rect l="l" t="t" r="r" b="b"/>
              <a:pathLst>
                <a:path w="18649" h="10789" fill="none" extrusionOk="0">
                  <a:moveTo>
                    <a:pt x="9306" y="10789"/>
                  </a:moveTo>
                  <a:lnTo>
                    <a:pt x="1" y="5413"/>
                  </a:lnTo>
                  <a:lnTo>
                    <a:pt x="9306" y="1"/>
                  </a:lnTo>
                  <a:lnTo>
                    <a:pt x="18648" y="5413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9" name="Google Shape;10529;p29"/>
            <p:cNvSpPr/>
            <p:nvPr/>
          </p:nvSpPr>
          <p:spPr>
            <a:xfrm>
              <a:off x="4816500" y="11989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413"/>
                  </a:lnTo>
                  <a:lnTo>
                    <a:pt x="9342" y="1"/>
                  </a:lnTo>
                  <a:lnTo>
                    <a:pt x="18684" y="5413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0" name="Google Shape;10530;p29"/>
            <p:cNvSpPr/>
            <p:nvPr/>
          </p:nvSpPr>
          <p:spPr>
            <a:xfrm>
              <a:off x="5308625" y="11989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413"/>
                  </a:lnTo>
                  <a:lnTo>
                    <a:pt x="9342" y="1"/>
                  </a:lnTo>
                  <a:lnTo>
                    <a:pt x="18647" y="5413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1" name="Google Shape;10531;p29"/>
            <p:cNvSpPr/>
            <p:nvPr/>
          </p:nvSpPr>
          <p:spPr>
            <a:xfrm>
              <a:off x="1865575" y="11989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413"/>
                  </a:lnTo>
                  <a:lnTo>
                    <a:pt x="9342" y="1"/>
                  </a:lnTo>
                  <a:lnTo>
                    <a:pt x="18647" y="5413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2" name="Google Shape;10532;p29"/>
            <p:cNvSpPr/>
            <p:nvPr/>
          </p:nvSpPr>
          <p:spPr>
            <a:xfrm>
              <a:off x="2357700" y="11989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413"/>
                  </a:lnTo>
                  <a:lnTo>
                    <a:pt x="9305" y="1"/>
                  </a:lnTo>
                  <a:lnTo>
                    <a:pt x="18648" y="5413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3" name="Google Shape;10533;p29"/>
            <p:cNvSpPr/>
            <p:nvPr/>
          </p:nvSpPr>
          <p:spPr>
            <a:xfrm>
              <a:off x="1373450" y="11989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413"/>
                  </a:lnTo>
                  <a:lnTo>
                    <a:pt x="9342" y="1"/>
                  </a:lnTo>
                  <a:lnTo>
                    <a:pt x="18684" y="5413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4" name="Google Shape;10534;p29"/>
            <p:cNvSpPr/>
            <p:nvPr/>
          </p:nvSpPr>
          <p:spPr>
            <a:xfrm>
              <a:off x="390100" y="11989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9"/>
                  </a:moveTo>
                  <a:lnTo>
                    <a:pt x="1" y="5413"/>
                  </a:lnTo>
                  <a:lnTo>
                    <a:pt x="9306" y="1"/>
                  </a:lnTo>
                  <a:lnTo>
                    <a:pt x="18648" y="5413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5" name="Google Shape;10535;p29"/>
            <p:cNvSpPr/>
            <p:nvPr/>
          </p:nvSpPr>
          <p:spPr>
            <a:xfrm>
              <a:off x="5063025" y="10571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376"/>
                  </a:lnTo>
                  <a:lnTo>
                    <a:pt x="9305" y="1"/>
                  </a:lnTo>
                  <a:lnTo>
                    <a:pt x="18647" y="5376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6" name="Google Shape;10536;p29"/>
            <p:cNvSpPr/>
            <p:nvPr/>
          </p:nvSpPr>
          <p:spPr>
            <a:xfrm>
              <a:off x="5554225" y="10571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84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7" name="Google Shape;10537;p29"/>
            <p:cNvSpPr/>
            <p:nvPr/>
          </p:nvSpPr>
          <p:spPr>
            <a:xfrm>
              <a:off x="6046350" y="10571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0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8" name="Google Shape;10538;p29"/>
            <p:cNvSpPr/>
            <p:nvPr/>
          </p:nvSpPr>
          <p:spPr>
            <a:xfrm>
              <a:off x="6538475" y="10571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9" name="Google Shape;10539;p29"/>
            <p:cNvSpPr/>
            <p:nvPr/>
          </p:nvSpPr>
          <p:spPr>
            <a:xfrm>
              <a:off x="3095425" y="10571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9"/>
                  </a:moveTo>
                  <a:lnTo>
                    <a:pt x="1" y="5376"/>
                  </a:lnTo>
                  <a:lnTo>
                    <a:pt x="9306" y="1"/>
                  </a:lnTo>
                  <a:lnTo>
                    <a:pt x="18648" y="5376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0" name="Google Shape;10540;p29"/>
            <p:cNvSpPr/>
            <p:nvPr/>
          </p:nvSpPr>
          <p:spPr>
            <a:xfrm>
              <a:off x="3587550" y="10571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9"/>
                  </a:moveTo>
                  <a:lnTo>
                    <a:pt x="1" y="5376"/>
                  </a:lnTo>
                  <a:lnTo>
                    <a:pt x="9306" y="1"/>
                  </a:lnTo>
                  <a:lnTo>
                    <a:pt x="18648" y="5376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1" name="Google Shape;10541;p29"/>
            <p:cNvSpPr/>
            <p:nvPr/>
          </p:nvSpPr>
          <p:spPr>
            <a:xfrm>
              <a:off x="4078750" y="1057175"/>
              <a:ext cx="467150" cy="269725"/>
            </a:xfrm>
            <a:custGeom>
              <a:avLst/>
              <a:gdLst/>
              <a:ahLst/>
              <a:cxnLst/>
              <a:rect l="l" t="t" r="r" b="b"/>
              <a:pathLst>
                <a:path w="18686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85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2" name="Google Shape;10542;p29"/>
            <p:cNvSpPr/>
            <p:nvPr/>
          </p:nvSpPr>
          <p:spPr>
            <a:xfrm>
              <a:off x="635700" y="10571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3" name="Google Shape;10543;p29"/>
            <p:cNvSpPr/>
            <p:nvPr/>
          </p:nvSpPr>
          <p:spPr>
            <a:xfrm>
              <a:off x="1127850" y="10571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47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4" name="Google Shape;10544;p29"/>
            <p:cNvSpPr/>
            <p:nvPr/>
          </p:nvSpPr>
          <p:spPr>
            <a:xfrm>
              <a:off x="1619975" y="10571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376"/>
                  </a:lnTo>
                  <a:lnTo>
                    <a:pt x="9305" y="1"/>
                  </a:lnTo>
                  <a:lnTo>
                    <a:pt x="18647" y="5376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5" name="Google Shape;10545;p29"/>
            <p:cNvSpPr/>
            <p:nvPr/>
          </p:nvSpPr>
          <p:spPr>
            <a:xfrm>
              <a:off x="2111175" y="10571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84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6" name="Google Shape;10546;p29"/>
            <p:cNvSpPr/>
            <p:nvPr/>
          </p:nvSpPr>
          <p:spPr>
            <a:xfrm>
              <a:off x="2603300" y="10571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0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7" name="Google Shape;10547;p29"/>
            <p:cNvSpPr/>
            <p:nvPr/>
          </p:nvSpPr>
          <p:spPr>
            <a:xfrm>
              <a:off x="4570900" y="10571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47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8" name="Google Shape;10548;p29"/>
            <p:cNvSpPr/>
            <p:nvPr/>
          </p:nvSpPr>
          <p:spPr>
            <a:xfrm>
              <a:off x="5800750" y="9153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376"/>
                  </a:lnTo>
                  <a:lnTo>
                    <a:pt x="9305" y="1"/>
                  </a:lnTo>
                  <a:lnTo>
                    <a:pt x="18648" y="5376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9" name="Google Shape;10549;p29"/>
            <p:cNvSpPr/>
            <p:nvPr/>
          </p:nvSpPr>
          <p:spPr>
            <a:xfrm>
              <a:off x="6784075" y="9153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85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0" name="Google Shape;10550;p29"/>
            <p:cNvSpPr/>
            <p:nvPr/>
          </p:nvSpPr>
          <p:spPr>
            <a:xfrm>
              <a:off x="5308625" y="9153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47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1" name="Google Shape;10551;p29"/>
            <p:cNvSpPr/>
            <p:nvPr/>
          </p:nvSpPr>
          <p:spPr>
            <a:xfrm>
              <a:off x="2357700" y="9153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376"/>
                  </a:lnTo>
                  <a:lnTo>
                    <a:pt x="9305" y="1"/>
                  </a:lnTo>
                  <a:lnTo>
                    <a:pt x="18648" y="5376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2" name="Google Shape;10552;p29"/>
            <p:cNvSpPr/>
            <p:nvPr/>
          </p:nvSpPr>
          <p:spPr>
            <a:xfrm>
              <a:off x="3341025" y="9153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3" name="Google Shape;10553;p29"/>
            <p:cNvSpPr/>
            <p:nvPr/>
          </p:nvSpPr>
          <p:spPr>
            <a:xfrm>
              <a:off x="3833150" y="9153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4" name="Google Shape;10554;p29"/>
            <p:cNvSpPr/>
            <p:nvPr/>
          </p:nvSpPr>
          <p:spPr>
            <a:xfrm>
              <a:off x="6291950" y="9153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3" y="10789"/>
                  </a:moveTo>
                  <a:lnTo>
                    <a:pt x="0" y="5376"/>
                  </a:lnTo>
                  <a:lnTo>
                    <a:pt x="9343" y="1"/>
                  </a:lnTo>
                  <a:lnTo>
                    <a:pt x="18685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5" name="Google Shape;10555;p29"/>
            <p:cNvSpPr/>
            <p:nvPr/>
          </p:nvSpPr>
          <p:spPr>
            <a:xfrm>
              <a:off x="390100" y="9153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9"/>
                  </a:moveTo>
                  <a:lnTo>
                    <a:pt x="1" y="5376"/>
                  </a:lnTo>
                  <a:lnTo>
                    <a:pt x="9306" y="1"/>
                  </a:lnTo>
                  <a:lnTo>
                    <a:pt x="18648" y="5376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6" name="Google Shape;10556;p29"/>
            <p:cNvSpPr/>
            <p:nvPr/>
          </p:nvSpPr>
          <p:spPr>
            <a:xfrm>
              <a:off x="1373450" y="9153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84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7" name="Google Shape;10557;p29"/>
            <p:cNvSpPr/>
            <p:nvPr/>
          </p:nvSpPr>
          <p:spPr>
            <a:xfrm>
              <a:off x="1865575" y="9153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47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8" name="Google Shape;10558;p29"/>
            <p:cNvSpPr/>
            <p:nvPr/>
          </p:nvSpPr>
          <p:spPr>
            <a:xfrm>
              <a:off x="2848900" y="9153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3" y="10789"/>
                  </a:moveTo>
                  <a:lnTo>
                    <a:pt x="0" y="5376"/>
                  </a:lnTo>
                  <a:lnTo>
                    <a:pt x="9343" y="1"/>
                  </a:lnTo>
                  <a:lnTo>
                    <a:pt x="18685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9" name="Google Shape;10559;p29"/>
            <p:cNvSpPr/>
            <p:nvPr/>
          </p:nvSpPr>
          <p:spPr>
            <a:xfrm>
              <a:off x="4325275" y="915375"/>
              <a:ext cx="466225" cy="269725"/>
            </a:xfrm>
            <a:custGeom>
              <a:avLst/>
              <a:gdLst/>
              <a:ahLst/>
              <a:cxnLst/>
              <a:rect l="l" t="t" r="r" b="b"/>
              <a:pathLst>
                <a:path w="18649" h="10789" fill="none" extrusionOk="0">
                  <a:moveTo>
                    <a:pt x="9306" y="10789"/>
                  </a:moveTo>
                  <a:lnTo>
                    <a:pt x="1" y="5376"/>
                  </a:lnTo>
                  <a:lnTo>
                    <a:pt x="9306" y="1"/>
                  </a:lnTo>
                  <a:lnTo>
                    <a:pt x="18648" y="5376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0" name="Google Shape;10560;p29"/>
            <p:cNvSpPr/>
            <p:nvPr/>
          </p:nvSpPr>
          <p:spPr>
            <a:xfrm>
              <a:off x="4816500" y="9153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84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1" name="Google Shape;10561;p29"/>
            <p:cNvSpPr/>
            <p:nvPr/>
          </p:nvSpPr>
          <p:spPr>
            <a:xfrm>
              <a:off x="882225" y="915375"/>
              <a:ext cx="466225" cy="269725"/>
            </a:xfrm>
            <a:custGeom>
              <a:avLst/>
              <a:gdLst/>
              <a:ahLst/>
              <a:cxnLst/>
              <a:rect l="l" t="t" r="r" b="b"/>
              <a:pathLst>
                <a:path w="18649" h="10789" fill="none" extrusionOk="0">
                  <a:moveTo>
                    <a:pt x="9306" y="10789"/>
                  </a:moveTo>
                  <a:lnTo>
                    <a:pt x="1" y="5376"/>
                  </a:lnTo>
                  <a:lnTo>
                    <a:pt x="9306" y="1"/>
                  </a:lnTo>
                  <a:lnTo>
                    <a:pt x="18648" y="5376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2" name="Google Shape;10562;p29"/>
            <p:cNvSpPr/>
            <p:nvPr/>
          </p:nvSpPr>
          <p:spPr>
            <a:xfrm>
              <a:off x="238125" y="838475"/>
              <a:ext cx="7143750" cy="4038050"/>
            </a:xfrm>
            <a:custGeom>
              <a:avLst/>
              <a:gdLst/>
              <a:ahLst/>
              <a:cxnLst/>
              <a:rect l="l" t="t" r="r" b="b"/>
              <a:pathLst>
                <a:path w="285750" h="161522" fill="none" extrusionOk="0">
                  <a:moveTo>
                    <a:pt x="276482" y="0"/>
                  </a:moveTo>
                  <a:lnTo>
                    <a:pt x="275444" y="0"/>
                  </a:lnTo>
                  <a:lnTo>
                    <a:pt x="271181" y="2484"/>
                  </a:lnTo>
                  <a:lnTo>
                    <a:pt x="266880" y="0"/>
                  </a:lnTo>
                  <a:lnTo>
                    <a:pt x="265879" y="0"/>
                  </a:lnTo>
                  <a:lnTo>
                    <a:pt x="270662" y="2780"/>
                  </a:lnTo>
                  <a:lnTo>
                    <a:pt x="261357" y="8156"/>
                  </a:lnTo>
                  <a:lnTo>
                    <a:pt x="252015" y="2780"/>
                  </a:lnTo>
                  <a:lnTo>
                    <a:pt x="256797" y="0"/>
                  </a:lnTo>
                  <a:lnTo>
                    <a:pt x="255796" y="0"/>
                  </a:lnTo>
                  <a:lnTo>
                    <a:pt x="251496" y="2484"/>
                  </a:lnTo>
                  <a:lnTo>
                    <a:pt x="247232" y="0"/>
                  </a:lnTo>
                  <a:lnTo>
                    <a:pt x="246194" y="0"/>
                  </a:lnTo>
                  <a:lnTo>
                    <a:pt x="250977" y="2780"/>
                  </a:lnTo>
                  <a:lnTo>
                    <a:pt x="241672" y="8156"/>
                  </a:lnTo>
                  <a:lnTo>
                    <a:pt x="232329" y="2780"/>
                  </a:lnTo>
                  <a:lnTo>
                    <a:pt x="237112" y="0"/>
                  </a:lnTo>
                  <a:lnTo>
                    <a:pt x="236111" y="0"/>
                  </a:lnTo>
                  <a:lnTo>
                    <a:pt x="231810" y="2484"/>
                  </a:lnTo>
                  <a:lnTo>
                    <a:pt x="227547" y="0"/>
                  </a:lnTo>
                  <a:lnTo>
                    <a:pt x="226546" y="0"/>
                  </a:lnTo>
                  <a:lnTo>
                    <a:pt x="231328" y="2780"/>
                  </a:lnTo>
                  <a:lnTo>
                    <a:pt x="221986" y="8156"/>
                  </a:lnTo>
                  <a:lnTo>
                    <a:pt x="212644" y="2780"/>
                  </a:lnTo>
                  <a:lnTo>
                    <a:pt x="217464" y="0"/>
                  </a:lnTo>
                  <a:lnTo>
                    <a:pt x="216426" y="0"/>
                  </a:lnTo>
                  <a:lnTo>
                    <a:pt x="212162" y="2484"/>
                  </a:lnTo>
                  <a:lnTo>
                    <a:pt x="207862" y="0"/>
                  </a:lnTo>
                  <a:lnTo>
                    <a:pt x="206861" y="0"/>
                  </a:lnTo>
                  <a:lnTo>
                    <a:pt x="211643" y="2780"/>
                  </a:lnTo>
                  <a:lnTo>
                    <a:pt x="202301" y="8156"/>
                  </a:lnTo>
                  <a:lnTo>
                    <a:pt x="192996" y="2780"/>
                  </a:lnTo>
                  <a:lnTo>
                    <a:pt x="197778" y="0"/>
                  </a:lnTo>
                  <a:lnTo>
                    <a:pt x="196740" y="0"/>
                  </a:lnTo>
                  <a:lnTo>
                    <a:pt x="192477" y="2484"/>
                  </a:lnTo>
                  <a:lnTo>
                    <a:pt x="188177" y="0"/>
                  </a:lnTo>
                  <a:lnTo>
                    <a:pt x="187176" y="0"/>
                  </a:lnTo>
                  <a:lnTo>
                    <a:pt x="191958" y="2780"/>
                  </a:lnTo>
                  <a:lnTo>
                    <a:pt x="182653" y="8156"/>
                  </a:lnTo>
                  <a:lnTo>
                    <a:pt x="173311" y="2780"/>
                  </a:lnTo>
                  <a:lnTo>
                    <a:pt x="178093" y="0"/>
                  </a:lnTo>
                  <a:lnTo>
                    <a:pt x="177092" y="0"/>
                  </a:lnTo>
                  <a:lnTo>
                    <a:pt x="172792" y="2484"/>
                  </a:lnTo>
                  <a:lnTo>
                    <a:pt x="168529" y="0"/>
                  </a:lnTo>
                  <a:lnTo>
                    <a:pt x="167491" y="0"/>
                  </a:lnTo>
                  <a:lnTo>
                    <a:pt x="172310" y="2780"/>
                  </a:lnTo>
                  <a:lnTo>
                    <a:pt x="162968" y="8156"/>
                  </a:lnTo>
                  <a:lnTo>
                    <a:pt x="153626" y="2780"/>
                  </a:lnTo>
                  <a:lnTo>
                    <a:pt x="158408" y="0"/>
                  </a:lnTo>
                  <a:lnTo>
                    <a:pt x="157407" y="0"/>
                  </a:lnTo>
                  <a:lnTo>
                    <a:pt x="153144" y="2484"/>
                  </a:lnTo>
                  <a:lnTo>
                    <a:pt x="148844" y="0"/>
                  </a:lnTo>
                  <a:lnTo>
                    <a:pt x="147843" y="0"/>
                  </a:lnTo>
                  <a:lnTo>
                    <a:pt x="152625" y="2780"/>
                  </a:lnTo>
                  <a:lnTo>
                    <a:pt x="143283" y="8156"/>
                  </a:lnTo>
                  <a:lnTo>
                    <a:pt x="133978" y="2780"/>
                  </a:lnTo>
                  <a:lnTo>
                    <a:pt x="138760" y="0"/>
                  </a:lnTo>
                  <a:lnTo>
                    <a:pt x="137722" y="0"/>
                  </a:lnTo>
                  <a:lnTo>
                    <a:pt x="133459" y="2484"/>
                  </a:lnTo>
                  <a:lnTo>
                    <a:pt x="129158" y="0"/>
                  </a:lnTo>
                  <a:lnTo>
                    <a:pt x="128157" y="0"/>
                  </a:lnTo>
                  <a:lnTo>
                    <a:pt x="132940" y="2780"/>
                  </a:lnTo>
                  <a:lnTo>
                    <a:pt x="123598" y="8156"/>
                  </a:lnTo>
                  <a:lnTo>
                    <a:pt x="114293" y="2780"/>
                  </a:lnTo>
                  <a:lnTo>
                    <a:pt x="119075" y="0"/>
                  </a:lnTo>
                  <a:lnTo>
                    <a:pt x="118074" y="0"/>
                  </a:lnTo>
                  <a:lnTo>
                    <a:pt x="113774" y="2484"/>
                  </a:lnTo>
                  <a:lnTo>
                    <a:pt x="109510" y="0"/>
                  </a:lnTo>
                  <a:lnTo>
                    <a:pt x="108472" y="0"/>
                  </a:lnTo>
                  <a:lnTo>
                    <a:pt x="113255" y="2780"/>
                  </a:lnTo>
                  <a:lnTo>
                    <a:pt x="103950" y="8156"/>
                  </a:lnTo>
                  <a:lnTo>
                    <a:pt x="94607" y="2780"/>
                  </a:lnTo>
                  <a:lnTo>
                    <a:pt x="99390" y="0"/>
                  </a:lnTo>
                  <a:lnTo>
                    <a:pt x="98389" y="0"/>
                  </a:lnTo>
                  <a:lnTo>
                    <a:pt x="94088" y="2484"/>
                  </a:lnTo>
                  <a:lnTo>
                    <a:pt x="89825" y="0"/>
                  </a:lnTo>
                  <a:lnTo>
                    <a:pt x="88787" y="0"/>
                  </a:lnTo>
                  <a:lnTo>
                    <a:pt x="93606" y="2780"/>
                  </a:lnTo>
                  <a:lnTo>
                    <a:pt x="84264" y="8156"/>
                  </a:lnTo>
                  <a:lnTo>
                    <a:pt x="74922" y="2780"/>
                  </a:lnTo>
                  <a:lnTo>
                    <a:pt x="79742" y="0"/>
                  </a:lnTo>
                  <a:lnTo>
                    <a:pt x="78704" y="0"/>
                  </a:lnTo>
                  <a:lnTo>
                    <a:pt x="74440" y="2484"/>
                  </a:lnTo>
                  <a:lnTo>
                    <a:pt x="70140" y="0"/>
                  </a:lnTo>
                  <a:lnTo>
                    <a:pt x="69139" y="0"/>
                  </a:lnTo>
                  <a:lnTo>
                    <a:pt x="73921" y="2780"/>
                  </a:lnTo>
                  <a:lnTo>
                    <a:pt x="64579" y="8156"/>
                  </a:lnTo>
                  <a:lnTo>
                    <a:pt x="55274" y="2780"/>
                  </a:lnTo>
                  <a:lnTo>
                    <a:pt x="60056" y="0"/>
                  </a:lnTo>
                  <a:lnTo>
                    <a:pt x="59018" y="0"/>
                  </a:lnTo>
                  <a:lnTo>
                    <a:pt x="54755" y="2484"/>
                  </a:lnTo>
                  <a:lnTo>
                    <a:pt x="50455" y="0"/>
                  </a:lnTo>
                  <a:lnTo>
                    <a:pt x="49454" y="0"/>
                  </a:lnTo>
                  <a:lnTo>
                    <a:pt x="54236" y="2780"/>
                  </a:lnTo>
                  <a:lnTo>
                    <a:pt x="44931" y="8156"/>
                  </a:lnTo>
                  <a:lnTo>
                    <a:pt x="35589" y="2780"/>
                  </a:lnTo>
                  <a:lnTo>
                    <a:pt x="40371" y="0"/>
                  </a:lnTo>
                  <a:lnTo>
                    <a:pt x="39370" y="0"/>
                  </a:lnTo>
                  <a:lnTo>
                    <a:pt x="35070" y="2484"/>
                  </a:lnTo>
                  <a:lnTo>
                    <a:pt x="30807" y="0"/>
                  </a:lnTo>
                  <a:lnTo>
                    <a:pt x="29769" y="0"/>
                  </a:lnTo>
                  <a:lnTo>
                    <a:pt x="34551" y="2780"/>
                  </a:lnTo>
                  <a:lnTo>
                    <a:pt x="25246" y="8156"/>
                  </a:lnTo>
                  <a:lnTo>
                    <a:pt x="15904" y="2780"/>
                  </a:lnTo>
                  <a:lnTo>
                    <a:pt x="20686" y="0"/>
                  </a:lnTo>
                  <a:lnTo>
                    <a:pt x="19685" y="0"/>
                  </a:lnTo>
                  <a:lnTo>
                    <a:pt x="15385" y="2484"/>
                  </a:lnTo>
                  <a:lnTo>
                    <a:pt x="11122" y="0"/>
                  </a:lnTo>
                  <a:lnTo>
                    <a:pt x="10121" y="0"/>
                  </a:lnTo>
                  <a:lnTo>
                    <a:pt x="14903" y="2780"/>
                  </a:lnTo>
                  <a:lnTo>
                    <a:pt x="5561" y="8156"/>
                  </a:lnTo>
                  <a:lnTo>
                    <a:pt x="0" y="4968"/>
                  </a:lnTo>
                  <a:lnTo>
                    <a:pt x="0" y="5561"/>
                  </a:lnTo>
                  <a:lnTo>
                    <a:pt x="5042" y="8452"/>
                  </a:lnTo>
                  <a:lnTo>
                    <a:pt x="0" y="11381"/>
                  </a:lnTo>
                  <a:lnTo>
                    <a:pt x="0" y="11974"/>
                  </a:lnTo>
                  <a:lnTo>
                    <a:pt x="5561" y="8749"/>
                  </a:lnTo>
                  <a:lnTo>
                    <a:pt x="14903" y="14124"/>
                  </a:lnTo>
                  <a:lnTo>
                    <a:pt x="5561" y="19537"/>
                  </a:lnTo>
                  <a:lnTo>
                    <a:pt x="0" y="16312"/>
                  </a:lnTo>
                  <a:lnTo>
                    <a:pt x="0" y="16905"/>
                  </a:lnTo>
                  <a:lnTo>
                    <a:pt x="5042" y="19833"/>
                  </a:lnTo>
                  <a:lnTo>
                    <a:pt x="0" y="22725"/>
                  </a:lnTo>
                  <a:lnTo>
                    <a:pt x="0" y="23318"/>
                  </a:lnTo>
                  <a:lnTo>
                    <a:pt x="5561" y="20130"/>
                  </a:lnTo>
                  <a:lnTo>
                    <a:pt x="14903" y="25505"/>
                  </a:lnTo>
                  <a:lnTo>
                    <a:pt x="5561" y="30881"/>
                  </a:lnTo>
                  <a:lnTo>
                    <a:pt x="0" y="27693"/>
                  </a:lnTo>
                  <a:lnTo>
                    <a:pt x="0" y="28249"/>
                  </a:lnTo>
                  <a:lnTo>
                    <a:pt x="5042" y="31177"/>
                  </a:lnTo>
                  <a:lnTo>
                    <a:pt x="0" y="34106"/>
                  </a:lnTo>
                  <a:lnTo>
                    <a:pt x="0" y="34662"/>
                  </a:lnTo>
                  <a:lnTo>
                    <a:pt x="5561" y="31474"/>
                  </a:lnTo>
                  <a:lnTo>
                    <a:pt x="14903" y="36849"/>
                  </a:lnTo>
                  <a:lnTo>
                    <a:pt x="5561" y="42262"/>
                  </a:lnTo>
                  <a:lnTo>
                    <a:pt x="0" y="39037"/>
                  </a:lnTo>
                  <a:lnTo>
                    <a:pt x="0" y="39630"/>
                  </a:lnTo>
                  <a:lnTo>
                    <a:pt x="5042" y="42521"/>
                  </a:lnTo>
                  <a:lnTo>
                    <a:pt x="0" y="45450"/>
                  </a:lnTo>
                  <a:lnTo>
                    <a:pt x="0" y="46043"/>
                  </a:lnTo>
                  <a:lnTo>
                    <a:pt x="5561" y="42818"/>
                  </a:lnTo>
                  <a:lnTo>
                    <a:pt x="14903" y="48230"/>
                  </a:lnTo>
                  <a:lnTo>
                    <a:pt x="5561" y="53606"/>
                  </a:lnTo>
                  <a:lnTo>
                    <a:pt x="0" y="50381"/>
                  </a:lnTo>
                  <a:lnTo>
                    <a:pt x="0" y="50974"/>
                  </a:lnTo>
                  <a:lnTo>
                    <a:pt x="5042" y="53902"/>
                  </a:lnTo>
                  <a:lnTo>
                    <a:pt x="0" y="56794"/>
                  </a:lnTo>
                  <a:lnTo>
                    <a:pt x="0" y="57387"/>
                  </a:lnTo>
                  <a:lnTo>
                    <a:pt x="5561" y="54199"/>
                  </a:lnTo>
                  <a:lnTo>
                    <a:pt x="14903" y="59574"/>
                  </a:lnTo>
                  <a:lnTo>
                    <a:pt x="5561" y="64950"/>
                  </a:lnTo>
                  <a:lnTo>
                    <a:pt x="0" y="61762"/>
                  </a:lnTo>
                  <a:lnTo>
                    <a:pt x="0" y="62355"/>
                  </a:lnTo>
                  <a:lnTo>
                    <a:pt x="5042" y="65246"/>
                  </a:lnTo>
                  <a:lnTo>
                    <a:pt x="0" y="68175"/>
                  </a:lnTo>
                  <a:lnTo>
                    <a:pt x="0" y="68768"/>
                  </a:lnTo>
                  <a:lnTo>
                    <a:pt x="5561" y="65543"/>
                  </a:lnTo>
                  <a:lnTo>
                    <a:pt x="14903" y="70918"/>
                  </a:lnTo>
                  <a:lnTo>
                    <a:pt x="5561" y="76331"/>
                  </a:lnTo>
                  <a:lnTo>
                    <a:pt x="0" y="73106"/>
                  </a:lnTo>
                  <a:lnTo>
                    <a:pt x="0" y="73699"/>
                  </a:lnTo>
                  <a:lnTo>
                    <a:pt x="5042" y="76627"/>
                  </a:lnTo>
                  <a:lnTo>
                    <a:pt x="0" y="79519"/>
                  </a:lnTo>
                  <a:lnTo>
                    <a:pt x="0" y="80112"/>
                  </a:lnTo>
                  <a:lnTo>
                    <a:pt x="5561" y="76924"/>
                  </a:lnTo>
                  <a:lnTo>
                    <a:pt x="14903" y="82299"/>
                  </a:lnTo>
                  <a:lnTo>
                    <a:pt x="5561" y="87675"/>
                  </a:lnTo>
                  <a:lnTo>
                    <a:pt x="0" y="84487"/>
                  </a:lnTo>
                  <a:lnTo>
                    <a:pt x="0" y="85043"/>
                  </a:lnTo>
                  <a:lnTo>
                    <a:pt x="5042" y="87971"/>
                  </a:lnTo>
                  <a:lnTo>
                    <a:pt x="0" y="90900"/>
                  </a:lnTo>
                  <a:lnTo>
                    <a:pt x="0" y="91493"/>
                  </a:lnTo>
                  <a:lnTo>
                    <a:pt x="5561" y="88268"/>
                  </a:lnTo>
                  <a:lnTo>
                    <a:pt x="14903" y="93643"/>
                  </a:lnTo>
                  <a:lnTo>
                    <a:pt x="5561" y="99056"/>
                  </a:lnTo>
                  <a:lnTo>
                    <a:pt x="0" y="95831"/>
                  </a:lnTo>
                  <a:lnTo>
                    <a:pt x="0" y="96424"/>
                  </a:lnTo>
                  <a:lnTo>
                    <a:pt x="5042" y="99353"/>
                  </a:lnTo>
                  <a:lnTo>
                    <a:pt x="0" y="102244"/>
                  </a:lnTo>
                  <a:lnTo>
                    <a:pt x="0" y="102837"/>
                  </a:lnTo>
                  <a:lnTo>
                    <a:pt x="5561" y="99612"/>
                  </a:lnTo>
                  <a:lnTo>
                    <a:pt x="14903" y="105025"/>
                  </a:lnTo>
                  <a:lnTo>
                    <a:pt x="5561" y="110400"/>
                  </a:lnTo>
                  <a:lnTo>
                    <a:pt x="0" y="107175"/>
                  </a:lnTo>
                  <a:lnTo>
                    <a:pt x="0" y="107768"/>
                  </a:lnTo>
                  <a:lnTo>
                    <a:pt x="5042" y="110697"/>
                  </a:lnTo>
                  <a:lnTo>
                    <a:pt x="0" y="113625"/>
                  </a:lnTo>
                  <a:lnTo>
                    <a:pt x="0" y="114181"/>
                  </a:lnTo>
                  <a:lnTo>
                    <a:pt x="5561" y="110993"/>
                  </a:lnTo>
                  <a:lnTo>
                    <a:pt x="14903" y="116369"/>
                  </a:lnTo>
                  <a:lnTo>
                    <a:pt x="5561" y="121744"/>
                  </a:lnTo>
                  <a:lnTo>
                    <a:pt x="0" y="118556"/>
                  </a:lnTo>
                  <a:lnTo>
                    <a:pt x="0" y="119149"/>
                  </a:lnTo>
                  <a:lnTo>
                    <a:pt x="5042" y="122040"/>
                  </a:lnTo>
                  <a:lnTo>
                    <a:pt x="0" y="124969"/>
                  </a:lnTo>
                  <a:lnTo>
                    <a:pt x="0" y="125562"/>
                  </a:lnTo>
                  <a:lnTo>
                    <a:pt x="5561" y="122337"/>
                  </a:lnTo>
                  <a:lnTo>
                    <a:pt x="14903" y="127750"/>
                  </a:lnTo>
                  <a:lnTo>
                    <a:pt x="5561" y="133125"/>
                  </a:lnTo>
                  <a:lnTo>
                    <a:pt x="0" y="129900"/>
                  </a:lnTo>
                  <a:lnTo>
                    <a:pt x="0" y="130493"/>
                  </a:lnTo>
                  <a:lnTo>
                    <a:pt x="5042" y="133422"/>
                  </a:lnTo>
                  <a:lnTo>
                    <a:pt x="0" y="136313"/>
                  </a:lnTo>
                  <a:lnTo>
                    <a:pt x="0" y="136906"/>
                  </a:lnTo>
                  <a:lnTo>
                    <a:pt x="5561" y="133718"/>
                  </a:lnTo>
                  <a:lnTo>
                    <a:pt x="14903" y="139094"/>
                  </a:lnTo>
                  <a:lnTo>
                    <a:pt x="5561" y="144469"/>
                  </a:lnTo>
                  <a:lnTo>
                    <a:pt x="0" y="141281"/>
                  </a:lnTo>
                  <a:lnTo>
                    <a:pt x="0" y="141874"/>
                  </a:lnTo>
                  <a:lnTo>
                    <a:pt x="5042" y="144766"/>
                  </a:lnTo>
                  <a:lnTo>
                    <a:pt x="0" y="147694"/>
                  </a:lnTo>
                  <a:lnTo>
                    <a:pt x="0" y="148287"/>
                  </a:lnTo>
                  <a:lnTo>
                    <a:pt x="5561" y="145062"/>
                  </a:lnTo>
                  <a:lnTo>
                    <a:pt x="14903" y="150438"/>
                  </a:lnTo>
                  <a:lnTo>
                    <a:pt x="5561" y="155850"/>
                  </a:lnTo>
                  <a:lnTo>
                    <a:pt x="0" y="152625"/>
                  </a:lnTo>
                  <a:lnTo>
                    <a:pt x="0" y="153218"/>
                  </a:lnTo>
                  <a:lnTo>
                    <a:pt x="5042" y="156147"/>
                  </a:lnTo>
                  <a:lnTo>
                    <a:pt x="0" y="159038"/>
                  </a:lnTo>
                  <a:lnTo>
                    <a:pt x="0" y="159631"/>
                  </a:lnTo>
                  <a:lnTo>
                    <a:pt x="5561" y="156406"/>
                  </a:lnTo>
                  <a:lnTo>
                    <a:pt x="14384" y="161522"/>
                  </a:lnTo>
                  <a:lnTo>
                    <a:pt x="16423" y="161522"/>
                  </a:lnTo>
                  <a:lnTo>
                    <a:pt x="25246" y="156406"/>
                  </a:lnTo>
                  <a:lnTo>
                    <a:pt x="34069" y="161522"/>
                  </a:lnTo>
                  <a:lnTo>
                    <a:pt x="36108" y="161522"/>
                  </a:lnTo>
                  <a:lnTo>
                    <a:pt x="44931" y="156406"/>
                  </a:lnTo>
                  <a:lnTo>
                    <a:pt x="53754" y="161522"/>
                  </a:lnTo>
                  <a:lnTo>
                    <a:pt x="55756" y="161522"/>
                  </a:lnTo>
                  <a:lnTo>
                    <a:pt x="64579" y="156406"/>
                  </a:lnTo>
                  <a:lnTo>
                    <a:pt x="73402" y="161522"/>
                  </a:lnTo>
                  <a:lnTo>
                    <a:pt x="75441" y="161522"/>
                  </a:lnTo>
                  <a:lnTo>
                    <a:pt x="84264" y="156406"/>
                  </a:lnTo>
                  <a:lnTo>
                    <a:pt x="93087" y="161522"/>
                  </a:lnTo>
                  <a:lnTo>
                    <a:pt x="95126" y="161522"/>
                  </a:lnTo>
                  <a:lnTo>
                    <a:pt x="103950" y="156406"/>
                  </a:lnTo>
                  <a:lnTo>
                    <a:pt x="112773" y="161522"/>
                  </a:lnTo>
                  <a:lnTo>
                    <a:pt x="114775" y="161522"/>
                  </a:lnTo>
                  <a:lnTo>
                    <a:pt x="123598" y="156443"/>
                  </a:lnTo>
                  <a:lnTo>
                    <a:pt x="132421" y="161522"/>
                  </a:lnTo>
                  <a:lnTo>
                    <a:pt x="134460" y="161522"/>
                  </a:lnTo>
                  <a:lnTo>
                    <a:pt x="143283" y="156443"/>
                  </a:lnTo>
                  <a:lnTo>
                    <a:pt x="152106" y="161522"/>
                  </a:lnTo>
                  <a:lnTo>
                    <a:pt x="154145" y="161522"/>
                  </a:lnTo>
                  <a:lnTo>
                    <a:pt x="162968" y="156443"/>
                  </a:lnTo>
                  <a:lnTo>
                    <a:pt x="171791" y="161522"/>
                  </a:lnTo>
                  <a:lnTo>
                    <a:pt x="173830" y="161522"/>
                  </a:lnTo>
                  <a:lnTo>
                    <a:pt x="182653" y="156443"/>
                  </a:lnTo>
                  <a:lnTo>
                    <a:pt x="191476" y="161522"/>
                  </a:lnTo>
                  <a:lnTo>
                    <a:pt x="193478" y="161522"/>
                  </a:lnTo>
                  <a:lnTo>
                    <a:pt x="202301" y="156406"/>
                  </a:lnTo>
                  <a:lnTo>
                    <a:pt x="211124" y="161522"/>
                  </a:lnTo>
                  <a:lnTo>
                    <a:pt x="213163" y="161522"/>
                  </a:lnTo>
                  <a:lnTo>
                    <a:pt x="221986" y="156406"/>
                  </a:lnTo>
                  <a:lnTo>
                    <a:pt x="230809" y="161522"/>
                  </a:lnTo>
                  <a:lnTo>
                    <a:pt x="232848" y="161522"/>
                  </a:lnTo>
                  <a:lnTo>
                    <a:pt x="241672" y="156406"/>
                  </a:lnTo>
                  <a:lnTo>
                    <a:pt x="250495" y="161522"/>
                  </a:lnTo>
                  <a:lnTo>
                    <a:pt x="252534" y="161522"/>
                  </a:lnTo>
                  <a:lnTo>
                    <a:pt x="261357" y="156443"/>
                  </a:lnTo>
                  <a:lnTo>
                    <a:pt x="270180" y="161522"/>
                  </a:lnTo>
                  <a:lnTo>
                    <a:pt x="272182" y="161522"/>
                  </a:lnTo>
                  <a:lnTo>
                    <a:pt x="281005" y="156443"/>
                  </a:lnTo>
                  <a:lnTo>
                    <a:pt x="285750" y="159149"/>
                  </a:lnTo>
                  <a:lnTo>
                    <a:pt x="285750" y="158556"/>
                  </a:lnTo>
                  <a:lnTo>
                    <a:pt x="281524" y="156147"/>
                  </a:lnTo>
                  <a:lnTo>
                    <a:pt x="285750" y="153700"/>
                  </a:lnTo>
                  <a:lnTo>
                    <a:pt x="285750" y="153107"/>
                  </a:lnTo>
                  <a:lnTo>
                    <a:pt x="281005" y="155850"/>
                  </a:lnTo>
                  <a:lnTo>
                    <a:pt x="271700" y="150438"/>
                  </a:lnTo>
                  <a:lnTo>
                    <a:pt x="281005" y="145062"/>
                  </a:lnTo>
                  <a:lnTo>
                    <a:pt x="285750" y="147805"/>
                  </a:lnTo>
                  <a:lnTo>
                    <a:pt x="285750" y="147212"/>
                  </a:lnTo>
                  <a:lnTo>
                    <a:pt x="281524" y="144766"/>
                  </a:lnTo>
                  <a:lnTo>
                    <a:pt x="285750" y="142319"/>
                  </a:lnTo>
                  <a:lnTo>
                    <a:pt x="285750" y="141763"/>
                  </a:lnTo>
                  <a:lnTo>
                    <a:pt x="281005" y="144469"/>
                  </a:lnTo>
                  <a:lnTo>
                    <a:pt x="271700" y="139094"/>
                  </a:lnTo>
                  <a:lnTo>
                    <a:pt x="281005" y="133718"/>
                  </a:lnTo>
                  <a:lnTo>
                    <a:pt x="285750" y="136424"/>
                  </a:lnTo>
                  <a:lnTo>
                    <a:pt x="285750" y="135868"/>
                  </a:lnTo>
                  <a:lnTo>
                    <a:pt x="281524" y="133422"/>
                  </a:lnTo>
                  <a:lnTo>
                    <a:pt x="285750" y="130975"/>
                  </a:lnTo>
                  <a:lnTo>
                    <a:pt x="285750" y="130382"/>
                  </a:lnTo>
                  <a:lnTo>
                    <a:pt x="281005" y="133125"/>
                  </a:lnTo>
                  <a:lnTo>
                    <a:pt x="271700" y="127750"/>
                  </a:lnTo>
                  <a:lnTo>
                    <a:pt x="281005" y="122337"/>
                  </a:lnTo>
                  <a:lnTo>
                    <a:pt x="285750" y="125080"/>
                  </a:lnTo>
                  <a:lnTo>
                    <a:pt x="285750" y="124487"/>
                  </a:lnTo>
                  <a:lnTo>
                    <a:pt x="281524" y="122040"/>
                  </a:lnTo>
                  <a:lnTo>
                    <a:pt x="285750" y="119594"/>
                  </a:lnTo>
                  <a:lnTo>
                    <a:pt x="285750" y="119038"/>
                  </a:lnTo>
                  <a:lnTo>
                    <a:pt x="281005" y="121744"/>
                  </a:lnTo>
                  <a:lnTo>
                    <a:pt x="271700" y="116369"/>
                  </a:lnTo>
                  <a:lnTo>
                    <a:pt x="281005" y="110993"/>
                  </a:lnTo>
                  <a:lnTo>
                    <a:pt x="285750" y="113736"/>
                  </a:lnTo>
                  <a:lnTo>
                    <a:pt x="285750" y="113143"/>
                  </a:lnTo>
                  <a:lnTo>
                    <a:pt x="281524" y="110697"/>
                  </a:lnTo>
                  <a:lnTo>
                    <a:pt x="285750" y="108250"/>
                  </a:lnTo>
                  <a:lnTo>
                    <a:pt x="285750" y="107657"/>
                  </a:lnTo>
                  <a:lnTo>
                    <a:pt x="281005" y="110400"/>
                  </a:lnTo>
                  <a:lnTo>
                    <a:pt x="271700" y="105025"/>
                  </a:lnTo>
                  <a:lnTo>
                    <a:pt x="281005" y="99612"/>
                  </a:lnTo>
                  <a:lnTo>
                    <a:pt x="285750" y="102355"/>
                  </a:lnTo>
                  <a:lnTo>
                    <a:pt x="285750" y="101762"/>
                  </a:lnTo>
                  <a:lnTo>
                    <a:pt x="281524" y="99353"/>
                  </a:lnTo>
                  <a:lnTo>
                    <a:pt x="285750" y="96906"/>
                  </a:lnTo>
                  <a:lnTo>
                    <a:pt x="285750" y="96313"/>
                  </a:lnTo>
                  <a:lnTo>
                    <a:pt x="281005" y="99056"/>
                  </a:lnTo>
                  <a:lnTo>
                    <a:pt x="271700" y="93643"/>
                  </a:lnTo>
                  <a:lnTo>
                    <a:pt x="281005" y="88268"/>
                  </a:lnTo>
                  <a:lnTo>
                    <a:pt x="285750" y="91011"/>
                  </a:lnTo>
                  <a:lnTo>
                    <a:pt x="285750" y="90418"/>
                  </a:lnTo>
                  <a:lnTo>
                    <a:pt x="281524" y="87971"/>
                  </a:lnTo>
                  <a:lnTo>
                    <a:pt x="285750" y="85525"/>
                  </a:lnTo>
                  <a:lnTo>
                    <a:pt x="285750" y="84932"/>
                  </a:lnTo>
                  <a:lnTo>
                    <a:pt x="281005" y="87675"/>
                  </a:lnTo>
                  <a:lnTo>
                    <a:pt x="271700" y="82299"/>
                  </a:lnTo>
                  <a:lnTo>
                    <a:pt x="281005" y="76924"/>
                  </a:lnTo>
                  <a:lnTo>
                    <a:pt x="285750" y="79630"/>
                  </a:lnTo>
                  <a:lnTo>
                    <a:pt x="285750" y="79074"/>
                  </a:lnTo>
                  <a:lnTo>
                    <a:pt x="281524" y="76627"/>
                  </a:lnTo>
                  <a:lnTo>
                    <a:pt x="285750" y="74181"/>
                  </a:lnTo>
                  <a:lnTo>
                    <a:pt x="285750" y="73588"/>
                  </a:lnTo>
                  <a:lnTo>
                    <a:pt x="281005" y="76331"/>
                  </a:lnTo>
                  <a:lnTo>
                    <a:pt x="271700" y="70956"/>
                  </a:lnTo>
                  <a:lnTo>
                    <a:pt x="281005" y="65543"/>
                  </a:lnTo>
                  <a:lnTo>
                    <a:pt x="285750" y="68286"/>
                  </a:lnTo>
                  <a:lnTo>
                    <a:pt x="285750" y="67693"/>
                  </a:lnTo>
                  <a:lnTo>
                    <a:pt x="281524" y="65246"/>
                  </a:lnTo>
                  <a:lnTo>
                    <a:pt x="285750" y="62800"/>
                  </a:lnTo>
                  <a:lnTo>
                    <a:pt x="285750" y="62244"/>
                  </a:lnTo>
                  <a:lnTo>
                    <a:pt x="281005" y="64950"/>
                  </a:lnTo>
                  <a:lnTo>
                    <a:pt x="271700" y="59574"/>
                  </a:lnTo>
                  <a:lnTo>
                    <a:pt x="281005" y="54199"/>
                  </a:lnTo>
                  <a:lnTo>
                    <a:pt x="285750" y="56942"/>
                  </a:lnTo>
                  <a:lnTo>
                    <a:pt x="285750" y="56349"/>
                  </a:lnTo>
                  <a:lnTo>
                    <a:pt x="281524" y="53902"/>
                  </a:lnTo>
                  <a:lnTo>
                    <a:pt x="285750" y="51456"/>
                  </a:lnTo>
                  <a:lnTo>
                    <a:pt x="285750" y="50863"/>
                  </a:lnTo>
                  <a:lnTo>
                    <a:pt x="281005" y="53606"/>
                  </a:lnTo>
                  <a:lnTo>
                    <a:pt x="271700" y="48230"/>
                  </a:lnTo>
                  <a:lnTo>
                    <a:pt x="281005" y="42818"/>
                  </a:lnTo>
                  <a:lnTo>
                    <a:pt x="285750" y="45561"/>
                  </a:lnTo>
                  <a:lnTo>
                    <a:pt x="285750" y="44968"/>
                  </a:lnTo>
                  <a:lnTo>
                    <a:pt x="281524" y="42521"/>
                  </a:lnTo>
                  <a:lnTo>
                    <a:pt x="285750" y="40112"/>
                  </a:lnTo>
                  <a:lnTo>
                    <a:pt x="285750" y="39519"/>
                  </a:lnTo>
                  <a:lnTo>
                    <a:pt x="281005" y="42262"/>
                  </a:lnTo>
                  <a:lnTo>
                    <a:pt x="271700" y="36849"/>
                  </a:lnTo>
                  <a:lnTo>
                    <a:pt x="281005" y="31474"/>
                  </a:lnTo>
                  <a:lnTo>
                    <a:pt x="285750" y="34217"/>
                  </a:lnTo>
                  <a:lnTo>
                    <a:pt x="285750" y="33624"/>
                  </a:lnTo>
                  <a:lnTo>
                    <a:pt x="281524" y="31177"/>
                  </a:lnTo>
                  <a:lnTo>
                    <a:pt x="285750" y="28731"/>
                  </a:lnTo>
                  <a:lnTo>
                    <a:pt x="285750" y="28138"/>
                  </a:lnTo>
                  <a:lnTo>
                    <a:pt x="281005" y="30881"/>
                  </a:lnTo>
                  <a:lnTo>
                    <a:pt x="271700" y="25505"/>
                  </a:lnTo>
                  <a:lnTo>
                    <a:pt x="281005" y="20130"/>
                  </a:lnTo>
                  <a:lnTo>
                    <a:pt x="285750" y="22836"/>
                  </a:lnTo>
                  <a:lnTo>
                    <a:pt x="285750" y="22243"/>
                  </a:lnTo>
                  <a:lnTo>
                    <a:pt x="281524" y="19833"/>
                  </a:lnTo>
                  <a:lnTo>
                    <a:pt x="285750" y="17387"/>
                  </a:lnTo>
                  <a:lnTo>
                    <a:pt x="285750" y="16794"/>
                  </a:lnTo>
                  <a:lnTo>
                    <a:pt x="281005" y="19537"/>
                  </a:lnTo>
                  <a:lnTo>
                    <a:pt x="271700" y="14124"/>
                  </a:lnTo>
                  <a:lnTo>
                    <a:pt x="281005" y="8749"/>
                  </a:lnTo>
                  <a:lnTo>
                    <a:pt x="285750" y="11492"/>
                  </a:lnTo>
                  <a:lnTo>
                    <a:pt x="285750" y="10899"/>
                  </a:lnTo>
                  <a:lnTo>
                    <a:pt x="281524" y="8452"/>
                  </a:lnTo>
                  <a:lnTo>
                    <a:pt x="285750" y="6006"/>
                  </a:lnTo>
                  <a:lnTo>
                    <a:pt x="285750" y="5450"/>
                  </a:lnTo>
                  <a:lnTo>
                    <a:pt x="281005" y="8156"/>
                  </a:lnTo>
                  <a:lnTo>
                    <a:pt x="271700" y="2780"/>
                  </a:lnTo>
                  <a:lnTo>
                    <a:pt x="276482" y="0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3" name="Google Shape;10563;p29"/>
            <p:cNvSpPr/>
            <p:nvPr/>
          </p:nvSpPr>
          <p:spPr>
            <a:xfrm>
              <a:off x="7377225" y="838475"/>
              <a:ext cx="4650" cy="2800"/>
            </a:xfrm>
            <a:custGeom>
              <a:avLst/>
              <a:gdLst/>
              <a:ahLst/>
              <a:cxnLst/>
              <a:rect l="l" t="t" r="r" b="b"/>
              <a:pathLst>
                <a:path w="186" h="112" extrusionOk="0">
                  <a:moveTo>
                    <a:pt x="1" y="0"/>
                  </a:moveTo>
                  <a:lnTo>
                    <a:pt x="186" y="111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4" name="Google Shape;10564;p29"/>
            <p:cNvSpPr/>
            <p:nvPr/>
          </p:nvSpPr>
          <p:spPr>
            <a:xfrm>
              <a:off x="7377225" y="838475"/>
              <a:ext cx="4650" cy="2800"/>
            </a:xfrm>
            <a:custGeom>
              <a:avLst/>
              <a:gdLst/>
              <a:ahLst/>
              <a:cxnLst/>
              <a:rect l="l" t="t" r="r" b="b"/>
              <a:pathLst>
                <a:path w="186" h="112" fill="none" extrusionOk="0">
                  <a:moveTo>
                    <a:pt x="186" y="0"/>
                  </a:moveTo>
                  <a:lnTo>
                    <a:pt x="1" y="0"/>
                  </a:lnTo>
                  <a:lnTo>
                    <a:pt x="186" y="111"/>
                  </a:lnTo>
                  <a:lnTo>
                    <a:pt x="186" y="0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5" name="Google Shape;10565;p29"/>
            <p:cNvSpPr/>
            <p:nvPr/>
          </p:nvSpPr>
          <p:spPr>
            <a:xfrm>
              <a:off x="238125" y="838475"/>
              <a:ext cx="25975" cy="14850"/>
            </a:xfrm>
            <a:custGeom>
              <a:avLst/>
              <a:gdLst/>
              <a:ahLst/>
              <a:cxnLst/>
              <a:rect l="l" t="t" r="r" b="b"/>
              <a:pathLst>
                <a:path w="1039" h="594" extrusionOk="0">
                  <a:moveTo>
                    <a:pt x="0" y="0"/>
                  </a:moveTo>
                  <a:lnTo>
                    <a:pt x="0" y="593"/>
                  </a:lnTo>
                  <a:lnTo>
                    <a:pt x="1038" y="0"/>
                  </a:lnTo>
                  <a:close/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6" name="Google Shape;10566;p29"/>
            <p:cNvSpPr/>
            <p:nvPr/>
          </p:nvSpPr>
          <p:spPr>
            <a:xfrm>
              <a:off x="238125" y="838475"/>
              <a:ext cx="25975" cy="14850"/>
            </a:xfrm>
            <a:custGeom>
              <a:avLst/>
              <a:gdLst/>
              <a:ahLst/>
              <a:cxnLst/>
              <a:rect l="l" t="t" r="r" b="b"/>
              <a:pathLst>
                <a:path w="1039" h="594" fill="none" extrusionOk="0">
                  <a:moveTo>
                    <a:pt x="1038" y="0"/>
                  </a:moveTo>
                  <a:lnTo>
                    <a:pt x="0" y="0"/>
                  </a:lnTo>
                  <a:lnTo>
                    <a:pt x="0" y="593"/>
                  </a:lnTo>
                  <a:lnTo>
                    <a:pt x="1038" y="0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567" name="Google Shape;10567;p29"/>
          <p:cNvGrpSpPr/>
          <p:nvPr/>
        </p:nvGrpSpPr>
        <p:grpSpPr>
          <a:xfrm rot="10800000" flipH="1">
            <a:off x="0" y="4055322"/>
            <a:ext cx="1888187" cy="1088216"/>
            <a:chOff x="2" y="-2875"/>
            <a:chExt cx="3241523" cy="1866900"/>
          </a:xfrm>
        </p:grpSpPr>
        <p:sp>
          <p:nvSpPr>
            <p:cNvPr id="10568" name="Google Shape;10568;p29"/>
            <p:cNvSpPr/>
            <p:nvPr/>
          </p:nvSpPr>
          <p:spPr>
            <a:xfrm rot="10800000" flipH="1">
              <a:off x="10" y="10"/>
              <a:ext cx="3154200" cy="18309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9" name="Google Shape;10569;p29"/>
            <p:cNvSpPr/>
            <p:nvPr/>
          </p:nvSpPr>
          <p:spPr>
            <a:xfrm rot="10800000" flipH="1">
              <a:off x="2" y="-98"/>
              <a:ext cx="2667000" cy="15483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0570" name="Google Shape;10570;p29"/>
            <p:cNvCxnSpPr/>
            <p:nvPr/>
          </p:nvCxnSpPr>
          <p:spPr>
            <a:xfrm flipH="1">
              <a:off x="7825" y="-2875"/>
              <a:ext cx="3233700" cy="18669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0571" name="Google Shape;10571;p29"/>
          <p:cNvGrpSpPr/>
          <p:nvPr/>
        </p:nvGrpSpPr>
        <p:grpSpPr>
          <a:xfrm>
            <a:off x="51341" y="3951232"/>
            <a:ext cx="292917" cy="714381"/>
            <a:chOff x="7143503" y="-1804409"/>
            <a:chExt cx="413375" cy="1008159"/>
          </a:xfrm>
        </p:grpSpPr>
        <p:sp>
          <p:nvSpPr>
            <p:cNvPr id="10572" name="Google Shape;10572;p29"/>
            <p:cNvSpPr/>
            <p:nvPr/>
          </p:nvSpPr>
          <p:spPr>
            <a:xfrm>
              <a:off x="7180388" y="-989150"/>
              <a:ext cx="339600" cy="192900"/>
            </a:xfrm>
            <a:prstGeom prst="ellipse">
              <a:avLst/>
            </a:prstGeom>
            <a:solidFill>
              <a:srgbClr val="000000">
                <a:alpha val="11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0573" name="Google Shape;10573;p29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7143503" y="-1804409"/>
              <a:ext cx="413375" cy="94773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0574" name="Google Shape;10574;p29"/>
          <p:cNvGrpSpPr/>
          <p:nvPr/>
        </p:nvGrpSpPr>
        <p:grpSpPr>
          <a:xfrm flipH="1">
            <a:off x="7255825" y="-4616"/>
            <a:ext cx="1888187" cy="1088216"/>
            <a:chOff x="2" y="-2875"/>
            <a:chExt cx="3241523" cy="1866900"/>
          </a:xfrm>
        </p:grpSpPr>
        <p:sp>
          <p:nvSpPr>
            <p:cNvPr id="10575" name="Google Shape;10575;p29"/>
            <p:cNvSpPr/>
            <p:nvPr/>
          </p:nvSpPr>
          <p:spPr>
            <a:xfrm rot="10800000" flipH="1">
              <a:off x="10" y="10"/>
              <a:ext cx="3154200" cy="18309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0576" name="Google Shape;10576;p29"/>
            <p:cNvCxnSpPr/>
            <p:nvPr/>
          </p:nvCxnSpPr>
          <p:spPr>
            <a:xfrm flipH="1">
              <a:off x="7825" y="-2875"/>
              <a:ext cx="3233700" cy="18669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0577" name="Google Shape;10577;p29"/>
            <p:cNvSpPr/>
            <p:nvPr/>
          </p:nvSpPr>
          <p:spPr>
            <a:xfrm rot="10800000" flipH="1">
              <a:off x="2" y="-98"/>
              <a:ext cx="2667000" cy="15483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578" name="Google Shape;10578;p29"/>
          <p:cNvGrpSpPr/>
          <p:nvPr/>
        </p:nvGrpSpPr>
        <p:grpSpPr>
          <a:xfrm>
            <a:off x="8809341" y="-37193"/>
            <a:ext cx="292917" cy="714381"/>
            <a:chOff x="7143503" y="-1804409"/>
            <a:chExt cx="413375" cy="1008159"/>
          </a:xfrm>
        </p:grpSpPr>
        <p:sp>
          <p:nvSpPr>
            <p:cNvPr id="10579" name="Google Shape;10579;p29"/>
            <p:cNvSpPr/>
            <p:nvPr/>
          </p:nvSpPr>
          <p:spPr>
            <a:xfrm>
              <a:off x="7180388" y="-989150"/>
              <a:ext cx="339600" cy="192900"/>
            </a:xfrm>
            <a:prstGeom prst="ellipse">
              <a:avLst/>
            </a:prstGeom>
            <a:solidFill>
              <a:srgbClr val="000000">
                <a:alpha val="11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0580" name="Google Shape;10580;p29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7143503" y="-1804409"/>
              <a:ext cx="413375" cy="94773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0581" name="Google Shape;10581;p29"/>
          <p:cNvGrpSpPr/>
          <p:nvPr/>
        </p:nvGrpSpPr>
        <p:grpSpPr>
          <a:xfrm>
            <a:off x="464891" y="4392332"/>
            <a:ext cx="292917" cy="714381"/>
            <a:chOff x="7143503" y="-1804409"/>
            <a:chExt cx="413375" cy="1008159"/>
          </a:xfrm>
        </p:grpSpPr>
        <p:sp>
          <p:nvSpPr>
            <p:cNvPr id="10582" name="Google Shape;10582;p29"/>
            <p:cNvSpPr/>
            <p:nvPr/>
          </p:nvSpPr>
          <p:spPr>
            <a:xfrm>
              <a:off x="7180388" y="-989150"/>
              <a:ext cx="339600" cy="192900"/>
            </a:xfrm>
            <a:prstGeom prst="ellipse">
              <a:avLst/>
            </a:prstGeom>
            <a:solidFill>
              <a:srgbClr val="000000">
                <a:alpha val="11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0583" name="Google Shape;10583;p29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7143503" y="-1804409"/>
              <a:ext cx="413375" cy="947734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03028226-B703-41D8-BEEE-D5862A31C71B}" type="datetimeFigureOut">
              <a:rPr lang="es-E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29/01/2024</a:t>
            </a:fld>
            <a:endParaRPr lang="es-E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s-E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BBA5C96E-3F2E-4C7D-95F5-008FD38BE03F}" type="slidenum">
              <a:rPr lang="es-E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s-E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60198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>
            <a:extLst>
              <a:ext uri="{FF2B5EF4-FFF2-40B4-BE49-F238E27FC236}">
                <a16:creationId xmlns:a16="http://schemas.microsoft.com/office/drawing/2014/main" xmlns="" id="{0C48BDA2-8629-C503-F799-EC7471583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buClrTx/>
              <a:defRPr/>
            </a:pPr>
            <a:fld id="{7BB501FA-D475-4995-B73B-69311858A89B}" type="datetimeFigureOut">
              <a:rPr lang="es-ES" kern="1200" smtClean="0">
                <a:solidFill>
                  <a:prstClr val="black">
                    <a:tint val="75000"/>
                  </a:prstClr>
                </a:solidFill>
                <a:ea typeface="+mn-ea"/>
                <a:cs typeface="+mn-cs"/>
              </a:rPr>
              <a:pPr defTabSz="685800">
                <a:buClrTx/>
                <a:defRPr/>
              </a:pPr>
              <a:t>29/01/2024</a:t>
            </a:fld>
            <a:endParaRPr lang="es-ES" kern="1200">
              <a:solidFill>
                <a:prstClr val="black">
                  <a:tint val="75000"/>
                </a:prstClr>
              </a:solidFill>
              <a:ea typeface="+mn-ea"/>
              <a:cs typeface="+mn-cs"/>
            </a:endParaRPr>
          </a:p>
        </p:txBody>
      </p:sp>
      <p:sp>
        <p:nvSpPr>
          <p:cNvPr id="3" name="2 Marcador de pie de página">
            <a:extLst>
              <a:ext uri="{FF2B5EF4-FFF2-40B4-BE49-F238E27FC236}">
                <a16:creationId xmlns:a16="http://schemas.microsoft.com/office/drawing/2014/main" xmlns="" id="{23C1F574-DC91-D7FD-F255-5DF3A5E03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buClrTx/>
              <a:defRPr/>
            </a:pPr>
            <a:endParaRPr lang="es-ES" kern="1200">
              <a:solidFill>
                <a:prstClr val="black">
                  <a:tint val="75000"/>
                </a:prstClr>
              </a:solidFill>
              <a:ea typeface="+mn-ea"/>
              <a:cs typeface="+mn-cs"/>
            </a:endParaRPr>
          </a:p>
        </p:txBody>
      </p:sp>
      <p:sp>
        <p:nvSpPr>
          <p:cNvPr id="4" name="3 Marcador de número de diapositiva">
            <a:extLst>
              <a:ext uri="{FF2B5EF4-FFF2-40B4-BE49-F238E27FC236}">
                <a16:creationId xmlns:a16="http://schemas.microsoft.com/office/drawing/2014/main" xmlns="" id="{2990B2D2-6AEF-7488-55E9-A9E00E8E9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fld id="{FA8C2578-725B-4DBE-92D6-EFE1C8FA6A01}" type="slidenum">
              <a:rPr lang="es-ES" altLang="en-US" kern="1200" smtClean="0">
                <a:latin typeface="Calibri" panose="020F0502020204030204" pitchFamily="34" charset="0"/>
                <a:ea typeface="+mn-ea"/>
                <a:cs typeface="+mn-cs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es-ES" altLang="en-US" kern="1200"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9684029"/>
      </p:ext>
    </p:extLst>
  </p:cSld>
  <p:clrMapOvr>
    <a:masterClrMapping/>
  </p:clrMapOvr>
  <p:transition spd="slow"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2" name="Google Shape;432;p3"/>
          <p:cNvGrpSpPr/>
          <p:nvPr/>
        </p:nvGrpSpPr>
        <p:grpSpPr>
          <a:xfrm>
            <a:off x="10" y="35"/>
            <a:ext cx="9099709" cy="5143668"/>
            <a:chOff x="238125" y="838475"/>
            <a:chExt cx="7143750" cy="4038050"/>
          </a:xfrm>
        </p:grpSpPr>
        <p:sp>
          <p:nvSpPr>
            <p:cNvPr id="433" name="Google Shape;433;p3"/>
            <p:cNvSpPr/>
            <p:nvPr/>
          </p:nvSpPr>
          <p:spPr>
            <a:xfrm>
              <a:off x="238125" y="838475"/>
              <a:ext cx="7143750" cy="4038050"/>
            </a:xfrm>
            <a:custGeom>
              <a:avLst/>
              <a:gdLst/>
              <a:ahLst/>
              <a:cxnLst/>
              <a:rect l="l" t="t" r="r" b="b"/>
              <a:pathLst>
                <a:path w="285750" h="161522" extrusionOk="0">
                  <a:moveTo>
                    <a:pt x="15385" y="3077"/>
                  </a:moveTo>
                  <a:lnTo>
                    <a:pt x="24727" y="8452"/>
                  </a:lnTo>
                  <a:lnTo>
                    <a:pt x="15385" y="13865"/>
                  </a:lnTo>
                  <a:lnTo>
                    <a:pt x="6080" y="8452"/>
                  </a:lnTo>
                  <a:lnTo>
                    <a:pt x="15385" y="3077"/>
                  </a:lnTo>
                  <a:close/>
                  <a:moveTo>
                    <a:pt x="35070" y="3077"/>
                  </a:moveTo>
                  <a:lnTo>
                    <a:pt x="44412" y="8452"/>
                  </a:lnTo>
                  <a:lnTo>
                    <a:pt x="35070" y="13865"/>
                  </a:lnTo>
                  <a:lnTo>
                    <a:pt x="25765" y="8452"/>
                  </a:lnTo>
                  <a:lnTo>
                    <a:pt x="35070" y="3077"/>
                  </a:lnTo>
                  <a:close/>
                  <a:moveTo>
                    <a:pt x="54755" y="3077"/>
                  </a:moveTo>
                  <a:lnTo>
                    <a:pt x="64097" y="8452"/>
                  </a:lnTo>
                  <a:lnTo>
                    <a:pt x="54755" y="13865"/>
                  </a:lnTo>
                  <a:lnTo>
                    <a:pt x="45413" y="8452"/>
                  </a:lnTo>
                  <a:lnTo>
                    <a:pt x="54755" y="3077"/>
                  </a:lnTo>
                  <a:close/>
                  <a:moveTo>
                    <a:pt x="74440" y="3077"/>
                  </a:moveTo>
                  <a:lnTo>
                    <a:pt x="83745" y="8452"/>
                  </a:lnTo>
                  <a:lnTo>
                    <a:pt x="74440" y="13865"/>
                  </a:lnTo>
                  <a:lnTo>
                    <a:pt x="65098" y="8452"/>
                  </a:lnTo>
                  <a:lnTo>
                    <a:pt x="74440" y="3077"/>
                  </a:lnTo>
                  <a:close/>
                  <a:moveTo>
                    <a:pt x="94088" y="3077"/>
                  </a:moveTo>
                  <a:lnTo>
                    <a:pt x="103431" y="8452"/>
                  </a:lnTo>
                  <a:lnTo>
                    <a:pt x="94088" y="13865"/>
                  </a:lnTo>
                  <a:lnTo>
                    <a:pt x="84783" y="8452"/>
                  </a:lnTo>
                  <a:lnTo>
                    <a:pt x="94088" y="3077"/>
                  </a:lnTo>
                  <a:close/>
                  <a:moveTo>
                    <a:pt x="113774" y="3077"/>
                  </a:moveTo>
                  <a:lnTo>
                    <a:pt x="123116" y="8452"/>
                  </a:lnTo>
                  <a:lnTo>
                    <a:pt x="113774" y="13865"/>
                  </a:lnTo>
                  <a:lnTo>
                    <a:pt x="104431" y="8452"/>
                  </a:lnTo>
                  <a:lnTo>
                    <a:pt x="113774" y="3077"/>
                  </a:lnTo>
                  <a:close/>
                  <a:moveTo>
                    <a:pt x="133459" y="3077"/>
                  </a:moveTo>
                  <a:lnTo>
                    <a:pt x="142764" y="8452"/>
                  </a:lnTo>
                  <a:lnTo>
                    <a:pt x="133459" y="13865"/>
                  </a:lnTo>
                  <a:lnTo>
                    <a:pt x="124117" y="8452"/>
                  </a:lnTo>
                  <a:lnTo>
                    <a:pt x="133459" y="3077"/>
                  </a:lnTo>
                  <a:close/>
                  <a:moveTo>
                    <a:pt x="153144" y="3077"/>
                  </a:moveTo>
                  <a:lnTo>
                    <a:pt x="162449" y="8452"/>
                  </a:lnTo>
                  <a:lnTo>
                    <a:pt x="153144" y="13865"/>
                  </a:lnTo>
                  <a:lnTo>
                    <a:pt x="143802" y="8452"/>
                  </a:lnTo>
                  <a:lnTo>
                    <a:pt x="153144" y="3077"/>
                  </a:lnTo>
                  <a:close/>
                  <a:moveTo>
                    <a:pt x="172792" y="3077"/>
                  </a:moveTo>
                  <a:lnTo>
                    <a:pt x="182134" y="8452"/>
                  </a:lnTo>
                  <a:lnTo>
                    <a:pt x="172792" y="13865"/>
                  </a:lnTo>
                  <a:lnTo>
                    <a:pt x="163487" y="8452"/>
                  </a:lnTo>
                  <a:lnTo>
                    <a:pt x="172792" y="3077"/>
                  </a:lnTo>
                  <a:close/>
                  <a:moveTo>
                    <a:pt x="192477" y="3077"/>
                  </a:moveTo>
                  <a:lnTo>
                    <a:pt x="201819" y="8452"/>
                  </a:lnTo>
                  <a:lnTo>
                    <a:pt x="192477" y="13865"/>
                  </a:lnTo>
                  <a:lnTo>
                    <a:pt x="183135" y="8452"/>
                  </a:lnTo>
                  <a:lnTo>
                    <a:pt x="192477" y="3077"/>
                  </a:lnTo>
                  <a:close/>
                  <a:moveTo>
                    <a:pt x="212162" y="3077"/>
                  </a:moveTo>
                  <a:lnTo>
                    <a:pt x="221467" y="8452"/>
                  </a:lnTo>
                  <a:lnTo>
                    <a:pt x="212162" y="13865"/>
                  </a:lnTo>
                  <a:lnTo>
                    <a:pt x="202820" y="8452"/>
                  </a:lnTo>
                  <a:lnTo>
                    <a:pt x="212162" y="3077"/>
                  </a:lnTo>
                  <a:close/>
                  <a:moveTo>
                    <a:pt x="231810" y="3077"/>
                  </a:moveTo>
                  <a:lnTo>
                    <a:pt x="241153" y="8452"/>
                  </a:lnTo>
                  <a:lnTo>
                    <a:pt x="231810" y="13865"/>
                  </a:lnTo>
                  <a:lnTo>
                    <a:pt x="222505" y="8452"/>
                  </a:lnTo>
                  <a:lnTo>
                    <a:pt x="231810" y="3077"/>
                  </a:lnTo>
                  <a:close/>
                  <a:moveTo>
                    <a:pt x="251496" y="3077"/>
                  </a:moveTo>
                  <a:lnTo>
                    <a:pt x="260838" y="8452"/>
                  </a:lnTo>
                  <a:lnTo>
                    <a:pt x="251496" y="13865"/>
                  </a:lnTo>
                  <a:lnTo>
                    <a:pt x="242153" y="8452"/>
                  </a:lnTo>
                  <a:lnTo>
                    <a:pt x="251496" y="3077"/>
                  </a:lnTo>
                  <a:close/>
                  <a:moveTo>
                    <a:pt x="271181" y="3077"/>
                  </a:moveTo>
                  <a:lnTo>
                    <a:pt x="280523" y="8452"/>
                  </a:lnTo>
                  <a:lnTo>
                    <a:pt x="271181" y="13865"/>
                  </a:lnTo>
                  <a:lnTo>
                    <a:pt x="261839" y="8452"/>
                  </a:lnTo>
                  <a:lnTo>
                    <a:pt x="271181" y="3077"/>
                  </a:lnTo>
                  <a:close/>
                  <a:moveTo>
                    <a:pt x="25246" y="8749"/>
                  </a:moveTo>
                  <a:lnTo>
                    <a:pt x="34551" y="14124"/>
                  </a:lnTo>
                  <a:lnTo>
                    <a:pt x="25246" y="19537"/>
                  </a:lnTo>
                  <a:lnTo>
                    <a:pt x="15904" y="14124"/>
                  </a:lnTo>
                  <a:lnTo>
                    <a:pt x="25246" y="8749"/>
                  </a:lnTo>
                  <a:close/>
                  <a:moveTo>
                    <a:pt x="44931" y="8749"/>
                  </a:moveTo>
                  <a:lnTo>
                    <a:pt x="54236" y="14124"/>
                  </a:lnTo>
                  <a:lnTo>
                    <a:pt x="44931" y="19537"/>
                  </a:lnTo>
                  <a:lnTo>
                    <a:pt x="35589" y="14124"/>
                  </a:lnTo>
                  <a:lnTo>
                    <a:pt x="44931" y="8749"/>
                  </a:lnTo>
                  <a:close/>
                  <a:moveTo>
                    <a:pt x="64579" y="8749"/>
                  </a:moveTo>
                  <a:lnTo>
                    <a:pt x="73921" y="14124"/>
                  </a:lnTo>
                  <a:lnTo>
                    <a:pt x="64579" y="19537"/>
                  </a:lnTo>
                  <a:lnTo>
                    <a:pt x="55274" y="14124"/>
                  </a:lnTo>
                  <a:lnTo>
                    <a:pt x="64579" y="8749"/>
                  </a:lnTo>
                  <a:close/>
                  <a:moveTo>
                    <a:pt x="84264" y="8749"/>
                  </a:moveTo>
                  <a:lnTo>
                    <a:pt x="93606" y="14124"/>
                  </a:lnTo>
                  <a:lnTo>
                    <a:pt x="84264" y="19537"/>
                  </a:lnTo>
                  <a:lnTo>
                    <a:pt x="74922" y="14124"/>
                  </a:lnTo>
                  <a:lnTo>
                    <a:pt x="84264" y="8749"/>
                  </a:lnTo>
                  <a:close/>
                  <a:moveTo>
                    <a:pt x="103950" y="8749"/>
                  </a:moveTo>
                  <a:lnTo>
                    <a:pt x="113255" y="14124"/>
                  </a:lnTo>
                  <a:lnTo>
                    <a:pt x="103950" y="19537"/>
                  </a:lnTo>
                  <a:lnTo>
                    <a:pt x="94607" y="14124"/>
                  </a:lnTo>
                  <a:lnTo>
                    <a:pt x="103950" y="8749"/>
                  </a:lnTo>
                  <a:close/>
                  <a:moveTo>
                    <a:pt x="123598" y="8749"/>
                  </a:moveTo>
                  <a:lnTo>
                    <a:pt x="132940" y="14124"/>
                  </a:lnTo>
                  <a:lnTo>
                    <a:pt x="123598" y="19537"/>
                  </a:lnTo>
                  <a:lnTo>
                    <a:pt x="114293" y="14124"/>
                  </a:lnTo>
                  <a:lnTo>
                    <a:pt x="123598" y="8749"/>
                  </a:lnTo>
                  <a:close/>
                  <a:moveTo>
                    <a:pt x="143283" y="8749"/>
                  </a:moveTo>
                  <a:lnTo>
                    <a:pt x="152625" y="14124"/>
                  </a:lnTo>
                  <a:lnTo>
                    <a:pt x="143283" y="19537"/>
                  </a:lnTo>
                  <a:lnTo>
                    <a:pt x="133978" y="14124"/>
                  </a:lnTo>
                  <a:lnTo>
                    <a:pt x="143283" y="8749"/>
                  </a:lnTo>
                  <a:close/>
                  <a:moveTo>
                    <a:pt x="162968" y="8749"/>
                  </a:moveTo>
                  <a:lnTo>
                    <a:pt x="172310" y="14124"/>
                  </a:lnTo>
                  <a:lnTo>
                    <a:pt x="162968" y="19537"/>
                  </a:lnTo>
                  <a:lnTo>
                    <a:pt x="153626" y="14124"/>
                  </a:lnTo>
                  <a:lnTo>
                    <a:pt x="162968" y="8749"/>
                  </a:lnTo>
                  <a:close/>
                  <a:moveTo>
                    <a:pt x="182653" y="8749"/>
                  </a:moveTo>
                  <a:lnTo>
                    <a:pt x="191958" y="14124"/>
                  </a:lnTo>
                  <a:lnTo>
                    <a:pt x="182653" y="19537"/>
                  </a:lnTo>
                  <a:lnTo>
                    <a:pt x="173311" y="14124"/>
                  </a:lnTo>
                  <a:lnTo>
                    <a:pt x="182653" y="8749"/>
                  </a:lnTo>
                  <a:close/>
                  <a:moveTo>
                    <a:pt x="202301" y="8749"/>
                  </a:moveTo>
                  <a:lnTo>
                    <a:pt x="211643" y="14124"/>
                  </a:lnTo>
                  <a:lnTo>
                    <a:pt x="202301" y="19537"/>
                  </a:lnTo>
                  <a:lnTo>
                    <a:pt x="192996" y="14124"/>
                  </a:lnTo>
                  <a:lnTo>
                    <a:pt x="202301" y="8749"/>
                  </a:lnTo>
                  <a:close/>
                  <a:moveTo>
                    <a:pt x="221986" y="8749"/>
                  </a:moveTo>
                  <a:lnTo>
                    <a:pt x="231328" y="14124"/>
                  </a:lnTo>
                  <a:lnTo>
                    <a:pt x="221986" y="19537"/>
                  </a:lnTo>
                  <a:lnTo>
                    <a:pt x="212644" y="14124"/>
                  </a:lnTo>
                  <a:lnTo>
                    <a:pt x="221986" y="8749"/>
                  </a:lnTo>
                  <a:close/>
                  <a:moveTo>
                    <a:pt x="241672" y="8749"/>
                  </a:moveTo>
                  <a:lnTo>
                    <a:pt x="250977" y="14124"/>
                  </a:lnTo>
                  <a:lnTo>
                    <a:pt x="241672" y="19537"/>
                  </a:lnTo>
                  <a:lnTo>
                    <a:pt x="232329" y="14124"/>
                  </a:lnTo>
                  <a:lnTo>
                    <a:pt x="241672" y="8749"/>
                  </a:lnTo>
                  <a:close/>
                  <a:moveTo>
                    <a:pt x="261357" y="8749"/>
                  </a:moveTo>
                  <a:lnTo>
                    <a:pt x="270662" y="14124"/>
                  </a:lnTo>
                  <a:lnTo>
                    <a:pt x="261357" y="19537"/>
                  </a:lnTo>
                  <a:lnTo>
                    <a:pt x="252015" y="14124"/>
                  </a:lnTo>
                  <a:lnTo>
                    <a:pt x="261357" y="8749"/>
                  </a:lnTo>
                  <a:close/>
                  <a:moveTo>
                    <a:pt x="15385" y="14421"/>
                  </a:moveTo>
                  <a:lnTo>
                    <a:pt x="24727" y="19833"/>
                  </a:lnTo>
                  <a:lnTo>
                    <a:pt x="15385" y="25209"/>
                  </a:lnTo>
                  <a:lnTo>
                    <a:pt x="6080" y="19833"/>
                  </a:lnTo>
                  <a:lnTo>
                    <a:pt x="15385" y="14421"/>
                  </a:lnTo>
                  <a:close/>
                  <a:moveTo>
                    <a:pt x="35070" y="14421"/>
                  </a:moveTo>
                  <a:lnTo>
                    <a:pt x="44412" y="19833"/>
                  </a:lnTo>
                  <a:lnTo>
                    <a:pt x="35070" y="25209"/>
                  </a:lnTo>
                  <a:lnTo>
                    <a:pt x="25765" y="19833"/>
                  </a:lnTo>
                  <a:lnTo>
                    <a:pt x="35070" y="14421"/>
                  </a:lnTo>
                  <a:close/>
                  <a:moveTo>
                    <a:pt x="54755" y="14421"/>
                  </a:moveTo>
                  <a:lnTo>
                    <a:pt x="64097" y="19833"/>
                  </a:lnTo>
                  <a:lnTo>
                    <a:pt x="54755" y="25209"/>
                  </a:lnTo>
                  <a:lnTo>
                    <a:pt x="45413" y="19833"/>
                  </a:lnTo>
                  <a:lnTo>
                    <a:pt x="54755" y="14421"/>
                  </a:lnTo>
                  <a:close/>
                  <a:moveTo>
                    <a:pt x="74440" y="14421"/>
                  </a:moveTo>
                  <a:lnTo>
                    <a:pt x="83745" y="19833"/>
                  </a:lnTo>
                  <a:lnTo>
                    <a:pt x="74440" y="25209"/>
                  </a:lnTo>
                  <a:lnTo>
                    <a:pt x="65098" y="19833"/>
                  </a:lnTo>
                  <a:lnTo>
                    <a:pt x="74440" y="14421"/>
                  </a:lnTo>
                  <a:close/>
                  <a:moveTo>
                    <a:pt x="94088" y="14421"/>
                  </a:moveTo>
                  <a:lnTo>
                    <a:pt x="103431" y="19833"/>
                  </a:lnTo>
                  <a:lnTo>
                    <a:pt x="94088" y="25209"/>
                  </a:lnTo>
                  <a:lnTo>
                    <a:pt x="84783" y="19833"/>
                  </a:lnTo>
                  <a:lnTo>
                    <a:pt x="94088" y="14421"/>
                  </a:lnTo>
                  <a:close/>
                  <a:moveTo>
                    <a:pt x="113774" y="14421"/>
                  </a:moveTo>
                  <a:lnTo>
                    <a:pt x="123116" y="19833"/>
                  </a:lnTo>
                  <a:lnTo>
                    <a:pt x="113774" y="25209"/>
                  </a:lnTo>
                  <a:lnTo>
                    <a:pt x="104431" y="19833"/>
                  </a:lnTo>
                  <a:lnTo>
                    <a:pt x="113774" y="14421"/>
                  </a:lnTo>
                  <a:close/>
                  <a:moveTo>
                    <a:pt x="133459" y="14421"/>
                  </a:moveTo>
                  <a:lnTo>
                    <a:pt x="142764" y="19833"/>
                  </a:lnTo>
                  <a:lnTo>
                    <a:pt x="133459" y="25209"/>
                  </a:lnTo>
                  <a:lnTo>
                    <a:pt x="124117" y="19833"/>
                  </a:lnTo>
                  <a:lnTo>
                    <a:pt x="133459" y="14421"/>
                  </a:lnTo>
                  <a:close/>
                  <a:moveTo>
                    <a:pt x="153144" y="14421"/>
                  </a:moveTo>
                  <a:lnTo>
                    <a:pt x="162449" y="19833"/>
                  </a:lnTo>
                  <a:lnTo>
                    <a:pt x="153144" y="25209"/>
                  </a:lnTo>
                  <a:lnTo>
                    <a:pt x="143802" y="19833"/>
                  </a:lnTo>
                  <a:lnTo>
                    <a:pt x="153144" y="14421"/>
                  </a:lnTo>
                  <a:close/>
                  <a:moveTo>
                    <a:pt x="172792" y="14421"/>
                  </a:moveTo>
                  <a:lnTo>
                    <a:pt x="182134" y="19833"/>
                  </a:lnTo>
                  <a:lnTo>
                    <a:pt x="172792" y="25209"/>
                  </a:lnTo>
                  <a:lnTo>
                    <a:pt x="163487" y="19833"/>
                  </a:lnTo>
                  <a:lnTo>
                    <a:pt x="172792" y="14421"/>
                  </a:lnTo>
                  <a:close/>
                  <a:moveTo>
                    <a:pt x="192477" y="14421"/>
                  </a:moveTo>
                  <a:lnTo>
                    <a:pt x="201819" y="19833"/>
                  </a:lnTo>
                  <a:lnTo>
                    <a:pt x="192477" y="25209"/>
                  </a:lnTo>
                  <a:lnTo>
                    <a:pt x="183135" y="19833"/>
                  </a:lnTo>
                  <a:lnTo>
                    <a:pt x="192477" y="14421"/>
                  </a:lnTo>
                  <a:close/>
                  <a:moveTo>
                    <a:pt x="212162" y="14421"/>
                  </a:moveTo>
                  <a:lnTo>
                    <a:pt x="221467" y="19833"/>
                  </a:lnTo>
                  <a:lnTo>
                    <a:pt x="212162" y="25209"/>
                  </a:lnTo>
                  <a:lnTo>
                    <a:pt x="202820" y="19833"/>
                  </a:lnTo>
                  <a:lnTo>
                    <a:pt x="212162" y="14421"/>
                  </a:lnTo>
                  <a:close/>
                  <a:moveTo>
                    <a:pt x="231810" y="14421"/>
                  </a:moveTo>
                  <a:lnTo>
                    <a:pt x="241153" y="19833"/>
                  </a:lnTo>
                  <a:lnTo>
                    <a:pt x="231810" y="25209"/>
                  </a:lnTo>
                  <a:lnTo>
                    <a:pt x="222505" y="19833"/>
                  </a:lnTo>
                  <a:lnTo>
                    <a:pt x="231810" y="14421"/>
                  </a:lnTo>
                  <a:close/>
                  <a:moveTo>
                    <a:pt x="251496" y="14421"/>
                  </a:moveTo>
                  <a:lnTo>
                    <a:pt x="260838" y="19833"/>
                  </a:lnTo>
                  <a:lnTo>
                    <a:pt x="251496" y="25209"/>
                  </a:lnTo>
                  <a:lnTo>
                    <a:pt x="242153" y="19833"/>
                  </a:lnTo>
                  <a:lnTo>
                    <a:pt x="251496" y="14421"/>
                  </a:lnTo>
                  <a:close/>
                  <a:moveTo>
                    <a:pt x="271181" y="14421"/>
                  </a:moveTo>
                  <a:lnTo>
                    <a:pt x="280523" y="19833"/>
                  </a:lnTo>
                  <a:lnTo>
                    <a:pt x="271181" y="25209"/>
                  </a:lnTo>
                  <a:lnTo>
                    <a:pt x="261839" y="19833"/>
                  </a:lnTo>
                  <a:lnTo>
                    <a:pt x="271181" y="14421"/>
                  </a:lnTo>
                  <a:close/>
                  <a:moveTo>
                    <a:pt x="25246" y="20130"/>
                  </a:moveTo>
                  <a:lnTo>
                    <a:pt x="34551" y="25505"/>
                  </a:lnTo>
                  <a:lnTo>
                    <a:pt x="25246" y="30881"/>
                  </a:lnTo>
                  <a:lnTo>
                    <a:pt x="15904" y="25505"/>
                  </a:lnTo>
                  <a:lnTo>
                    <a:pt x="25246" y="20130"/>
                  </a:lnTo>
                  <a:close/>
                  <a:moveTo>
                    <a:pt x="44931" y="20130"/>
                  </a:moveTo>
                  <a:lnTo>
                    <a:pt x="54236" y="25505"/>
                  </a:lnTo>
                  <a:lnTo>
                    <a:pt x="44931" y="30881"/>
                  </a:lnTo>
                  <a:lnTo>
                    <a:pt x="35589" y="25505"/>
                  </a:lnTo>
                  <a:lnTo>
                    <a:pt x="44931" y="20130"/>
                  </a:lnTo>
                  <a:close/>
                  <a:moveTo>
                    <a:pt x="64579" y="20130"/>
                  </a:moveTo>
                  <a:lnTo>
                    <a:pt x="73921" y="25505"/>
                  </a:lnTo>
                  <a:lnTo>
                    <a:pt x="64579" y="30881"/>
                  </a:lnTo>
                  <a:lnTo>
                    <a:pt x="55274" y="25505"/>
                  </a:lnTo>
                  <a:lnTo>
                    <a:pt x="64579" y="20130"/>
                  </a:lnTo>
                  <a:close/>
                  <a:moveTo>
                    <a:pt x="84264" y="20130"/>
                  </a:moveTo>
                  <a:lnTo>
                    <a:pt x="93606" y="25505"/>
                  </a:lnTo>
                  <a:lnTo>
                    <a:pt x="84264" y="30881"/>
                  </a:lnTo>
                  <a:lnTo>
                    <a:pt x="74922" y="25505"/>
                  </a:lnTo>
                  <a:lnTo>
                    <a:pt x="84264" y="20130"/>
                  </a:lnTo>
                  <a:close/>
                  <a:moveTo>
                    <a:pt x="103950" y="20130"/>
                  </a:moveTo>
                  <a:lnTo>
                    <a:pt x="113255" y="25505"/>
                  </a:lnTo>
                  <a:lnTo>
                    <a:pt x="103950" y="30881"/>
                  </a:lnTo>
                  <a:lnTo>
                    <a:pt x="94607" y="25505"/>
                  </a:lnTo>
                  <a:lnTo>
                    <a:pt x="103950" y="20130"/>
                  </a:lnTo>
                  <a:close/>
                  <a:moveTo>
                    <a:pt x="123598" y="20130"/>
                  </a:moveTo>
                  <a:lnTo>
                    <a:pt x="132940" y="25505"/>
                  </a:lnTo>
                  <a:lnTo>
                    <a:pt x="123598" y="30881"/>
                  </a:lnTo>
                  <a:lnTo>
                    <a:pt x="114293" y="25505"/>
                  </a:lnTo>
                  <a:lnTo>
                    <a:pt x="123598" y="20130"/>
                  </a:lnTo>
                  <a:close/>
                  <a:moveTo>
                    <a:pt x="143283" y="20130"/>
                  </a:moveTo>
                  <a:lnTo>
                    <a:pt x="152625" y="25505"/>
                  </a:lnTo>
                  <a:lnTo>
                    <a:pt x="143283" y="30881"/>
                  </a:lnTo>
                  <a:lnTo>
                    <a:pt x="133978" y="25505"/>
                  </a:lnTo>
                  <a:lnTo>
                    <a:pt x="143283" y="20130"/>
                  </a:lnTo>
                  <a:close/>
                  <a:moveTo>
                    <a:pt x="162968" y="20130"/>
                  </a:moveTo>
                  <a:lnTo>
                    <a:pt x="172310" y="25505"/>
                  </a:lnTo>
                  <a:lnTo>
                    <a:pt x="162968" y="30881"/>
                  </a:lnTo>
                  <a:lnTo>
                    <a:pt x="153626" y="25505"/>
                  </a:lnTo>
                  <a:lnTo>
                    <a:pt x="162968" y="20130"/>
                  </a:lnTo>
                  <a:close/>
                  <a:moveTo>
                    <a:pt x="182653" y="20130"/>
                  </a:moveTo>
                  <a:lnTo>
                    <a:pt x="191958" y="25505"/>
                  </a:lnTo>
                  <a:lnTo>
                    <a:pt x="182653" y="30881"/>
                  </a:lnTo>
                  <a:lnTo>
                    <a:pt x="173311" y="25505"/>
                  </a:lnTo>
                  <a:lnTo>
                    <a:pt x="182653" y="20130"/>
                  </a:lnTo>
                  <a:close/>
                  <a:moveTo>
                    <a:pt x="202301" y="20130"/>
                  </a:moveTo>
                  <a:lnTo>
                    <a:pt x="211643" y="25505"/>
                  </a:lnTo>
                  <a:lnTo>
                    <a:pt x="202301" y="30881"/>
                  </a:lnTo>
                  <a:lnTo>
                    <a:pt x="192996" y="25505"/>
                  </a:lnTo>
                  <a:lnTo>
                    <a:pt x="202301" y="20130"/>
                  </a:lnTo>
                  <a:close/>
                  <a:moveTo>
                    <a:pt x="221986" y="20130"/>
                  </a:moveTo>
                  <a:lnTo>
                    <a:pt x="231328" y="25505"/>
                  </a:lnTo>
                  <a:lnTo>
                    <a:pt x="221986" y="30881"/>
                  </a:lnTo>
                  <a:lnTo>
                    <a:pt x="212644" y="25505"/>
                  </a:lnTo>
                  <a:lnTo>
                    <a:pt x="221986" y="20130"/>
                  </a:lnTo>
                  <a:close/>
                  <a:moveTo>
                    <a:pt x="241672" y="20130"/>
                  </a:moveTo>
                  <a:lnTo>
                    <a:pt x="250977" y="25505"/>
                  </a:lnTo>
                  <a:lnTo>
                    <a:pt x="241672" y="30881"/>
                  </a:lnTo>
                  <a:lnTo>
                    <a:pt x="232329" y="25505"/>
                  </a:lnTo>
                  <a:lnTo>
                    <a:pt x="241672" y="20130"/>
                  </a:lnTo>
                  <a:close/>
                  <a:moveTo>
                    <a:pt x="261357" y="20130"/>
                  </a:moveTo>
                  <a:lnTo>
                    <a:pt x="270662" y="25505"/>
                  </a:lnTo>
                  <a:lnTo>
                    <a:pt x="261357" y="30881"/>
                  </a:lnTo>
                  <a:lnTo>
                    <a:pt x="252015" y="25505"/>
                  </a:lnTo>
                  <a:lnTo>
                    <a:pt x="261357" y="20130"/>
                  </a:lnTo>
                  <a:close/>
                  <a:moveTo>
                    <a:pt x="15385" y="25802"/>
                  </a:moveTo>
                  <a:lnTo>
                    <a:pt x="24727" y="31177"/>
                  </a:lnTo>
                  <a:lnTo>
                    <a:pt x="15385" y="36553"/>
                  </a:lnTo>
                  <a:lnTo>
                    <a:pt x="6080" y="31177"/>
                  </a:lnTo>
                  <a:lnTo>
                    <a:pt x="15385" y="25802"/>
                  </a:lnTo>
                  <a:close/>
                  <a:moveTo>
                    <a:pt x="35070" y="25802"/>
                  </a:moveTo>
                  <a:lnTo>
                    <a:pt x="44412" y="31177"/>
                  </a:lnTo>
                  <a:lnTo>
                    <a:pt x="35070" y="36553"/>
                  </a:lnTo>
                  <a:lnTo>
                    <a:pt x="25765" y="31177"/>
                  </a:lnTo>
                  <a:lnTo>
                    <a:pt x="35070" y="25802"/>
                  </a:lnTo>
                  <a:close/>
                  <a:moveTo>
                    <a:pt x="54755" y="25802"/>
                  </a:moveTo>
                  <a:lnTo>
                    <a:pt x="64097" y="31177"/>
                  </a:lnTo>
                  <a:lnTo>
                    <a:pt x="54755" y="36553"/>
                  </a:lnTo>
                  <a:lnTo>
                    <a:pt x="45413" y="31177"/>
                  </a:lnTo>
                  <a:lnTo>
                    <a:pt x="54755" y="25802"/>
                  </a:lnTo>
                  <a:close/>
                  <a:moveTo>
                    <a:pt x="74440" y="25802"/>
                  </a:moveTo>
                  <a:lnTo>
                    <a:pt x="83745" y="31177"/>
                  </a:lnTo>
                  <a:lnTo>
                    <a:pt x="74440" y="36553"/>
                  </a:lnTo>
                  <a:lnTo>
                    <a:pt x="65098" y="31177"/>
                  </a:lnTo>
                  <a:lnTo>
                    <a:pt x="74440" y="25802"/>
                  </a:lnTo>
                  <a:close/>
                  <a:moveTo>
                    <a:pt x="94088" y="25802"/>
                  </a:moveTo>
                  <a:lnTo>
                    <a:pt x="103431" y="31177"/>
                  </a:lnTo>
                  <a:lnTo>
                    <a:pt x="94088" y="36553"/>
                  </a:lnTo>
                  <a:lnTo>
                    <a:pt x="84783" y="31177"/>
                  </a:lnTo>
                  <a:lnTo>
                    <a:pt x="94088" y="25802"/>
                  </a:lnTo>
                  <a:close/>
                  <a:moveTo>
                    <a:pt x="113774" y="25802"/>
                  </a:moveTo>
                  <a:lnTo>
                    <a:pt x="123116" y="31177"/>
                  </a:lnTo>
                  <a:lnTo>
                    <a:pt x="113774" y="36553"/>
                  </a:lnTo>
                  <a:lnTo>
                    <a:pt x="104431" y="31177"/>
                  </a:lnTo>
                  <a:lnTo>
                    <a:pt x="113774" y="25802"/>
                  </a:lnTo>
                  <a:close/>
                  <a:moveTo>
                    <a:pt x="133459" y="25802"/>
                  </a:moveTo>
                  <a:lnTo>
                    <a:pt x="142764" y="31177"/>
                  </a:lnTo>
                  <a:lnTo>
                    <a:pt x="133459" y="36553"/>
                  </a:lnTo>
                  <a:lnTo>
                    <a:pt x="124117" y="31177"/>
                  </a:lnTo>
                  <a:lnTo>
                    <a:pt x="133459" y="25802"/>
                  </a:lnTo>
                  <a:close/>
                  <a:moveTo>
                    <a:pt x="153144" y="25802"/>
                  </a:moveTo>
                  <a:lnTo>
                    <a:pt x="162449" y="31177"/>
                  </a:lnTo>
                  <a:lnTo>
                    <a:pt x="153144" y="36553"/>
                  </a:lnTo>
                  <a:lnTo>
                    <a:pt x="143802" y="31177"/>
                  </a:lnTo>
                  <a:lnTo>
                    <a:pt x="153144" y="25802"/>
                  </a:lnTo>
                  <a:close/>
                  <a:moveTo>
                    <a:pt x="172792" y="25802"/>
                  </a:moveTo>
                  <a:lnTo>
                    <a:pt x="182134" y="31177"/>
                  </a:lnTo>
                  <a:lnTo>
                    <a:pt x="172792" y="36553"/>
                  </a:lnTo>
                  <a:lnTo>
                    <a:pt x="163487" y="31177"/>
                  </a:lnTo>
                  <a:lnTo>
                    <a:pt x="172792" y="25802"/>
                  </a:lnTo>
                  <a:close/>
                  <a:moveTo>
                    <a:pt x="192477" y="25802"/>
                  </a:moveTo>
                  <a:lnTo>
                    <a:pt x="201819" y="31177"/>
                  </a:lnTo>
                  <a:lnTo>
                    <a:pt x="192477" y="36553"/>
                  </a:lnTo>
                  <a:lnTo>
                    <a:pt x="183135" y="31177"/>
                  </a:lnTo>
                  <a:lnTo>
                    <a:pt x="192477" y="25802"/>
                  </a:lnTo>
                  <a:close/>
                  <a:moveTo>
                    <a:pt x="212162" y="25802"/>
                  </a:moveTo>
                  <a:lnTo>
                    <a:pt x="221467" y="31177"/>
                  </a:lnTo>
                  <a:lnTo>
                    <a:pt x="212162" y="36553"/>
                  </a:lnTo>
                  <a:lnTo>
                    <a:pt x="202820" y="31177"/>
                  </a:lnTo>
                  <a:lnTo>
                    <a:pt x="212162" y="25802"/>
                  </a:lnTo>
                  <a:close/>
                  <a:moveTo>
                    <a:pt x="231810" y="25802"/>
                  </a:moveTo>
                  <a:lnTo>
                    <a:pt x="241153" y="31177"/>
                  </a:lnTo>
                  <a:lnTo>
                    <a:pt x="231810" y="36553"/>
                  </a:lnTo>
                  <a:lnTo>
                    <a:pt x="222505" y="31177"/>
                  </a:lnTo>
                  <a:lnTo>
                    <a:pt x="231810" y="25802"/>
                  </a:lnTo>
                  <a:close/>
                  <a:moveTo>
                    <a:pt x="251496" y="25802"/>
                  </a:moveTo>
                  <a:lnTo>
                    <a:pt x="260838" y="31177"/>
                  </a:lnTo>
                  <a:lnTo>
                    <a:pt x="251496" y="36553"/>
                  </a:lnTo>
                  <a:lnTo>
                    <a:pt x="242153" y="31177"/>
                  </a:lnTo>
                  <a:lnTo>
                    <a:pt x="251496" y="25802"/>
                  </a:lnTo>
                  <a:close/>
                  <a:moveTo>
                    <a:pt x="271181" y="25802"/>
                  </a:moveTo>
                  <a:lnTo>
                    <a:pt x="280523" y="31177"/>
                  </a:lnTo>
                  <a:lnTo>
                    <a:pt x="271181" y="36553"/>
                  </a:lnTo>
                  <a:lnTo>
                    <a:pt x="261839" y="31177"/>
                  </a:lnTo>
                  <a:lnTo>
                    <a:pt x="271181" y="25802"/>
                  </a:lnTo>
                  <a:close/>
                  <a:moveTo>
                    <a:pt x="25246" y="31474"/>
                  </a:moveTo>
                  <a:lnTo>
                    <a:pt x="34551" y="36849"/>
                  </a:lnTo>
                  <a:lnTo>
                    <a:pt x="25246" y="42262"/>
                  </a:lnTo>
                  <a:lnTo>
                    <a:pt x="15904" y="36849"/>
                  </a:lnTo>
                  <a:lnTo>
                    <a:pt x="25246" y="31474"/>
                  </a:lnTo>
                  <a:close/>
                  <a:moveTo>
                    <a:pt x="44931" y="31474"/>
                  </a:moveTo>
                  <a:lnTo>
                    <a:pt x="54236" y="36849"/>
                  </a:lnTo>
                  <a:lnTo>
                    <a:pt x="44931" y="42262"/>
                  </a:lnTo>
                  <a:lnTo>
                    <a:pt x="35589" y="36849"/>
                  </a:lnTo>
                  <a:lnTo>
                    <a:pt x="44931" y="31474"/>
                  </a:lnTo>
                  <a:close/>
                  <a:moveTo>
                    <a:pt x="64579" y="31474"/>
                  </a:moveTo>
                  <a:lnTo>
                    <a:pt x="73921" y="36849"/>
                  </a:lnTo>
                  <a:lnTo>
                    <a:pt x="64579" y="42262"/>
                  </a:lnTo>
                  <a:lnTo>
                    <a:pt x="55274" y="36849"/>
                  </a:lnTo>
                  <a:lnTo>
                    <a:pt x="64579" y="31474"/>
                  </a:lnTo>
                  <a:close/>
                  <a:moveTo>
                    <a:pt x="84264" y="31474"/>
                  </a:moveTo>
                  <a:lnTo>
                    <a:pt x="93606" y="36849"/>
                  </a:lnTo>
                  <a:lnTo>
                    <a:pt x="84264" y="42262"/>
                  </a:lnTo>
                  <a:lnTo>
                    <a:pt x="74922" y="36849"/>
                  </a:lnTo>
                  <a:lnTo>
                    <a:pt x="84264" y="31474"/>
                  </a:lnTo>
                  <a:close/>
                  <a:moveTo>
                    <a:pt x="103950" y="31474"/>
                  </a:moveTo>
                  <a:lnTo>
                    <a:pt x="113255" y="36849"/>
                  </a:lnTo>
                  <a:lnTo>
                    <a:pt x="103950" y="42262"/>
                  </a:lnTo>
                  <a:lnTo>
                    <a:pt x="94607" y="36849"/>
                  </a:lnTo>
                  <a:lnTo>
                    <a:pt x="103950" y="31474"/>
                  </a:lnTo>
                  <a:close/>
                  <a:moveTo>
                    <a:pt x="123598" y="31474"/>
                  </a:moveTo>
                  <a:lnTo>
                    <a:pt x="132940" y="36849"/>
                  </a:lnTo>
                  <a:lnTo>
                    <a:pt x="123598" y="42262"/>
                  </a:lnTo>
                  <a:lnTo>
                    <a:pt x="114293" y="36849"/>
                  </a:lnTo>
                  <a:lnTo>
                    <a:pt x="123598" y="31474"/>
                  </a:lnTo>
                  <a:close/>
                  <a:moveTo>
                    <a:pt x="143283" y="31474"/>
                  </a:moveTo>
                  <a:lnTo>
                    <a:pt x="152625" y="36849"/>
                  </a:lnTo>
                  <a:lnTo>
                    <a:pt x="143283" y="42262"/>
                  </a:lnTo>
                  <a:lnTo>
                    <a:pt x="133978" y="36849"/>
                  </a:lnTo>
                  <a:lnTo>
                    <a:pt x="143283" y="31474"/>
                  </a:lnTo>
                  <a:close/>
                  <a:moveTo>
                    <a:pt x="162968" y="31474"/>
                  </a:moveTo>
                  <a:lnTo>
                    <a:pt x="172310" y="36849"/>
                  </a:lnTo>
                  <a:lnTo>
                    <a:pt x="162968" y="42262"/>
                  </a:lnTo>
                  <a:lnTo>
                    <a:pt x="153626" y="36849"/>
                  </a:lnTo>
                  <a:lnTo>
                    <a:pt x="162968" y="31474"/>
                  </a:lnTo>
                  <a:close/>
                  <a:moveTo>
                    <a:pt x="182653" y="31474"/>
                  </a:moveTo>
                  <a:lnTo>
                    <a:pt x="191958" y="36849"/>
                  </a:lnTo>
                  <a:lnTo>
                    <a:pt x="182653" y="42262"/>
                  </a:lnTo>
                  <a:lnTo>
                    <a:pt x="173311" y="36849"/>
                  </a:lnTo>
                  <a:lnTo>
                    <a:pt x="182653" y="31474"/>
                  </a:lnTo>
                  <a:close/>
                  <a:moveTo>
                    <a:pt x="202301" y="31474"/>
                  </a:moveTo>
                  <a:lnTo>
                    <a:pt x="211643" y="36849"/>
                  </a:lnTo>
                  <a:lnTo>
                    <a:pt x="202301" y="42262"/>
                  </a:lnTo>
                  <a:lnTo>
                    <a:pt x="192996" y="36849"/>
                  </a:lnTo>
                  <a:lnTo>
                    <a:pt x="202301" y="31474"/>
                  </a:lnTo>
                  <a:close/>
                  <a:moveTo>
                    <a:pt x="221986" y="31474"/>
                  </a:moveTo>
                  <a:lnTo>
                    <a:pt x="231328" y="36849"/>
                  </a:lnTo>
                  <a:lnTo>
                    <a:pt x="221986" y="42262"/>
                  </a:lnTo>
                  <a:lnTo>
                    <a:pt x="212644" y="36849"/>
                  </a:lnTo>
                  <a:lnTo>
                    <a:pt x="221986" y="31474"/>
                  </a:lnTo>
                  <a:close/>
                  <a:moveTo>
                    <a:pt x="241672" y="31474"/>
                  </a:moveTo>
                  <a:lnTo>
                    <a:pt x="250977" y="36849"/>
                  </a:lnTo>
                  <a:lnTo>
                    <a:pt x="241672" y="42262"/>
                  </a:lnTo>
                  <a:lnTo>
                    <a:pt x="232329" y="36849"/>
                  </a:lnTo>
                  <a:lnTo>
                    <a:pt x="241672" y="31474"/>
                  </a:lnTo>
                  <a:close/>
                  <a:moveTo>
                    <a:pt x="261357" y="31474"/>
                  </a:moveTo>
                  <a:lnTo>
                    <a:pt x="270662" y="36849"/>
                  </a:lnTo>
                  <a:lnTo>
                    <a:pt x="261357" y="42262"/>
                  </a:lnTo>
                  <a:lnTo>
                    <a:pt x="252015" y="36849"/>
                  </a:lnTo>
                  <a:lnTo>
                    <a:pt x="261357" y="31474"/>
                  </a:lnTo>
                  <a:close/>
                  <a:moveTo>
                    <a:pt x="15385" y="37146"/>
                  </a:moveTo>
                  <a:lnTo>
                    <a:pt x="24727" y="42521"/>
                  </a:lnTo>
                  <a:lnTo>
                    <a:pt x="15385" y="47934"/>
                  </a:lnTo>
                  <a:lnTo>
                    <a:pt x="6080" y="42521"/>
                  </a:lnTo>
                  <a:lnTo>
                    <a:pt x="15385" y="37146"/>
                  </a:lnTo>
                  <a:close/>
                  <a:moveTo>
                    <a:pt x="35070" y="37146"/>
                  </a:moveTo>
                  <a:lnTo>
                    <a:pt x="44412" y="42521"/>
                  </a:lnTo>
                  <a:lnTo>
                    <a:pt x="35070" y="47934"/>
                  </a:lnTo>
                  <a:lnTo>
                    <a:pt x="25765" y="42521"/>
                  </a:lnTo>
                  <a:lnTo>
                    <a:pt x="35070" y="37146"/>
                  </a:lnTo>
                  <a:close/>
                  <a:moveTo>
                    <a:pt x="54755" y="37146"/>
                  </a:moveTo>
                  <a:lnTo>
                    <a:pt x="64097" y="42521"/>
                  </a:lnTo>
                  <a:lnTo>
                    <a:pt x="54755" y="47934"/>
                  </a:lnTo>
                  <a:lnTo>
                    <a:pt x="45413" y="42521"/>
                  </a:lnTo>
                  <a:lnTo>
                    <a:pt x="54755" y="37146"/>
                  </a:lnTo>
                  <a:close/>
                  <a:moveTo>
                    <a:pt x="74440" y="37146"/>
                  </a:moveTo>
                  <a:lnTo>
                    <a:pt x="83745" y="42521"/>
                  </a:lnTo>
                  <a:lnTo>
                    <a:pt x="74440" y="47934"/>
                  </a:lnTo>
                  <a:lnTo>
                    <a:pt x="65098" y="42521"/>
                  </a:lnTo>
                  <a:lnTo>
                    <a:pt x="74440" y="37146"/>
                  </a:lnTo>
                  <a:close/>
                  <a:moveTo>
                    <a:pt x="94088" y="37146"/>
                  </a:moveTo>
                  <a:lnTo>
                    <a:pt x="103431" y="42521"/>
                  </a:lnTo>
                  <a:lnTo>
                    <a:pt x="94088" y="47934"/>
                  </a:lnTo>
                  <a:lnTo>
                    <a:pt x="84783" y="42521"/>
                  </a:lnTo>
                  <a:lnTo>
                    <a:pt x="94088" y="37146"/>
                  </a:lnTo>
                  <a:close/>
                  <a:moveTo>
                    <a:pt x="113774" y="37146"/>
                  </a:moveTo>
                  <a:lnTo>
                    <a:pt x="123116" y="42521"/>
                  </a:lnTo>
                  <a:lnTo>
                    <a:pt x="113774" y="47934"/>
                  </a:lnTo>
                  <a:lnTo>
                    <a:pt x="104431" y="42521"/>
                  </a:lnTo>
                  <a:lnTo>
                    <a:pt x="113774" y="37146"/>
                  </a:lnTo>
                  <a:close/>
                  <a:moveTo>
                    <a:pt x="133459" y="37146"/>
                  </a:moveTo>
                  <a:lnTo>
                    <a:pt x="142764" y="42521"/>
                  </a:lnTo>
                  <a:lnTo>
                    <a:pt x="133459" y="47934"/>
                  </a:lnTo>
                  <a:lnTo>
                    <a:pt x="124117" y="42521"/>
                  </a:lnTo>
                  <a:lnTo>
                    <a:pt x="133459" y="37146"/>
                  </a:lnTo>
                  <a:close/>
                  <a:moveTo>
                    <a:pt x="153144" y="37146"/>
                  </a:moveTo>
                  <a:lnTo>
                    <a:pt x="162449" y="42521"/>
                  </a:lnTo>
                  <a:lnTo>
                    <a:pt x="153144" y="47934"/>
                  </a:lnTo>
                  <a:lnTo>
                    <a:pt x="143802" y="42521"/>
                  </a:lnTo>
                  <a:lnTo>
                    <a:pt x="153144" y="37146"/>
                  </a:lnTo>
                  <a:close/>
                  <a:moveTo>
                    <a:pt x="172792" y="37146"/>
                  </a:moveTo>
                  <a:lnTo>
                    <a:pt x="182134" y="42521"/>
                  </a:lnTo>
                  <a:lnTo>
                    <a:pt x="172792" y="47934"/>
                  </a:lnTo>
                  <a:lnTo>
                    <a:pt x="163487" y="42521"/>
                  </a:lnTo>
                  <a:lnTo>
                    <a:pt x="172792" y="37146"/>
                  </a:lnTo>
                  <a:close/>
                  <a:moveTo>
                    <a:pt x="192477" y="37146"/>
                  </a:moveTo>
                  <a:lnTo>
                    <a:pt x="201819" y="42521"/>
                  </a:lnTo>
                  <a:lnTo>
                    <a:pt x="192477" y="47934"/>
                  </a:lnTo>
                  <a:lnTo>
                    <a:pt x="183135" y="42521"/>
                  </a:lnTo>
                  <a:lnTo>
                    <a:pt x="192477" y="37146"/>
                  </a:lnTo>
                  <a:close/>
                  <a:moveTo>
                    <a:pt x="212162" y="37146"/>
                  </a:moveTo>
                  <a:lnTo>
                    <a:pt x="221467" y="42521"/>
                  </a:lnTo>
                  <a:lnTo>
                    <a:pt x="212162" y="47934"/>
                  </a:lnTo>
                  <a:lnTo>
                    <a:pt x="202820" y="42521"/>
                  </a:lnTo>
                  <a:lnTo>
                    <a:pt x="212162" y="37146"/>
                  </a:lnTo>
                  <a:close/>
                  <a:moveTo>
                    <a:pt x="231810" y="37146"/>
                  </a:moveTo>
                  <a:lnTo>
                    <a:pt x="241153" y="42521"/>
                  </a:lnTo>
                  <a:lnTo>
                    <a:pt x="231810" y="47934"/>
                  </a:lnTo>
                  <a:lnTo>
                    <a:pt x="222505" y="42521"/>
                  </a:lnTo>
                  <a:lnTo>
                    <a:pt x="231810" y="37146"/>
                  </a:lnTo>
                  <a:close/>
                  <a:moveTo>
                    <a:pt x="251496" y="37146"/>
                  </a:moveTo>
                  <a:lnTo>
                    <a:pt x="260838" y="42521"/>
                  </a:lnTo>
                  <a:lnTo>
                    <a:pt x="251496" y="47934"/>
                  </a:lnTo>
                  <a:lnTo>
                    <a:pt x="242153" y="42521"/>
                  </a:lnTo>
                  <a:lnTo>
                    <a:pt x="251496" y="37146"/>
                  </a:lnTo>
                  <a:close/>
                  <a:moveTo>
                    <a:pt x="271181" y="37146"/>
                  </a:moveTo>
                  <a:lnTo>
                    <a:pt x="280523" y="42521"/>
                  </a:lnTo>
                  <a:lnTo>
                    <a:pt x="271181" y="47934"/>
                  </a:lnTo>
                  <a:lnTo>
                    <a:pt x="261839" y="42521"/>
                  </a:lnTo>
                  <a:lnTo>
                    <a:pt x="271181" y="37146"/>
                  </a:lnTo>
                  <a:close/>
                  <a:moveTo>
                    <a:pt x="25246" y="42818"/>
                  </a:moveTo>
                  <a:lnTo>
                    <a:pt x="34551" y="48230"/>
                  </a:lnTo>
                  <a:lnTo>
                    <a:pt x="25246" y="53606"/>
                  </a:lnTo>
                  <a:lnTo>
                    <a:pt x="15904" y="48230"/>
                  </a:lnTo>
                  <a:lnTo>
                    <a:pt x="25246" y="42818"/>
                  </a:lnTo>
                  <a:close/>
                  <a:moveTo>
                    <a:pt x="44931" y="42818"/>
                  </a:moveTo>
                  <a:lnTo>
                    <a:pt x="54236" y="48230"/>
                  </a:lnTo>
                  <a:lnTo>
                    <a:pt x="44931" y="53606"/>
                  </a:lnTo>
                  <a:lnTo>
                    <a:pt x="35589" y="48230"/>
                  </a:lnTo>
                  <a:lnTo>
                    <a:pt x="44931" y="42818"/>
                  </a:lnTo>
                  <a:close/>
                  <a:moveTo>
                    <a:pt x="64579" y="42818"/>
                  </a:moveTo>
                  <a:lnTo>
                    <a:pt x="73921" y="48230"/>
                  </a:lnTo>
                  <a:lnTo>
                    <a:pt x="64579" y="53606"/>
                  </a:lnTo>
                  <a:lnTo>
                    <a:pt x="55274" y="48230"/>
                  </a:lnTo>
                  <a:lnTo>
                    <a:pt x="64579" y="42818"/>
                  </a:lnTo>
                  <a:close/>
                  <a:moveTo>
                    <a:pt x="84264" y="42818"/>
                  </a:moveTo>
                  <a:lnTo>
                    <a:pt x="93606" y="48230"/>
                  </a:lnTo>
                  <a:lnTo>
                    <a:pt x="84264" y="53606"/>
                  </a:lnTo>
                  <a:lnTo>
                    <a:pt x="74922" y="48230"/>
                  </a:lnTo>
                  <a:lnTo>
                    <a:pt x="84264" y="42818"/>
                  </a:lnTo>
                  <a:close/>
                  <a:moveTo>
                    <a:pt x="103950" y="42818"/>
                  </a:moveTo>
                  <a:lnTo>
                    <a:pt x="113255" y="48230"/>
                  </a:lnTo>
                  <a:lnTo>
                    <a:pt x="103950" y="53606"/>
                  </a:lnTo>
                  <a:lnTo>
                    <a:pt x="94607" y="48230"/>
                  </a:lnTo>
                  <a:lnTo>
                    <a:pt x="103950" y="42818"/>
                  </a:lnTo>
                  <a:close/>
                  <a:moveTo>
                    <a:pt x="123598" y="42818"/>
                  </a:moveTo>
                  <a:lnTo>
                    <a:pt x="132940" y="48230"/>
                  </a:lnTo>
                  <a:lnTo>
                    <a:pt x="123598" y="53606"/>
                  </a:lnTo>
                  <a:lnTo>
                    <a:pt x="114293" y="48230"/>
                  </a:lnTo>
                  <a:lnTo>
                    <a:pt x="123598" y="42818"/>
                  </a:lnTo>
                  <a:close/>
                  <a:moveTo>
                    <a:pt x="143283" y="42818"/>
                  </a:moveTo>
                  <a:lnTo>
                    <a:pt x="152625" y="48230"/>
                  </a:lnTo>
                  <a:lnTo>
                    <a:pt x="143283" y="53606"/>
                  </a:lnTo>
                  <a:lnTo>
                    <a:pt x="133978" y="48230"/>
                  </a:lnTo>
                  <a:lnTo>
                    <a:pt x="143283" y="42818"/>
                  </a:lnTo>
                  <a:close/>
                  <a:moveTo>
                    <a:pt x="162968" y="42818"/>
                  </a:moveTo>
                  <a:lnTo>
                    <a:pt x="172310" y="48230"/>
                  </a:lnTo>
                  <a:lnTo>
                    <a:pt x="162968" y="53606"/>
                  </a:lnTo>
                  <a:lnTo>
                    <a:pt x="153626" y="48230"/>
                  </a:lnTo>
                  <a:lnTo>
                    <a:pt x="162968" y="42818"/>
                  </a:lnTo>
                  <a:close/>
                  <a:moveTo>
                    <a:pt x="182653" y="42818"/>
                  </a:moveTo>
                  <a:lnTo>
                    <a:pt x="191958" y="48230"/>
                  </a:lnTo>
                  <a:lnTo>
                    <a:pt x="182653" y="53606"/>
                  </a:lnTo>
                  <a:lnTo>
                    <a:pt x="173311" y="48230"/>
                  </a:lnTo>
                  <a:lnTo>
                    <a:pt x="182653" y="42818"/>
                  </a:lnTo>
                  <a:close/>
                  <a:moveTo>
                    <a:pt x="202301" y="42818"/>
                  </a:moveTo>
                  <a:lnTo>
                    <a:pt x="211643" y="48230"/>
                  </a:lnTo>
                  <a:lnTo>
                    <a:pt x="202301" y="53606"/>
                  </a:lnTo>
                  <a:lnTo>
                    <a:pt x="192996" y="48230"/>
                  </a:lnTo>
                  <a:lnTo>
                    <a:pt x="202301" y="42818"/>
                  </a:lnTo>
                  <a:close/>
                  <a:moveTo>
                    <a:pt x="221986" y="42818"/>
                  </a:moveTo>
                  <a:lnTo>
                    <a:pt x="231328" y="48230"/>
                  </a:lnTo>
                  <a:lnTo>
                    <a:pt x="221986" y="53606"/>
                  </a:lnTo>
                  <a:lnTo>
                    <a:pt x="212644" y="48230"/>
                  </a:lnTo>
                  <a:lnTo>
                    <a:pt x="221986" y="42818"/>
                  </a:lnTo>
                  <a:close/>
                  <a:moveTo>
                    <a:pt x="241672" y="42818"/>
                  </a:moveTo>
                  <a:lnTo>
                    <a:pt x="250977" y="48230"/>
                  </a:lnTo>
                  <a:lnTo>
                    <a:pt x="241672" y="53606"/>
                  </a:lnTo>
                  <a:lnTo>
                    <a:pt x="232329" y="48230"/>
                  </a:lnTo>
                  <a:lnTo>
                    <a:pt x="241672" y="42818"/>
                  </a:lnTo>
                  <a:close/>
                  <a:moveTo>
                    <a:pt x="261357" y="42818"/>
                  </a:moveTo>
                  <a:lnTo>
                    <a:pt x="270662" y="48230"/>
                  </a:lnTo>
                  <a:lnTo>
                    <a:pt x="261357" y="53606"/>
                  </a:lnTo>
                  <a:lnTo>
                    <a:pt x="252015" y="48230"/>
                  </a:lnTo>
                  <a:lnTo>
                    <a:pt x="261357" y="42818"/>
                  </a:lnTo>
                  <a:close/>
                  <a:moveTo>
                    <a:pt x="15385" y="48527"/>
                  </a:moveTo>
                  <a:lnTo>
                    <a:pt x="24727" y="53902"/>
                  </a:lnTo>
                  <a:lnTo>
                    <a:pt x="15385" y="59278"/>
                  </a:lnTo>
                  <a:lnTo>
                    <a:pt x="6080" y="53902"/>
                  </a:lnTo>
                  <a:lnTo>
                    <a:pt x="15385" y="48527"/>
                  </a:lnTo>
                  <a:close/>
                  <a:moveTo>
                    <a:pt x="35070" y="48527"/>
                  </a:moveTo>
                  <a:lnTo>
                    <a:pt x="44412" y="53902"/>
                  </a:lnTo>
                  <a:lnTo>
                    <a:pt x="35070" y="59278"/>
                  </a:lnTo>
                  <a:lnTo>
                    <a:pt x="25765" y="53902"/>
                  </a:lnTo>
                  <a:lnTo>
                    <a:pt x="35070" y="48527"/>
                  </a:lnTo>
                  <a:close/>
                  <a:moveTo>
                    <a:pt x="54755" y="48527"/>
                  </a:moveTo>
                  <a:lnTo>
                    <a:pt x="64097" y="53902"/>
                  </a:lnTo>
                  <a:lnTo>
                    <a:pt x="54755" y="59278"/>
                  </a:lnTo>
                  <a:lnTo>
                    <a:pt x="45413" y="53902"/>
                  </a:lnTo>
                  <a:lnTo>
                    <a:pt x="54755" y="48527"/>
                  </a:lnTo>
                  <a:close/>
                  <a:moveTo>
                    <a:pt x="74440" y="48527"/>
                  </a:moveTo>
                  <a:lnTo>
                    <a:pt x="83745" y="53902"/>
                  </a:lnTo>
                  <a:lnTo>
                    <a:pt x="74440" y="59278"/>
                  </a:lnTo>
                  <a:lnTo>
                    <a:pt x="65098" y="53902"/>
                  </a:lnTo>
                  <a:lnTo>
                    <a:pt x="74440" y="48527"/>
                  </a:lnTo>
                  <a:close/>
                  <a:moveTo>
                    <a:pt x="94088" y="48527"/>
                  </a:moveTo>
                  <a:lnTo>
                    <a:pt x="103431" y="53902"/>
                  </a:lnTo>
                  <a:lnTo>
                    <a:pt x="94088" y="59278"/>
                  </a:lnTo>
                  <a:lnTo>
                    <a:pt x="84783" y="53902"/>
                  </a:lnTo>
                  <a:lnTo>
                    <a:pt x="94088" y="48527"/>
                  </a:lnTo>
                  <a:close/>
                  <a:moveTo>
                    <a:pt x="113774" y="48527"/>
                  </a:moveTo>
                  <a:lnTo>
                    <a:pt x="123116" y="53902"/>
                  </a:lnTo>
                  <a:lnTo>
                    <a:pt x="113774" y="59278"/>
                  </a:lnTo>
                  <a:lnTo>
                    <a:pt x="104431" y="53902"/>
                  </a:lnTo>
                  <a:lnTo>
                    <a:pt x="113774" y="48527"/>
                  </a:lnTo>
                  <a:close/>
                  <a:moveTo>
                    <a:pt x="133459" y="48527"/>
                  </a:moveTo>
                  <a:lnTo>
                    <a:pt x="142764" y="53902"/>
                  </a:lnTo>
                  <a:lnTo>
                    <a:pt x="133459" y="59278"/>
                  </a:lnTo>
                  <a:lnTo>
                    <a:pt x="124117" y="53902"/>
                  </a:lnTo>
                  <a:lnTo>
                    <a:pt x="133459" y="48527"/>
                  </a:lnTo>
                  <a:close/>
                  <a:moveTo>
                    <a:pt x="153144" y="48527"/>
                  </a:moveTo>
                  <a:lnTo>
                    <a:pt x="162449" y="53902"/>
                  </a:lnTo>
                  <a:lnTo>
                    <a:pt x="153144" y="59278"/>
                  </a:lnTo>
                  <a:lnTo>
                    <a:pt x="143802" y="53902"/>
                  </a:lnTo>
                  <a:lnTo>
                    <a:pt x="153144" y="48527"/>
                  </a:lnTo>
                  <a:close/>
                  <a:moveTo>
                    <a:pt x="172792" y="48527"/>
                  </a:moveTo>
                  <a:lnTo>
                    <a:pt x="182134" y="53902"/>
                  </a:lnTo>
                  <a:lnTo>
                    <a:pt x="172792" y="59278"/>
                  </a:lnTo>
                  <a:lnTo>
                    <a:pt x="163487" y="53902"/>
                  </a:lnTo>
                  <a:lnTo>
                    <a:pt x="172792" y="48527"/>
                  </a:lnTo>
                  <a:close/>
                  <a:moveTo>
                    <a:pt x="192477" y="48527"/>
                  </a:moveTo>
                  <a:lnTo>
                    <a:pt x="201819" y="53902"/>
                  </a:lnTo>
                  <a:lnTo>
                    <a:pt x="192477" y="59278"/>
                  </a:lnTo>
                  <a:lnTo>
                    <a:pt x="183135" y="53902"/>
                  </a:lnTo>
                  <a:lnTo>
                    <a:pt x="192477" y="48527"/>
                  </a:lnTo>
                  <a:close/>
                  <a:moveTo>
                    <a:pt x="212162" y="48527"/>
                  </a:moveTo>
                  <a:lnTo>
                    <a:pt x="221467" y="53902"/>
                  </a:lnTo>
                  <a:lnTo>
                    <a:pt x="212162" y="59278"/>
                  </a:lnTo>
                  <a:lnTo>
                    <a:pt x="202820" y="53902"/>
                  </a:lnTo>
                  <a:lnTo>
                    <a:pt x="212162" y="48527"/>
                  </a:lnTo>
                  <a:close/>
                  <a:moveTo>
                    <a:pt x="231810" y="48527"/>
                  </a:moveTo>
                  <a:lnTo>
                    <a:pt x="241153" y="53902"/>
                  </a:lnTo>
                  <a:lnTo>
                    <a:pt x="231810" y="59278"/>
                  </a:lnTo>
                  <a:lnTo>
                    <a:pt x="222505" y="53902"/>
                  </a:lnTo>
                  <a:lnTo>
                    <a:pt x="231810" y="48527"/>
                  </a:lnTo>
                  <a:close/>
                  <a:moveTo>
                    <a:pt x="251496" y="48527"/>
                  </a:moveTo>
                  <a:lnTo>
                    <a:pt x="260838" y="53902"/>
                  </a:lnTo>
                  <a:lnTo>
                    <a:pt x="251496" y="59278"/>
                  </a:lnTo>
                  <a:lnTo>
                    <a:pt x="242153" y="53902"/>
                  </a:lnTo>
                  <a:lnTo>
                    <a:pt x="251496" y="48527"/>
                  </a:lnTo>
                  <a:close/>
                  <a:moveTo>
                    <a:pt x="271181" y="48527"/>
                  </a:moveTo>
                  <a:lnTo>
                    <a:pt x="280523" y="53902"/>
                  </a:lnTo>
                  <a:lnTo>
                    <a:pt x="271181" y="59278"/>
                  </a:lnTo>
                  <a:lnTo>
                    <a:pt x="261839" y="53902"/>
                  </a:lnTo>
                  <a:lnTo>
                    <a:pt x="271181" y="48527"/>
                  </a:lnTo>
                  <a:close/>
                  <a:moveTo>
                    <a:pt x="25246" y="54199"/>
                  </a:moveTo>
                  <a:lnTo>
                    <a:pt x="34588" y="59574"/>
                  </a:lnTo>
                  <a:lnTo>
                    <a:pt x="25246" y="64950"/>
                  </a:lnTo>
                  <a:lnTo>
                    <a:pt x="15904" y="59574"/>
                  </a:lnTo>
                  <a:lnTo>
                    <a:pt x="25246" y="54199"/>
                  </a:lnTo>
                  <a:close/>
                  <a:moveTo>
                    <a:pt x="44931" y="54199"/>
                  </a:moveTo>
                  <a:lnTo>
                    <a:pt x="54236" y="59574"/>
                  </a:lnTo>
                  <a:lnTo>
                    <a:pt x="44931" y="64950"/>
                  </a:lnTo>
                  <a:lnTo>
                    <a:pt x="35589" y="59574"/>
                  </a:lnTo>
                  <a:lnTo>
                    <a:pt x="44931" y="54199"/>
                  </a:lnTo>
                  <a:close/>
                  <a:moveTo>
                    <a:pt x="64579" y="54199"/>
                  </a:moveTo>
                  <a:lnTo>
                    <a:pt x="73921" y="59574"/>
                  </a:lnTo>
                  <a:lnTo>
                    <a:pt x="64579" y="64950"/>
                  </a:lnTo>
                  <a:lnTo>
                    <a:pt x="55274" y="59574"/>
                  </a:lnTo>
                  <a:lnTo>
                    <a:pt x="64579" y="54199"/>
                  </a:lnTo>
                  <a:close/>
                  <a:moveTo>
                    <a:pt x="84264" y="54199"/>
                  </a:moveTo>
                  <a:lnTo>
                    <a:pt x="93606" y="59574"/>
                  </a:lnTo>
                  <a:lnTo>
                    <a:pt x="84264" y="64950"/>
                  </a:lnTo>
                  <a:lnTo>
                    <a:pt x="74922" y="59574"/>
                  </a:lnTo>
                  <a:lnTo>
                    <a:pt x="84264" y="54199"/>
                  </a:lnTo>
                  <a:close/>
                  <a:moveTo>
                    <a:pt x="103950" y="54199"/>
                  </a:moveTo>
                  <a:lnTo>
                    <a:pt x="113255" y="59574"/>
                  </a:lnTo>
                  <a:lnTo>
                    <a:pt x="103950" y="64950"/>
                  </a:lnTo>
                  <a:lnTo>
                    <a:pt x="94607" y="59574"/>
                  </a:lnTo>
                  <a:lnTo>
                    <a:pt x="103950" y="54199"/>
                  </a:lnTo>
                  <a:close/>
                  <a:moveTo>
                    <a:pt x="123598" y="54199"/>
                  </a:moveTo>
                  <a:lnTo>
                    <a:pt x="132940" y="59574"/>
                  </a:lnTo>
                  <a:lnTo>
                    <a:pt x="123598" y="64950"/>
                  </a:lnTo>
                  <a:lnTo>
                    <a:pt x="114293" y="59574"/>
                  </a:lnTo>
                  <a:lnTo>
                    <a:pt x="123598" y="54199"/>
                  </a:lnTo>
                  <a:close/>
                  <a:moveTo>
                    <a:pt x="143283" y="54199"/>
                  </a:moveTo>
                  <a:lnTo>
                    <a:pt x="152625" y="59574"/>
                  </a:lnTo>
                  <a:lnTo>
                    <a:pt x="143283" y="64950"/>
                  </a:lnTo>
                  <a:lnTo>
                    <a:pt x="133978" y="59574"/>
                  </a:lnTo>
                  <a:lnTo>
                    <a:pt x="143283" y="54199"/>
                  </a:lnTo>
                  <a:close/>
                  <a:moveTo>
                    <a:pt x="162968" y="54199"/>
                  </a:moveTo>
                  <a:lnTo>
                    <a:pt x="172310" y="59574"/>
                  </a:lnTo>
                  <a:lnTo>
                    <a:pt x="162968" y="64950"/>
                  </a:lnTo>
                  <a:lnTo>
                    <a:pt x="153626" y="59574"/>
                  </a:lnTo>
                  <a:lnTo>
                    <a:pt x="162968" y="54199"/>
                  </a:lnTo>
                  <a:close/>
                  <a:moveTo>
                    <a:pt x="182653" y="54199"/>
                  </a:moveTo>
                  <a:lnTo>
                    <a:pt x="191958" y="59574"/>
                  </a:lnTo>
                  <a:lnTo>
                    <a:pt x="182653" y="64950"/>
                  </a:lnTo>
                  <a:lnTo>
                    <a:pt x="173311" y="59574"/>
                  </a:lnTo>
                  <a:lnTo>
                    <a:pt x="182653" y="54199"/>
                  </a:lnTo>
                  <a:close/>
                  <a:moveTo>
                    <a:pt x="202301" y="54199"/>
                  </a:moveTo>
                  <a:lnTo>
                    <a:pt x="211643" y="59574"/>
                  </a:lnTo>
                  <a:lnTo>
                    <a:pt x="202301" y="64950"/>
                  </a:lnTo>
                  <a:lnTo>
                    <a:pt x="192996" y="59574"/>
                  </a:lnTo>
                  <a:lnTo>
                    <a:pt x="202301" y="54199"/>
                  </a:lnTo>
                  <a:close/>
                  <a:moveTo>
                    <a:pt x="221986" y="54199"/>
                  </a:moveTo>
                  <a:lnTo>
                    <a:pt x="231328" y="59574"/>
                  </a:lnTo>
                  <a:lnTo>
                    <a:pt x="221986" y="64950"/>
                  </a:lnTo>
                  <a:lnTo>
                    <a:pt x="212644" y="59574"/>
                  </a:lnTo>
                  <a:lnTo>
                    <a:pt x="221986" y="54199"/>
                  </a:lnTo>
                  <a:close/>
                  <a:moveTo>
                    <a:pt x="241672" y="54199"/>
                  </a:moveTo>
                  <a:lnTo>
                    <a:pt x="250977" y="59574"/>
                  </a:lnTo>
                  <a:lnTo>
                    <a:pt x="241672" y="64950"/>
                  </a:lnTo>
                  <a:lnTo>
                    <a:pt x="232329" y="59574"/>
                  </a:lnTo>
                  <a:lnTo>
                    <a:pt x="241672" y="54199"/>
                  </a:lnTo>
                  <a:close/>
                  <a:moveTo>
                    <a:pt x="261357" y="54199"/>
                  </a:moveTo>
                  <a:lnTo>
                    <a:pt x="270662" y="59574"/>
                  </a:lnTo>
                  <a:lnTo>
                    <a:pt x="261357" y="64950"/>
                  </a:lnTo>
                  <a:lnTo>
                    <a:pt x="252015" y="59574"/>
                  </a:lnTo>
                  <a:lnTo>
                    <a:pt x="261357" y="54199"/>
                  </a:lnTo>
                  <a:close/>
                  <a:moveTo>
                    <a:pt x="15385" y="59871"/>
                  </a:moveTo>
                  <a:lnTo>
                    <a:pt x="24727" y="65246"/>
                  </a:lnTo>
                  <a:lnTo>
                    <a:pt x="15385" y="70659"/>
                  </a:lnTo>
                  <a:lnTo>
                    <a:pt x="6080" y="65246"/>
                  </a:lnTo>
                  <a:lnTo>
                    <a:pt x="15385" y="59871"/>
                  </a:lnTo>
                  <a:close/>
                  <a:moveTo>
                    <a:pt x="35070" y="59871"/>
                  </a:moveTo>
                  <a:lnTo>
                    <a:pt x="44412" y="65246"/>
                  </a:lnTo>
                  <a:lnTo>
                    <a:pt x="35070" y="70659"/>
                  </a:lnTo>
                  <a:lnTo>
                    <a:pt x="25765" y="65246"/>
                  </a:lnTo>
                  <a:lnTo>
                    <a:pt x="35070" y="59871"/>
                  </a:lnTo>
                  <a:close/>
                  <a:moveTo>
                    <a:pt x="54755" y="59871"/>
                  </a:moveTo>
                  <a:lnTo>
                    <a:pt x="64097" y="65246"/>
                  </a:lnTo>
                  <a:lnTo>
                    <a:pt x="54755" y="70659"/>
                  </a:lnTo>
                  <a:lnTo>
                    <a:pt x="45413" y="65246"/>
                  </a:lnTo>
                  <a:lnTo>
                    <a:pt x="54755" y="59871"/>
                  </a:lnTo>
                  <a:close/>
                  <a:moveTo>
                    <a:pt x="74440" y="59871"/>
                  </a:moveTo>
                  <a:lnTo>
                    <a:pt x="83745" y="65246"/>
                  </a:lnTo>
                  <a:lnTo>
                    <a:pt x="74440" y="70659"/>
                  </a:lnTo>
                  <a:lnTo>
                    <a:pt x="65098" y="65246"/>
                  </a:lnTo>
                  <a:lnTo>
                    <a:pt x="74440" y="59871"/>
                  </a:lnTo>
                  <a:close/>
                  <a:moveTo>
                    <a:pt x="94088" y="59871"/>
                  </a:moveTo>
                  <a:lnTo>
                    <a:pt x="103431" y="65246"/>
                  </a:lnTo>
                  <a:lnTo>
                    <a:pt x="94088" y="70659"/>
                  </a:lnTo>
                  <a:lnTo>
                    <a:pt x="84783" y="65246"/>
                  </a:lnTo>
                  <a:lnTo>
                    <a:pt x="94088" y="59871"/>
                  </a:lnTo>
                  <a:close/>
                  <a:moveTo>
                    <a:pt x="113774" y="59871"/>
                  </a:moveTo>
                  <a:lnTo>
                    <a:pt x="123116" y="65246"/>
                  </a:lnTo>
                  <a:lnTo>
                    <a:pt x="113774" y="70659"/>
                  </a:lnTo>
                  <a:lnTo>
                    <a:pt x="104431" y="65246"/>
                  </a:lnTo>
                  <a:lnTo>
                    <a:pt x="113774" y="59871"/>
                  </a:lnTo>
                  <a:close/>
                  <a:moveTo>
                    <a:pt x="133459" y="59871"/>
                  </a:moveTo>
                  <a:lnTo>
                    <a:pt x="142764" y="65246"/>
                  </a:lnTo>
                  <a:lnTo>
                    <a:pt x="133459" y="70659"/>
                  </a:lnTo>
                  <a:lnTo>
                    <a:pt x="124117" y="65246"/>
                  </a:lnTo>
                  <a:lnTo>
                    <a:pt x="133459" y="59871"/>
                  </a:lnTo>
                  <a:close/>
                  <a:moveTo>
                    <a:pt x="153144" y="59871"/>
                  </a:moveTo>
                  <a:lnTo>
                    <a:pt x="162449" y="65246"/>
                  </a:lnTo>
                  <a:lnTo>
                    <a:pt x="153144" y="70659"/>
                  </a:lnTo>
                  <a:lnTo>
                    <a:pt x="143802" y="65246"/>
                  </a:lnTo>
                  <a:lnTo>
                    <a:pt x="153144" y="59871"/>
                  </a:lnTo>
                  <a:close/>
                  <a:moveTo>
                    <a:pt x="172792" y="59871"/>
                  </a:moveTo>
                  <a:lnTo>
                    <a:pt x="182134" y="65246"/>
                  </a:lnTo>
                  <a:lnTo>
                    <a:pt x="172792" y="70659"/>
                  </a:lnTo>
                  <a:lnTo>
                    <a:pt x="163487" y="65246"/>
                  </a:lnTo>
                  <a:lnTo>
                    <a:pt x="172792" y="59871"/>
                  </a:lnTo>
                  <a:close/>
                  <a:moveTo>
                    <a:pt x="192477" y="59871"/>
                  </a:moveTo>
                  <a:lnTo>
                    <a:pt x="201819" y="65246"/>
                  </a:lnTo>
                  <a:lnTo>
                    <a:pt x="192477" y="70659"/>
                  </a:lnTo>
                  <a:lnTo>
                    <a:pt x="183135" y="65246"/>
                  </a:lnTo>
                  <a:lnTo>
                    <a:pt x="192477" y="59871"/>
                  </a:lnTo>
                  <a:close/>
                  <a:moveTo>
                    <a:pt x="212162" y="59871"/>
                  </a:moveTo>
                  <a:lnTo>
                    <a:pt x="221467" y="65246"/>
                  </a:lnTo>
                  <a:lnTo>
                    <a:pt x="212162" y="70659"/>
                  </a:lnTo>
                  <a:lnTo>
                    <a:pt x="202820" y="65246"/>
                  </a:lnTo>
                  <a:lnTo>
                    <a:pt x="212162" y="59871"/>
                  </a:lnTo>
                  <a:close/>
                  <a:moveTo>
                    <a:pt x="231810" y="59871"/>
                  </a:moveTo>
                  <a:lnTo>
                    <a:pt x="241153" y="65246"/>
                  </a:lnTo>
                  <a:lnTo>
                    <a:pt x="231810" y="70659"/>
                  </a:lnTo>
                  <a:lnTo>
                    <a:pt x="222505" y="65246"/>
                  </a:lnTo>
                  <a:lnTo>
                    <a:pt x="231810" y="59871"/>
                  </a:lnTo>
                  <a:close/>
                  <a:moveTo>
                    <a:pt x="251496" y="59871"/>
                  </a:moveTo>
                  <a:lnTo>
                    <a:pt x="260838" y="65246"/>
                  </a:lnTo>
                  <a:lnTo>
                    <a:pt x="251496" y="70659"/>
                  </a:lnTo>
                  <a:lnTo>
                    <a:pt x="242153" y="65246"/>
                  </a:lnTo>
                  <a:lnTo>
                    <a:pt x="251496" y="59871"/>
                  </a:lnTo>
                  <a:close/>
                  <a:moveTo>
                    <a:pt x="271181" y="59871"/>
                  </a:moveTo>
                  <a:lnTo>
                    <a:pt x="280523" y="65246"/>
                  </a:lnTo>
                  <a:lnTo>
                    <a:pt x="271181" y="70659"/>
                  </a:lnTo>
                  <a:lnTo>
                    <a:pt x="261839" y="65246"/>
                  </a:lnTo>
                  <a:lnTo>
                    <a:pt x="271181" y="59871"/>
                  </a:lnTo>
                  <a:close/>
                  <a:moveTo>
                    <a:pt x="25246" y="65543"/>
                  </a:moveTo>
                  <a:lnTo>
                    <a:pt x="34551" y="70918"/>
                  </a:lnTo>
                  <a:lnTo>
                    <a:pt x="25246" y="76331"/>
                  </a:lnTo>
                  <a:lnTo>
                    <a:pt x="15904" y="70918"/>
                  </a:lnTo>
                  <a:lnTo>
                    <a:pt x="25246" y="65543"/>
                  </a:lnTo>
                  <a:close/>
                  <a:moveTo>
                    <a:pt x="44931" y="65543"/>
                  </a:moveTo>
                  <a:lnTo>
                    <a:pt x="54236" y="70918"/>
                  </a:lnTo>
                  <a:lnTo>
                    <a:pt x="44931" y="76331"/>
                  </a:lnTo>
                  <a:lnTo>
                    <a:pt x="35589" y="70918"/>
                  </a:lnTo>
                  <a:lnTo>
                    <a:pt x="44931" y="65543"/>
                  </a:lnTo>
                  <a:close/>
                  <a:moveTo>
                    <a:pt x="64579" y="65543"/>
                  </a:moveTo>
                  <a:lnTo>
                    <a:pt x="73921" y="70918"/>
                  </a:lnTo>
                  <a:lnTo>
                    <a:pt x="64579" y="76331"/>
                  </a:lnTo>
                  <a:lnTo>
                    <a:pt x="55274" y="70918"/>
                  </a:lnTo>
                  <a:lnTo>
                    <a:pt x="64579" y="65543"/>
                  </a:lnTo>
                  <a:close/>
                  <a:moveTo>
                    <a:pt x="84264" y="65543"/>
                  </a:moveTo>
                  <a:lnTo>
                    <a:pt x="93606" y="70918"/>
                  </a:lnTo>
                  <a:lnTo>
                    <a:pt x="84264" y="76331"/>
                  </a:lnTo>
                  <a:lnTo>
                    <a:pt x="74922" y="70918"/>
                  </a:lnTo>
                  <a:lnTo>
                    <a:pt x="84264" y="65543"/>
                  </a:lnTo>
                  <a:close/>
                  <a:moveTo>
                    <a:pt x="103950" y="65543"/>
                  </a:moveTo>
                  <a:lnTo>
                    <a:pt x="113255" y="70918"/>
                  </a:lnTo>
                  <a:lnTo>
                    <a:pt x="103950" y="76331"/>
                  </a:lnTo>
                  <a:lnTo>
                    <a:pt x="94607" y="70918"/>
                  </a:lnTo>
                  <a:lnTo>
                    <a:pt x="103950" y="65543"/>
                  </a:lnTo>
                  <a:close/>
                  <a:moveTo>
                    <a:pt x="123598" y="65543"/>
                  </a:moveTo>
                  <a:lnTo>
                    <a:pt x="132940" y="70918"/>
                  </a:lnTo>
                  <a:lnTo>
                    <a:pt x="123598" y="76331"/>
                  </a:lnTo>
                  <a:lnTo>
                    <a:pt x="114293" y="70918"/>
                  </a:lnTo>
                  <a:lnTo>
                    <a:pt x="123598" y="65543"/>
                  </a:lnTo>
                  <a:close/>
                  <a:moveTo>
                    <a:pt x="143283" y="65543"/>
                  </a:moveTo>
                  <a:lnTo>
                    <a:pt x="152625" y="70918"/>
                  </a:lnTo>
                  <a:lnTo>
                    <a:pt x="143283" y="76331"/>
                  </a:lnTo>
                  <a:lnTo>
                    <a:pt x="133978" y="70918"/>
                  </a:lnTo>
                  <a:lnTo>
                    <a:pt x="143283" y="65543"/>
                  </a:lnTo>
                  <a:close/>
                  <a:moveTo>
                    <a:pt x="162968" y="65543"/>
                  </a:moveTo>
                  <a:lnTo>
                    <a:pt x="172310" y="70918"/>
                  </a:lnTo>
                  <a:lnTo>
                    <a:pt x="162968" y="76331"/>
                  </a:lnTo>
                  <a:lnTo>
                    <a:pt x="153626" y="70918"/>
                  </a:lnTo>
                  <a:lnTo>
                    <a:pt x="162968" y="65543"/>
                  </a:lnTo>
                  <a:close/>
                  <a:moveTo>
                    <a:pt x="182653" y="65543"/>
                  </a:moveTo>
                  <a:lnTo>
                    <a:pt x="191958" y="70918"/>
                  </a:lnTo>
                  <a:lnTo>
                    <a:pt x="182653" y="76331"/>
                  </a:lnTo>
                  <a:lnTo>
                    <a:pt x="173311" y="70918"/>
                  </a:lnTo>
                  <a:lnTo>
                    <a:pt x="182653" y="65543"/>
                  </a:lnTo>
                  <a:close/>
                  <a:moveTo>
                    <a:pt x="202301" y="65543"/>
                  </a:moveTo>
                  <a:lnTo>
                    <a:pt x="211643" y="70918"/>
                  </a:lnTo>
                  <a:lnTo>
                    <a:pt x="202301" y="76331"/>
                  </a:lnTo>
                  <a:lnTo>
                    <a:pt x="192996" y="70918"/>
                  </a:lnTo>
                  <a:lnTo>
                    <a:pt x="202301" y="65543"/>
                  </a:lnTo>
                  <a:close/>
                  <a:moveTo>
                    <a:pt x="221986" y="65543"/>
                  </a:moveTo>
                  <a:lnTo>
                    <a:pt x="231328" y="70918"/>
                  </a:lnTo>
                  <a:lnTo>
                    <a:pt x="221986" y="76331"/>
                  </a:lnTo>
                  <a:lnTo>
                    <a:pt x="212644" y="70918"/>
                  </a:lnTo>
                  <a:lnTo>
                    <a:pt x="221986" y="65543"/>
                  </a:lnTo>
                  <a:close/>
                  <a:moveTo>
                    <a:pt x="241672" y="65543"/>
                  </a:moveTo>
                  <a:lnTo>
                    <a:pt x="250977" y="70918"/>
                  </a:lnTo>
                  <a:lnTo>
                    <a:pt x="241672" y="76331"/>
                  </a:lnTo>
                  <a:lnTo>
                    <a:pt x="232329" y="70918"/>
                  </a:lnTo>
                  <a:lnTo>
                    <a:pt x="241672" y="65543"/>
                  </a:lnTo>
                  <a:close/>
                  <a:moveTo>
                    <a:pt x="261357" y="65543"/>
                  </a:moveTo>
                  <a:lnTo>
                    <a:pt x="270662" y="70956"/>
                  </a:lnTo>
                  <a:lnTo>
                    <a:pt x="261357" y="76331"/>
                  </a:lnTo>
                  <a:lnTo>
                    <a:pt x="252015" y="70918"/>
                  </a:lnTo>
                  <a:lnTo>
                    <a:pt x="261357" y="65543"/>
                  </a:lnTo>
                  <a:close/>
                  <a:moveTo>
                    <a:pt x="15385" y="71215"/>
                  </a:moveTo>
                  <a:lnTo>
                    <a:pt x="24727" y="76627"/>
                  </a:lnTo>
                  <a:lnTo>
                    <a:pt x="15385" y="82003"/>
                  </a:lnTo>
                  <a:lnTo>
                    <a:pt x="6080" y="76627"/>
                  </a:lnTo>
                  <a:lnTo>
                    <a:pt x="15385" y="71215"/>
                  </a:lnTo>
                  <a:close/>
                  <a:moveTo>
                    <a:pt x="35070" y="71215"/>
                  </a:moveTo>
                  <a:lnTo>
                    <a:pt x="44412" y="76627"/>
                  </a:lnTo>
                  <a:lnTo>
                    <a:pt x="35070" y="82003"/>
                  </a:lnTo>
                  <a:lnTo>
                    <a:pt x="25765" y="76627"/>
                  </a:lnTo>
                  <a:lnTo>
                    <a:pt x="35070" y="71215"/>
                  </a:lnTo>
                  <a:close/>
                  <a:moveTo>
                    <a:pt x="54755" y="71215"/>
                  </a:moveTo>
                  <a:lnTo>
                    <a:pt x="64097" y="76627"/>
                  </a:lnTo>
                  <a:lnTo>
                    <a:pt x="54755" y="82003"/>
                  </a:lnTo>
                  <a:lnTo>
                    <a:pt x="45413" y="76627"/>
                  </a:lnTo>
                  <a:lnTo>
                    <a:pt x="54755" y="71215"/>
                  </a:lnTo>
                  <a:close/>
                  <a:moveTo>
                    <a:pt x="74440" y="71215"/>
                  </a:moveTo>
                  <a:lnTo>
                    <a:pt x="83745" y="76627"/>
                  </a:lnTo>
                  <a:lnTo>
                    <a:pt x="74440" y="82003"/>
                  </a:lnTo>
                  <a:lnTo>
                    <a:pt x="65098" y="76627"/>
                  </a:lnTo>
                  <a:lnTo>
                    <a:pt x="74440" y="71215"/>
                  </a:lnTo>
                  <a:close/>
                  <a:moveTo>
                    <a:pt x="94088" y="71215"/>
                  </a:moveTo>
                  <a:lnTo>
                    <a:pt x="103431" y="76627"/>
                  </a:lnTo>
                  <a:lnTo>
                    <a:pt x="94088" y="82003"/>
                  </a:lnTo>
                  <a:lnTo>
                    <a:pt x="84783" y="76627"/>
                  </a:lnTo>
                  <a:lnTo>
                    <a:pt x="94088" y="71215"/>
                  </a:lnTo>
                  <a:close/>
                  <a:moveTo>
                    <a:pt x="113774" y="71215"/>
                  </a:moveTo>
                  <a:lnTo>
                    <a:pt x="123116" y="76627"/>
                  </a:lnTo>
                  <a:lnTo>
                    <a:pt x="113774" y="82003"/>
                  </a:lnTo>
                  <a:lnTo>
                    <a:pt x="104431" y="76627"/>
                  </a:lnTo>
                  <a:lnTo>
                    <a:pt x="113774" y="71215"/>
                  </a:lnTo>
                  <a:close/>
                  <a:moveTo>
                    <a:pt x="133459" y="71215"/>
                  </a:moveTo>
                  <a:lnTo>
                    <a:pt x="142764" y="76627"/>
                  </a:lnTo>
                  <a:lnTo>
                    <a:pt x="133459" y="82003"/>
                  </a:lnTo>
                  <a:lnTo>
                    <a:pt x="124117" y="76627"/>
                  </a:lnTo>
                  <a:lnTo>
                    <a:pt x="133459" y="71215"/>
                  </a:lnTo>
                  <a:close/>
                  <a:moveTo>
                    <a:pt x="153144" y="71215"/>
                  </a:moveTo>
                  <a:lnTo>
                    <a:pt x="162449" y="76627"/>
                  </a:lnTo>
                  <a:lnTo>
                    <a:pt x="153144" y="82003"/>
                  </a:lnTo>
                  <a:lnTo>
                    <a:pt x="143802" y="76627"/>
                  </a:lnTo>
                  <a:lnTo>
                    <a:pt x="153144" y="71215"/>
                  </a:lnTo>
                  <a:close/>
                  <a:moveTo>
                    <a:pt x="172792" y="71215"/>
                  </a:moveTo>
                  <a:lnTo>
                    <a:pt x="182134" y="76627"/>
                  </a:lnTo>
                  <a:lnTo>
                    <a:pt x="172792" y="82003"/>
                  </a:lnTo>
                  <a:lnTo>
                    <a:pt x="163487" y="76627"/>
                  </a:lnTo>
                  <a:lnTo>
                    <a:pt x="172792" y="71215"/>
                  </a:lnTo>
                  <a:close/>
                  <a:moveTo>
                    <a:pt x="192477" y="71215"/>
                  </a:moveTo>
                  <a:lnTo>
                    <a:pt x="201819" y="76627"/>
                  </a:lnTo>
                  <a:lnTo>
                    <a:pt x="192477" y="82003"/>
                  </a:lnTo>
                  <a:lnTo>
                    <a:pt x="183135" y="76627"/>
                  </a:lnTo>
                  <a:lnTo>
                    <a:pt x="192477" y="71215"/>
                  </a:lnTo>
                  <a:close/>
                  <a:moveTo>
                    <a:pt x="212162" y="71215"/>
                  </a:moveTo>
                  <a:lnTo>
                    <a:pt x="221467" y="76627"/>
                  </a:lnTo>
                  <a:lnTo>
                    <a:pt x="212162" y="82003"/>
                  </a:lnTo>
                  <a:lnTo>
                    <a:pt x="202820" y="76627"/>
                  </a:lnTo>
                  <a:lnTo>
                    <a:pt x="212162" y="71215"/>
                  </a:lnTo>
                  <a:close/>
                  <a:moveTo>
                    <a:pt x="231810" y="71215"/>
                  </a:moveTo>
                  <a:lnTo>
                    <a:pt x="241153" y="76627"/>
                  </a:lnTo>
                  <a:lnTo>
                    <a:pt x="231810" y="82003"/>
                  </a:lnTo>
                  <a:lnTo>
                    <a:pt x="222505" y="76627"/>
                  </a:lnTo>
                  <a:lnTo>
                    <a:pt x="231810" y="71215"/>
                  </a:lnTo>
                  <a:close/>
                  <a:moveTo>
                    <a:pt x="251496" y="71215"/>
                  </a:moveTo>
                  <a:lnTo>
                    <a:pt x="260838" y="76627"/>
                  </a:lnTo>
                  <a:lnTo>
                    <a:pt x="251496" y="82003"/>
                  </a:lnTo>
                  <a:lnTo>
                    <a:pt x="242153" y="76627"/>
                  </a:lnTo>
                  <a:lnTo>
                    <a:pt x="251496" y="71215"/>
                  </a:lnTo>
                  <a:close/>
                  <a:moveTo>
                    <a:pt x="271181" y="71215"/>
                  </a:moveTo>
                  <a:lnTo>
                    <a:pt x="280523" y="76627"/>
                  </a:lnTo>
                  <a:lnTo>
                    <a:pt x="271181" y="82003"/>
                  </a:lnTo>
                  <a:lnTo>
                    <a:pt x="261839" y="76627"/>
                  </a:lnTo>
                  <a:lnTo>
                    <a:pt x="271181" y="71215"/>
                  </a:lnTo>
                  <a:close/>
                  <a:moveTo>
                    <a:pt x="25246" y="76924"/>
                  </a:moveTo>
                  <a:lnTo>
                    <a:pt x="34551" y="82299"/>
                  </a:lnTo>
                  <a:lnTo>
                    <a:pt x="25246" y="87675"/>
                  </a:lnTo>
                  <a:lnTo>
                    <a:pt x="15904" y="82299"/>
                  </a:lnTo>
                  <a:lnTo>
                    <a:pt x="25246" y="76924"/>
                  </a:lnTo>
                  <a:close/>
                  <a:moveTo>
                    <a:pt x="44931" y="76924"/>
                  </a:moveTo>
                  <a:lnTo>
                    <a:pt x="54236" y="82299"/>
                  </a:lnTo>
                  <a:lnTo>
                    <a:pt x="44931" y="87675"/>
                  </a:lnTo>
                  <a:lnTo>
                    <a:pt x="35589" y="82299"/>
                  </a:lnTo>
                  <a:lnTo>
                    <a:pt x="44931" y="76924"/>
                  </a:lnTo>
                  <a:close/>
                  <a:moveTo>
                    <a:pt x="64579" y="76924"/>
                  </a:moveTo>
                  <a:lnTo>
                    <a:pt x="73921" y="82299"/>
                  </a:lnTo>
                  <a:lnTo>
                    <a:pt x="64579" y="87675"/>
                  </a:lnTo>
                  <a:lnTo>
                    <a:pt x="55274" y="82299"/>
                  </a:lnTo>
                  <a:lnTo>
                    <a:pt x="64579" y="76924"/>
                  </a:lnTo>
                  <a:close/>
                  <a:moveTo>
                    <a:pt x="84264" y="76924"/>
                  </a:moveTo>
                  <a:lnTo>
                    <a:pt x="93606" y="82299"/>
                  </a:lnTo>
                  <a:lnTo>
                    <a:pt x="84264" y="87675"/>
                  </a:lnTo>
                  <a:lnTo>
                    <a:pt x="74922" y="82299"/>
                  </a:lnTo>
                  <a:lnTo>
                    <a:pt x="84264" y="76924"/>
                  </a:lnTo>
                  <a:close/>
                  <a:moveTo>
                    <a:pt x="103950" y="76924"/>
                  </a:moveTo>
                  <a:lnTo>
                    <a:pt x="113255" y="82299"/>
                  </a:lnTo>
                  <a:lnTo>
                    <a:pt x="103950" y="87675"/>
                  </a:lnTo>
                  <a:lnTo>
                    <a:pt x="94607" y="82299"/>
                  </a:lnTo>
                  <a:lnTo>
                    <a:pt x="103950" y="76924"/>
                  </a:lnTo>
                  <a:close/>
                  <a:moveTo>
                    <a:pt x="123598" y="76924"/>
                  </a:moveTo>
                  <a:lnTo>
                    <a:pt x="132940" y="82299"/>
                  </a:lnTo>
                  <a:lnTo>
                    <a:pt x="123598" y="87675"/>
                  </a:lnTo>
                  <a:lnTo>
                    <a:pt x="114293" y="82299"/>
                  </a:lnTo>
                  <a:lnTo>
                    <a:pt x="123598" y="76924"/>
                  </a:lnTo>
                  <a:close/>
                  <a:moveTo>
                    <a:pt x="143283" y="76924"/>
                  </a:moveTo>
                  <a:lnTo>
                    <a:pt x="152625" y="82299"/>
                  </a:lnTo>
                  <a:lnTo>
                    <a:pt x="143283" y="87675"/>
                  </a:lnTo>
                  <a:lnTo>
                    <a:pt x="133978" y="82299"/>
                  </a:lnTo>
                  <a:lnTo>
                    <a:pt x="143283" y="76924"/>
                  </a:lnTo>
                  <a:close/>
                  <a:moveTo>
                    <a:pt x="162968" y="76924"/>
                  </a:moveTo>
                  <a:lnTo>
                    <a:pt x="172310" y="82299"/>
                  </a:lnTo>
                  <a:lnTo>
                    <a:pt x="162968" y="87675"/>
                  </a:lnTo>
                  <a:lnTo>
                    <a:pt x="153626" y="82299"/>
                  </a:lnTo>
                  <a:lnTo>
                    <a:pt x="162968" y="76924"/>
                  </a:lnTo>
                  <a:close/>
                  <a:moveTo>
                    <a:pt x="182653" y="76924"/>
                  </a:moveTo>
                  <a:lnTo>
                    <a:pt x="191958" y="82299"/>
                  </a:lnTo>
                  <a:lnTo>
                    <a:pt x="182653" y="87675"/>
                  </a:lnTo>
                  <a:lnTo>
                    <a:pt x="173311" y="82299"/>
                  </a:lnTo>
                  <a:lnTo>
                    <a:pt x="182653" y="76924"/>
                  </a:lnTo>
                  <a:close/>
                  <a:moveTo>
                    <a:pt x="202301" y="76924"/>
                  </a:moveTo>
                  <a:lnTo>
                    <a:pt x="211643" y="82299"/>
                  </a:lnTo>
                  <a:lnTo>
                    <a:pt x="202301" y="87675"/>
                  </a:lnTo>
                  <a:lnTo>
                    <a:pt x="192996" y="82299"/>
                  </a:lnTo>
                  <a:lnTo>
                    <a:pt x="202301" y="76924"/>
                  </a:lnTo>
                  <a:close/>
                  <a:moveTo>
                    <a:pt x="221986" y="76924"/>
                  </a:moveTo>
                  <a:lnTo>
                    <a:pt x="231328" y="82299"/>
                  </a:lnTo>
                  <a:lnTo>
                    <a:pt x="221986" y="87675"/>
                  </a:lnTo>
                  <a:lnTo>
                    <a:pt x="212644" y="82299"/>
                  </a:lnTo>
                  <a:lnTo>
                    <a:pt x="221986" y="76924"/>
                  </a:lnTo>
                  <a:close/>
                  <a:moveTo>
                    <a:pt x="241672" y="76924"/>
                  </a:moveTo>
                  <a:lnTo>
                    <a:pt x="250977" y="82299"/>
                  </a:lnTo>
                  <a:lnTo>
                    <a:pt x="241672" y="87675"/>
                  </a:lnTo>
                  <a:lnTo>
                    <a:pt x="232329" y="82299"/>
                  </a:lnTo>
                  <a:lnTo>
                    <a:pt x="241672" y="76924"/>
                  </a:lnTo>
                  <a:close/>
                  <a:moveTo>
                    <a:pt x="261357" y="76924"/>
                  </a:moveTo>
                  <a:lnTo>
                    <a:pt x="270662" y="82299"/>
                  </a:lnTo>
                  <a:lnTo>
                    <a:pt x="261357" y="87675"/>
                  </a:lnTo>
                  <a:lnTo>
                    <a:pt x="252015" y="82299"/>
                  </a:lnTo>
                  <a:lnTo>
                    <a:pt x="261357" y="76924"/>
                  </a:lnTo>
                  <a:close/>
                  <a:moveTo>
                    <a:pt x="15385" y="82596"/>
                  </a:moveTo>
                  <a:lnTo>
                    <a:pt x="24727" y="87971"/>
                  </a:lnTo>
                  <a:lnTo>
                    <a:pt x="15385" y="93347"/>
                  </a:lnTo>
                  <a:lnTo>
                    <a:pt x="6080" y="87971"/>
                  </a:lnTo>
                  <a:lnTo>
                    <a:pt x="15385" y="82596"/>
                  </a:lnTo>
                  <a:close/>
                  <a:moveTo>
                    <a:pt x="35070" y="82596"/>
                  </a:moveTo>
                  <a:lnTo>
                    <a:pt x="44412" y="87971"/>
                  </a:lnTo>
                  <a:lnTo>
                    <a:pt x="35070" y="93347"/>
                  </a:lnTo>
                  <a:lnTo>
                    <a:pt x="25765" y="87971"/>
                  </a:lnTo>
                  <a:lnTo>
                    <a:pt x="35070" y="82596"/>
                  </a:lnTo>
                  <a:close/>
                  <a:moveTo>
                    <a:pt x="54755" y="82596"/>
                  </a:moveTo>
                  <a:lnTo>
                    <a:pt x="64097" y="87971"/>
                  </a:lnTo>
                  <a:lnTo>
                    <a:pt x="54755" y="93347"/>
                  </a:lnTo>
                  <a:lnTo>
                    <a:pt x="45413" y="87971"/>
                  </a:lnTo>
                  <a:lnTo>
                    <a:pt x="54755" y="82596"/>
                  </a:lnTo>
                  <a:close/>
                  <a:moveTo>
                    <a:pt x="74440" y="82596"/>
                  </a:moveTo>
                  <a:lnTo>
                    <a:pt x="83745" y="87971"/>
                  </a:lnTo>
                  <a:lnTo>
                    <a:pt x="74440" y="93347"/>
                  </a:lnTo>
                  <a:lnTo>
                    <a:pt x="65098" y="87971"/>
                  </a:lnTo>
                  <a:lnTo>
                    <a:pt x="74440" y="82596"/>
                  </a:lnTo>
                  <a:close/>
                  <a:moveTo>
                    <a:pt x="94088" y="82596"/>
                  </a:moveTo>
                  <a:lnTo>
                    <a:pt x="103431" y="87971"/>
                  </a:lnTo>
                  <a:lnTo>
                    <a:pt x="94088" y="93347"/>
                  </a:lnTo>
                  <a:lnTo>
                    <a:pt x="84783" y="87971"/>
                  </a:lnTo>
                  <a:lnTo>
                    <a:pt x="94088" y="82596"/>
                  </a:lnTo>
                  <a:close/>
                  <a:moveTo>
                    <a:pt x="113774" y="82596"/>
                  </a:moveTo>
                  <a:lnTo>
                    <a:pt x="123116" y="87971"/>
                  </a:lnTo>
                  <a:lnTo>
                    <a:pt x="113774" y="93347"/>
                  </a:lnTo>
                  <a:lnTo>
                    <a:pt x="104431" y="87971"/>
                  </a:lnTo>
                  <a:lnTo>
                    <a:pt x="113774" y="82596"/>
                  </a:lnTo>
                  <a:close/>
                  <a:moveTo>
                    <a:pt x="133459" y="82596"/>
                  </a:moveTo>
                  <a:lnTo>
                    <a:pt x="142764" y="87971"/>
                  </a:lnTo>
                  <a:lnTo>
                    <a:pt x="133459" y="93347"/>
                  </a:lnTo>
                  <a:lnTo>
                    <a:pt x="124117" y="87971"/>
                  </a:lnTo>
                  <a:lnTo>
                    <a:pt x="133459" y="82596"/>
                  </a:lnTo>
                  <a:close/>
                  <a:moveTo>
                    <a:pt x="153144" y="82596"/>
                  </a:moveTo>
                  <a:lnTo>
                    <a:pt x="162449" y="87971"/>
                  </a:lnTo>
                  <a:lnTo>
                    <a:pt x="153144" y="93347"/>
                  </a:lnTo>
                  <a:lnTo>
                    <a:pt x="143802" y="87971"/>
                  </a:lnTo>
                  <a:lnTo>
                    <a:pt x="153144" y="82596"/>
                  </a:lnTo>
                  <a:close/>
                  <a:moveTo>
                    <a:pt x="172792" y="82596"/>
                  </a:moveTo>
                  <a:lnTo>
                    <a:pt x="182134" y="87971"/>
                  </a:lnTo>
                  <a:lnTo>
                    <a:pt x="172792" y="93347"/>
                  </a:lnTo>
                  <a:lnTo>
                    <a:pt x="163487" y="87971"/>
                  </a:lnTo>
                  <a:lnTo>
                    <a:pt x="172792" y="82596"/>
                  </a:lnTo>
                  <a:close/>
                  <a:moveTo>
                    <a:pt x="192477" y="82596"/>
                  </a:moveTo>
                  <a:lnTo>
                    <a:pt x="201819" y="87971"/>
                  </a:lnTo>
                  <a:lnTo>
                    <a:pt x="192477" y="93347"/>
                  </a:lnTo>
                  <a:lnTo>
                    <a:pt x="183135" y="87971"/>
                  </a:lnTo>
                  <a:lnTo>
                    <a:pt x="192477" y="82596"/>
                  </a:lnTo>
                  <a:close/>
                  <a:moveTo>
                    <a:pt x="212162" y="82596"/>
                  </a:moveTo>
                  <a:lnTo>
                    <a:pt x="221467" y="87971"/>
                  </a:lnTo>
                  <a:lnTo>
                    <a:pt x="212162" y="93347"/>
                  </a:lnTo>
                  <a:lnTo>
                    <a:pt x="202820" y="87971"/>
                  </a:lnTo>
                  <a:lnTo>
                    <a:pt x="212162" y="82596"/>
                  </a:lnTo>
                  <a:close/>
                  <a:moveTo>
                    <a:pt x="231810" y="82596"/>
                  </a:moveTo>
                  <a:lnTo>
                    <a:pt x="241153" y="87971"/>
                  </a:lnTo>
                  <a:lnTo>
                    <a:pt x="231810" y="93347"/>
                  </a:lnTo>
                  <a:lnTo>
                    <a:pt x="222505" y="87971"/>
                  </a:lnTo>
                  <a:lnTo>
                    <a:pt x="231810" y="82596"/>
                  </a:lnTo>
                  <a:close/>
                  <a:moveTo>
                    <a:pt x="251496" y="82596"/>
                  </a:moveTo>
                  <a:lnTo>
                    <a:pt x="260838" y="87971"/>
                  </a:lnTo>
                  <a:lnTo>
                    <a:pt x="251496" y="93347"/>
                  </a:lnTo>
                  <a:lnTo>
                    <a:pt x="242153" y="87971"/>
                  </a:lnTo>
                  <a:lnTo>
                    <a:pt x="251496" y="82596"/>
                  </a:lnTo>
                  <a:close/>
                  <a:moveTo>
                    <a:pt x="271181" y="82596"/>
                  </a:moveTo>
                  <a:lnTo>
                    <a:pt x="280523" y="87971"/>
                  </a:lnTo>
                  <a:lnTo>
                    <a:pt x="271181" y="93347"/>
                  </a:lnTo>
                  <a:lnTo>
                    <a:pt x="261839" y="87971"/>
                  </a:lnTo>
                  <a:lnTo>
                    <a:pt x="271181" y="82596"/>
                  </a:lnTo>
                  <a:close/>
                  <a:moveTo>
                    <a:pt x="25246" y="88268"/>
                  </a:moveTo>
                  <a:lnTo>
                    <a:pt x="34551" y="93643"/>
                  </a:lnTo>
                  <a:lnTo>
                    <a:pt x="25246" y="99056"/>
                  </a:lnTo>
                  <a:lnTo>
                    <a:pt x="15904" y="93643"/>
                  </a:lnTo>
                  <a:lnTo>
                    <a:pt x="25246" y="88268"/>
                  </a:lnTo>
                  <a:close/>
                  <a:moveTo>
                    <a:pt x="44931" y="88268"/>
                  </a:moveTo>
                  <a:lnTo>
                    <a:pt x="54236" y="93643"/>
                  </a:lnTo>
                  <a:lnTo>
                    <a:pt x="44931" y="99056"/>
                  </a:lnTo>
                  <a:lnTo>
                    <a:pt x="35589" y="93643"/>
                  </a:lnTo>
                  <a:lnTo>
                    <a:pt x="44931" y="88268"/>
                  </a:lnTo>
                  <a:close/>
                  <a:moveTo>
                    <a:pt x="64579" y="88268"/>
                  </a:moveTo>
                  <a:lnTo>
                    <a:pt x="73921" y="93643"/>
                  </a:lnTo>
                  <a:lnTo>
                    <a:pt x="64579" y="99056"/>
                  </a:lnTo>
                  <a:lnTo>
                    <a:pt x="55274" y="93643"/>
                  </a:lnTo>
                  <a:lnTo>
                    <a:pt x="64579" y="88268"/>
                  </a:lnTo>
                  <a:close/>
                  <a:moveTo>
                    <a:pt x="84264" y="88268"/>
                  </a:moveTo>
                  <a:lnTo>
                    <a:pt x="93606" y="93643"/>
                  </a:lnTo>
                  <a:lnTo>
                    <a:pt x="84264" y="99056"/>
                  </a:lnTo>
                  <a:lnTo>
                    <a:pt x="74922" y="93643"/>
                  </a:lnTo>
                  <a:lnTo>
                    <a:pt x="84264" y="88268"/>
                  </a:lnTo>
                  <a:close/>
                  <a:moveTo>
                    <a:pt x="103950" y="88268"/>
                  </a:moveTo>
                  <a:lnTo>
                    <a:pt x="113255" y="93643"/>
                  </a:lnTo>
                  <a:lnTo>
                    <a:pt x="103950" y="99056"/>
                  </a:lnTo>
                  <a:lnTo>
                    <a:pt x="94607" y="93643"/>
                  </a:lnTo>
                  <a:lnTo>
                    <a:pt x="103950" y="88268"/>
                  </a:lnTo>
                  <a:close/>
                  <a:moveTo>
                    <a:pt x="123598" y="88268"/>
                  </a:moveTo>
                  <a:lnTo>
                    <a:pt x="132940" y="93643"/>
                  </a:lnTo>
                  <a:lnTo>
                    <a:pt x="123598" y="99056"/>
                  </a:lnTo>
                  <a:lnTo>
                    <a:pt x="114293" y="93643"/>
                  </a:lnTo>
                  <a:lnTo>
                    <a:pt x="123598" y="88268"/>
                  </a:lnTo>
                  <a:close/>
                  <a:moveTo>
                    <a:pt x="143283" y="88268"/>
                  </a:moveTo>
                  <a:lnTo>
                    <a:pt x="152625" y="93643"/>
                  </a:lnTo>
                  <a:lnTo>
                    <a:pt x="143283" y="99056"/>
                  </a:lnTo>
                  <a:lnTo>
                    <a:pt x="133978" y="93643"/>
                  </a:lnTo>
                  <a:lnTo>
                    <a:pt x="143283" y="88268"/>
                  </a:lnTo>
                  <a:close/>
                  <a:moveTo>
                    <a:pt x="162968" y="88268"/>
                  </a:moveTo>
                  <a:lnTo>
                    <a:pt x="172310" y="93643"/>
                  </a:lnTo>
                  <a:lnTo>
                    <a:pt x="162968" y="99056"/>
                  </a:lnTo>
                  <a:lnTo>
                    <a:pt x="153626" y="93643"/>
                  </a:lnTo>
                  <a:lnTo>
                    <a:pt x="162968" y="88268"/>
                  </a:lnTo>
                  <a:close/>
                  <a:moveTo>
                    <a:pt x="182653" y="88268"/>
                  </a:moveTo>
                  <a:lnTo>
                    <a:pt x="191958" y="93643"/>
                  </a:lnTo>
                  <a:lnTo>
                    <a:pt x="182653" y="99056"/>
                  </a:lnTo>
                  <a:lnTo>
                    <a:pt x="173311" y="93643"/>
                  </a:lnTo>
                  <a:lnTo>
                    <a:pt x="182653" y="88268"/>
                  </a:lnTo>
                  <a:close/>
                  <a:moveTo>
                    <a:pt x="202301" y="88268"/>
                  </a:moveTo>
                  <a:lnTo>
                    <a:pt x="211643" y="93643"/>
                  </a:lnTo>
                  <a:lnTo>
                    <a:pt x="202301" y="99056"/>
                  </a:lnTo>
                  <a:lnTo>
                    <a:pt x="192996" y="93643"/>
                  </a:lnTo>
                  <a:lnTo>
                    <a:pt x="202301" y="88268"/>
                  </a:lnTo>
                  <a:close/>
                  <a:moveTo>
                    <a:pt x="221986" y="88268"/>
                  </a:moveTo>
                  <a:lnTo>
                    <a:pt x="231328" y="93643"/>
                  </a:lnTo>
                  <a:lnTo>
                    <a:pt x="221986" y="99056"/>
                  </a:lnTo>
                  <a:lnTo>
                    <a:pt x="212644" y="93643"/>
                  </a:lnTo>
                  <a:lnTo>
                    <a:pt x="221986" y="88268"/>
                  </a:lnTo>
                  <a:close/>
                  <a:moveTo>
                    <a:pt x="241672" y="88268"/>
                  </a:moveTo>
                  <a:lnTo>
                    <a:pt x="250977" y="93643"/>
                  </a:lnTo>
                  <a:lnTo>
                    <a:pt x="241672" y="99056"/>
                  </a:lnTo>
                  <a:lnTo>
                    <a:pt x="232329" y="93643"/>
                  </a:lnTo>
                  <a:lnTo>
                    <a:pt x="241672" y="88268"/>
                  </a:lnTo>
                  <a:close/>
                  <a:moveTo>
                    <a:pt x="261357" y="88268"/>
                  </a:moveTo>
                  <a:lnTo>
                    <a:pt x="270662" y="93643"/>
                  </a:lnTo>
                  <a:lnTo>
                    <a:pt x="261357" y="99056"/>
                  </a:lnTo>
                  <a:lnTo>
                    <a:pt x="252015" y="93643"/>
                  </a:lnTo>
                  <a:lnTo>
                    <a:pt x="261357" y="88268"/>
                  </a:lnTo>
                  <a:close/>
                  <a:moveTo>
                    <a:pt x="15385" y="93940"/>
                  </a:moveTo>
                  <a:lnTo>
                    <a:pt x="24727" y="99353"/>
                  </a:lnTo>
                  <a:lnTo>
                    <a:pt x="15385" y="104728"/>
                  </a:lnTo>
                  <a:lnTo>
                    <a:pt x="6080" y="99353"/>
                  </a:lnTo>
                  <a:lnTo>
                    <a:pt x="15385" y="93940"/>
                  </a:lnTo>
                  <a:close/>
                  <a:moveTo>
                    <a:pt x="35070" y="93940"/>
                  </a:moveTo>
                  <a:lnTo>
                    <a:pt x="44412" y="99353"/>
                  </a:lnTo>
                  <a:lnTo>
                    <a:pt x="35070" y="104728"/>
                  </a:lnTo>
                  <a:lnTo>
                    <a:pt x="25765" y="99353"/>
                  </a:lnTo>
                  <a:lnTo>
                    <a:pt x="35070" y="93940"/>
                  </a:lnTo>
                  <a:close/>
                  <a:moveTo>
                    <a:pt x="54755" y="93940"/>
                  </a:moveTo>
                  <a:lnTo>
                    <a:pt x="64097" y="99353"/>
                  </a:lnTo>
                  <a:lnTo>
                    <a:pt x="54755" y="104728"/>
                  </a:lnTo>
                  <a:lnTo>
                    <a:pt x="45413" y="99353"/>
                  </a:lnTo>
                  <a:lnTo>
                    <a:pt x="54755" y="93940"/>
                  </a:lnTo>
                  <a:close/>
                  <a:moveTo>
                    <a:pt x="74440" y="93940"/>
                  </a:moveTo>
                  <a:lnTo>
                    <a:pt x="83745" y="99353"/>
                  </a:lnTo>
                  <a:lnTo>
                    <a:pt x="74440" y="104728"/>
                  </a:lnTo>
                  <a:lnTo>
                    <a:pt x="65098" y="99353"/>
                  </a:lnTo>
                  <a:lnTo>
                    <a:pt x="74440" y="93940"/>
                  </a:lnTo>
                  <a:close/>
                  <a:moveTo>
                    <a:pt x="94088" y="93940"/>
                  </a:moveTo>
                  <a:lnTo>
                    <a:pt x="103431" y="99353"/>
                  </a:lnTo>
                  <a:lnTo>
                    <a:pt x="94088" y="104728"/>
                  </a:lnTo>
                  <a:lnTo>
                    <a:pt x="84783" y="99353"/>
                  </a:lnTo>
                  <a:lnTo>
                    <a:pt x="94088" y="93940"/>
                  </a:lnTo>
                  <a:close/>
                  <a:moveTo>
                    <a:pt x="113774" y="93940"/>
                  </a:moveTo>
                  <a:lnTo>
                    <a:pt x="123116" y="99353"/>
                  </a:lnTo>
                  <a:lnTo>
                    <a:pt x="113774" y="104728"/>
                  </a:lnTo>
                  <a:lnTo>
                    <a:pt x="104431" y="99353"/>
                  </a:lnTo>
                  <a:lnTo>
                    <a:pt x="113774" y="93940"/>
                  </a:lnTo>
                  <a:close/>
                  <a:moveTo>
                    <a:pt x="133459" y="93940"/>
                  </a:moveTo>
                  <a:lnTo>
                    <a:pt x="142764" y="99353"/>
                  </a:lnTo>
                  <a:lnTo>
                    <a:pt x="133459" y="104728"/>
                  </a:lnTo>
                  <a:lnTo>
                    <a:pt x="124117" y="99353"/>
                  </a:lnTo>
                  <a:lnTo>
                    <a:pt x="133459" y="93940"/>
                  </a:lnTo>
                  <a:close/>
                  <a:moveTo>
                    <a:pt x="153144" y="93940"/>
                  </a:moveTo>
                  <a:lnTo>
                    <a:pt x="162449" y="99353"/>
                  </a:lnTo>
                  <a:lnTo>
                    <a:pt x="153144" y="104728"/>
                  </a:lnTo>
                  <a:lnTo>
                    <a:pt x="143802" y="99353"/>
                  </a:lnTo>
                  <a:lnTo>
                    <a:pt x="153144" y="93940"/>
                  </a:lnTo>
                  <a:close/>
                  <a:moveTo>
                    <a:pt x="172792" y="93940"/>
                  </a:moveTo>
                  <a:lnTo>
                    <a:pt x="182134" y="99353"/>
                  </a:lnTo>
                  <a:lnTo>
                    <a:pt x="172792" y="104728"/>
                  </a:lnTo>
                  <a:lnTo>
                    <a:pt x="163487" y="99353"/>
                  </a:lnTo>
                  <a:lnTo>
                    <a:pt x="172792" y="93940"/>
                  </a:lnTo>
                  <a:close/>
                  <a:moveTo>
                    <a:pt x="192477" y="93940"/>
                  </a:moveTo>
                  <a:lnTo>
                    <a:pt x="201819" y="99353"/>
                  </a:lnTo>
                  <a:lnTo>
                    <a:pt x="192477" y="104728"/>
                  </a:lnTo>
                  <a:lnTo>
                    <a:pt x="183135" y="99353"/>
                  </a:lnTo>
                  <a:lnTo>
                    <a:pt x="192477" y="93940"/>
                  </a:lnTo>
                  <a:close/>
                  <a:moveTo>
                    <a:pt x="212162" y="93940"/>
                  </a:moveTo>
                  <a:lnTo>
                    <a:pt x="221467" y="99353"/>
                  </a:lnTo>
                  <a:lnTo>
                    <a:pt x="212162" y="104728"/>
                  </a:lnTo>
                  <a:lnTo>
                    <a:pt x="202820" y="99353"/>
                  </a:lnTo>
                  <a:lnTo>
                    <a:pt x="212162" y="93940"/>
                  </a:lnTo>
                  <a:close/>
                  <a:moveTo>
                    <a:pt x="231810" y="93940"/>
                  </a:moveTo>
                  <a:lnTo>
                    <a:pt x="241153" y="99353"/>
                  </a:lnTo>
                  <a:lnTo>
                    <a:pt x="231810" y="104728"/>
                  </a:lnTo>
                  <a:lnTo>
                    <a:pt x="222505" y="99353"/>
                  </a:lnTo>
                  <a:lnTo>
                    <a:pt x="231810" y="93940"/>
                  </a:lnTo>
                  <a:close/>
                  <a:moveTo>
                    <a:pt x="251496" y="93940"/>
                  </a:moveTo>
                  <a:lnTo>
                    <a:pt x="260838" y="99353"/>
                  </a:lnTo>
                  <a:lnTo>
                    <a:pt x="251496" y="104728"/>
                  </a:lnTo>
                  <a:lnTo>
                    <a:pt x="242153" y="99353"/>
                  </a:lnTo>
                  <a:lnTo>
                    <a:pt x="251496" y="93940"/>
                  </a:lnTo>
                  <a:close/>
                  <a:moveTo>
                    <a:pt x="271181" y="93940"/>
                  </a:moveTo>
                  <a:lnTo>
                    <a:pt x="280523" y="99353"/>
                  </a:lnTo>
                  <a:lnTo>
                    <a:pt x="271181" y="104728"/>
                  </a:lnTo>
                  <a:lnTo>
                    <a:pt x="261839" y="99353"/>
                  </a:lnTo>
                  <a:lnTo>
                    <a:pt x="271181" y="93940"/>
                  </a:lnTo>
                  <a:close/>
                  <a:moveTo>
                    <a:pt x="25246" y="99612"/>
                  </a:moveTo>
                  <a:lnTo>
                    <a:pt x="34551" y="105025"/>
                  </a:lnTo>
                  <a:lnTo>
                    <a:pt x="25246" y="110400"/>
                  </a:lnTo>
                  <a:lnTo>
                    <a:pt x="15904" y="105025"/>
                  </a:lnTo>
                  <a:lnTo>
                    <a:pt x="25246" y="99612"/>
                  </a:lnTo>
                  <a:close/>
                  <a:moveTo>
                    <a:pt x="44931" y="99612"/>
                  </a:moveTo>
                  <a:lnTo>
                    <a:pt x="54236" y="105025"/>
                  </a:lnTo>
                  <a:lnTo>
                    <a:pt x="44931" y="110400"/>
                  </a:lnTo>
                  <a:lnTo>
                    <a:pt x="35589" y="105025"/>
                  </a:lnTo>
                  <a:lnTo>
                    <a:pt x="44931" y="99612"/>
                  </a:lnTo>
                  <a:close/>
                  <a:moveTo>
                    <a:pt x="64579" y="99612"/>
                  </a:moveTo>
                  <a:lnTo>
                    <a:pt x="73921" y="105025"/>
                  </a:lnTo>
                  <a:lnTo>
                    <a:pt x="64579" y="110400"/>
                  </a:lnTo>
                  <a:lnTo>
                    <a:pt x="55274" y="105025"/>
                  </a:lnTo>
                  <a:lnTo>
                    <a:pt x="64579" y="99612"/>
                  </a:lnTo>
                  <a:close/>
                  <a:moveTo>
                    <a:pt x="84264" y="99612"/>
                  </a:moveTo>
                  <a:lnTo>
                    <a:pt x="93606" y="105025"/>
                  </a:lnTo>
                  <a:lnTo>
                    <a:pt x="84264" y="110400"/>
                  </a:lnTo>
                  <a:lnTo>
                    <a:pt x="74922" y="105025"/>
                  </a:lnTo>
                  <a:lnTo>
                    <a:pt x="84264" y="99612"/>
                  </a:lnTo>
                  <a:close/>
                  <a:moveTo>
                    <a:pt x="103950" y="99612"/>
                  </a:moveTo>
                  <a:lnTo>
                    <a:pt x="113255" y="105025"/>
                  </a:lnTo>
                  <a:lnTo>
                    <a:pt x="103950" y="110400"/>
                  </a:lnTo>
                  <a:lnTo>
                    <a:pt x="94607" y="105025"/>
                  </a:lnTo>
                  <a:lnTo>
                    <a:pt x="103950" y="99612"/>
                  </a:lnTo>
                  <a:close/>
                  <a:moveTo>
                    <a:pt x="123598" y="99612"/>
                  </a:moveTo>
                  <a:lnTo>
                    <a:pt x="132940" y="105025"/>
                  </a:lnTo>
                  <a:lnTo>
                    <a:pt x="123598" y="110400"/>
                  </a:lnTo>
                  <a:lnTo>
                    <a:pt x="114293" y="105025"/>
                  </a:lnTo>
                  <a:lnTo>
                    <a:pt x="123598" y="99612"/>
                  </a:lnTo>
                  <a:close/>
                  <a:moveTo>
                    <a:pt x="143283" y="99612"/>
                  </a:moveTo>
                  <a:lnTo>
                    <a:pt x="152625" y="105025"/>
                  </a:lnTo>
                  <a:lnTo>
                    <a:pt x="143283" y="110400"/>
                  </a:lnTo>
                  <a:lnTo>
                    <a:pt x="133978" y="105025"/>
                  </a:lnTo>
                  <a:lnTo>
                    <a:pt x="143283" y="99612"/>
                  </a:lnTo>
                  <a:close/>
                  <a:moveTo>
                    <a:pt x="162968" y="99612"/>
                  </a:moveTo>
                  <a:lnTo>
                    <a:pt x="172310" y="105025"/>
                  </a:lnTo>
                  <a:lnTo>
                    <a:pt x="162968" y="110400"/>
                  </a:lnTo>
                  <a:lnTo>
                    <a:pt x="153626" y="105025"/>
                  </a:lnTo>
                  <a:lnTo>
                    <a:pt x="162968" y="99612"/>
                  </a:lnTo>
                  <a:close/>
                  <a:moveTo>
                    <a:pt x="182653" y="99612"/>
                  </a:moveTo>
                  <a:lnTo>
                    <a:pt x="191958" y="105025"/>
                  </a:lnTo>
                  <a:lnTo>
                    <a:pt x="182653" y="110400"/>
                  </a:lnTo>
                  <a:lnTo>
                    <a:pt x="173311" y="105025"/>
                  </a:lnTo>
                  <a:lnTo>
                    <a:pt x="182653" y="99612"/>
                  </a:lnTo>
                  <a:close/>
                  <a:moveTo>
                    <a:pt x="202301" y="99612"/>
                  </a:moveTo>
                  <a:lnTo>
                    <a:pt x="211643" y="105025"/>
                  </a:lnTo>
                  <a:lnTo>
                    <a:pt x="202301" y="110400"/>
                  </a:lnTo>
                  <a:lnTo>
                    <a:pt x="192996" y="105025"/>
                  </a:lnTo>
                  <a:lnTo>
                    <a:pt x="202301" y="99612"/>
                  </a:lnTo>
                  <a:close/>
                  <a:moveTo>
                    <a:pt x="221986" y="99612"/>
                  </a:moveTo>
                  <a:lnTo>
                    <a:pt x="231328" y="105025"/>
                  </a:lnTo>
                  <a:lnTo>
                    <a:pt x="221986" y="110400"/>
                  </a:lnTo>
                  <a:lnTo>
                    <a:pt x="212644" y="105025"/>
                  </a:lnTo>
                  <a:lnTo>
                    <a:pt x="221986" y="99612"/>
                  </a:lnTo>
                  <a:close/>
                  <a:moveTo>
                    <a:pt x="241672" y="99612"/>
                  </a:moveTo>
                  <a:lnTo>
                    <a:pt x="250977" y="105025"/>
                  </a:lnTo>
                  <a:lnTo>
                    <a:pt x="241672" y="110400"/>
                  </a:lnTo>
                  <a:lnTo>
                    <a:pt x="232329" y="105025"/>
                  </a:lnTo>
                  <a:lnTo>
                    <a:pt x="241672" y="99612"/>
                  </a:lnTo>
                  <a:close/>
                  <a:moveTo>
                    <a:pt x="261357" y="99612"/>
                  </a:moveTo>
                  <a:lnTo>
                    <a:pt x="270662" y="105025"/>
                  </a:lnTo>
                  <a:lnTo>
                    <a:pt x="261357" y="110400"/>
                  </a:lnTo>
                  <a:lnTo>
                    <a:pt x="252015" y="105025"/>
                  </a:lnTo>
                  <a:lnTo>
                    <a:pt x="261357" y="99612"/>
                  </a:lnTo>
                  <a:close/>
                  <a:moveTo>
                    <a:pt x="15385" y="105321"/>
                  </a:moveTo>
                  <a:lnTo>
                    <a:pt x="24727" y="110697"/>
                  </a:lnTo>
                  <a:lnTo>
                    <a:pt x="15385" y="116072"/>
                  </a:lnTo>
                  <a:lnTo>
                    <a:pt x="6080" y="110697"/>
                  </a:lnTo>
                  <a:lnTo>
                    <a:pt x="15385" y="105321"/>
                  </a:lnTo>
                  <a:close/>
                  <a:moveTo>
                    <a:pt x="35070" y="105321"/>
                  </a:moveTo>
                  <a:lnTo>
                    <a:pt x="44412" y="110697"/>
                  </a:lnTo>
                  <a:lnTo>
                    <a:pt x="35070" y="116072"/>
                  </a:lnTo>
                  <a:lnTo>
                    <a:pt x="25765" y="110697"/>
                  </a:lnTo>
                  <a:lnTo>
                    <a:pt x="35070" y="105321"/>
                  </a:lnTo>
                  <a:close/>
                  <a:moveTo>
                    <a:pt x="54755" y="105321"/>
                  </a:moveTo>
                  <a:lnTo>
                    <a:pt x="64097" y="110697"/>
                  </a:lnTo>
                  <a:lnTo>
                    <a:pt x="54755" y="116072"/>
                  </a:lnTo>
                  <a:lnTo>
                    <a:pt x="45413" y="110697"/>
                  </a:lnTo>
                  <a:lnTo>
                    <a:pt x="54755" y="105321"/>
                  </a:lnTo>
                  <a:close/>
                  <a:moveTo>
                    <a:pt x="74440" y="105321"/>
                  </a:moveTo>
                  <a:lnTo>
                    <a:pt x="83745" y="110697"/>
                  </a:lnTo>
                  <a:lnTo>
                    <a:pt x="74440" y="116072"/>
                  </a:lnTo>
                  <a:lnTo>
                    <a:pt x="65098" y="110697"/>
                  </a:lnTo>
                  <a:lnTo>
                    <a:pt x="74440" y="105321"/>
                  </a:lnTo>
                  <a:close/>
                  <a:moveTo>
                    <a:pt x="94088" y="105321"/>
                  </a:moveTo>
                  <a:lnTo>
                    <a:pt x="103431" y="110697"/>
                  </a:lnTo>
                  <a:lnTo>
                    <a:pt x="94088" y="116072"/>
                  </a:lnTo>
                  <a:lnTo>
                    <a:pt x="84783" y="110697"/>
                  </a:lnTo>
                  <a:lnTo>
                    <a:pt x="94088" y="105321"/>
                  </a:lnTo>
                  <a:close/>
                  <a:moveTo>
                    <a:pt x="113774" y="105321"/>
                  </a:moveTo>
                  <a:lnTo>
                    <a:pt x="123116" y="110697"/>
                  </a:lnTo>
                  <a:lnTo>
                    <a:pt x="113774" y="116072"/>
                  </a:lnTo>
                  <a:lnTo>
                    <a:pt x="104431" y="110697"/>
                  </a:lnTo>
                  <a:lnTo>
                    <a:pt x="113774" y="105321"/>
                  </a:lnTo>
                  <a:close/>
                  <a:moveTo>
                    <a:pt x="133459" y="105321"/>
                  </a:moveTo>
                  <a:lnTo>
                    <a:pt x="142764" y="110697"/>
                  </a:lnTo>
                  <a:lnTo>
                    <a:pt x="133459" y="116072"/>
                  </a:lnTo>
                  <a:lnTo>
                    <a:pt x="124117" y="110697"/>
                  </a:lnTo>
                  <a:lnTo>
                    <a:pt x="133459" y="105321"/>
                  </a:lnTo>
                  <a:close/>
                  <a:moveTo>
                    <a:pt x="153144" y="105321"/>
                  </a:moveTo>
                  <a:lnTo>
                    <a:pt x="162449" y="110697"/>
                  </a:lnTo>
                  <a:lnTo>
                    <a:pt x="153144" y="116072"/>
                  </a:lnTo>
                  <a:lnTo>
                    <a:pt x="143802" y="110697"/>
                  </a:lnTo>
                  <a:lnTo>
                    <a:pt x="153144" y="105321"/>
                  </a:lnTo>
                  <a:close/>
                  <a:moveTo>
                    <a:pt x="172792" y="105321"/>
                  </a:moveTo>
                  <a:lnTo>
                    <a:pt x="182134" y="110697"/>
                  </a:lnTo>
                  <a:lnTo>
                    <a:pt x="172792" y="116072"/>
                  </a:lnTo>
                  <a:lnTo>
                    <a:pt x="163487" y="110697"/>
                  </a:lnTo>
                  <a:lnTo>
                    <a:pt x="172792" y="105321"/>
                  </a:lnTo>
                  <a:close/>
                  <a:moveTo>
                    <a:pt x="192477" y="105321"/>
                  </a:moveTo>
                  <a:lnTo>
                    <a:pt x="201819" y="110697"/>
                  </a:lnTo>
                  <a:lnTo>
                    <a:pt x="192477" y="116072"/>
                  </a:lnTo>
                  <a:lnTo>
                    <a:pt x="183135" y="110697"/>
                  </a:lnTo>
                  <a:lnTo>
                    <a:pt x="192477" y="105321"/>
                  </a:lnTo>
                  <a:close/>
                  <a:moveTo>
                    <a:pt x="212162" y="105321"/>
                  </a:moveTo>
                  <a:lnTo>
                    <a:pt x="221467" y="110697"/>
                  </a:lnTo>
                  <a:lnTo>
                    <a:pt x="212162" y="116072"/>
                  </a:lnTo>
                  <a:lnTo>
                    <a:pt x="202820" y="110697"/>
                  </a:lnTo>
                  <a:lnTo>
                    <a:pt x="212162" y="105321"/>
                  </a:lnTo>
                  <a:close/>
                  <a:moveTo>
                    <a:pt x="231810" y="105321"/>
                  </a:moveTo>
                  <a:lnTo>
                    <a:pt x="241153" y="110697"/>
                  </a:lnTo>
                  <a:lnTo>
                    <a:pt x="231810" y="116072"/>
                  </a:lnTo>
                  <a:lnTo>
                    <a:pt x="222505" y="110697"/>
                  </a:lnTo>
                  <a:lnTo>
                    <a:pt x="231810" y="105321"/>
                  </a:lnTo>
                  <a:close/>
                  <a:moveTo>
                    <a:pt x="251496" y="105321"/>
                  </a:moveTo>
                  <a:lnTo>
                    <a:pt x="260838" y="110697"/>
                  </a:lnTo>
                  <a:lnTo>
                    <a:pt x="251496" y="116072"/>
                  </a:lnTo>
                  <a:lnTo>
                    <a:pt x="242153" y="110697"/>
                  </a:lnTo>
                  <a:lnTo>
                    <a:pt x="251496" y="105321"/>
                  </a:lnTo>
                  <a:close/>
                  <a:moveTo>
                    <a:pt x="271181" y="105321"/>
                  </a:moveTo>
                  <a:lnTo>
                    <a:pt x="280523" y="110697"/>
                  </a:lnTo>
                  <a:lnTo>
                    <a:pt x="271181" y="116072"/>
                  </a:lnTo>
                  <a:lnTo>
                    <a:pt x="261839" y="110697"/>
                  </a:lnTo>
                  <a:lnTo>
                    <a:pt x="271181" y="105321"/>
                  </a:lnTo>
                  <a:close/>
                  <a:moveTo>
                    <a:pt x="25246" y="110993"/>
                  </a:moveTo>
                  <a:lnTo>
                    <a:pt x="34588" y="116369"/>
                  </a:lnTo>
                  <a:lnTo>
                    <a:pt x="25246" y="121744"/>
                  </a:lnTo>
                  <a:lnTo>
                    <a:pt x="15904" y="116369"/>
                  </a:lnTo>
                  <a:lnTo>
                    <a:pt x="25246" y="110993"/>
                  </a:lnTo>
                  <a:close/>
                  <a:moveTo>
                    <a:pt x="44931" y="110993"/>
                  </a:moveTo>
                  <a:lnTo>
                    <a:pt x="54236" y="116369"/>
                  </a:lnTo>
                  <a:lnTo>
                    <a:pt x="44931" y="121744"/>
                  </a:lnTo>
                  <a:lnTo>
                    <a:pt x="35589" y="116369"/>
                  </a:lnTo>
                  <a:lnTo>
                    <a:pt x="44931" y="110993"/>
                  </a:lnTo>
                  <a:close/>
                  <a:moveTo>
                    <a:pt x="64579" y="110993"/>
                  </a:moveTo>
                  <a:lnTo>
                    <a:pt x="73921" y="116369"/>
                  </a:lnTo>
                  <a:lnTo>
                    <a:pt x="64579" y="121744"/>
                  </a:lnTo>
                  <a:lnTo>
                    <a:pt x="55274" y="116369"/>
                  </a:lnTo>
                  <a:lnTo>
                    <a:pt x="64579" y="110993"/>
                  </a:lnTo>
                  <a:close/>
                  <a:moveTo>
                    <a:pt x="84264" y="110993"/>
                  </a:moveTo>
                  <a:lnTo>
                    <a:pt x="93606" y="116369"/>
                  </a:lnTo>
                  <a:lnTo>
                    <a:pt x="84264" y="121744"/>
                  </a:lnTo>
                  <a:lnTo>
                    <a:pt x="74922" y="116369"/>
                  </a:lnTo>
                  <a:lnTo>
                    <a:pt x="84264" y="110993"/>
                  </a:lnTo>
                  <a:close/>
                  <a:moveTo>
                    <a:pt x="103950" y="110993"/>
                  </a:moveTo>
                  <a:lnTo>
                    <a:pt x="113255" y="116369"/>
                  </a:lnTo>
                  <a:lnTo>
                    <a:pt x="103950" y="121744"/>
                  </a:lnTo>
                  <a:lnTo>
                    <a:pt x="94607" y="116369"/>
                  </a:lnTo>
                  <a:lnTo>
                    <a:pt x="103950" y="110993"/>
                  </a:lnTo>
                  <a:close/>
                  <a:moveTo>
                    <a:pt x="123598" y="110993"/>
                  </a:moveTo>
                  <a:lnTo>
                    <a:pt x="132940" y="116369"/>
                  </a:lnTo>
                  <a:lnTo>
                    <a:pt x="123598" y="121744"/>
                  </a:lnTo>
                  <a:lnTo>
                    <a:pt x="114293" y="116369"/>
                  </a:lnTo>
                  <a:lnTo>
                    <a:pt x="123598" y="110993"/>
                  </a:lnTo>
                  <a:close/>
                  <a:moveTo>
                    <a:pt x="143283" y="110993"/>
                  </a:moveTo>
                  <a:lnTo>
                    <a:pt x="152625" y="116369"/>
                  </a:lnTo>
                  <a:lnTo>
                    <a:pt x="143283" y="121744"/>
                  </a:lnTo>
                  <a:lnTo>
                    <a:pt x="133978" y="116369"/>
                  </a:lnTo>
                  <a:lnTo>
                    <a:pt x="143283" y="110993"/>
                  </a:lnTo>
                  <a:close/>
                  <a:moveTo>
                    <a:pt x="162968" y="110993"/>
                  </a:moveTo>
                  <a:lnTo>
                    <a:pt x="172310" y="116369"/>
                  </a:lnTo>
                  <a:lnTo>
                    <a:pt x="162968" y="121744"/>
                  </a:lnTo>
                  <a:lnTo>
                    <a:pt x="153626" y="116369"/>
                  </a:lnTo>
                  <a:lnTo>
                    <a:pt x="162968" y="110993"/>
                  </a:lnTo>
                  <a:close/>
                  <a:moveTo>
                    <a:pt x="182653" y="110993"/>
                  </a:moveTo>
                  <a:lnTo>
                    <a:pt x="191958" y="116369"/>
                  </a:lnTo>
                  <a:lnTo>
                    <a:pt x="182653" y="121744"/>
                  </a:lnTo>
                  <a:lnTo>
                    <a:pt x="173311" y="116369"/>
                  </a:lnTo>
                  <a:lnTo>
                    <a:pt x="182653" y="110993"/>
                  </a:lnTo>
                  <a:close/>
                  <a:moveTo>
                    <a:pt x="202301" y="110993"/>
                  </a:moveTo>
                  <a:lnTo>
                    <a:pt x="211643" y="116369"/>
                  </a:lnTo>
                  <a:lnTo>
                    <a:pt x="202301" y="121744"/>
                  </a:lnTo>
                  <a:lnTo>
                    <a:pt x="192996" y="116369"/>
                  </a:lnTo>
                  <a:lnTo>
                    <a:pt x="202301" y="110993"/>
                  </a:lnTo>
                  <a:close/>
                  <a:moveTo>
                    <a:pt x="221986" y="110993"/>
                  </a:moveTo>
                  <a:lnTo>
                    <a:pt x="231328" y="116369"/>
                  </a:lnTo>
                  <a:lnTo>
                    <a:pt x="221986" y="121744"/>
                  </a:lnTo>
                  <a:lnTo>
                    <a:pt x="212644" y="116369"/>
                  </a:lnTo>
                  <a:lnTo>
                    <a:pt x="221986" y="110993"/>
                  </a:lnTo>
                  <a:close/>
                  <a:moveTo>
                    <a:pt x="241672" y="110993"/>
                  </a:moveTo>
                  <a:lnTo>
                    <a:pt x="250977" y="116369"/>
                  </a:lnTo>
                  <a:lnTo>
                    <a:pt x="241672" y="121744"/>
                  </a:lnTo>
                  <a:lnTo>
                    <a:pt x="232329" y="116369"/>
                  </a:lnTo>
                  <a:lnTo>
                    <a:pt x="241672" y="110993"/>
                  </a:lnTo>
                  <a:close/>
                  <a:moveTo>
                    <a:pt x="261357" y="110993"/>
                  </a:moveTo>
                  <a:lnTo>
                    <a:pt x="270662" y="116369"/>
                  </a:lnTo>
                  <a:lnTo>
                    <a:pt x="261357" y="121744"/>
                  </a:lnTo>
                  <a:lnTo>
                    <a:pt x="252015" y="116369"/>
                  </a:lnTo>
                  <a:lnTo>
                    <a:pt x="261357" y="110993"/>
                  </a:lnTo>
                  <a:close/>
                  <a:moveTo>
                    <a:pt x="15385" y="116665"/>
                  </a:moveTo>
                  <a:lnTo>
                    <a:pt x="24727" y="122040"/>
                  </a:lnTo>
                  <a:lnTo>
                    <a:pt x="15385" y="127453"/>
                  </a:lnTo>
                  <a:lnTo>
                    <a:pt x="6080" y="122040"/>
                  </a:lnTo>
                  <a:lnTo>
                    <a:pt x="15385" y="116665"/>
                  </a:lnTo>
                  <a:close/>
                  <a:moveTo>
                    <a:pt x="35070" y="116665"/>
                  </a:moveTo>
                  <a:lnTo>
                    <a:pt x="44412" y="122040"/>
                  </a:lnTo>
                  <a:lnTo>
                    <a:pt x="35070" y="127453"/>
                  </a:lnTo>
                  <a:lnTo>
                    <a:pt x="25765" y="122040"/>
                  </a:lnTo>
                  <a:lnTo>
                    <a:pt x="35070" y="116665"/>
                  </a:lnTo>
                  <a:close/>
                  <a:moveTo>
                    <a:pt x="54755" y="116665"/>
                  </a:moveTo>
                  <a:lnTo>
                    <a:pt x="64097" y="122040"/>
                  </a:lnTo>
                  <a:lnTo>
                    <a:pt x="54755" y="127453"/>
                  </a:lnTo>
                  <a:lnTo>
                    <a:pt x="45413" y="122040"/>
                  </a:lnTo>
                  <a:lnTo>
                    <a:pt x="54755" y="116665"/>
                  </a:lnTo>
                  <a:close/>
                  <a:moveTo>
                    <a:pt x="74440" y="116665"/>
                  </a:moveTo>
                  <a:lnTo>
                    <a:pt x="83745" y="122040"/>
                  </a:lnTo>
                  <a:lnTo>
                    <a:pt x="74440" y="127453"/>
                  </a:lnTo>
                  <a:lnTo>
                    <a:pt x="65098" y="122040"/>
                  </a:lnTo>
                  <a:lnTo>
                    <a:pt x="74440" y="116665"/>
                  </a:lnTo>
                  <a:close/>
                  <a:moveTo>
                    <a:pt x="94088" y="116665"/>
                  </a:moveTo>
                  <a:lnTo>
                    <a:pt x="103431" y="122040"/>
                  </a:lnTo>
                  <a:lnTo>
                    <a:pt x="94088" y="127453"/>
                  </a:lnTo>
                  <a:lnTo>
                    <a:pt x="84783" y="122040"/>
                  </a:lnTo>
                  <a:lnTo>
                    <a:pt x="94088" y="116665"/>
                  </a:lnTo>
                  <a:close/>
                  <a:moveTo>
                    <a:pt x="113774" y="116665"/>
                  </a:moveTo>
                  <a:lnTo>
                    <a:pt x="123116" y="122040"/>
                  </a:lnTo>
                  <a:lnTo>
                    <a:pt x="113774" y="127453"/>
                  </a:lnTo>
                  <a:lnTo>
                    <a:pt x="104431" y="122040"/>
                  </a:lnTo>
                  <a:lnTo>
                    <a:pt x="113774" y="116665"/>
                  </a:lnTo>
                  <a:close/>
                  <a:moveTo>
                    <a:pt x="133459" y="116665"/>
                  </a:moveTo>
                  <a:lnTo>
                    <a:pt x="142764" y="122040"/>
                  </a:lnTo>
                  <a:lnTo>
                    <a:pt x="133459" y="127453"/>
                  </a:lnTo>
                  <a:lnTo>
                    <a:pt x="124117" y="122040"/>
                  </a:lnTo>
                  <a:lnTo>
                    <a:pt x="133459" y="116665"/>
                  </a:lnTo>
                  <a:close/>
                  <a:moveTo>
                    <a:pt x="153144" y="116665"/>
                  </a:moveTo>
                  <a:lnTo>
                    <a:pt x="162449" y="122040"/>
                  </a:lnTo>
                  <a:lnTo>
                    <a:pt x="153144" y="127453"/>
                  </a:lnTo>
                  <a:lnTo>
                    <a:pt x="143802" y="122040"/>
                  </a:lnTo>
                  <a:lnTo>
                    <a:pt x="153144" y="116665"/>
                  </a:lnTo>
                  <a:close/>
                  <a:moveTo>
                    <a:pt x="172792" y="116665"/>
                  </a:moveTo>
                  <a:lnTo>
                    <a:pt x="182134" y="122040"/>
                  </a:lnTo>
                  <a:lnTo>
                    <a:pt x="172792" y="127453"/>
                  </a:lnTo>
                  <a:lnTo>
                    <a:pt x="163487" y="122040"/>
                  </a:lnTo>
                  <a:lnTo>
                    <a:pt x="172792" y="116665"/>
                  </a:lnTo>
                  <a:close/>
                  <a:moveTo>
                    <a:pt x="192477" y="116665"/>
                  </a:moveTo>
                  <a:lnTo>
                    <a:pt x="201819" y="122040"/>
                  </a:lnTo>
                  <a:lnTo>
                    <a:pt x="192477" y="127453"/>
                  </a:lnTo>
                  <a:lnTo>
                    <a:pt x="183135" y="122040"/>
                  </a:lnTo>
                  <a:lnTo>
                    <a:pt x="192477" y="116665"/>
                  </a:lnTo>
                  <a:close/>
                  <a:moveTo>
                    <a:pt x="212162" y="116665"/>
                  </a:moveTo>
                  <a:lnTo>
                    <a:pt x="221467" y="122040"/>
                  </a:lnTo>
                  <a:lnTo>
                    <a:pt x="212162" y="127453"/>
                  </a:lnTo>
                  <a:lnTo>
                    <a:pt x="202820" y="122040"/>
                  </a:lnTo>
                  <a:lnTo>
                    <a:pt x="212162" y="116665"/>
                  </a:lnTo>
                  <a:close/>
                  <a:moveTo>
                    <a:pt x="231810" y="116665"/>
                  </a:moveTo>
                  <a:lnTo>
                    <a:pt x="241153" y="122040"/>
                  </a:lnTo>
                  <a:lnTo>
                    <a:pt x="231810" y="127453"/>
                  </a:lnTo>
                  <a:lnTo>
                    <a:pt x="222505" y="122040"/>
                  </a:lnTo>
                  <a:lnTo>
                    <a:pt x="231810" y="116665"/>
                  </a:lnTo>
                  <a:close/>
                  <a:moveTo>
                    <a:pt x="251496" y="116665"/>
                  </a:moveTo>
                  <a:lnTo>
                    <a:pt x="260838" y="122040"/>
                  </a:lnTo>
                  <a:lnTo>
                    <a:pt x="251496" y="127453"/>
                  </a:lnTo>
                  <a:lnTo>
                    <a:pt x="242153" y="122040"/>
                  </a:lnTo>
                  <a:lnTo>
                    <a:pt x="251496" y="116665"/>
                  </a:lnTo>
                  <a:close/>
                  <a:moveTo>
                    <a:pt x="271181" y="116665"/>
                  </a:moveTo>
                  <a:lnTo>
                    <a:pt x="280523" y="122040"/>
                  </a:lnTo>
                  <a:lnTo>
                    <a:pt x="271181" y="127453"/>
                  </a:lnTo>
                  <a:lnTo>
                    <a:pt x="261839" y="122040"/>
                  </a:lnTo>
                  <a:lnTo>
                    <a:pt x="271181" y="116665"/>
                  </a:lnTo>
                  <a:close/>
                  <a:moveTo>
                    <a:pt x="25246" y="122337"/>
                  </a:moveTo>
                  <a:lnTo>
                    <a:pt x="34588" y="127750"/>
                  </a:lnTo>
                  <a:lnTo>
                    <a:pt x="25246" y="133125"/>
                  </a:lnTo>
                  <a:lnTo>
                    <a:pt x="15904" y="127750"/>
                  </a:lnTo>
                  <a:lnTo>
                    <a:pt x="25246" y="122337"/>
                  </a:lnTo>
                  <a:close/>
                  <a:moveTo>
                    <a:pt x="44931" y="122337"/>
                  </a:moveTo>
                  <a:lnTo>
                    <a:pt x="54236" y="127750"/>
                  </a:lnTo>
                  <a:lnTo>
                    <a:pt x="44931" y="133125"/>
                  </a:lnTo>
                  <a:lnTo>
                    <a:pt x="35589" y="127750"/>
                  </a:lnTo>
                  <a:lnTo>
                    <a:pt x="44931" y="122337"/>
                  </a:lnTo>
                  <a:close/>
                  <a:moveTo>
                    <a:pt x="64579" y="122337"/>
                  </a:moveTo>
                  <a:lnTo>
                    <a:pt x="73921" y="127750"/>
                  </a:lnTo>
                  <a:lnTo>
                    <a:pt x="64579" y="133125"/>
                  </a:lnTo>
                  <a:lnTo>
                    <a:pt x="55274" y="127750"/>
                  </a:lnTo>
                  <a:lnTo>
                    <a:pt x="64579" y="122337"/>
                  </a:lnTo>
                  <a:close/>
                  <a:moveTo>
                    <a:pt x="84264" y="122337"/>
                  </a:moveTo>
                  <a:lnTo>
                    <a:pt x="93606" y="127750"/>
                  </a:lnTo>
                  <a:lnTo>
                    <a:pt x="84264" y="133125"/>
                  </a:lnTo>
                  <a:lnTo>
                    <a:pt x="74922" y="127750"/>
                  </a:lnTo>
                  <a:lnTo>
                    <a:pt x="84264" y="122337"/>
                  </a:lnTo>
                  <a:close/>
                  <a:moveTo>
                    <a:pt x="103950" y="122337"/>
                  </a:moveTo>
                  <a:lnTo>
                    <a:pt x="113255" y="127750"/>
                  </a:lnTo>
                  <a:lnTo>
                    <a:pt x="103950" y="133125"/>
                  </a:lnTo>
                  <a:lnTo>
                    <a:pt x="94607" y="127750"/>
                  </a:lnTo>
                  <a:lnTo>
                    <a:pt x="103950" y="122337"/>
                  </a:lnTo>
                  <a:close/>
                  <a:moveTo>
                    <a:pt x="123598" y="122337"/>
                  </a:moveTo>
                  <a:lnTo>
                    <a:pt x="132940" y="127750"/>
                  </a:lnTo>
                  <a:lnTo>
                    <a:pt x="123598" y="133125"/>
                  </a:lnTo>
                  <a:lnTo>
                    <a:pt x="114293" y="127750"/>
                  </a:lnTo>
                  <a:lnTo>
                    <a:pt x="123598" y="122337"/>
                  </a:lnTo>
                  <a:close/>
                  <a:moveTo>
                    <a:pt x="143283" y="122337"/>
                  </a:moveTo>
                  <a:lnTo>
                    <a:pt x="152625" y="127750"/>
                  </a:lnTo>
                  <a:lnTo>
                    <a:pt x="143283" y="133125"/>
                  </a:lnTo>
                  <a:lnTo>
                    <a:pt x="133978" y="127750"/>
                  </a:lnTo>
                  <a:lnTo>
                    <a:pt x="143283" y="122337"/>
                  </a:lnTo>
                  <a:close/>
                  <a:moveTo>
                    <a:pt x="162968" y="122337"/>
                  </a:moveTo>
                  <a:lnTo>
                    <a:pt x="172310" y="127750"/>
                  </a:lnTo>
                  <a:lnTo>
                    <a:pt x="162968" y="133125"/>
                  </a:lnTo>
                  <a:lnTo>
                    <a:pt x="153626" y="127750"/>
                  </a:lnTo>
                  <a:lnTo>
                    <a:pt x="162968" y="122337"/>
                  </a:lnTo>
                  <a:close/>
                  <a:moveTo>
                    <a:pt x="182653" y="122337"/>
                  </a:moveTo>
                  <a:lnTo>
                    <a:pt x="191958" y="127750"/>
                  </a:lnTo>
                  <a:lnTo>
                    <a:pt x="182653" y="133125"/>
                  </a:lnTo>
                  <a:lnTo>
                    <a:pt x="173311" y="127750"/>
                  </a:lnTo>
                  <a:lnTo>
                    <a:pt x="182653" y="122337"/>
                  </a:lnTo>
                  <a:close/>
                  <a:moveTo>
                    <a:pt x="202301" y="122337"/>
                  </a:moveTo>
                  <a:lnTo>
                    <a:pt x="211643" y="127750"/>
                  </a:lnTo>
                  <a:lnTo>
                    <a:pt x="202301" y="133125"/>
                  </a:lnTo>
                  <a:lnTo>
                    <a:pt x="192996" y="127750"/>
                  </a:lnTo>
                  <a:lnTo>
                    <a:pt x="202301" y="122337"/>
                  </a:lnTo>
                  <a:close/>
                  <a:moveTo>
                    <a:pt x="221986" y="122337"/>
                  </a:moveTo>
                  <a:lnTo>
                    <a:pt x="231328" y="127750"/>
                  </a:lnTo>
                  <a:lnTo>
                    <a:pt x="221986" y="133125"/>
                  </a:lnTo>
                  <a:lnTo>
                    <a:pt x="212644" y="127750"/>
                  </a:lnTo>
                  <a:lnTo>
                    <a:pt x="221986" y="122337"/>
                  </a:lnTo>
                  <a:close/>
                  <a:moveTo>
                    <a:pt x="241672" y="122337"/>
                  </a:moveTo>
                  <a:lnTo>
                    <a:pt x="250977" y="127750"/>
                  </a:lnTo>
                  <a:lnTo>
                    <a:pt x="241672" y="133125"/>
                  </a:lnTo>
                  <a:lnTo>
                    <a:pt x="232329" y="127750"/>
                  </a:lnTo>
                  <a:lnTo>
                    <a:pt x="241672" y="122337"/>
                  </a:lnTo>
                  <a:close/>
                  <a:moveTo>
                    <a:pt x="261357" y="122337"/>
                  </a:moveTo>
                  <a:lnTo>
                    <a:pt x="270662" y="127750"/>
                  </a:lnTo>
                  <a:lnTo>
                    <a:pt x="261357" y="133125"/>
                  </a:lnTo>
                  <a:lnTo>
                    <a:pt x="252015" y="127750"/>
                  </a:lnTo>
                  <a:lnTo>
                    <a:pt x="261357" y="122337"/>
                  </a:lnTo>
                  <a:close/>
                  <a:moveTo>
                    <a:pt x="15385" y="128009"/>
                  </a:moveTo>
                  <a:lnTo>
                    <a:pt x="24727" y="133422"/>
                  </a:lnTo>
                  <a:lnTo>
                    <a:pt x="15385" y="138797"/>
                  </a:lnTo>
                  <a:lnTo>
                    <a:pt x="6080" y="133422"/>
                  </a:lnTo>
                  <a:lnTo>
                    <a:pt x="15385" y="128009"/>
                  </a:lnTo>
                  <a:close/>
                  <a:moveTo>
                    <a:pt x="35070" y="128009"/>
                  </a:moveTo>
                  <a:lnTo>
                    <a:pt x="44412" y="133422"/>
                  </a:lnTo>
                  <a:lnTo>
                    <a:pt x="35070" y="138797"/>
                  </a:lnTo>
                  <a:lnTo>
                    <a:pt x="25765" y="133422"/>
                  </a:lnTo>
                  <a:lnTo>
                    <a:pt x="35070" y="128009"/>
                  </a:lnTo>
                  <a:close/>
                  <a:moveTo>
                    <a:pt x="54755" y="128009"/>
                  </a:moveTo>
                  <a:lnTo>
                    <a:pt x="64097" y="133422"/>
                  </a:lnTo>
                  <a:lnTo>
                    <a:pt x="54755" y="138797"/>
                  </a:lnTo>
                  <a:lnTo>
                    <a:pt x="45413" y="133422"/>
                  </a:lnTo>
                  <a:lnTo>
                    <a:pt x="54755" y="128009"/>
                  </a:lnTo>
                  <a:close/>
                  <a:moveTo>
                    <a:pt x="74440" y="128009"/>
                  </a:moveTo>
                  <a:lnTo>
                    <a:pt x="83745" y="133422"/>
                  </a:lnTo>
                  <a:lnTo>
                    <a:pt x="74440" y="138797"/>
                  </a:lnTo>
                  <a:lnTo>
                    <a:pt x="65098" y="133422"/>
                  </a:lnTo>
                  <a:lnTo>
                    <a:pt x="74440" y="128009"/>
                  </a:lnTo>
                  <a:close/>
                  <a:moveTo>
                    <a:pt x="94088" y="128009"/>
                  </a:moveTo>
                  <a:lnTo>
                    <a:pt x="103431" y="133422"/>
                  </a:lnTo>
                  <a:lnTo>
                    <a:pt x="94088" y="138797"/>
                  </a:lnTo>
                  <a:lnTo>
                    <a:pt x="84783" y="133422"/>
                  </a:lnTo>
                  <a:lnTo>
                    <a:pt x="94088" y="128009"/>
                  </a:lnTo>
                  <a:close/>
                  <a:moveTo>
                    <a:pt x="113774" y="128009"/>
                  </a:moveTo>
                  <a:lnTo>
                    <a:pt x="123116" y="133422"/>
                  </a:lnTo>
                  <a:lnTo>
                    <a:pt x="113774" y="138797"/>
                  </a:lnTo>
                  <a:lnTo>
                    <a:pt x="104431" y="133422"/>
                  </a:lnTo>
                  <a:lnTo>
                    <a:pt x="113774" y="128009"/>
                  </a:lnTo>
                  <a:close/>
                  <a:moveTo>
                    <a:pt x="133459" y="128009"/>
                  </a:moveTo>
                  <a:lnTo>
                    <a:pt x="142764" y="133422"/>
                  </a:lnTo>
                  <a:lnTo>
                    <a:pt x="133459" y="138797"/>
                  </a:lnTo>
                  <a:lnTo>
                    <a:pt x="124117" y="133422"/>
                  </a:lnTo>
                  <a:lnTo>
                    <a:pt x="133459" y="128009"/>
                  </a:lnTo>
                  <a:close/>
                  <a:moveTo>
                    <a:pt x="153144" y="128009"/>
                  </a:moveTo>
                  <a:lnTo>
                    <a:pt x="162449" y="133422"/>
                  </a:lnTo>
                  <a:lnTo>
                    <a:pt x="153144" y="138797"/>
                  </a:lnTo>
                  <a:lnTo>
                    <a:pt x="143802" y="133422"/>
                  </a:lnTo>
                  <a:lnTo>
                    <a:pt x="153144" y="128009"/>
                  </a:lnTo>
                  <a:close/>
                  <a:moveTo>
                    <a:pt x="172792" y="128009"/>
                  </a:moveTo>
                  <a:lnTo>
                    <a:pt x="182134" y="133422"/>
                  </a:lnTo>
                  <a:lnTo>
                    <a:pt x="172792" y="138797"/>
                  </a:lnTo>
                  <a:lnTo>
                    <a:pt x="163487" y="133422"/>
                  </a:lnTo>
                  <a:lnTo>
                    <a:pt x="172792" y="128009"/>
                  </a:lnTo>
                  <a:close/>
                  <a:moveTo>
                    <a:pt x="192477" y="128009"/>
                  </a:moveTo>
                  <a:lnTo>
                    <a:pt x="201819" y="133422"/>
                  </a:lnTo>
                  <a:lnTo>
                    <a:pt x="192477" y="138797"/>
                  </a:lnTo>
                  <a:lnTo>
                    <a:pt x="183135" y="133422"/>
                  </a:lnTo>
                  <a:lnTo>
                    <a:pt x="192477" y="128009"/>
                  </a:lnTo>
                  <a:close/>
                  <a:moveTo>
                    <a:pt x="212162" y="128009"/>
                  </a:moveTo>
                  <a:lnTo>
                    <a:pt x="221467" y="133422"/>
                  </a:lnTo>
                  <a:lnTo>
                    <a:pt x="212162" y="138797"/>
                  </a:lnTo>
                  <a:lnTo>
                    <a:pt x="202820" y="133422"/>
                  </a:lnTo>
                  <a:lnTo>
                    <a:pt x="212162" y="128009"/>
                  </a:lnTo>
                  <a:close/>
                  <a:moveTo>
                    <a:pt x="231810" y="128009"/>
                  </a:moveTo>
                  <a:lnTo>
                    <a:pt x="241153" y="133422"/>
                  </a:lnTo>
                  <a:lnTo>
                    <a:pt x="231810" y="138797"/>
                  </a:lnTo>
                  <a:lnTo>
                    <a:pt x="222505" y="133422"/>
                  </a:lnTo>
                  <a:lnTo>
                    <a:pt x="231810" y="128009"/>
                  </a:lnTo>
                  <a:close/>
                  <a:moveTo>
                    <a:pt x="251496" y="128009"/>
                  </a:moveTo>
                  <a:lnTo>
                    <a:pt x="260838" y="133422"/>
                  </a:lnTo>
                  <a:lnTo>
                    <a:pt x="251496" y="138797"/>
                  </a:lnTo>
                  <a:lnTo>
                    <a:pt x="242153" y="133422"/>
                  </a:lnTo>
                  <a:lnTo>
                    <a:pt x="251496" y="128009"/>
                  </a:lnTo>
                  <a:close/>
                  <a:moveTo>
                    <a:pt x="271181" y="128009"/>
                  </a:moveTo>
                  <a:lnTo>
                    <a:pt x="280523" y="133422"/>
                  </a:lnTo>
                  <a:lnTo>
                    <a:pt x="271181" y="138797"/>
                  </a:lnTo>
                  <a:lnTo>
                    <a:pt x="261839" y="133422"/>
                  </a:lnTo>
                  <a:lnTo>
                    <a:pt x="271181" y="128009"/>
                  </a:lnTo>
                  <a:close/>
                  <a:moveTo>
                    <a:pt x="25246" y="133718"/>
                  </a:moveTo>
                  <a:lnTo>
                    <a:pt x="34588" y="139094"/>
                  </a:lnTo>
                  <a:lnTo>
                    <a:pt x="25246" y="144469"/>
                  </a:lnTo>
                  <a:lnTo>
                    <a:pt x="15904" y="139094"/>
                  </a:lnTo>
                  <a:lnTo>
                    <a:pt x="25246" y="133718"/>
                  </a:lnTo>
                  <a:close/>
                  <a:moveTo>
                    <a:pt x="44931" y="133718"/>
                  </a:moveTo>
                  <a:lnTo>
                    <a:pt x="54236" y="139094"/>
                  </a:lnTo>
                  <a:lnTo>
                    <a:pt x="44931" y="144469"/>
                  </a:lnTo>
                  <a:lnTo>
                    <a:pt x="35589" y="139094"/>
                  </a:lnTo>
                  <a:lnTo>
                    <a:pt x="44931" y="133718"/>
                  </a:lnTo>
                  <a:close/>
                  <a:moveTo>
                    <a:pt x="64579" y="133718"/>
                  </a:moveTo>
                  <a:lnTo>
                    <a:pt x="73921" y="139094"/>
                  </a:lnTo>
                  <a:lnTo>
                    <a:pt x="64579" y="144469"/>
                  </a:lnTo>
                  <a:lnTo>
                    <a:pt x="55274" y="139094"/>
                  </a:lnTo>
                  <a:lnTo>
                    <a:pt x="64579" y="133718"/>
                  </a:lnTo>
                  <a:close/>
                  <a:moveTo>
                    <a:pt x="84264" y="133718"/>
                  </a:moveTo>
                  <a:lnTo>
                    <a:pt x="93606" y="139094"/>
                  </a:lnTo>
                  <a:lnTo>
                    <a:pt x="84264" y="144469"/>
                  </a:lnTo>
                  <a:lnTo>
                    <a:pt x="74922" y="139094"/>
                  </a:lnTo>
                  <a:lnTo>
                    <a:pt x="84264" y="133718"/>
                  </a:lnTo>
                  <a:close/>
                  <a:moveTo>
                    <a:pt x="103950" y="133718"/>
                  </a:moveTo>
                  <a:lnTo>
                    <a:pt x="113255" y="139094"/>
                  </a:lnTo>
                  <a:lnTo>
                    <a:pt x="103950" y="144469"/>
                  </a:lnTo>
                  <a:lnTo>
                    <a:pt x="94607" y="139094"/>
                  </a:lnTo>
                  <a:lnTo>
                    <a:pt x="103950" y="133718"/>
                  </a:lnTo>
                  <a:close/>
                  <a:moveTo>
                    <a:pt x="123598" y="133718"/>
                  </a:moveTo>
                  <a:lnTo>
                    <a:pt x="132940" y="139094"/>
                  </a:lnTo>
                  <a:lnTo>
                    <a:pt x="123598" y="144469"/>
                  </a:lnTo>
                  <a:lnTo>
                    <a:pt x="114293" y="139094"/>
                  </a:lnTo>
                  <a:lnTo>
                    <a:pt x="123598" y="133718"/>
                  </a:lnTo>
                  <a:close/>
                  <a:moveTo>
                    <a:pt x="143283" y="133718"/>
                  </a:moveTo>
                  <a:lnTo>
                    <a:pt x="152625" y="139094"/>
                  </a:lnTo>
                  <a:lnTo>
                    <a:pt x="143283" y="144469"/>
                  </a:lnTo>
                  <a:lnTo>
                    <a:pt x="133978" y="139094"/>
                  </a:lnTo>
                  <a:lnTo>
                    <a:pt x="143283" y="133718"/>
                  </a:lnTo>
                  <a:close/>
                  <a:moveTo>
                    <a:pt x="162968" y="133718"/>
                  </a:moveTo>
                  <a:lnTo>
                    <a:pt x="172310" y="139094"/>
                  </a:lnTo>
                  <a:lnTo>
                    <a:pt x="162968" y="144469"/>
                  </a:lnTo>
                  <a:lnTo>
                    <a:pt x="153626" y="139094"/>
                  </a:lnTo>
                  <a:lnTo>
                    <a:pt x="162968" y="133718"/>
                  </a:lnTo>
                  <a:close/>
                  <a:moveTo>
                    <a:pt x="182653" y="133718"/>
                  </a:moveTo>
                  <a:lnTo>
                    <a:pt x="191958" y="139094"/>
                  </a:lnTo>
                  <a:lnTo>
                    <a:pt x="182653" y="144469"/>
                  </a:lnTo>
                  <a:lnTo>
                    <a:pt x="173311" y="139094"/>
                  </a:lnTo>
                  <a:lnTo>
                    <a:pt x="182653" y="133718"/>
                  </a:lnTo>
                  <a:close/>
                  <a:moveTo>
                    <a:pt x="202301" y="133718"/>
                  </a:moveTo>
                  <a:lnTo>
                    <a:pt x="211643" y="139094"/>
                  </a:lnTo>
                  <a:lnTo>
                    <a:pt x="202301" y="144469"/>
                  </a:lnTo>
                  <a:lnTo>
                    <a:pt x="192996" y="139094"/>
                  </a:lnTo>
                  <a:lnTo>
                    <a:pt x="202301" y="133718"/>
                  </a:lnTo>
                  <a:close/>
                  <a:moveTo>
                    <a:pt x="221986" y="133718"/>
                  </a:moveTo>
                  <a:lnTo>
                    <a:pt x="231328" y="139094"/>
                  </a:lnTo>
                  <a:lnTo>
                    <a:pt x="221986" y="144469"/>
                  </a:lnTo>
                  <a:lnTo>
                    <a:pt x="212644" y="139094"/>
                  </a:lnTo>
                  <a:lnTo>
                    <a:pt x="221986" y="133718"/>
                  </a:lnTo>
                  <a:close/>
                  <a:moveTo>
                    <a:pt x="241672" y="133718"/>
                  </a:moveTo>
                  <a:lnTo>
                    <a:pt x="250977" y="139094"/>
                  </a:lnTo>
                  <a:lnTo>
                    <a:pt x="241672" y="144469"/>
                  </a:lnTo>
                  <a:lnTo>
                    <a:pt x="232329" y="139094"/>
                  </a:lnTo>
                  <a:lnTo>
                    <a:pt x="241672" y="133718"/>
                  </a:lnTo>
                  <a:close/>
                  <a:moveTo>
                    <a:pt x="261357" y="133718"/>
                  </a:moveTo>
                  <a:lnTo>
                    <a:pt x="270662" y="139094"/>
                  </a:lnTo>
                  <a:lnTo>
                    <a:pt x="261357" y="144469"/>
                  </a:lnTo>
                  <a:lnTo>
                    <a:pt x="252015" y="139094"/>
                  </a:lnTo>
                  <a:lnTo>
                    <a:pt x="261357" y="133718"/>
                  </a:lnTo>
                  <a:close/>
                  <a:moveTo>
                    <a:pt x="15385" y="139390"/>
                  </a:moveTo>
                  <a:lnTo>
                    <a:pt x="24727" y="144766"/>
                  </a:lnTo>
                  <a:lnTo>
                    <a:pt x="15385" y="150141"/>
                  </a:lnTo>
                  <a:lnTo>
                    <a:pt x="6080" y="144766"/>
                  </a:lnTo>
                  <a:lnTo>
                    <a:pt x="15385" y="139390"/>
                  </a:lnTo>
                  <a:close/>
                  <a:moveTo>
                    <a:pt x="35070" y="139390"/>
                  </a:moveTo>
                  <a:lnTo>
                    <a:pt x="44412" y="144766"/>
                  </a:lnTo>
                  <a:lnTo>
                    <a:pt x="35070" y="150141"/>
                  </a:lnTo>
                  <a:lnTo>
                    <a:pt x="25765" y="144766"/>
                  </a:lnTo>
                  <a:lnTo>
                    <a:pt x="35070" y="139390"/>
                  </a:lnTo>
                  <a:close/>
                  <a:moveTo>
                    <a:pt x="54755" y="139390"/>
                  </a:moveTo>
                  <a:lnTo>
                    <a:pt x="64097" y="144766"/>
                  </a:lnTo>
                  <a:lnTo>
                    <a:pt x="54755" y="150141"/>
                  </a:lnTo>
                  <a:lnTo>
                    <a:pt x="45413" y="144766"/>
                  </a:lnTo>
                  <a:lnTo>
                    <a:pt x="54755" y="139390"/>
                  </a:lnTo>
                  <a:close/>
                  <a:moveTo>
                    <a:pt x="74440" y="139390"/>
                  </a:moveTo>
                  <a:lnTo>
                    <a:pt x="83745" y="144766"/>
                  </a:lnTo>
                  <a:lnTo>
                    <a:pt x="74440" y="150141"/>
                  </a:lnTo>
                  <a:lnTo>
                    <a:pt x="65098" y="144766"/>
                  </a:lnTo>
                  <a:lnTo>
                    <a:pt x="74440" y="139390"/>
                  </a:lnTo>
                  <a:close/>
                  <a:moveTo>
                    <a:pt x="94088" y="139390"/>
                  </a:moveTo>
                  <a:lnTo>
                    <a:pt x="103431" y="144766"/>
                  </a:lnTo>
                  <a:lnTo>
                    <a:pt x="94088" y="150141"/>
                  </a:lnTo>
                  <a:lnTo>
                    <a:pt x="84783" y="144766"/>
                  </a:lnTo>
                  <a:lnTo>
                    <a:pt x="94088" y="139390"/>
                  </a:lnTo>
                  <a:close/>
                  <a:moveTo>
                    <a:pt x="113774" y="139390"/>
                  </a:moveTo>
                  <a:lnTo>
                    <a:pt x="123116" y="144766"/>
                  </a:lnTo>
                  <a:lnTo>
                    <a:pt x="113774" y="150141"/>
                  </a:lnTo>
                  <a:lnTo>
                    <a:pt x="104431" y="144766"/>
                  </a:lnTo>
                  <a:lnTo>
                    <a:pt x="113774" y="139390"/>
                  </a:lnTo>
                  <a:close/>
                  <a:moveTo>
                    <a:pt x="133459" y="139390"/>
                  </a:moveTo>
                  <a:lnTo>
                    <a:pt x="142764" y="144766"/>
                  </a:lnTo>
                  <a:lnTo>
                    <a:pt x="133459" y="150141"/>
                  </a:lnTo>
                  <a:lnTo>
                    <a:pt x="124117" y="144766"/>
                  </a:lnTo>
                  <a:lnTo>
                    <a:pt x="133459" y="139390"/>
                  </a:lnTo>
                  <a:close/>
                  <a:moveTo>
                    <a:pt x="153144" y="139390"/>
                  </a:moveTo>
                  <a:lnTo>
                    <a:pt x="162449" y="144766"/>
                  </a:lnTo>
                  <a:lnTo>
                    <a:pt x="153144" y="150141"/>
                  </a:lnTo>
                  <a:lnTo>
                    <a:pt x="143802" y="144766"/>
                  </a:lnTo>
                  <a:lnTo>
                    <a:pt x="153144" y="139390"/>
                  </a:lnTo>
                  <a:close/>
                  <a:moveTo>
                    <a:pt x="172792" y="139390"/>
                  </a:moveTo>
                  <a:lnTo>
                    <a:pt x="182134" y="144766"/>
                  </a:lnTo>
                  <a:lnTo>
                    <a:pt x="172792" y="150141"/>
                  </a:lnTo>
                  <a:lnTo>
                    <a:pt x="163487" y="144766"/>
                  </a:lnTo>
                  <a:lnTo>
                    <a:pt x="172792" y="139390"/>
                  </a:lnTo>
                  <a:close/>
                  <a:moveTo>
                    <a:pt x="192477" y="139390"/>
                  </a:moveTo>
                  <a:lnTo>
                    <a:pt x="201819" y="144766"/>
                  </a:lnTo>
                  <a:lnTo>
                    <a:pt x="192477" y="150141"/>
                  </a:lnTo>
                  <a:lnTo>
                    <a:pt x="183135" y="144766"/>
                  </a:lnTo>
                  <a:lnTo>
                    <a:pt x="192477" y="139390"/>
                  </a:lnTo>
                  <a:close/>
                  <a:moveTo>
                    <a:pt x="212162" y="139390"/>
                  </a:moveTo>
                  <a:lnTo>
                    <a:pt x="221467" y="144766"/>
                  </a:lnTo>
                  <a:lnTo>
                    <a:pt x="212162" y="150141"/>
                  </a:lnTo>
                  <a:lnTo>
                    <a:pt x="202820" y="144766"/>
                  </a:lnTo>
                  <a:lnTo>
                    <a:pt x="212162" y="139390"/>
                  </a:lnTo>
                  <a:close/>
                  <a:moveTo>
                    <a:pt x="231810" y="139390"/>
                  </a:moveTo>
                  <a:lnTo>
                    <a:pt x="241153" y="144766"/>
                  </a:lnTo>
                  <a:lnTo>
                    <a:pt x="231810" y="150141"/>
                  </a:lnTo>
                  <a:lnTo>
                    <a:pt x="222505" y="144766"/>
                  </a:lnTo>
                  <a:lnTo>
                    <a:pt x="231810" y="139390"/>
                  </a:lnTo>
                  <a:close/>
                  <a:moveTo>
                    <a:pt x="251496" y="139390"/>
                  </a:moveTo>
                  <a:lnTo>
                    <a:pt x="260838" y="144766"/>
                  </a:lnTo>
                  <a:lnTo>
                    <a:pt x="251496" y="150141"/>
                  </a:lnTo>
                  <a:lnTo>
                    <a:pt x="242153" y="144766"/>
                  </a:lnTo>
                  <a:lnTo>
                    <a:pt x="251496" y="139390"/>
                  </a:lnTo>
                  <a:close/>
                  <a:moveTo>
                    <a:pt x="271181" y="139390"/>
                  </a:moveTo>
                  <a:lnTo>
                    <a:pt x="280523" y="144766"/>
                  </a:lnTo>
                  <a:lnTo>
                    <a:pt x="271181" y="150141"/>
                  </a:lnTo>
                  <a:lnTo>
                    <a:pt x="261839" y="144766"/>
                  </a:lnTo>
                  <a:lnTo>
                    <a:pt x="271181" y="139390"/>
                  </a:lnTo>
                  <a:close/>
                  <a:moveTo>
                    <a:pt x="25246" y="145062"/>
                  </a:moveTo>
                  <a:lnTo>
                    <a:pt x="34588" y="150438"/>
                  </a:lnTo>
                  <a:lnTo>
                    <a:pt x="25246" y="155850"/>
                  </a:lnTo>
                  <a:lnTo>
                    <a:pt x="15904" y="150438"/>
                  </a:lnTo>
                  <a:lnTo>
                    <a:pt x="25246" y="145062"/>
                  </a:lnTo>
                  <a:close/>
                  <a:moveTo>
                    <a:pt x="44931" y="145062"/>
                  </a:moveTo>
                  <a:lnTo>
                    <a:pt x="54236" y="150438"/>
                  </a:lnTo>
                  <a:lnTo>
                    <a:pt x="44931" y="155850"/>
                  </a:lnTo>
                  <a:lnTo>
                    <a:pt x="35589" y="150438"/>
                  </a:lnTo>
                  <a:lnTo>
                    <a:pt x="44931" y="145062"/>
                  </a:lnTo>
                  <a:close/>
                  <a:moveTo>
                    <a:pt x="64579" y="145062"/>
                  </a:moveTo>
                  <a:lnTo>
                    <a:pt x="73921" y="150438"/>
                  </a:lnTo>
                  <a:lnTo>
                    <a:pt x="64579" y="155850"/>
                  </a:lnTo>
                  <a:lnTo>
                    <a:pt x="55274" y="150438"/>
                  </a:lnTo>
                  <a:lnTo>
                    <a:pt x="64579" y="145062"/>
                  </a:lnTo>
                  <a:close/>
                  <a:moveTo>
                    <a:pt x="84264" y="145062"/>
                  </a:moveTo>
                  <a:lnTo>
                    <a:pt x="93606" y="150438"/>
                  </a:lnTo>
                  <a:lnTo>
                    <a:pt x="84264" y="155850"/>
                  </a:lnTo>
                  <a:lnTo>
                    <a:pt x="74922" y="150438"/>
                  </a:lnTo>
                  <a:lnTo>
                    <a:pt x="84264" y="145062"/>
                  </a:lnTo>
                  <a:close/>
                  <a:moveTo>
                    <a:pt x="103950" y="145062"/>
                  </a:moveTo>
                  <a:lnTo>
                    <a:pt x="113255" y="150438"/>
                  </a:lnTo>
                  <a:lnTo>
                    <a:pt x="103950" y="155850"/>
                  </a:lnTo>
                  <a:lnTo>
                    <a:pt x="94607" y="150438"/>
                  </a:lnTo>
                  <a:lnTo>
                    <a:pt x="103950" y="145062"/>
                  </a:lnTo>
                  <a:close/>
                  <a:moveTo>
                    <a:pt x="123598" y="145062"/>
                  </a:moveTo>
                  <a:lnTo>
                    <a:pt x="132940" y="150438"/>
                  </a:lnTo>
                  <a:lnTo>
                    <a:pt x="123598" y="155850"/>
                  </a:lnTo>
                  <a:lnTo>
                    <a:pt x="114293" y="150438"/>
                  </a:lnTo>
                  <a:lnTo>
                    <a:pt x="123598" y="145062"/>
                  </a:lnTo>
                  <a:close/>
                  <a:moveTo>
                    <a:pt x="143283" y="145062"/>
                  </a:moveTo>
                  <a:lnTo>
                    <a:pt x="152625" y="150438"/>
                  </a:lnTo>
                  <a:lnTo>
                    <a:pt x="143283" y="155850"/>
                  </a:lnTo>
                  <a:lnTo>
                    <a:pt x="133978" y="150438"/>
                  </a:lnTo>
                  <a:lnTo>
                    <a:pt x="143283" y="145062"/>
                  </a:lnTo>
                  <a:close/>
                  <a:moveTo>
                    <a:pt x="162968" y="145062"/>
                  </a:moveTo>
                  <a:lnTo>
                    <a:pt x="172310" y="150438"/>
                  </a:lnTo>
                  <a:lnTo>
                    <a:pt x="162968" y="155850"/>
                  </a:lnTo>
                  <a:lnTo>
                    <a:pt x="153626" y="150438"/>
                  </a:lnTo>
                  <a:lnTo>
                    <a:pt x="162968" y="145062"/>
                  </a:lnTo>
                  <a:close/>
                  <a:moveTo>
                    <a:pt x="182653" y="145062"/>
                  </a:moveTo>
                  <a:lnTo>
                    <a:pt x="191958" y="150438"/>
                  </a:lnTo>
                  <a:lnTo>
                    <a:pt x="182653" y="155850"/>
                  </a:lnTo>
                  <a:lnTo>
                    <a:pt x="173311" y="150438"/>
                  </a:lnTo>
                  <a:lnTo>
                    <a:pt x="182653" y="145062"/>
                  </a:lnTo>
                  <a:close/>
                  <a:moveTo>
                    <a:pt x="202301" y="145062"/>
                  </a:moveTo>
                  <a:lnTo>
                    <a:pt x="211643" y="150438"/>
                  </a:lnTo>
                  <a:lnTo>
                    <a:pt x="202301" y="155850"/>
                  </a:lnTo>
                  <a:lnTo>
                    <a:pt x="192996" y="150438"/>
                  </a:lnTo>
                  <a:lnTo>
                    <a:pt x="202301" y="145062"/>
                  </a:lnTo>
                  <a:close/>
                  <a:moveTo>
                    <a:pt x="221986" y="145062"/>
                  </a:moveTo>
                  <a:lnTo>
                    <a:pt x="231328" y="150438"/>
                  </a:lnTo>
                  <a:lnTo>
                    <a:pt x="221986" y="155850"/>
                  </a:lnTo>
                  <a:lnTo>
                    <a:pt x="212644" y="150438"/>
                  </a:lnTo>
                  <a:lnTo>
                    <a:pt x="221986" y="145062"/>
                  </a:lnTo>
                  <a:close/>
                  <a:moveTo>
                    <a:pt x="241672" y="145062"/>
                  </a:moveTo>
                  <a:lnTo>
                    <a:pt x="250977" y="150438"/>
                  </a:lnTo>
                  <a:lnTo>
                    <a:pt x="241672" y="155850"/>
                  </a:lnTo>
                  <a:lnTo>
                    <a:pt x="232329" y="150438"/>
                  </a:lnTo>
                  <a:lnTo>
                    <a:pt x="241672" y="145062"/>
                  </a:lnTo>
                  <a:close/>
                  <a:moveTo>
                    <a:pt x="261357" y="145062"/>
                  </a:moveTo>
                  <a:lnTo>
                    <a:pt x="270662" y="150438"/>
                  </a:lnTo>
                  <a:lnTo>
                    <a:pt x="261357" y="155850"/>
                  </a:lnTo>
                  <a:lnTo>
                    <a:pt x="252015" y="150438"/>
                  </a:lnTo>
                  <a:lnTo>
                    <a:pt x="261357" y="145062"/>
                  </a:lnTo>
                  <a:close/>
                  <a:moveTo>
                    <a:pt x="10121" y="0"/>
                  </a:moveTo>
                  <a:lnTo>
                    <a:pt x="14903" y="2780"/>
                  </a:lnTo>
                  <a:lnTo>
                    <a:pt x="5561" y="8156"/>
                  </a:lnTo>
                  <a:lnTo>
                    <a:pt x="0" y="4968"/>
                  </a:lnTo>
                  <a:lnTo>
                    <a:pt x="0" y="5561"/>
                  </a:lnTo>
                  <a:lnTo>
                    <a:pt x="5042" y="8452"/>
                  </a:lnTo>
                  <a:lnTo>
                    <a:pt x="0" y="11381"/>
                  </a:lnTo>
                  <a:lnTo>
                    <a:pt x="0" y="11974"/>
                  </a:lnTo>
                  <a:lnTo>
                    <a:pt x="5561" y="8749"/>
                  </a:lnTo>
                  <a:lnTo>
                    <a:pt x="14903" y="14124"/>
                  </a:lnTo>
                  <a:lnTo>
                    <a:pt x="5561" y="19537"/>
                  </a:lnTo>
                  <a:lnTo>
                    <a:pt x="0" y="16312"/>
                  </a:lnTo>
                  <a:lnTo>
                    <a:pt x="0" y="16905"/>
                  </a:lnTo>
                  <a:lnTo>
                    <a:pt x="5042" y="19833"/>
                  </a:lnTo>
                  <a:lnTo>
                    <a:pt x="0" y="22725"/>
                  </a:lnTo>
                  <a:lnTo>
                    <a:pt x="0" y="23318"/>
                  </a:lnTo>
                  <a:lnTo>
                    <a:pt x="5561" y="20130"/>
                  </a:lnTo>
                  <a:lnTo>
                    <a:pt x="14903" y="25505"/>
                  </a:lnTo>
                  <a:lnTo>
                    <a:pt x="5561" y="30881"/>
                  </a:lnTo>
                  <a:lnTo>
                    <a:pt x="0" y="27693"/>
                  </a:lnTo>
                  <a:lnTo>
                    <a:pt x="0" y="28249"/>
                  </a:lnTo>
                  <a:lnTo>
                    <a:pt x="5042" y="31177"/>
                  </a:lnTo>
                  <a:lnTo>
                    <a:pt x="0" y="34106"/>
                  </a:lnTo>
                  <a:lnTo>
                    <a:pt x="0" y="34662"/>
                  </a:lnTo>
                  <a:lnTo>
                    <a:pt x="5561" y="31474"/>
                  </a:lnTo>
                  <a:lnTo>
                    <a:pt x="14903" y="36849"/>
                  </a:lnTo>
                  <a:lnTo>
                    <a:pt x="5561" y="42262"/>
                  </a:lnTo>
                  <a:lnTo>
                    <a:pt x="0" y="39037"/>
                  </a:lnTo>
                  <a:lnTo>
                    <a:pt x="0" y="39630"/>
                  </a:lnTo>
                  <a:lnTo>
                    <a:pt x="5042" y="42521"/>
                  </a:lnTo>
                  <a:lnTo>
                    <a:pt x="0" y="45450"/>
                  </a:lnTo>
                  <a:lnTo>
                    <a:pt x="0" y="46043"/>
                  </a:lnTo>
                  <a:lnTo>
                    <a:pt x="5561" y="42818"/>
                  </a:lnTo>
                  <a:lnTo>
                    <a:pt x="14903" y="48230"/>
                  </a:lnTo>
                  <a:lnTo>
                    <a:pt x="5561" y="53606"/>
                  </a:lnTo>
                  <a:lnTo>
                    <a:pt x="0" y="50381"/>
                  </a:lnTo>
                  <a:lnTo>
                    <a:pt x="0" y="50974"/>
                  </a:lnTo>
                  <a:lnTo>
                    <a:pt x="5042" y="53902"/>
                  </a:lnTo>
                  <a:lnTo>
                    <a:pt x="0" y="56794"/>
                  </a:lnTo>
                  <a:lnTo>
                    <a:pt x="0" y="57387"/>
                  </a:lnTo>
                  <a:lnTo>
                    <a:pt x="5561" y="54199"/>
                  </a:lnTo>
                  <a:lnTo>
                    <a:pt x="14903" y="59574"/>
                  </a:lnTo>
                  <a:lnTo>
                    <a:pt x="5561" y="64950"/>
                  </a:lnTo>
                  <a:lnTo>
                    <a:pt x="0" y="61762"/>
                  </a:lnTo>
                  <a:lnTo>
                    <a:pt x="0" y="62355"/>
                  </a:lnTo>
                  <a:lnTo>
                    <a:pt x="5042" y="65246"/>
                  </a:lnTo>
                  <a:lnTo>
                    <a:pt x="0" y="68175"/>
                  </a:lnTo>
                  <a:lnTo>
                    <a:pt x="0" y="68768"/>
                  </a:lnTo>
                  <a:lnTo>
                    <a:pt x="5561" y="65543"/>
                  </a:lnTo>
                  <a:lnTo>
                    <a:pt x="14903" y="70918"/>
                  </a:lnTo>
                  <a:lnTo>
                    <a:pt x="5561" y="76331"/>
                  </a:lnTo>
                  <a:lnTo>
                    <a:pt x="0" y="73106"/>
                  </a:lnTo>
                  <a:lnTo>
                    <a:pt x="0" y="73699"/>
                  </a:lnTo>
                  <a:lnTo>
                    <a:pt x="5042" y="76627"/>
                  </a:lnTo>
                  <a:lnTo>
                    <a:pt x="0" y="79519"/>
                  </a:lnTo>
                  <a:lnTo>
                    <a:pt x="0" y="80112"/>
                  </a:lnTo>
                  <a:lnTo>
                    <a:pt x="5561" y="76924"/>
                  </a:lnTo>
                  <a:lnTo>
                    <a:pt x="14903" y="82299"/>
                  </a:lnTo>
                  <a:lnTo>
                    <a:pt x="5561" y="87675"/>
                  </a:lnTo>
                  <a:lnTo>
                    <a:pt x="0" y="84487"/>
                  </a:lnTo>
                  <a:lnTo>
                    <a:pt x="0" y="85043"/>
                  </a:lnTo>
                  <a:lnTo>
                    <a:pt x="5042" y="87971"/>
                  </a:lnTo>
                  <a:lnTo>
                    <a:pt x="0" y="90900"/>
                  </a:lnTo>
                  <a:lnTo>
                    <a:pt x="0" y="91493"/>
                  </a:lnTo>
                  <a:lnTo>
                    <a:pt x="5561" y="88268"/>
                  </a:lnTo>
                  <a:lnTo>
                    <a:pt x="14903" y="93643"/>
                  </a:lnTo>
                  <a:lnTo>
                    <a:pt x="5561" y="99056"/>
                  </a:lnTo>
                  <a:lnTo>
                    <a:pt x="0" y="95831"/>
                  </a:lnTo>
                  <a:lnTo>
                    <a:pt x="0" y="96424"/>
                  </a:lnTo>
                  <a:lnTo>
                    <a:pt x="5042" y="99353"/>
                  </a:lnTo>
                  <a:lnTo>
                    <a:pt x="0" y="102244"/>
                  </a:lnTo>
                  <a:lnTo>
                    <a:pt x="0" y="102837"/>
                  </a:lnTo>
                  <a:lnTo>
                    <a:pt x="5561" y="99612"/>
                  </a:lnTo>
                  <a:lnTo>
                    <a:pt x="14903" y="105025"/>
                  </a:lnTo>
                  <a:lnTo>
                    <a:pt x="5561" y="110400"/>
                  </a:lnTo>
                  <a:lnTo>
                    <a:pt x="0" y="107175"/>
                  </a:lnTo>
                  <a:lnTo>
                    <a:pt x="0" y="107768"/>
                  </a:lnTo>
                  <a:lnTo>
                    <a:pt x="5042" y="110697"/>
                  </a:lnTo>
                  <a:lnTo>
                    <a:pt x="0" y="113625"/>
                  </a:lnTo>
                  <a:lnTo>
                    <a:pt x="0" y="114181"/>
                  </a:lnTo>
                  <a:lnTo>
                    <a:pt x="5561" y="110993"/>
                  </a:lnTo>
                  <a:lnTo>
                    <a:pt x="14903" y="116369"/>
                  </a:lnTo>
                  <a:lnTo>
                    <a:pt x="5561" y="121744"/>
                  </a:lnTo>
                  <a:lnTo>
                    <a:pt x="0" y="118556"/>
                  </a:lnTo>
                  <a:lnTo>
                    <a:pt x="0" y="119149"/>
                  </a:lnTo>
                  <a:lnTo>
                    <a:pt x="5042" y="122040"/>
                  </a:lnTo>
                  <a:lnTo>
                    <a:pt x="0" y="124969"/>
                  </a:lnTo>
                  <a:lnTo>
                    <a:pt x="0" y="125562"/>
                  </a:lnTo>
                  <a:lnTo>
                    <a:pt x="5561" y="122337"/>
                  </a:lnTo>
                  <a:lnTo>
                    <a:pt x="14903" y="127750"/>
                  </a:lnTo>
                  <a:lnTo>
                    <a:pt x="5561" y="133125"/>
                  </a:lnTo>
                  <a:lnTo>
                    <a:pt x="0" y="129900"/>
                  </a:lnTo>
                  <a:lnTo>
                    <a:pt x="0" y="130493"/>
                  </a:lnTo>
                  <a:lnTo>
                    <a:pt x="5042" y="133422"/>
                  </a:lnTo>
                  <a:lnTo>
                    <a:pt x="0" y="136313"/>
                  </a:lnTo>
                  <a:lnTo>
                    <a:pt x="0" y="136906"/>
                  </a:lnTo>
                  <a:lnTo>
                    <a:pt x="5561" y="133718"/>
                  </a:lnTo>
                  <a:lnTo>
                    <a:pt x="14903" y="139094"/>
                  </a:lnTo>
                  <a:lnTo>
                    <a:pt x="5561" y="144469"/>
                  </a:lnTo>
                  <a:lnTo>
                    <a:pt x="0" y="141281"/>
                  </a:lnTo>
                  <a:lnTo>
                    <a:pt x="0" y="141874"/>
                  </a:lnTo>
                  <a:lnTo>
                    <a:pt x="5042" y="144766"/>
                  </a:lnTo>
                  <a:lnTo>
                    <a:pt x="0" y="147694"/>
                  </a:lnTo>
                  <a:lnTo>
                    <a:pt x="0" y="148287"/>
                  </a:lnTo>
                  <a:lnTo>
                    <a:pt x="5561" y="145062"/>
                  </a:lnTo>
                  <a:lnTo>
                    <a:pt x="14903" y="150438"/>
                  </a:lnTo>
                  <a:lnTo>
                    <a:pt x="5561" y="155850"/>
                  </a:lnTo>
                  <a:lnTo>
                    <a:pt x="0" y="152625"/>
                  </a:lnTo>
                  <a:lnTo>
                    <a:pt x="0" y="153218"/>
                  </a:lnTo>
                  <a:lnTo>
                    <a:pt x="5042" y="156147"/>
                  </a:lnTo>
                  <a:lnTo>
                    <a:pt x="0" y="159038"/>
                  </a:lnTo>
                  <a:lnTo>
                    <a:pt x="0" y="159631"/>
                  </a:lnTo>
                  <a:lnTo>
                    <a:pt x="5561" y="156406"/>
                  </a:lnTo>
                  <a:lnTo>
                    <a:pt x="14384" y="161522"/>
                  </a:lnTo>
                  <a:lnTo>
                    <a:pt x="15385" y="161522"/>
                  </a:lnTo>
                  <a:lnTo>
                    <a:pt x="6080" y="156147"/>
                  </a:lnTo>
                  <a:lnTo>
                    <a:pt x="15385" y="150734"/>
                  </a:lnTo>
                  <a:lnTo>
                    <a:pt x="24727" y="156147"/>
                  </a:lnTo>
                  <a:lnTo>
                    <a:pt x="15385" y="161522"/>
                  </a:lnTo>
                  <a:lnTo>
                    <a:pt x="16423" y="161522"/>
                  </a:lnTo>
                  <a:lnTo>
                    <a:pt x="25246" y="156406"/>
                  </a:lnTo>
                  <a:lnTo>
                    <a:pt x="34069" y="161522"/>
                  </a:lnTo>
                  <a:lnTo>
                    <a:pt x="35070" y="161522"/>
                  </a:lnTo>
                  <a:lnTo>
                    <a:pt x="25765" y="156147"/>
                  </a:lnTo>
                  <a:lnTo>
                    <a:pt x="35070" y="150734"/>
                  </a:lnTo>
                  <a:lnTo>
                    <a:pt x="44412" y="156147"/>
                  </a:lnTo>
                  <a:lnTo>
                    <a:pt x="35070" y="161522"/>
                  </a:lnTo>
                  <a:lnTo>
                    <a:pt x="36108" y="161522"/>
                  </a:lnTo>
                  <a:lnTo>
                    <a:pt x="44931" y="156406"/>
                  </a:lnTo>
                  <a:lnTo>
                    <a:pt x="53754" y="161522"/>
                  </a:lnTo>
                  <a:lnTo>
                    <a:pt x="54755" y="161522"/>
                  </a:lnTo>
                  <a:lnTo>
                    <a:pt x="45413" y="156147"/>
                  </a:lnTo>
                  <a:lnTo>
                    <a:pt x="54755" y="150734"/>
                  </a:lnTo>
                  <a:lnTo>
                    <a:pt x="64097" y="156147"/>
                  </a:lnTo>
                  <a:lnTo>
                    <a:pt x="54755" y="161522"/>
                  </a:lnTo>
                  <a:lnTo>
                    <a:pt x="55756" y="161522"/>
                  </a:lnTo>
                  <a:lnTo>
                    <a:pt x="64579" y="156406"/>
                  </a:lnTo>
                  <a:lnTo>
                    <a:pt x="73402" y="161522"/>
                  </a:lnTo>
                  <a:lnTo>
                    <a:pt x="74440" y="161522"/>
                  </a:lnTo>
                  <a:lnTo>
                    <a:pt x="65098" y="156147"/>
                  </a:lnTo>
                  <a:lnTo>
                    <a:pt x="74440" y="150734"/>
                  </a:lnTo>
                  <a:lnTo>
                    <a:pt x="83745" y="156147"/>
                  </a:lnTo>
                  <a:lnTo>
                    <a:pt x="74440" y="161522"/>
                  </a:lnTo>
                  <a:lnTo>
                    <a:pt x="75441" y="161522"/>
                  </a:lnTo>
                  <a:lnTo>
                    <a:pt x="84264" y="156406"/>
                  </a:lnTo>
                  <a:lnTo>
                    <a:pt x="93087" y="161522"/>
                  </a:lnTo>
                  <a:lnTo>
                    <a:pt x="94088" y="161522"/>
                  </a:lnTo>
                  <a:lnTo>
                    <a:pt x="84783" y="156147"/>
                  </a:lnTo>
                  <a:lnTo>
                    <a:pt x="94088" y="150734"/>
                  </a:lnTo>
                  <a:lnTo>
                    <a:pt x="103431" y="156147"/>
                  </a:lnTo>
                  <a:lnTo>
                    <a:pt x="94088" y="161522"/>
                  </a:lnTo>
                  <a:lnTo>
                    <a:pt x="95126" y="161522"/>
                  </a:lnTo>
                  <a:lnTo>
                    <a:pt x="103950" y="156406"/>
                  </a:lnTo>
                  <a:lnTo>
                    <a:pt x="112773" y="161522"/>
                  </a:lnTo>
                  <a:lnTo>
                    <a:pt x="113774" y="161522"/>
                  </a:lnTo>
                  <a:lnTo>
                    <a:pt x="104431" y="156147"/>
                  </a:lnTo>
                  <a:lnTo>
                    <a:pt x="113774" y="150734"/>
                  </a:lnTo>
                  <a:lnTo>
                    <a:pt x="123116" y="156147"/>
                  </a:lnTo>
                  <a:lnTo>
                    <a:pt x="113774" y="161522"/>
                  </a:lnTo>
                  <a:lnTo>
                    <a:pt x="114775" y="161522"/>
                  </a:lnTo>
                  <a:lnTo>
                    <a:pt x="123598" y="156443"/>
                  </a:lnTo>
                  <a:lnTo>
                    <a:pt x="132421" y="161522"/>
                  </a:lnTo>
                  <a:lnTo>
                    <a:pt x="133459" y="161522"/>
                  </a:lnTo>
                  <a:lnTo>
                    <a:pt x="124117" y="156147"/>
                  </a:lnTo>
                  <a:lnTo>
                    <a:pt x="133459" y="150734"/>
                  </a:lnTo>
                  <a:lnTo>
                    <a:pt x="142764" y="156147"/>
                  </a:lnTo>
                  <a:lnTo>
                    <a:pt x="133459" y="161522"/>
                  </a:lnTo>
                  <a:lnTo>
                    <a:pt x="134460" y="161522"/>
                  </a:lnTo>
                  <a:lnTo>
                    <a:pt x="143283" y="156443"/>
                  </a:lnTo>
                  <a:lnTo>
                    <a:pt x="152106" y="161522"/>
                  </a:lnTo>
                  <a:lnTo>
                    <a:pt x="153144" y="161522"/>
                  </a:lnTo>
                  <a:lnTo>
                    <a:pt x="143802" y="156147"/>
                  </a:lnTo>
                  <a:lnTo>
                    <a:pt x="153144" y="150734"/>
                  </a:lnTo>
                  <a:lnTo>
                    <a:pt x="162449" y="156147"/>
                  </a:lnTo>
                  <a:lnTo>
                    <a:pt x="153144" y="161522"/>
                  </a:lnTo>
                  <a:lnTo>
                    <a:pt x="154145" y="161522"/>
                  </a:lnTo>
                  <a:lnTo>
                    <a:pt x="162968" y="156443"/>
                  </a:lnTo>
                  <a:lnTo>
                    <a:pt x="171791" y="161522"/>
                  </a:lnTo>
                  <a:lnTo>
                    <a:pt x="172792" y="161522"/>
                  </a:lnTo>
                  <a:lnTo>
                    <a:pt x="163487" y="156147"/>
                  </a:lnTo>
                  <a:lnTo>
                    <a:pt x="172792" y="150734"/>
                  </a:lnTo>
                  <a:lnTo>
                    <a:pt x="182134" y="156147"/>
                  </a:lnTo>
                  <a:lnTo>
                    <a:pt x="172792" y="161522"/>
                  </a:lnTo>
                  <a:lnTo>
                    <a:pt x="173830" y="161522"/>
                  </a:lnTo>
                  <a:lnTo>
                    <a:pt x="182653" y="156443"/>
                  </a:lnTo>
                  <a:lnTo>
                    <a:pt x="191476" y="161522"/>
                  </a:lnTo>
                  <a:lnTo>
                    <a:pt x="192477" y="161522"/>
                  </a:lnTo>
                  <a:lnTo>
                    <a:pt x="183135" y="156147"/>
                  </a:lnTo>
                  <a:lnTo>
                    <a:pt x="192477" y="150734"/>
                  </a:lnTo>
                  <a:lnTo>
                    <a:pt x="201819" y="156147"/>
                  </a:lnTo>
                  <a:lnTo>
                    <a:pt x="192477" y="161522"/>
                  </a:lnTo>
                  <a:lnTo>
                    <a:pt x="193478" y="161522"/>
                  </a:lnTo>
                  <a:lnTo>
                    <a:pt x="202301" y="156406"/>
                  </a:lnTo>
                  <a:lnTo>
                    <a:pt x="211124" y="161522"/>
                  </a:lnTo>
                  <a:lnTo>
                    <a:pt x="212162" y="161522"/>
                  </a:lnTo>
                  <a:lnTo>
                    <a:pt x="202820" y="156147"/>
                  </a:lnTo>
                  <a:lnTo>
                    <a:pt x="212162" y="150734"/>
                  </a:lnTo>
                  <a:lnTo>
                    <a:pt x="221467" y="156147"/>
                  </a:lnTo>
                  <a:lnTo>
                    <a:pt x="212162" y="161522"/>
                  </a:lnTo>
                  <a:lnTo>
                    <a:pt x="213163" y="161522"/>
                  </a:lnTo>
                  <a:lnTo>
                    <a:pt x="221986" y="156406"/>
                  </a:lnTo>
                  <a:lnTo>
                    <a:pt x="230809" y="161522"/>
                  </a:lnTo>
                  <a:lnTo>
                    <a:pt x="231810" y="161522"/>
                  </a:lnTo>
                  <a:lnTo>
                    <a:pt x="222505" y="156147"/>
                  </a:lnTo>
                  <a:lnTo>
                    <a:pt x="231810" y="150734"/>
                  </a:lnTo>
                  <a:lnTo>
                    <a:pt x="241153" y="156147"/>
                  </a:lnTo>
                  <a:lnTo>
                    <a:pt x="231810" y="161522"/>
                  </a:lnTo>
                  <a:lnTo>
                    <a:pt x="232848" y="161522"/>
                  </a:lnTo>
                  <a:lnTo>
                    <a:pt x="241672" y="156406"/>
                  </a:lnTo>
                  <a:lnTo>
                    <a:pt x="250495" y="161522"/>
                  </a:lnTo>
                  <a:lnTo>
                    <a:pt x="251496" y="161522"/>
                  </a:lnTo>
                  <a:lnTo>
                    <a:pt x="242153" y="156147"/>
                  </a:lnTo>
                  <a:lnTo>
                    <a:pt x="251496" y="150734"/>
                  </a:lnTo>
                  <a:lnTo>
                    <a:pt x="260838" y="156147"/>
                  </a:lnTo>
                  <a:lnTo>
                    <a:pt x="251496" y="161522"/>
                  </a:lnTo>
                  <a:lnTo>
                    <a:pt x="252534" y="161522"/>
                  </a:lnTo>
                  <a:lnTo>
                    <a:pt x="261357" y="156443"/>
                  </a:lnTo>
                  <a:lnTo>
                    <a:pt x="270180" y="161522"/>
                  </a:lnTo>
                  <a:lnTo>
                    <a:pt x="271181" y="161522"/>
                  </a:lnTo>
                  <a:lnTo>
                    <a:pt x="261839" y="156147"/>
                  </a:lnTo>
                  <a:lnTo>
                    <a:pt x="271181" y="150734"/>
                  </a:lnTo>
                  <a:lnTo>
                    <a:pt x="280523" y="156147"/>
                  </a:lnTo>
                  <a:lnTo>
                    <a:pt x="271181" y="161522"/>
                  </a:lnTo>
                  <a:lnTo>
                    <a:pt x="272182" y="161522"/>
                  </a:lnTo>
                  <a:lnTo>
                    <a:pt x="281005" y="156443"/>
                  </a:lnTo>
                  <a:lnTo>
                    <a:pt x="285750" y="159149"/>
                  </a:lnTo>
                  <a:lnTo>
                    <a:pt x="285750" y="158556"/>
                  </a:lnTo>
                  <a:lnTo>
                    <a:pt x="281524" y="156147"/>
                  </a:lnTo>
                  <a:lnTo>
                    <a:pt x="285750" y="153700"/>
                  </a:lnTo>
                  <a:lnTo>
                    <a:pt x="285750" y="153107"/>
                  </a:lnTo>
                  <a:lnTo>
                    <a:pt x="281005" y="155850"/>
                  </a:lnTo>
                  <a:lnTo>
                    <a:pt x="271700" y="150438"/>
                  </a:lnTo>
                  <a:lnTo>
                    <a:pt x="281005" y="145062"/>
                  </a:lnTo>
                  <a:lnTo>
                    <a:pt x="285750" y="147805"/>
                  </a:lnTo>
                  <a:lnTo>
                    <a:pt x="285750" y="147212"/>
                  </a:lnTo>
                  <a:lnTo>
                    <a:pt x="281524" y="144766"/>
                  </a:lnTo>
                  <a:lnTo>
                    <a:pt x="285750" y="142319"/>
                  </a:lnTo>
                  <a:lnTo>
                    <a:pt x="285750" y="141763"/>
                  </a:lnTo>
                  <a:lnTo>
                    <a:pt x="281005" y="144469"/>
                  </a:lnTo>
                  <a:lnTo>
                    <a:pt x="271700" y="139094"/>
                  </a:lnTo>
                  <a:lnTo>
                    <a:pt x="281005" y="133718"/>
                  </a:lnTo>
                  <a:lnTo>
                    <a:pt x="285750" y="136424"/>
                  </a:lnTo>
                  <a:lnTo>
                    <a:pt x="285750" y="135868"/>
                  </a:lnTo>
                  <a:lnTo>
                    <a:pt x="281524" y="133422"/>
                  </a:lnTo>
                  <a:lnTo>
                    <a:pt x="285750" y="130975"/>
                  </a:lnTo>
                  <a:lnTo>
                    <a:pt x="285750" y="130382"/>
                  </a:lnTo>
                  <a:lnTo>
                    <a:pt x="281005" y="133125"/>
                  </a:lnTo>
                  <a:lnTo>
                    <a:pt x="271700" y="127750"/>
                  </a:lnTo>
                  <a:lnTo>
                    <a:pt x="281005" y="122337"/>
                  </a:lnTo>
                  <a:lnTo>
                    <a:pt x="285750" y="125080"/>
                  </a:lnTo>
                  <a:lnTo>
                    <a:pt x="285750" y="124487"/>
                  </a:lnTo>
                  <a:lnTo>
                    <a:pt x="281524" y="122040"/>
                  </a:lnTo>
                  <a:lnTo>
                    <a:pt x="285750" y="119594"/>
                  </a:lnTo>
                  <a:lnTo>
                    <a:pt x="285750" y="119038"/>
                  </a:lnTo>
                  <a:lnTo>
                    <a:pt x="281005" y="121744"/>
                  </a:lnTo>
                  <a:lnTo>
                    <a:pt x="271700" y="116369"/>
                  </a:lnTo>
                  <a:lnTo>
                    <a:pt x="281005" y="110993"/>
                  </a:lnTo>
                  <a:lnTo>
                    <a:pt x="285750" y="113736"/>
                  </a:lnTo>
                  <a:lnTo>
                    <a:pt x="285750" y="113143"/>
                  </a:lnTo>
                  <a:lnTo>
                    <a:pt x="281524" y="110697"/>
                  </a:lnTo>
                  <a:lnTo>
                    <a:pt x="285750" y="108250"/>
                  </a:lnTo>
                  <a:lnTo>
                    <a:pt x="285750" y="107657"/>
                  </a:lnTo>
                  <a:lnTo>
                    <a:pt x="281005" y="110400"/>
                  </a:lnTo>
                  <a:lnTo>
                    <a:pt x="271700" y="105025"/>
                  </a:lnTo>
                  <a:lnTo>
                    <a:pt x="281005" y="99612"/>
                  </a:lnTo>
                  <a:lnTo>
                    <a:pt x="285750" y="102355"/>
                  </a:lnTo>
                  <a:lnTo>
                    <a:pt x="285750" y="101762"/>
                  </a:lnTo>
                  <a:lnTo>
                    <a:pt x="281524" y="99353"/>
                  </a:lnTo>
                  <a:lnTo>
                    <a:pt x="285750" y="96906"/>
                  </a:lnTo>
                  <a:lnTo>
                    <a:pt x="285750" y="96313"/>
                  </a:lnTo>
                  <a:lnTo>
                    <a:pt x="281005" y="99056"/>
                  </a:lnTo>
                  <a:lnTo>
                    <a:pt x="271700" y="93643"/>
                  </a:lnTo>
                  <a:lnTo>
                    <a:pt x="281005" y="88268"/>
                  </a:lnTo>
                  <a:lnTo>
                    <a:pt x="285750" y="91011"/>
                  </a:lnTo>
                  <a:lnTo>
                    <a:pt x="285750" y="90418"/>
                  </a:lnTo>
                  <a:lnTo>
                    <a:pt x="281524" y="87971"/>
                  </a:lnTo>
                  <a:lnTo>
                    <a:pt x="285750" y="85525"/>
                  </a:lnTo>
                  <a:lnTo>
                    <a:pt x="285750" y="84932"/>
                  </a:lnTo>
                  <a:lnTo>
                    <a:pt x="281005" y="87675"/>
                  </a:lnTo>
                  <a:lnTo>
                    <a:pt x="271700" y="82299"/>
                  </a:lnTo>
                  <a:lnTo>
                    <a:pt x="281005" y="76924"/>
                  </a:lnTo>
                  <a:lnTo>
                    <a:pt x="285750" y="79630"/>
                  </a:lnTo>
                  <a:lnTo>
                    <a:pt x="285750" y="79074"/>
                  </a:lnTo>
                  <a:lnTo>
                    <a:pt x="281524" y="76627"/>
                  </a:lnTo>
                  <a:lnTo>
                    <a:pt x="285750" y="74181"/>
                  </a:lnTo>
                  <a:lnTo>
                    <a:pt x="285750" y="73588"/>
                  </a:lnTo>
                  <a:lnTo>
                    <a:pt x="281005" y="76331"/>
                  </a:lnTo>
                  <a:lnTo>
                    <a:pt x="271700" y="70956"/>
                  </a:lnTo>
                  <a:lnTo>
                    <a:pt x="281005" y="65543"/>
                  </a:lnTo>
                  <a:lnTo>
                    <a:pt x="285750" y="68286"/>
                  </a:lnTo>
                  <a:lnTo>
                    <a:pt x="285750" y="67693"/>
                  </a:lnTo>
                  <a:lnTo>
                    <a:pt x="281524" y="65246"/>
                  </a:lnTo>
                  <a:lnTo>
                    <a:pt x="285750" y="62800"/>
                  </a:lnTo>
                  <a:lnTo>
                    <a:pt x="285750" y="62244"/>
                  </a:lnTo>
                  <a:lnTo>
                    <a:pt x="281005" y="64950"/>
                  </a:lnTo>
                  <a:lnTo>
                    <a:pt x="271700" y="59574"/>
                  </a:lnTo>
                  <a:lnTo>
                    <a:pt x="281005" y="54199"/>
                  </a:lnTo>
                  <a:lnTo>
                    <a:pt x="285750" y="56942"/>
                  </a:lnTo>
                  <a:lnTo>
                    <a:pt x="285750" y="56349"/>
                  </a:lnTo>
                  <a:lnTo>
                    <a:pt x="281524" y="53902"/>
                  </a:lnTo>
                  <a:lnTo>
                    <a:pt x="285750" y="51456"/>
                  </a:lnTo>
                  <a:lnTo>
                    <a:pt x="285750" y="50863"/>
                  </a:lnTo>
                  <a:lnTo>
                    <a:pt x="281005" y="53606"/>
                  </a:lnTo>
                  <a:lnTo>
                    <a:pt x="271700" y="48230"/>
                  </a:lnTo>
                  <a:lnTo>
                    <a:pt x="281005" y="42818"/>
                  </a:lnTo>
                  <a:lnTo>
                    <a:pt x="285750" y="45561"/>
                  </a:lnTo>
                  <a:lnTo>
                    <a:pt x="285750" y="44968"/>
                  </a:lnTo>
                  <a:lnTo>
                    <a:pt x="281524" y="42521"/>
                  </a:lnTo>
                  <a:lnTo>
                    <a:pt x="285750" y="40112"/>
                  </a:lnTo>
                  <a:lnTo>
                    <a:pt x="285750" y="39519"/>
                  </a:lnTo>
                  <a:lnTo>
                    <a:pt x="281005" y="42262"/>
                  </a:lnTo>
                  <a:lnTo>
                    <a:pt x="271700" y="36849"/>
                  </a:lnTo>
                  <a:lnTo>
                    <a:pt x="281005" y="31474"/>
                  </a:lnTo>
                  <a:lnTo>
                    <a:pt x="285750" y="34217"/>
                  </a:lnTo>
                  <a:lnTo>
                    <a:pt x="285750" y="33624"/>
                  </a:lnTo>
                  <a:lnTo>
                    <a:pt x="281524" y="31177"/>
                  </a:lnTo>
                  <a:lnTo>
                    <a:pt x="285750" y="28731"/>
                  </a:lnTo>
                  <a:lnTo>
                    <a:pt x="285750" y="28138"/>
                  </a:lnTo>
                  <a:lnTo>
                    <a:pt x="281005" y="30881"/>
                  </a:lnTo>
                  <a:lnTo>
                    <a:pt x="271700" y="25505"/>
                  </a:lnTo>
                  <a:lnTo>
                    <a:pt x="281005" y="20130"/>
                  </a:lnTo>
                  <a:lnTo>
                    <a:pt x="285750" y="22836"/>
                  </a:lnTo>
                  <a:lnTo>
                    <a:pt x="285750" y="22243"/>
                  </a:lnTo>
                  <a:lnTo>
                    <a:pt x="281524" y="19833"/>
                  </a:lnTo>
                  <a:lnTo>
                    <a:pt x="285750" y="17387"/>
                  </a:lnTo>
                  <a:lnTo>
                    <a:pt x="285750" y="16794"/>
                  </a:lnTo>
                  <a:lnTo>
                    <a:pt x="281005" y="19537"/>
                  </a:lnTo>
                  <a:lnTo>
                    <a:pt x="271700" y="14124"/>
                  </a:lnTo>
                  <a:lnTo>
                    <a:pt x="281005" y="8749"/>
                  </a:lnTo>
                  <a:lnTo>
                    <a:pt x="285750" y="11492"/>
                  </a:lnTo>
                  <a:lnTo>
                    <a:pt x="285750" y="10899"/>
                  </a:lnTo>
                  <a:lnTo>
                    <a:pt x="281524" y="8452"/>
                  </a:lnTo>
                  <a:lnTo>
                    <a:pt x="285750" y="6006"/>
                  </a:lnTo>
                  <a:lnTo>
                    <a:pt x="285750" y="5450"/>
                  </a:lnTo>
                  <a:lnTo>
                    <a:pt x="281005" y="8156"/>
                  </a:lnTo>
                  <a:lnTo>
                    <a:pt x="271700" y="2780"/>
                  </a:lnTo>
                  <a:lnTo>
                    <a:pt x="276482" y="0"/>
                  </a:lnTo>
                  <a:lnTo>
                    <a:pt x="275444" y="0"/>
                  </a:lnTo>
                  <a:lnTo>
                    <a:pt x="271181" y="2484"/>
                  </a:lnTo>
                  <a:lnTo>
                    <a:pt x="266880" y="0"/>
                  </a:lnTo>
                  <a:lnTo>
                    <a:pt x="265879" y="0"/>
                  </a:lnTo>
                  <a:lnTo>
                    <a:pt x="270662" y="2780"/>
                  </a:lnTo>
                  <a:lnTo>
                    <a:pt x="261357" y="8156"/>
                  </a:lnTo>
                  <a:lnTo>
                    <a:pt x="252015" y="2780"/>
                  </a:lnTo>
                  <a:lnTo>
                    <a:pt x="256797" y="0"/>
                  </a:lnTo>
                  <a:lnTo>
                    <a:pt x="255796" y="0"/>
                  </a:lnTo>
                  <a:lnTo>
                    <a:pt x="251496" y="2484"/>
                  </a:lnTo>
                  <a:lnTo>
                    <a:pt x="247232" y="0"/>
                  </a:lnTo>
                  <a:lnTo>
                    <a:pt x="246194" y="0"/>
                  </a:lnTo>
                  <a:lnTo>
                    <a:pt x="250977" y="2780"/>
                  </a:lnTo>
                  <a:lnTo>
                    <a:pt x="241672" y="8156"/>
                  </a:lnTo>
                  <a:lnTo>
                    <a:pt x="232329" y="2780"/>
                  </a:lnTo>
                  <a:lnTo>
                    <a:pt x="237112" y="0"/>
                  </a:lnTo>
                  <a:lnTo>
                    <a:pt x="236111" y="0"/>
                  </a:lnTo>
                  <a:lnTo>
                    <a:pt x="231810" y="2484"/>
                  </a:lnTo>
                  <a:lnTo>
                    <a:pt x="227547" y="0"/>
                  </a:lnTo>
                  <a:lnTo>
                    <a:pt x="226546" y="0"/>
                  </a:lnTo>
                  <a:lnTo>
                    <a:pt x="231328" y="2780"/>
                  </a:lnTo>
                  <a:lnTo>
                    <a:pt x="221986" y="8156"/>
                  </a:lnTo>
                  <a:lnTo>
                    <a:pt x="212644" y="2780"/>
                  </a:lnTo>
                  <a:lnTo>
                    <a:pt x="217464" y="0"/>
                  </a:lnTo>
                  <a:lnTo>
                    <a:pt x="216426" y="0"/>
                  </a:lnTo>
                  <a:lnTo>
                    <a:pt x="212162" y="2484"/>
                  </a:lnTo>
                  <a:lnTo>
                    <a:pt x="207862" y="0"/>
                  </a:lnTo>
                  <a:lnTo>
                    <a:pt x="206861" y="0"/>
                  </a:lnTo>
                  <a:lnTo>
                    <a:pt x="211643" y="2780"/>
                  </a:lnTo>
                  <a:lnTo>
                    <a:pt x="202301" y="8156"/>
                  </a:lnTo>
                  <a:lnTo>
                    <a:pt x="192996" y="2780"/>
                  </a:lnTo>
                  <a:lnTo>
                    <a:pt x="197778" y="0"/>
                  </a:lnTo>
                  <a:lnTo>
                    <a:pt x="196740" y="0"/>
                  </a:lnTo>
                  <a:lnTo>
                    <a:pt x="192477" y="2484"/>
                  </a:lnTo>
                  <a:lnTo>
                    <a:pt x="188177" y="0"/>
                  </a:lnTo>
                  <a:lnTo>
                    <a:pt x="187176" y="0"/>
                  </a:lnTo>
                  <a:lnTo>
                    <a:pt x="191958" y="2780"/>
                  </a:lnTo>
                  <a:lnTo>
                    <a:pt x="182653" y="8156"/>
                  </a:lnTo>
                  <a:lnTo>
                    <a:pt x="173311" y="2780"/>
                  </a:lnTo>
                  <a:lnTo>
                    <a:pt x="178093" y="0"/>
                  </a:lnTo>
                  <a:lnTo>
                    <a:pt x="177092" y="0"/>
                  </a:lnTo>
                  <a:lnTo>
                    <a:pt x="172792" y="2484"/>
                  </a:lnTo>
                  <a:lnTo>
                    <a:pt x="168529" y="0"/>
                  </a:lnTo>
                  <a:lnTo>
                    <a:pt x="167491" y="0"/>
                  </a:lnTo>
                  <a:lnTo>
                    <a:pt x="172310" y="2780"/>
                  </a:lnTo>
                  <a:lnTo>
                    <a:pt x="162968" y="8156"/>
                  </a:lnTo>
                  <a:lnTo>
                    <a:pt x="153626" y="2780"/>
                  </a:lnTo>
                  <a:lnTo>
                    <a:pt x="158408" y="0"/>
                  </a:lnTo>
                  <a:lnTo>
                    <a:pt x="157407" y="0"/>
                  </a:lnTo>
                  <a:lnTo>
                    <a:pt x="153144" y="2484"/>
                  </a:lnTo>
                  <a:lnTo>
                    <a:pt x="148844" y="0"/>
                  </a:lnTo>
                  <a:lnTo>
                    <a:pt x="147843" y="0"/>
                  </a:lnTo>
                  <a:lnTo>
                    <a:pt x="152625" y="2780"/>
                  </a:lnTo>
                  <a:lnTo>
                    <a:pt x="143283" y="8156"/>
                  </a:lnTo>
                  <a:lnTo>
                    <a:pt x="133978" y="2780"/>
                  </a:lnTo>
                  <a:lnTo>
                    <a:pt x="138760" y="0"/>
                  </a:lnTo>
                  <a:lnTo>
                    <a:pt x="137722" y="0"/>
                  </a:lnTo>
                  <a:lnTo>
                    <a:pt x="133459" y="2484"/>
                  </a:lnTo>
                  <a:lnTo>
                    <a:pt x="129158" y="0"/>
                  </a:lnTo>
                  <a:lnTo>
                    <a:pt x="128157" y="0"/>
                  </a:lnTo>
                  <a:lnTo>
                    <a:pt x="132940" y="2780"/>
                  </a:lnTo>
                  <a:lnTo>
                    <a:pt x="123598" y="8156"/>
                  </a:lnTo>
                  <a:lnTo>
                    <a:pt x="114293" y="2780"/>
                  </a:lnTo>
                  <a:lnTo>
                    <a:pt x="119075" y="0"/>
                  </a:lnTo>
                  <a:lnTo>
                    <a:pt x="118074" y="0"/>
                  </a:lnTo>
                  <a:lnTo>
                    <a:pt x="113774" y="2484"/>
                  </a:lnTo>
                  <a:lnTo>
                    <a:pt x="109510" y="0"/>
                  </a:lnTo>
                  <a:lnTo>
                    <a:pt x="108472" y="0"/>
                  </a:lnTo>
                  <a:lnTo>
                    <a:pt x="113255" y="2780"/>
                  </a:lnTo>
                  <a:lnTo>
                    <a:pt x="103950" y="8156"/>
                  </a:lnTo>
                  <a:lnTo>
                    <a:pt x="94607" y="2780"/>
                  </a:lnTo>
                  <a:lnTo>
                    <a:pt x="99390" y="0"/>
                  </a:lnTo>
                  <a:lnTo>
                    <a:pt x="98389" y="0"/>
                  </a:lnTo>
                  <a:lnTo>
                    <a:pt x="94088" y="2484"/>
                  </a:lnTo>
                  <a:lnTo>
                    <a:pt x="89825" y="0"/>
                  </a:lnTo>
                  <a:lnTo>
                    <a:pt x="88787" y="0"/>
                  </a:lnTo>
                  <a:lnTo>
                    <a:pt x="93606" y="2780"/>
                  </a:lnTo>
                  <a:lnTo>
                    <a:pt x="84264" y="8156"/>
                  </a:lnTo>
                  <a:lnTo>
                    <a:pt x="74922" y="2780"/>
                  </a:lnTo>
                  <a:lnTo>
                    <a:pt x="79742" y="0"/>
                  </a:lnTo>
                  <a:lnTo>
                    <a:pt x="78704" y="0"/>
                  </a:lnTo>
                  <a:lnTo>
                    <a:pt x="74440" y="2484"/>
                  </a:lnTo>
                  <a:lnTo>
                    <a:pt x="70140" y="0"/>
                  </a:lnTo>
                  <a:lnTo>
                    <a:pt x="69139" y="0"/>
                  </a:lnTo>
                  <a:lnTo>
                    <a:pt x="73921" y="2780"/>
                  </a:lnTo>
                  <a:lnTo>
                    <a:pt x="64579" y="8156"/>
                  </a:lnTo>
                  <a:lnTo>
                    <a:pt x="55274" y="2780"/>
                  </a:lnTo>
                  <a:lnTo>
                    <a:pt x="60056" y="0"/>
                  </a:lnTo>
                  <a:lnTo>
                    <a:pt x="59018" y="0"/>
                  </a:lnTo>
                  <a:lnTo>
                    <a:pt x="54755" y="2484"/>
                  </a:lnTo>
                  <a:lnTo>
                    <a:pt x="50455" y="0"/>
                  </a:lnTo>
                  <a:lnTo>
                    <a:pt x="49454" y="0"/>
                  </a:lnTo>
                  <a:lnTo>
                    <a:pt x="54236" y="2780"/>
                  </a:lnTo>
                  <a:lnTo>
                    <a:pt x="44931" y="8156"/>
                  </a:lnTo>
                  <a:lnTo>
                    <a:pt x="35589" y="2780"/>
                  </a:lnTo>
                  <a:lnTo>
                    <a:pt x="40371" y="0"/>
                  </a:lnTo>
                  <a:lnTo>
                    <a:pt x="39370" y="0"/>
                  </a:lnTo>
                  <a:lnTo>
                    <a:pt x="35070" y="2484"/>
                  </a:lnTo>
                  <a:lnTo>
                    <a:pt x="30807" y="0"/>
                  </a:lnTo>
                  <a:lnTo>
                    <a:pt x="29769" y="0"/>
                  </a:lnTo>
                  <a:lnTo>
                    <a:pt x="34551" y="2780"/>
                  </a:lnTo>
                  <a:lnTo>
                    <a:pt x="25246" y="8156"/>
                  </a:lnTo>
                  <a:lnTo>
                    <a:pt x="15904" y="2780"/>
                  </a:lnTo>
                  <a:lnTo>
                    <a:pt x="20686" y="0"/>
                  </a:lnTo>
                  <a:lnTo>
                    <a:pt x="19685" y="0"/>
                  </a:lnTo>
                  <a:lnTo>
                    <a:pt x="15385" y="2484"/>
                  </a:lnTo>
                  <a:lnTo>
                    <a:pt x="11122" y="0"/>
                  </a:lnTo>
                  <a:close/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3"/>
            <p:cNvSpPr/>
            <p:nvPr/>
          </p:nvSpPr>
          <p:spPr>
            <a:xfrm>
              <a:off x="6784075" y="460682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3"/>
            <p:cNvSpPr/>
            <p:nvPr/>
          </p:nvSpPr>
          <p:spPr>
            <a:xfrm>
              <a:off x="4325275" y="4606825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3"/>
            <p:cNvSpPr/>
            <p:nvPr/>
          </p:nvSpPr>
          <p:spPr>
            <a:xfrm>
              <a:off x="3341025" y="460682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3"/>
            <p:cNvSpPr/>
            <p:nvPr/>
          </p:nvSpPr>
          <p:spPr>
            <a:xfrm>
              <a:off x="3833150" y="460682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3"/>
            <p:cNvSpPr/>
            <p:nvPr/>
          </p:nvSpPr>
          <p:spPr>
            <a:xfrm>
              <a:off x="390100" y="460682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3"/>
            <p:cNvSpPr/>
            <p:nvPr/>
          </p:nvSpPr>
          <p:spPr>
            <a:xfrm>
              <a:off x="6291950" y="460682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3"/>
            <p:cNvSpPr/>
            <p:nvPr/>
          </p:nvSpPr>
          <p:spPr>
            <a:xfrm>
              <a:off x="4816500" y="460682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84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3"/>
            <p:cNvSpPr/>
            <p:nvPr/>
          </p:nvSpPr>
          <p:spPr>
            <a:xfrm>
              <a:off x="5308625" y="460682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47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3"/>
            <p:cNvSpPr/>
            <p:nvPr/>
          </p:nvSpPr>
          <p:spPr>
            <a:xfrm>
              <a:off x="5800750" y="460682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3"/>
                  </a:lnTo>
                  <a:lnTo>
                    <a:pt x="9305" y="0"/>
                  </a:lnTo>
                  <a:lnTo>
                    <a:pt x="18648" y="5413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3"/>
            <p:cNvSpPr/>
            <p:nvPr/>
          </p:nvSpPr>
          <p:spPr>
            <a:xfrm>
              <a:off x="882225" y="4606825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3"/>
            <p:cNvSpPr/>
            <p:nvPr/>
          </p:nvSpPr>
          <p:spPr>
            <a:xfrm>
              <a:off x="1373450" y="460682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84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3"/>
            <p:cNvSpPr/>
            <p:nvPr/>
          </p:nvSpPr>
          <p:spPr>
            <a:xfrm>
              <a:off x="1865575" y="460682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47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3"/>
            <p:cNvSpPr/>
            <p:nvPr/>
          </p:nvSpPr>
          <p:spPr>
            <a:xfrm>
              <a:off x="2357700" y="460682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3"/>
                  </a:lnTo>
                  <a:lnTo>
                    <a:pt x="9305" y="0"/>
                  </a:lnTo>
                  <a:lnTo>
                    <a:pt x="18648" y="5413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3"/>
            <p:cNvSpPr/>
            <p:nvPr/>
          </p:nvSpPr>
          <p:spPr>
            <a:xfrm>
              <a:off x="2848900" y="460682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3"/>
            <p:cNvSpPr/>
            <p:nvPr/>
          </p:nvSpPr>
          <p:spPr>
            <a:xfrm>
              <a:off x="3587550" y="446502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8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3"/>
            <p:cNvSpPr/>
            <p:nvPr/>
          </p:nvSpPr>
          <p:spPr>
            <a:xfrm>
              <a:off x="4078750" y="4465025"/>
              <a:ext cx="467150" cy="269725"/>
            </a:xfrm>
            <a:custGeom>
              <a:avLst/>
              <a:gdLst/>
              <a:ahLst/>
              <a:cxnLst/>
              <a:rect l="l" t="t" r="r" b="b"/>
              <a:pathLst>
                <a:path w="18686" h="10789" fill="none" extrusionOk="0">
                  <a:moveTo>
                    <a:pt x="9343" y="10788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3"/>
            <p:cNvSpPr/>
            <p:nvPr/>
          </p:nvSpPr>
          <p:spPr>
            <a:xfrm>
              <a:off x="6538475" y="446502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8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3"/>
            <p:cNvSpPr/>
            <p:nvPr/>
          </p:nvSpPr>
          <p:spPr>
            <a:xfrm>
              <a:off x="4570900" y="446502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8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47" y="5376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3"/>
            <p:cNvSpPr/>
            <p:nvPr/>
          </p:nvSpPr>
          <p:spPr>
            <a:xfrm>
              <a:off x="5063025" y="446502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8"/>
                  </a:moveTo>
                  <a:lnTo>
                    <a:pt x="0" y="5376"/>
                  </a:lnTo>
                  <a:lnTo>
                    <a:pt x="9305" y="0"/>
                  </a:lnTo>
                  <a:lnTo>
                    <a:pt x="18647" y="5376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3"/>
            <p:cNvSpPr/>
            <p:nvPr/>
          </p:nvSpPr>
          <p:spPr>
            <a:xfrm>
              <a:off x="5554225" y="446502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8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84" y="5376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3"/>
            <p:cNvSpPr/>
            <p:nvPr/>
          </p:nvSpPr>
          <p:spPr>
            <a:xfrm>
              <a:off x="6046350" y="446502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8"/>
                  </a:moveTo>
                  <a:lnTo>
                    <a:pt x="0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3"/>
            <p:cNvSpPr/>
            <p:nvPr/>
          </p:nvSpPr>
          <p:spPr>
            <a:xfrm>
              <a:off x="2603300" y="446502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8"/>
                  </a:moveTo>
                  <a:lnTo>
                    <a:pt x="0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3"/>
            <p:cNvSpPr/>
            <p:nvPr/>
          </p:nvSpPr>
          <p:spPr>
            <a:xfrm>
              <a:off x="3095425" y="446502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8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3"/>
            <p:cNvSpPr/>
            <p:nvPr/>
          </p:nvSpPr>
          <p:spPr>
            <a:xfrm>
              <a:off x="635700" y="4465025"/>
              <a:ext cx="467150" cy="269725"/>
            </a:xfrm>
            <a:custGeom>
              <a:avLst/>
              <a:gdLst/>
              <a:ahLst/>
              <a:cxnLst/>
              <a:rect l="l" t="t" r="r" b="b"/>
              <a:pathLst>
                <a:path w="18686" h="10789" fill="none" extrusionOk="0">
                  <a:moveTo>
                    <a:pt x="9343" y="10788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3"/>
            <p:cNvSpPr/>
            <p:nvPr/>
          </p:nvSpPr>
          <p:spPr>
            <a:xfrm>
              <a:off x="1127850" y="446502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8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47" y="5376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3"/>
            <p:cNvSpPr/>
            <p:nvPr/>
          </p:nvSpPr>
          <p:spPr>
            <a:xfrm>
              <a:off x="1619975" y="446502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8"/>
                  </a:moveTo>
                  <a:lnTo>
                    <a:pt x="0" y="5376"/>
                  </a:lnTo>
                  <a:lnTo>
                    <a:pt x="9305" y="0"/>
                  </a:lnTo>
                  <a:lnTo>
                    <a:pt x="18647" y="5376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3"/>
            <p:cNvSpPr/>
            <p:nvPr/>
          </p:nvSpPr>
          <p:spPr>
            <a:xfrm>
              <a:off x="2111175" y="446502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8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84" y="5376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3"/>
            <p:cNvSpPr/>
            <p:nvPr/>
          </p:nvSpPr>
          <p:spPr>
            <a:xfrm>
              <a:off x="3833150" y="43232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3"/>
            <p:cNvSpPr/>
            <p:nvPr/>
          </p:nvSpPr>
          <p:spPr>
            <a:xfrm>
              <a:off x="5308625" y="43232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47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3"/>
            <p:cNvSpPr/>
            <p:nvPr/>
          </p:nvSpPr>
          <p:spPr>
            <a:xfrm>
              <a:off x="5800750" y="43232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6"/>
                  </a:lnTo>
                  <a:lnTo>
                    <a:pt x="9305" y="0"/>
                  </a:lnTo>
                  <a:lnTo>
                    <a:pt x="18648" y="5376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3"/>
            <p:cNvSpPr/>
            <p:nvPr/>
          </p:nvSpPr>
          <p:spPr>
            <a:xfrm>
              <a:off x="6291950" y="43232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0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3"/>
            <p:cNvSpPr/>
            <p:nvPr/>
          </p:nvSpPr>
          <p:spPr>
            <a:xfrm>
              <a:off x="2848900" y="43232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0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3"/>
            <p:cNvSpPr/>
            <p:nvPr/>
          </p:nvSpPr>
          <p:spPr>
            <a:xfrm>
              <a:off x="3341025" y="43232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3"/>
            <p:cNvSpPr/>
            <p:nvPr/>
          </p:nvSpPr>
          <p:spPr>
            <a:xfrm>
              <a:off x="4325275" y="4323225"/>
              <a:ext cx="466225" cy="268775"/>
            </a:xfrm>
            <a:custGeom>
              <a:avLst/>
              <a:gdLst/>
              <a:ahLst/>
              <a:cxnLst/>
              <a:rect l="l" t="t" r="r" b="b"/>
              <a:pathLst>
                <a:path w="18649" h="10751" fill="none" extrusionOk="0">
                  <a:moveTo>
                    <a:pt x="9306" y="10751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3"/>
            <p:cNvSpPr/>
            <p:nvPr/>
          </p:nvSpPr>
          <p:spPr>
            <a:xfrm>
              <a:off x="4816500" y="43232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84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3"/>
            <p:cNvSpPr/>
            <p:nvPr/>
          </p:nvSpPr>
          <p:spPr>
            <a:xfrm>
              <a:off x="6784075" y="43232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3"/>
            <p:cNvSpPr/>
            <p:nvPr/>
          </p:nvSpPr>
          <p:spPr>
            <a:xfrm>
              <a:off x="1373450" y="43232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84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3"/>
            <p:cNvSpPr/>
            <p:nvPr/>
          </p:nvSpPr>
          <p:spPr>
            <a:xfrm>
              <a:off x="1865575" y="43232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47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3"/>
            <p:cNvSpPr/>
            <p:nvPr/>
          </p:nvSpPr>
          <p:spPr>
            <a:xfrm>
              <a:off x="2357700" y="43232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6"/>
                  </a:lnTo>
                  <a:lnTo>
                    <a:pt x="9305" y="0"/>
                  </a:lnTo>
                  <a:lnTo>
                    <a:pt x="18648" y="5376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3"/>
            <p:cNvSpPr/>
            <p:nvPr/>
          </p:nvSpPr>
          <p:spPr>
            <a:xfrm>
              <a:off x="882225" y="4323225"/>
              <a:ext cx="466225" cy="268775"/>
            </a:xfrm>
            <a:custGeom>
              <a:avLst/>
              <a:gdLst/>
              <a:ahLst/>
              <a:cxnLst/>
              <a:rect l="l" t="t" r="r" b="b"/>
              <a:pathLst>
                <a:path w="18649" h="10751" fill="none" extrusionOk="0">
                  <a:moveTo>
                    <a:pt x="9306" y="10751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3"/>
            <p:cNvSpPr/>
            <p:nvPr/>
          </p:nvSpPr>
          <p:spPr>
            <a:xfrm>
              <a:off x="390100" y="43232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3"/>
            <p:cNvSpPr/>
            <p:nvPr/>
          </p:nvSpPr>
          <p:spPr>
            <a:xfrm>
              <a:off x="5554225" y="41814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84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3"/>
            <p:cNvSpPr/>
            <p:nvPr/>
          </p:nvSpPr>
          <p:spPr>
            <a:xfrm>
              <a:off x="6046350" y="41814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0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3"/>
            <p:cNvSpPr/>
            <p:nvPr/>
          </p:nvSpPr>
          <p:spPr>
            <a:xfrm>
              <a:off x="3095425" y="41814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3"/>
            <p:cNvSpPr/>
            <p:nvPr/>
          </p:nvSpPr>
          <p:spPr>
            <a:xfrm>
              <a:off x="3587550" y="41814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3"/>
            <p:cNvSpPr/>
            <p:nvPr/>
          </p:nvSpPr>
          <p:spPr>
            <a:xfrm>
              <a:off x="4078750" y="4181425"/>
              <a:ext cx="467150" cy="268775"/>
            </a:xfrm>
            <a:custGeom>
              <a:avLst/>
              <a:gdLst/>
              <a:ahLst/>
              <a:cxnLst/>
              <a:rect l="l" t="t" r="r" b="b"/>
              <a:pathLst>
                <a:path w="18686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3"/>
            <p:cNvSpPr/>
            <p:nvPr/>
          </p:nvSpPr>
          <p:spPr>
            <a:xfrm>
              <a:off x="4570900" y="41814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47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3"/>
            <p:cNvSpPr/>
            <p:nvPr/>
          </p:nvSpPr>
          <p:spPr>
            <a:xfrm>
              <a:off x="5063025" y="41814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6"/>
                  </a:lnTo>
                  <a:lnTo>
                    <a:pt x="9305" y="0"/>
                  </a:lnTo>
                  <a:lnTo>
                    <a:pt x="18647" y="5376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3"/>
            <p:cNvSpPr/>
            <p:nvPr/>
          </p:nvSpPr>
          <p:spPr>
            <a:xfrm>
              <a:off x="6538475" y="41814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3"/>
            <p:cNvSpPr/>
            <p:nvPr/>
          </p:nvSpPr>
          <p:spPr>
            <a:xfrm>
              <a:off x="1127850" y="41814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47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3"/>
            <p:cNvSpPr/>
            <p:nvPr/>
          </p:nvSpPr>
          <p:spPr>
            <a:xfrm>
              <a:off x="1619975" y="41814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6"/>
                  </a:lnTo>
                  <a:lnTo>
                    <a:pt x="9305" y="0"/>
                  </a:lnTo>
                  <a:lnTo>
                    <a:pt x="18647" y="5376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3"/>
            <p:cNvSpPr/>
            <p:nvPr/>
          </p:nvSpPr>
          <p:spPr>
            <a:xfrm>
              <a:off x="2111175" y="41814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84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3"/>
            <p:cNvSpPr/>
            <p:nvPr/>
          </p:nvSpPr>
          <p:spPr>
            <a:xfrm>
              <a:off x="2603300" y="41814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0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3"/>
            <p:cNvSpPr/>
            <p:nvPr/>
          </p:nvSpPr>
          <p:spPr>
            <a:xfrm>
              <a:off x="635700" y="4181425"/>
              <a:ext cx="467150" cy="268775"/>
            </a:xfrm>
            <a:custGeom>
              <a:avLst/>
              <a:gdLst/>
              <a:ahLst/>
              <a:cxnLst/>
              <a:rect l="l" t="t" r="r" b="b"/>
              <a:pathLst>
                <a:path w="18686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3"/>
            <p:cNvSpPr/>
            <p:nvPr/>
          </p:nvSpPr>
          <p:spPr>
            <a:xfrm>
              <a:off x="3341025" y="40387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3"/>
            <p:cNvSpPr/>
            <p:nvPr/>
          </p:nvSpPr>
          <p:spPr>
            <a:xfrm>
              <a:off x="4325275" y="4038700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3"/>
            <p:cNvSpPr/>
            <p:nvPr/>
          </p:nvSpPr>
          <p:spPr>
            <a:xfrm>
              <a:off x="4816500" y="40387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84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3"/>
            <p:cNvSpPr/>
            <p:nvPr/>
          </p:nvSpPr>
          <p:spPr>
            <a:xfrm>
              <a:off x="5308625" y="40387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47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3"/>
            <p:cNvSpPr/>
            <p:nvPr/>
          </p:nvSpPr>
          <p:spPr>
            <a:xfrm>
              <a:off x="5800750" y="40387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3"/>
                  </a:lnTo>
                  <a:lnTo>
                    <a:pt x="9305" y="0"/>
                  </a:lnTo>
                  <a:lnTo>
                    <a:pt x="18648" y="5413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3"/>
            <p:cNvSpPr/>
            <p:nvPr/>
          </p:nvSpPr>
          <p:spPr>
            <a:xfrm>
              <a:off x="6291950" y="40387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3"/>
            <p:cNvSpPr/>
            <p:nvPr/>
          </p:nvSpPr>
          <p:spPr>
            <a:xfrm>
              <a:off x="6784075" y="40387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3"/>
            <p:cNvSpPr/>
            <p:nvPr/>
          </p:nvSpPr>
          <p:spPr>
            <a:xfrm>
              <a:off x="1865575" y="40387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47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3"/>
            <p:cNvSpPr/>
            <p:nvPr/>
          </p:nvSpPr>
          <p:spPr>
            <a:xfrm>
              <a:off x="2357700" y="40387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3"/>
                  </a:lnTo>
                  <a:lnTo>
                    <a:pt x="9305" y="0"/>
                  </a:lnTo>
                  <a:lnTo>
                    <a:pt x="18648" y="5413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3"/>
            <p:cNvSpPr/>
            <p:nvPr/>
          </p:nvSpPr>
          <p:spPr>
            <a:xfrm>
              <a:off x="2848900" y="40387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3"/>
            <p:cNvSpPr/>
            <p:nvPr/>
          </p:nvSpPr>
          <p:spPr>
            <a:xfrm>
              <a:off x="882225" y="4038700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3"/>
            <p:cNvSpPr/>
            <p:nvPr/>
          </p:nvSpPr>
          <p:spPr>
            <a:xfrm>
              <a:off x="1373450" y="40387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84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3"/>
            <p:cNvSpPr/>
            <p:nvPr/>
          </p:nvSpPr>
          <p:spPr>
            <a:xfrm>
              <a:off x="3833150" y="40387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3"/>
            <p:cNvSpPr/>
            <p:nvPr/>
          </p:nvSpPr>
          <p:spPr>
            <a:xfrm>
              <a:off x="390100" y="40387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3"/>
            <p:cNvSpPr/>
            <p:nvPr/>
          </p:nvSpPr>
          <p:spPr>
            <a:xfrm>
              <a:off x="4570900" y="38969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47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3"/>
            <p:cNvSpPr/>
            <p:nvPr/>
          </p:nvSpPr>
          <p:spPr>
            <a:xfrm>
              <a:off x="5063025" y="38969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3"/>
                  </a:lnTo>
                  <a:lnTo>
                    <a:pt x="9305" y="0"/>
                  </a:lnTo>
                  <a:lnTo>
                    <a:pt x="18647" y="5413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3"/>
            <p:cNvSpPr/>
            <p:nvPr/>
          </p:nvSpPr>
          <p:spPr>
            <a:xfrm>
              <a:off x="5554225" y="38969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84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3"/>
            <p:cNvSpPr/>
            <p:nvPr/>
          </p:nvSpPr>
          <p:spPr>
            <a:xfrm>
              <a:off x="1619975" y="38969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3"/>
                  </a:lnTo>
                  <a:lnTo>
                    <a:pt x="9305" y="0"/>
                  </a:lnTo>
                  <a:lnTo>
                    <a:pt x="18647" y="5413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3"/>
            <p:cNvSpPr/>
            <p:nvPr/>
          </p:nvSpPr>
          <p:spPr>
            <a:xfrm>
              <a:off x="2111175" y="38969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84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3"/>
            <p:cNvSpPr/>
            <p:nvPr/>
          </p:nvSpPr>
          <p:spPr>
            <a:xfrm>
              <a:off x="2603300" y="38969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0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3"/>
            <p:cNvSpPr/>
            <p:nvPr/>
          </p:nvSpPr>
          <p:spPr>
            <a:xfrm>
              <a:off x="3095425" y="38969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3"/>
            <p:cNvSpPr/>
            <p:nvPr/>
          </p:nvSpPr>
          <p:spPr>
            <a:xfrm>
              <a:off x="6046350" y="38969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0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3"/>
            <p:cNvSpPr/>
            <p:nvPr/>
          </p:nvSpPr>
          <p:spPr>
            <a:xfrm>
              <a:off x="6538475" y="38969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3"/>
            <p:cNvSpPr/>
            <p:nvPr/>
          </p:nvSpPr>
          <p:spPr>
            <a:xfrm>
              <a:off x="1127850" y="38969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47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3"/>
            <p:cNvSpPr/>
            <p:nvPr/>
          </p:nvSpPr>
          <p:spPr>
            <a:xfrm>
              <a:off x="4078750" y="3896900"/>
              <a:ext cx="467150" cy="269700"/>
            </a:xfrm>
            <a:custGeom>
              <a:avLst/>
              <a:gdLst/>
              <a:ahLst/>
              <a:cxnLst/>
              <a:rect l="l" t="t" r="r" b="b"/>
              <a:pathLst>
                <a:path w="18686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3"/>
            <p:cNvSpPr/>
            <p:nvPr/>
          </p:nvSpPr>
          <p:spPr>
            <a:xfrm>
              <a:off x="635700" y="3896900"/>
              <a:ext cx="467150" cy="269700"/>
            </a:xfrm>
            <a:custGeom>
              <a:avLst/>
              <a:gdLst/>
              <a:ahLst/>
              <a:cxnLst/>
              <a:rect l="l" t="t" r="r" b="b"/>
              <a:pathLst>
                <a:path w="18686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3"/>
            <p:cNvSpPr/>
            <p:nvPr/>
          </p:nvSpPr>
          <p:spPr>
            <a:xfrm>
              <a:off x="3587550" y="38969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3"/>
            <p:cNvSpPr/>
            <p:nvPr/>
          </p:nvSpPr>
          <p:spPr>
            <a:xfrm>
              <a:off x="4816500" y="37551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3"/>
            <p:cNvSpPr/>
            <p:nvPr/>
          </p:nvSpPr>
          <p:spPr>
            <a:xfrm>
              <a:off x="5308625" y="37551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3"/>
            <p:cNvSpPr/>
            <p:nvPr/>
          </p:nvSpPr>
          <p:spPr>
            <a:xfrm>
              <a:off x="2357700" y="37551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8" y="5375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3"/>
            <p:cNvSpPr/>
            <p:nvPr/>
          </p:nvSpPr>
          <p:spPr>
            <a:xfrm>
              <a:off x="2848900" y="37551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3"/>
            <p:cNvSpPr/>
            <p:nvPr/>
          </p:nvSpPr>
          <p:spPr>
            <a:xfrm>
              <a:off x="5800750" y="37551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8" y="5375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3"/>
            <p:cNvSpPr/>
            <p:nvPr/>
          </p:nvSpPr>
          <p:spPr>
            <a:xfrm>
              <a:off x="6291950" y="37551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3"/>
            <p:cNvSpPr/>
            <p:nvPr/>
          </p:nvSpPr>
          <p:spPr>
            <a:xfrm>
              <a:off x="6784075" y="37551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3"/>
            <p:cNvSpPr/>
            <p:nvPr/>
          </p:nvSpPr>
          <p:spPr>
            <a:xfrm>
              <a:off x="1865575" y="37551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3"/>
            <p:cNvSpPr/>
            <p:nvPr/>
          </p:nvSpPr>
          <p:spPr>
            <a:xfrm>
              <a:off x="390100" y="37551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3"/>
            <p:cNvSpPr/>
            <p:nvPr/>
          </p:nvSpPr>
          <p:spPr>
            <a:xfrm>
              <a:off x="882225" y="3755100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3"/>
            <p:cNvSpPr/>
            <p:nvPr/>
          </p:nvSpPr>
          <p:spPr>
            <a:xfrm>
              <a:off x="1373450" y="37551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3"/>
            <p:cNvSpPr/>
            <p:nvPr/>
          </p:nvSpPr>
          <p:spPr>
            <a:xfrm>
              <a:off x="3341025" y="37551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3"/>
            <p:cNvSpPr/>
            <p:nvPr/>
          </p:nvSpPr>
          <p:spPr>
            <a:xfrm>
              <a:off x="3833150" y="37551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3"/>
            <p:cNvSpPr/>
            <p:nvPr/>
          </p:nvSpPr>
          <p:spPr>
            <a:xfrm>
              <a:off x="4325275" y="3755100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3"/>
            <p:cNvSpPr/>
            <p:nvPr/>
          </p:nvSpPr>
          <p:spPr>
            <a:xfrm>
              <a:off x="2603300" y="36133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0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3"/>
            <p:cNvSpPr/>
            <p:nvPr/>
          </p:nvSpPr>
          <p:spPr>
            <a:xfrm>
              <a:off x="5063025" y="36133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6"/>
                  </a:lnTo>
                  <a:lnTo>
                    <a:pt x="9305" y="0"/>
                  </a:lnTo>
                  <a:lnTo>
                    <a:pt x="18647" y="5376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3"/>
            <p:cNvSpPr/>
            <p:nvPr/>
          </p:nvSpPr>
          <p:spPr>
            <a:xfrm>
              <a:off x="5554225" y="361330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84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3"/>
            <p:cNvSpPr/>
            <p:nvPr/>
          </p:nvSpPr>
          <p:spPr>
            <a:xfrm>
              <a:off x="6046350" y="36133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0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3"/>
            <p:cNvSpPr/>
            <p:nvPr/>
          </p:nvSpPr>
          <p:spPr>
            <a:xfrm>
              <a:off x="6538475" y="36133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3"/>
            <p:cNvSpPr/>
            <p:nvPr/>
          </p:nvSpPr>
          <p:spPr>
            <a:xfrm>
              <a:off x="2111175" y="361330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84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3"/>
            <p:cNvSpPr/>
            <p:nvPr/>
          </p:nvSpPr>
          <p:spPr>
            <a:xfrm>
              <a:off x="635700" y="3613300"/>
              <a:ext cx="467150" cy="268775"/>
            </a:xfrm>
            <a:custGeom>
              <a:avLst/>
              <a:gdLst/>
              <a:ahLst/>
              <a:cxnLst/>
              <a:rect l="l" t="t" r="r" b="b"/>
              <a:pathLst>
                <a:path w="18686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3"/>
            <p:cNvSpPr/>
            <p:nvPr/>
          </p:nvSpPr>
          <p:spPr>
            <a:xfrm>
              <a:off x="1127850" y="36133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47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3"/>
            <p:cNvSpPr/>
            <p:nvPr/>
          </p:nvSpPr>
          <p:spPr>
            <a:xfrm>
              <a:off x="1619975" y="36133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6"/>
                  </a:lnTo>
                  <a:lnTo>
                    <a:pt x="9305" y="0"/>
                  </a:lnTo>
                  <a:lnTo>
                    <a:pt x="18647" y="5376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3"/>
            <p:cNvSpPr/>
            <p:nvPr/>
          </p:nvSpPr>
          <p:spPr>
            <a:xfrm>
              <a:off x="3095425" y="36133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3"/>
            <p:cNvSpPr/>
            <p:nvPr/>
          </p:nvSpPr>
          <p:spPr>
            <a:xfrm>
              <a:off x="3587550" y="36133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3"/>
            <p:cNvSpPr/>
            <p:nvPr/>
          </p:nvSpPr>
          <p:spPr>
            <a:xfrm>
              <a:off x="4078750" y="3613300"/>
              <a:ext cx="467150" cy="268775"/>
            </a:xfrm>
            <a:custGeom>
              <a:avLst/>
              <a:gdLst/>
              <a:ahLst/>
              <a:cxnLst/>
              <a:rect l="l" t="t" r="r" b="b"/>
              <a:pathLst>
                <a:path w="18686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3"/>
            <p:cNvSpPr/>
            <p:nvPr/>
          </p:nvSpPr>
          <p:spPr>
            <a:xfrm>
              <a:off x="4570900" y="36133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47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3"/>
            <p:cNvSpPr/>
            <p:nvPr/>
          </p:nvSpPr>
          <p:spPr>
            <a:xfrm>
              <a:off x="6784075" y="347150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3"/>
            <p:cNvSpPr/>
            <p:nvPr/>
          </p:nvSpPr>
          <p:spPr>
            <a:xfrm>
              <a:off x="2357700" y="34715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6"/>
                  </a:lnTo>
                  <a:lnTo>
                    <a:pt x="9305" y="0"/>
                  </a:lnTo>
                  <a:lnTo>
                    <a:pt x="18648" y="5376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3"/>
            <p:cNvSpPr/>
            <p:nvPr/>
          </p:nvSpPr>
          <p:spPr>
            <a:xfrm>
              <a:off x="5308625" y="34715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47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3"/>
            <p:cNvSpPr/>
            <p:nvPr/>
          </p:nvSpPr>
          <p:spPr>
            <a:xfrm>
              <a:off x="5800750" y="34715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6"/>
                  </a:lnTo>
                  <a:lnTo>
                    <a:pt x="9305" y="0"/>
                  </a:lnTo>
                  <a:lnTo>
                    <a:pt x="18648" y="5376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3"/>
            <p:cNvSpPr/>
            <p:nvPr/>
          </p:nvSpPr>
          <p:spPr>
            <a:xfrm>
              <a:off x="6291950" y="347150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0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3"/>
            <p:cNvSpPr/>
            <p:nvPr/>
          </p:nvSpPr>
          <p:spPr>
            <a:xfrm>
              <a:off x="882225" y="3471500"/>
              <a:ext cx="466225" cy="268775"/>
            </a:xfrm>
            <a:custGeom>
              <a:avLst/>
              <a:gdLst/>
              <a:ahLst/>
              <a:cxnLst/>
              <a:rect l="l" t="t" r="r" b="b"/>
              <a:pathLst>
                <a:path w="18649" h="10751" fill="none" extrusionOk="0">
                  <a:moveTo>
                    <a:pt x="9306" y="10751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3"/>
            <p:cNvSpPr/>
            <p:nvPr/>
          </p:nvSpPr>
          <p:spPr>
            <a:xfrm>
              <a:off x="1373450" y="347150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84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3"/>
            <p:cNvSpPr/>
            <p:nvPr/>
          </p:nvSpPr>
          <p:spPr>
            <a:xfrm>
              <a:off x="1865575" y="34715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47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3"/>
            <p:cNvSpPr/>
            <p:nvPr/>
          </p:nvSpPr>
          <p:spPr>
            <a:xfrm>
              <a:off x="3341025" y="34715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3"/>
            <p:cNvSpPr/>
            <p:nvPr/>
          </p:nvSpPr>
          <p:spPr>
            <a:xfrm>
              <a:off x="3833150" y="34715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3"/>
            <p:cNvSpPr/>
            <p:nvPr/>
          </p:nvSpPr>
          <p:spPr>
            <a:xfrm>
              <a:off x="4325275" y="3471500"/>
              <a:ext cx="466225" cy="268775"/>
            </a:xfrm>
            <a:custGeom>
              <a:avLst/>
              <a:gdLst/>
              <a:ahLst/>
              <a:cxnLst/>
              <a:rect l="l" t="t" r="r" b="b"/>
              <a:pathLst>
                <a:path w="18649" h="10751" fill="none" extrusionOk="0">
                  <a:moveTo>
                    <a:pt x="9306" y="10751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3"/>
            <p:cNvSpPr/>
            <p:nvPr/>
          </p:nvSpPr>
          <p:spPr>
            <a:xfrm>
              <a:off x="4816500" y="347150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84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3"/>
            <p:cNvSpPr/>
            <p:nvPr/>
          </p:nvSpPr>
          <p:spPr>
            <a:xfrm>
              <a:off x="2848900" y="347150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0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3"/>
            <p:cNvSpPr/>
            <p:nvPr/>
          </p:nvSpPr>
          <p:spPr>
            <a:xfrm>
              <a:off x="390100" y="34715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3"/>
            <p:cNvSpPr/>
            <p:nvPr/>
          </p:nvSpPr>
          <p:spPr>
            <a:xfrm>
              <a:off x="5554225" y="332877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84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3"/>
            <p:cNvSpPr/>
            <p:nvPr/>
          </p:nvSpPr>
          <p:spPr>
            <a:xfrm>
              <a:off x="6046350" y="33287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0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3"/>
            <p:cNvSpPr/>
            <p:nvPr/>
          </p:nvSpPr>
          <p:spPr>
            <a:xfrm>
              <a:off x="6538475" y="33287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3"/>
            <p:cNvSpPr/>
            <p:nvPr/>
          </p:nvSpPr>
          <p:spPr>
            <a:xfrm>
              <a:off x="2111175" y="332877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84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3"/>
            <p:cNvSpPr/>
            <p:nvPr/>
          </p:nvSpPr>
          <p:spPr>
            <a:xfrm>
              <a:off x="4570900" y="33287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47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3"/>
            <p:cNvSpPr/>
            <p:nvPr/>
          </p:nvSpPr>
          <p:spPr>
            <a:xfrm>
              <a:off x="1127850" y="33287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47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3"/>
            <p:cNvSpPr/>
            <p:nvPr/>
          </p:nvSpPr>
          <p:spPr>
            <a:xfrm>
              <a:off x="1619975" y="33287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3"/>
                  </a:lnTo>
                  <a:lnTo>
                    <a:pt x="9305" y="0"/>
                  </a:lnTo>
                  <a:lnTo>
                    <a:pt x="18647" y="5413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3"/>
            <p:cNvSpPr/>
            <p:nvPr/>
          </p:nvSpPr>
          <p:spPr>
            <a:xfrm>
              <a:off x="3587550" y="33287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3"/>
            <p:cNvSpPr/>
            <p:nvPr/>
          </p:nvSpPr>
          <p:spPr>
            <a:xfrm>
              <a:off x="4078750" y="3328775"/>
              <a:ext cx="467150" cy="269700"/>
            </a:xfrm>
            <a:custGeom>
              <a:avLst/>
              <a:gdLst/>
              <a:ahLst/>
              <a:cxnLst/>
              <a:rect l="l" t="t" r="r" b="b"/>
              <a:pathLst>
                <a:path w="18686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3"/>
            <p:cNvSpPr/>
            <p:nvPr/>
          </p:nvSpPr>
          <p:spPr>
            <a:xfrm>
              <a:off x="2603300" y="33287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0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3"/>
            <p:cNvSpPr/>
            <p:nvPr/>
          </p:nvSpPr>
          <p:spPr>
            <a:xfrm>
              <a:off x="3095425" y="33287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3"/>
            <p:cNvSpPr/>
            <p:nvPr/>
          </p:nvSpPr>
          <p:spPr>
            <a:xfrm>
              <a:off x="5063025" y="33287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3"/>
                  </a:lnTo>
                  <a:lnTo>
                    <a:pt x="9305" y="0"/>
                  </a:lnTo>
                  <a:lnTo>
                    <a:pt x="18647" y="5413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3"/>
            <p:cNvSpPr/>
            <p:nvPr/>
          </p:nvSpPr>
          <p:spPr>
            <a:xfrm>
              <a:off x="635700" y="33287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3"/>
            <p:cNvSpPr/>
            <p:nvPr/>
          </p:nvSpPr>
          <p:spPr>
            <a:xfrm>
              <a:off x="5800750" y="31869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3"/>
                  </a:lnTo>
                  <a:lnTo>
                    <a:pt x="9305" y="0"/>
                  </a:lnTo>
                  <a:lnTo>
                    <a:pt x="18648" y="5413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3"/>
            <p:cNvSpPr/>
            <p:nvPr/>
          </p:nvSpPr>
          <p:spPr>
            <a:xfrm>
              <a:off x="6291950" y="318697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3"/>
            <p:cNvSpPr/>
            <p:nvPr/>
          </p:nvSpPr>
          <p:spPr>
            <a:xfrm>
              <a:off x="6784075" y="318697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3"/>
            <p:cNvSpPr/>
            <p:nvPr/>
          </p:nvSpPr>
          <p:spPr>
            <a:xfrm>
              <a:off x="1373450" y="318697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84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3"/>
            <p:cNvSpPr/>
            <p:nvPr/>
          </p:nvSpPr>
          <p:spPr>
            <a:xfrm>
              <a:off x="1865575" y="31869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47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3"/>
            <p:cNvSpPr/>
            <p:nvPr/>
          </p:nvSpPr>
          <p:spPr>
            <a:xfrm>
              <a:off x="3833150" y="31869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3"/>
            <p:cNvSpPr/>
            <p:nvPr/>
          </p:nvSpPr>
          <p:spPr>
            <a:xfrm>
              <a:off x="4325275" y="3186975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3"/>
            <p:cNvSpPr/>
            <p:nvPr/>
          </p:nvSpPr>
          <p:spPr>
            <a:xfrm>
              <a:off x="2848900" y="318697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3"/>
            <p:cNvSpPr/>
            <p:nvPr/>
          </p:nvSpPr>
          <p:spPr>
            <a:xfrm>
              <a:off x="3341025" y="31869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3"/>
            <p:cNvSpPr/>
            <p:nvPr/>
          </p:nvSpPr>
          <p:spPr>
            <a:xfrm>
              <a:off x="5308625" y="31869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47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3"/>
            <p:cNvSpPr/>
            <p:nvPr/>
          </p:nvSpPr>
          <p:spPr>
            <a:xfrm>
              <a:off x="390100" y="31869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3"/>
            <p:cNvSpPr/>
            <p:nvPr/>
          </p:nvSpPr>
          <p:spPr>
            <a:xfrm>
              <a:off x="882225" y="3186975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3"/>
            <p:cNvSpPr/>
            <p:nvPr/>
          </p:nvSpPr>
          <p:spPr>
            <a:xfrm>
              <a:off x="2357700" y="31869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3"/>
                  </a:lnTo>
                  <a:lnTo>
                    <a:pt x="9305" y="0"/>
                  </a:lnTo>
                  <a:lnTo>
                    <a:pt x="18648" y="5413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3"/>
            <p:cNvSpPr/>
            <p:nvPr/>
          </p:nvSpPr>
          <p:spPr>
            <a:xfrm>
              <a:off x="4816500" y="318697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84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3"/>
            <p:cNvSpPr/>
            <p:nvPr/>
          </p:nvSpPr>
          <p:spPr>
            <a:xfrm>
              <a:off x="6046350" y="30451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3"/>
            <p:cNvSpPr/>
            <p:nvPr/>
          </p:nvSpPr>
          <p:spPr>
            <a:xfrm>
              <a:off x="6538475" y="30451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3"/>
            <p:cNvSpPr/>
            <p:nvPr/>
          </p:nvSpPr>
          <p:spPr>
            <a:xfrm>
              <a:off x="1619975" y="30451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7" y="5375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3"/>
            <p:cNvSpPr/>
            <p:nvPr/>
          </p:nvSpPr>
          <p:spPr>
            <a:xfrm>
              <a:off x="3095425" y="30451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3"/>
            <p:cNvSpPr/>
            <p:nvPr/>
          </p:nvSpPr>
          <p:spPr>
            <a:xfrm>
              <a:off x="3587550" y="30451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3"/>
            <p:cNvSpPr/>
            <p:nvPr/>
          </p:nvSpPr>
          <p:spPr>
            <a:xfrm>
              <a:off x="4078750" y="3045175"/>
              <a:ext cx="467150" cy="269700"/>
            </a:xfrm>
            <a:custGeom>
              <a:avLst/>
              <a:gdLst/>
              <a:ahLst/>
              <a:cxnLst/>
              <a:rect l="l" t="t" r="r" b="b"/>
              <a:pathLst>
                <a:path w="18686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3"/>
            <p:cNvSpPr/>
            <p:nvPr/>
          </p:nvSpPr>
          <p:spPr>
            <a:xfrm>
              <a:off x="4570900" y="30451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3"/>
            <p:cNvSpPr/>
            <p:nvPr/>
          </p:nvSpPr>
          <p:spPr>
            <a:xfrm>
              <a:off x="5063025" y="30451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7" y="5375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3"/>
            <p:cNvSpPr/>
            <p:nvPr/>
          </p:nvSpPr>
          <p:spPr>
            <a:xfrm>
              <a:off x="5554225" y="304517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3"/>
            <p:cNvSpPr/>
            <p:nvPr/>
          </p:nvSpPr>
          <p:spPr>
            <a:xfrm>
              <a:off x="635700" y="30451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3"/>
            <p:cNvSpPr/>
            <p:nvPr/>
          </p:nvSpPr>
          <p:spPr>
            <a:xfrm>
              <a:off x="1127850" y="30451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3"/>
            <p:cNvSpPr/>
            <p:nvPr/>
          </p:nvSpPr>
          <p:spPr>
            <a:xfrm>
              <a:off x="2111175" y="304517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3"/>
            <p:cNvSpPr/>
            <p:nvPr/>
          </p:nvSpPr>
          <p:spPr>
            <a:xfrm>
              <a:off x="2603300" y="30451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3"/>
            <p:cNvSpPr/>
            <p:nvPr/>
          </p:nvSpPr>
          <p:spPr>
            <a:xfrm>
              <a:off x="6291950" y="290337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3"/>
            <p:cNvSpPr/>
            <p:nvPr/>
          </p:nvSpPr>
          <p:spPr>
            <a:xfrm>
              <a:off x="6784075" y="290337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3"/>
            <p:cNvSpPr/>
            <p:nvPr/>
          </p:nvSpPr>
          <p:spPr>
            <a:xfrm>
              <a:off x="3341025" y="29033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3"/>
            <p:cNvSpPr/>
            <p:nvPr/>
          </p:nvSpPr>
          <p:spPr>
            <a:xfrm>
              <a:off x="3833150" y="29033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3"/>
            <p:cNvSpPr/>
            <p:nvPr/>
          </p:nvSpPr>
          <p:spPr>
            <a:xfrm>
              <a:off x="5800750" y="29033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8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3"/>
            <p:cNvSpPr/>
            <p:nvPr/>
          </p:nvSpPr>
          <p:spPr>
            <a:xfrm>
              <a:off x="882225" y="2903375"/>
              <a:ext cx="466225" cy="268775"/>
            </a:xfrm>
            <a:custGeom>
              <a:avLst/>
              <a:gdLst/>
              <a:ahLst/>
              <a:cxnLst/>
              <a:rect l="l" t="t" r="r" b="b"/>
              <a:pathLst>
                <a:path w="18649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3"/>
            <p:cNvSpPr/>
            <p:nvPr/>
          </p:nvSpPr>
          <p:spPr>
            <a:xfrm>
              <a:off x="1373450" y="290337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3"/>
            <p:cNvSpPr/>
            <p:nvPr/>
          </p:nvSpPr>
          <p:spPr>
            <a:xfrm>
              <a:off x="4325275" y="2903375"/>
              <a:ext cx="466225" cy="268775"/>
            </a:xfrm>
            <a:custGeom>
              <a:avLst/>
              <a:gdLst/>
              <a:ahLst/>
              <a:cxnLst/>
              <a:rect l="l" t="t" r="r" b="b"/>
              <a:pathLst>
                <a:path w="18649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3"/>
            <p:cNvSpPr/>
            <p:nvPr/>
          </p:nvSpPr>
          <p:spPr>
            <a:xfrm>
              <a:off x="4816500" y="290337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3"/>
            <p:cNvSpPr/>
            <p:nvPr/>
          </p:nvSpPr>
          <p:spPr>
            <a:xfrm>
              <a:off x="5308625" y="29033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3"/>
            <p:cNvSpPr/>
            <p:nvPr/>
          </p:nvSpPr>
          <p:spPr>
            <a:xfrm>
              <a:off x="390100" y="29033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3"/>
            <p:cNvSpPr/>
            <p:nvPr/>
          </p:nvSpPr>
          <p:spPr>
            <a:xfrm>
              <a:off x="1865575" y="29033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3"/>
            <p:cNvSpPr/>
            <p:nvPr/>
          </p:nvSpPr>
          <p:spPr>
            <a:xfrm>
              <a:off x="2357700" y="29033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8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3"/>
            <p:cNvSpPr/>
            <p:nvPr/>
          </p:nvSpPr>
          <p:spPr>
            <a:xfrm>
              <a:off x="2848900" y="290337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3"/>
            <p:cNvSpPr/>
            <p:nvPr/>
          </p:nvSpPr>
          <p:spPr>
            <a:xfrm>
              <a:off x="6538475" y="27615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3"/>
            <p:cNvSpPr/>
            <p:nvPr/>
          </p:nvSpPr>
          <p:spPr>
            <a:xfrm>
              <a:off x="3587550" y="27615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3"/>
            <p:cNvSpPr/>
            <p:nvPr/>
          </p:nvSpPr>
          <p:spPr>
            <a:xfrm>
              <a:off x="1127850" y="27615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3"/>
            <p:cNvSpPr/>
            <p:nvPr/>
          </p:nvSpPr>
          <p:spPr>
            <a:xfrm>
              <a:off x="4078750" y="2761575"/>
              <a:ext cx="467150" cy="268775"/>
            </a:xfrm>
            <a:custGeom>
              <a:avLst/>
              <a:gdLst/>
              <a:ahLst/>
              <a:cxnLst/>
              <a:rect l="l" t="t" r="r" b="b"/>
              <a:pathLst>
                <a:path w="18686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3"/>
            <p:cNvSpPr/>
            <p:nvPr/>
          </p:nvSpPr>
          <p:spPr>
            <a:xfrm>
              <a:off x="4570900" y="27615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3"/>
            <p:cNvSpPr/>
            <p:nvPr/>
          </p:nvSpPr>
          <p:spPr>
            <a:xfrm>
              <a:off x="5063025" y="27615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7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3"/>
            <p:cNvSpPr/>
            <p:nvPr/>
          </p:nvSpPr>
          <p:spPr>
            <a:xfrm>
              <a:off x="5554225" y="276157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3"/>
            <p:cNvSpPr/>
            <p:nvPr/>
          </p:nvSpPr>
          <p:spPr>
            <a:xfrm>
              <a:off x="6046350" y="27615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3"/>
            <p:cNvSpPr/>
            <p:nvPr/>
          </p:nvSpPr>
          <p:spPr>
            <a:xfrm>
              <a:off x="635700" y="27615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3"/>
            <p:cNvSpPr/>
            <p:nvPr/>
          </p:nvSpPr>
          <p:spPr>
            <a:xfrm>
              <a:off x="2603300" y="27615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3"/>
            <p:cNvSpPr/>
            <p:nvPr/>
          </p:nvSpPr>
          <p:spPr>
            <a:xfrm>
              <a:off x="3095425" y="27615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3"/>
            <p:cNvSpPr/>
            <p:nvPr/>
          </p:nvSpPr>
          <p:spPr>
            <a:xfrm>
              <a:off x="2111175" y="276157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3"/>
            <p:cNvSpPr/>
            <p:nvPr/>
          </p:nvSpPr>
          <p:spPr>
            <a:xfrm>
              <a:off x="1619975" y="27615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7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3"/>
            <p:cNvSpPr/>
            <p:nvPr/>
          </p:nvSpPr>
          <p:spPr>
            <a:xfrm>
              <a:off x="6784075" y="26188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1" y="5412"/>
                  </a:lnTo>
                  <a:lnTo>
                    <a:pt x="9343" y="0"/>
                  </a:lnTo>
                  <a:lnTo>
                    <a:pt x="18685" y="5412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3"/>
            <p:cNvSpPr/>
            <p:nvPr/>
          </p:nvSpPr>
          <p:spPr>
            <a:xfrm>
              <a:off x="4816500" y="26188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2"/>
                  </a:lnTo>
                  <a:lnTo>
                    <a:pt x="9342" y="0"/>
                  </a:lnTo>
                  <a:lnTo>
                    <a:pt x="18684" y="5412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3"/>
            <p:cNvSpPr/>
            <p:nvPr/>
          </p:nvSpPr>
          <p:spPr>
            <a:xfrm>
              <a:off x="5308625" y="26188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2"/>
                  </a:lnTo>
                  <a:lnTo>
                    <a:pt x="9342" y="0"/>
                  </a:lnTo>
                  <a:lnTo>
                    <a:pt x="18647" y="5412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3"/>
            <p:cNvSpPr/>
            <p:nvPr/>
          </p:nvSpPr>
          <p:spPr>
            <a:xfrm>
              <a:off x="390100" y="26188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412"/>
                  </a:lnTo>
                  <a:lnTo>
                    <a:pt x="9306" y="0"/>
                  </a:lnTo>
                  <a:lnTo>
                    <a:pt x="18648" y="5412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3"/>
            <p:cNvSpPr/>
            <p:nvPr/>
          </p:nvSpPr>
          <p:spPr>
            <a:xfrm>
              <a:off x="882225" y="2618850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412"/>
                  </a:lnTo>
                  <a:lnTo>
                    <a:pt x="9306" y="0"/>
                  </a:lnTo>
                  <a:lnTo>
                    <a:pt x="18648" y="5412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3"/>
            <p:cNvSpPr/>
            <p:nvPr/>
          </p:nvSpPr>
          <p:spPr>
            <a:xfrm>
              <a:off x="2357700" y="26188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2"/>
                  </a:lnTo>
                  <a:lnTo>
                    <a:pt x="9305" y="0"/>
                  </a:lnTo>
                  <a:lnTo>
                    <a:pt x="18648" y="5412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3"/>
            <p:cNvSpPr/>
            <p:nvPr/>
          </p:nvSpPr>
          <p:spPr>
            <a:xfrm>
              <a:off x="2848900" y="26188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412"/>
                  </a:lnTo>
                  <a:lnTo>
                    <a:pt x="9343" y="0"/>
                  </a:lnTo>
                  <a:lnTo>
                    <a:pt x="18685" y="5412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3"/>
            <p:cNvSpPr/>
            <p:nvPr/>
          </p:nvSpPr>
          <p:spPr>
            <a:xfrm>
              <a:off x="3341025" y="26188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2"/>
                  </a:lnTo>
                  <a:lnTo>
                    <a:pt x="9343" y="0"/>
                  </a:lnTo>
                  <a:lnTo>
                    <a:pt x="18648" y="5412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3"/>
            <p:cNvSpPr/>
            <p:nvPr/>
          </p:nvSpPr>
          <p:spPr>
            <a:xfrm>
              <a:off x="3833150" y="26188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2"/>
                  </a:lnTo>
                  <a:lnTo>
                    <a:pt x="9343" y="0"/>
                  </a:lnTo>
                  <a:lnTo>
                    <a:pt x="18648" y="5412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3"/>
            <p:cNvSpPr/>
            <p:nvPr/>
          </p:nvSpPr>
          <p:spPr>
            <a:xfrm>
              <a:off x="4325275" y="2618850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412"/>
                  </a:lnTo>
                  <a:lnTo>
                    <a:pt x="9306" y="0"/>
                  </a:lnTo>
                  <a:lnTo>
                    <a:pt x="18648" y="5412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3"/>
            <p:cNvSpPr/>
            <p:nvPr/>
          </p:nvSpPr>
          <p:spPr>
            <a:xfrm>
              <a:off x="5800750" y="26188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2"/>
                  </a:lnTo>
                  <a:lnTo>
                    <a:pt x="9305" y="0"/>
                  </a:lnTo>
                  <a:lnTo>
                    <a:pt x="18648" y="5412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3"/>
            <p:cNvSpPr/>
            <p:nvPr/>
          </p:nvSpPr>
          <p:spPr>
            <a:xfrm>
              <a:off x="6291950" y="26188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412"/>
                  </a:lnTo>
                  <a:lnTo>
                    <a:pt x="9343" y="0"/>
                  </a:lnTo>
                  <a:lnTo>
                    <a:pt x="18685" y="5412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3"/>
            <p:cNvSpPr/>
            <p:nvPr/>
          </p:nvSpPr>
          <p:spPr>
            <a:xfrm>
              <a:off x="1373450" y="26188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2"/>
                  </a:lnTo>
                  <a:lnTo>
                    <a:pt x="9342" y="0"/>
                  </a:lnTo>
                  <a:lnTo>
                    <a:pt x="18684" y="5412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3"/>
            <p:cNvSpPr/>
            <p:nvPr/>
          </p:nvSpPr>
          <p:spPr>
            <a:xfrm>
              <a:off x="1865575" y="26188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2"/>
                  </a:lnTo>
                  <a:lnTo>
                    <a:pt x="9342" y="0"/>
                  </a:lnTo>
                  <a:lnTo>
                    <a:pt x="18647" y="5412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3"/>
            <p:cNvSpPr/>
            <p:nvPr/>
          </p:nvSpPr>
          <p:spPr>
            <a:xfrm>
              <a:off x="5063025" y="24770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7" y="5375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3"/>
            <p:cNvSpPr/>
            <p:nvPr/>
          </p:nvSpPr>
          <p:spPr>
            <a:xfrm>
              <a:off x="635700" y="24770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3"/>
            <p:cNvSpPr/>
            <p:nvPr/>
          </p:nvSpPr>
          <p:spPr>
            <a:xfrm>
              <a:off x="3095425" y="24770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3"/>
            <p:cNvSpPr/>
            <p:nvPr/>
          </p:nvSpPr>
          <p:spPr>
            <a:xfrm>
              <a:off x="4078750" y="2477050"/>
              <a:ext cx="467150" cy="269700"/>
            </a:xfrm>
            <a:custGeom>
              <a:avLst/>
              <a:gdLst/>
              <a:ahLst/>
              <a:cxnLst/>
              <a:rect l="l" t="t" r="r" b="b"/>
              <a:pathLst>
                <a:path w="18686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3"/>
            <p:cNvSpPr/>
            <p:nvPr/>
          </p:nvSpPr>
          <p:spPr>
            <a:xfrm>
              <a:off x="4570900" y="24770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3"/>
            <p:cNvSpPr/>
            <p:nvPr/>
          </p:nvSpPr>
          <p:spPr>
            <a:xfrm>
              <a:off x="5554225" y="24770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3"/>
            <p:cNvSpPr/>
            <p:nvPr/>
          </p:nvSpPr>
          <p:spPr>
            <a:xfrm>
              <a:off x="6046350" y="24770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3"/>
            <p:cNvSpPr/>
            <p:nvPr/>
          </p:nvSpPr>
          <p:spPr>
            <a:xfrm>
              <a:off x="6538475" y="24770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3"/>
            <p:cNvSpPr/>
            <p:nvPr/>
          </p:nvSpPr>
          <p:spPr>
            <a:xfrm>
              <a:off x="2603300" y="24770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3"/>
            <p:cNvSpPr/>
            <p:nvPr/>
          </p:nvSpPr>
          <p:spPr>
            <a:xfrm>
              <a:off x="3587550" y="24770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3"/>
            <p:cNvSpPr/>
            <p:nvPr/>
          </p:nvSpPr>
          <p:spPr>
            <a:xfrm>
              <a:off x="1127850" y="24770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3"/>
            <p:cNvSpPr/>
            <p:nvPr/>
          </p:nvSpPr>
          <p:spPr>
            <a:xfrm>
              <a:off x="1619975" y="24770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7" y="5375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3"/>
            <p:cNvSpPr/>
            <p:nvPr/>
          </p:nvSpPr>
          <p:spPr>
            <a:xfrm>
              <a:off x="2111175" y="24770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3"/>
            <p:cNvSpPr/>
            <p:nvPr/>
          </p:nvSpPr>
          <p:spPr>
            <a:xfrm>
              <a:off x="2848900" y="23352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3"/>
            <p:cNvSpPr/>
            <p:nvPr/>
          </p:nvSpPr>
          <p:spPr>
            <a:xfrm>
              <a:off x="4325275" y="2335250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3"/>
            <p:cNvSpPr/>
            <p:nvPr/>
          </p:nvSpPr>
          <p:spPr>
            <a:xfrm>
              <a:off x="4816500" y="23352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3"/>
            <p:cNvSpPr/>
            <p:nvPr/>
          </p:nvSpPr>
          <p:spPr>
            <a:xfrm>
              <a:off x="5308625" y="23352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3"/>
            <p:cNvSpPr/>
            <p:nvPr/>
          </p:nvSpPr>
          <p:spPr>
            <a:xfrm>
              <a:off x="5800750" y="23352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8" y="5375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3"/>
            <p:cNvSpPr/>
            <p:nvPr/>
          </p:nvSpPr>
          <p:spPr>
            <a:xfrm>
              <a:off x="6291950" y="23352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3"/>
            <p:cNvSpPr/>
            <p:nvPr/>
          </p:nvSpPr>
          <p:spPr>
            <a:xfrm>
              <a:off x="3341025" y="23352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3"/>
            <p:cNvSpPr/>
            <p:nvPr/>
          </p:nvSpPr>
          <p:spPr>
            <a:xfrm>
              <a:off x="3833150" y="23352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3"/>
            <p:cNvSpPr/>
            <p:nvPr/>
          </p:nvSpPr>
          <p:spPr>
            <a:xfrm>
              <a:off x="6784075" y="23352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3"/>
            <p:cNvSpPr/>
            <p:nvPr/>
          </p:nvSpPr>
          <p:spPr>
            <a:xfrm>
              <a:off x="390100" y="23352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3"/>
            <p:cNvSpPr/>
            <p:nvPr/>
          </p:nvSpPr>
          <p:spPr>
            <a:xfrm>
              <a:off x="882225" y="2335250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3"/>
            <p:cNvSpPr/>
            <p:nvPr/>
          </p:nvSpPr>
          <p:spPr>
            <a:xfrm>
              <a:off x="1373450" y="23352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3"/>
            <p:cNvSpPr/>
            <p:nvPr/>
          </p:nvSpPr>
          <p:spPr>
            <a:xfrm>
              <a:off x="1865575" y="23352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3"/>
            <p:cNvSpPr/>
            <p:nvPr/>
          </p:nvSpPr>
          <p:spPr>
            <a:xfrm>
              <a:off x="2357700" y="23352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8" y="5375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3"/>
            <p:cNvSpPr/>
            <p:nvPr/>
          </p:nvSpPr>
          <p:spPr>
            <a:xfrm>
              <a:off x="4570900" y="21934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3"/>
            <p:cNvSpPr/>
            <p:nvPr/>
          </p:nvSpPr>
          <p:spPr>
            <a:xfrm>
              <a:off x="5063025" y="21934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7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3"/>
            <p:cNvSpPr/>
            <p:nvPr/>
          </p:nvSpPr>
          <p:spPr>
            <a:xfrm>
              <a:off x="5554225" y="219345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3"/>
            <p:cNvSpPr/>
            <p:nvPr/>
          </p:nvSpPr>
          <p:spPr>
            <a:xfrm>
              <a:off x="6046350" y="21934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3"/>
            <p:cNvSpPr/>
            <p:nvPr/>
          </p:nvSpPr>
          <p:spPr>
            <a:xfrm>
              <a:off x="1127850" y="21934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3"/>
            <p:cNvSpPr/>
            <p:nvPr/>
          </p:nvSpPr>
          <p:spPr>
            <a:xfrm>
              <a:off x="1619975" y="21934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7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3"/>
            <p:cNvSpPr/>
            <p:nvPr/>
          </p:nvSpPr>
          <p:spPr>
            <a:xfrm>
              <a:off x="2111175" y="219345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3"/>
            <p:cNvSpPr/>
            <p:nvPr/>
          </p:nvSpPr>
          <p:spPr>
            <a:xfrm>
              <a:off x="2603300" y="21934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3"/>
            <p:cNvSpPr/>
            <p:nvPr/>
          </p:nvSpPr>
          <p:spPr>
            <a:xfrm>
              <a:off x="3095425" y="21934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3"/>
            <p:cNvSpPr/>
            <p:nvPr/>
          </p:nvSpPr>
          <p:spPr>
            <a:xfrm>
              <a:off x="3587550" y="21934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3"/>
            <p:cNvSpPr/>
            <p:nvPr/>
          </p:nvSpPr>
          <p:spPr>
            <a:xfrm>
              <a:off x="4078750" y="2193450"/>
              <a:ext cx="467150" cy="268775"/>
            </a:xfrm>
            <a:custGeom>
              <a:avLst/>
              <a:gdLst/>
              <a:ahLst/>
              <a:cxnLst/>
              <a:rect l="l" t="t" r="r" b="b"/>
              <a:pathLst>
                <a:path w="18686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3"/>
            <p:cNvSpPr/>
            <p:nvPr/>
          </p:nvSpPr>
          <p:spPr>
            <a:xfrm>
              <a:off x="6538475" y="21934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3"/>
            <p:cNvSpPr/>
            <p:nvPr/>
          </p:nvSpPr>
          <p:spPr>
            <a:xfrm>
              <a:off x="635700" y="2193450"/>
              <a:ext cx="467150" cy="268775"/>
            </a:xfrm>
            <a:custGeom>
              <a:avLst/>
              <a:gdLst/>
              <a:ahLst/>
              <a:cxnLst/>
              <a:rect l="l" t="t" r="r" b="b"/>
              <a:pathLst>
                <a:path w="18686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3"/>
            <p:cNvSpPr/>
            <p:nvPr/>
          </p:nvSpPr>
          <p:spPr>
            <a:xfrm>
              <a:off x="4816500" y="205165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3"/>
            <p:cNvSpPr/>
            <p:nvPr/>
          </p:nvSpPr>
          <p:spPr>
            <a:xfrm>
              <a:off x="5308625" y="20516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3"/>
            <p:cNvSpPr/>
            <p:nvPr/>
          </p:nvSpPr>
          <p:spPr>
            <a:xfrm>
              <a:off x="5800750" y="20516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8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3"/>
            <p:cNvSpPr/>
            <p:nvPr/>
          </p:nvSpPr>
          <p:spPr>
            <a:xfrm>
              <a:off x="2357700" y="20516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8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3"/>
            <p:cNvSpPr/>
            <p:nvPr/>
          </p:nvSpPr>
          <p:spPr>
            <a:xfrm>
              <a:off x="3341025" y="20516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3"/>
            <p:cNvSpPr/>
            <p:nvPr/>
          </p:nvSpPr>
          <p:spPr>
            <a:xfrm>
              <a:off x="3833150" y="20516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3"/>
            <p:cNvSpPr/>
            <p:nvPr/>
          </p:nvSpPr>
          <p:spPr>
            <a:xfrm>
              <a:off x="4325275" y="2051650"/>
              <a:ext cx="466225" cy="268775"/>
            </a:xfrm>
            <a:custGeom>
              <a:avLst/>
              <a:gdLst/>
              <a:ahLst/>
              <a:cxnLst/>
              <a:rect l="l" t="t" r="r" b="b"/>
              <a:pathLst>
                <a:path w="18649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3"/>
            <p:cNvSpPr/>
            <p:nvPr/>
          </p:nvSpPr>
          <p:spPr>
            <a:xfrm>
              <a:off x="6291950" y="205165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3"/>
            <p:cNvSpPr/>
            <p:nvPr/>
          </p:nvSpPr>
          <p:spPr>
            <a:xfrm>
              <a:off x="6784075" y="205165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3"/>
            <p:cNvSpPr/>
            <p:nvPr/>
          </p:nvSpPr>
          <p:spPr>
            <a:xfrm>
              <a:off x="1373450" y="205165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3"/>
            <p:cNvSpPr/>
            <p:nvPr/>
          </p:nvSpPr>
          <p:spPr>
            <a:xfrm>
              <a:off x="1865575" y="20516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3"/>
            <p:cNvSpPr/>
            <p:nvPr/>
          </p:nvSpPr>
          <p:spPr>
            <a:xfrm>
              <a:off x="2848900" y="205165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3"/>
            <p:cNvSpPr/>
            <p:nvPr/>
          </p:nvSpPr>
          <p:spPr>
            <a:xfrm>
              <a:off x="390100" y="20516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3"/>
            <p:cNvSpPr/>
            <p:nvPr/>
          </p:nvSpPr>
          <p:spPr>
            <a:xfrm>
              <a:off x="882225" y="2051650"/>
              <a:ext cx="466225" cy="268775"/>
            </a:xfrm>
            <a:custGeom>
              <a:avLst/>
              <a:gdLst/>
              <a:ahLst/>
              <a:cxnLst/>
              <a:rect l="l" t="t" r="r" b="b"/>
              <a:pathLst>
                <a:path w="18649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3"/>
            <p:cNvSpPr/>
            <p:nvPr/>
          </p:nvSpPr>
          <p:spPr>
            <a:xfrm>
              <a:off x="5063025" y="19089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413"/>
                  </a:lnTo>
                  <a:lnTo>
                    <a:pt x="9305" y="1"/>
                  </a:lnTo>
                  <a:lnTo>
                    <a:pt x="18647" y="5413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3"/>
            <p:cNvSpPr/>
            <p:nvPr/>
          </p:nvSpPr>
          <p:spPr>
            <a:xfrm>
              <a:off x="5554225" y="1908900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413"/>
                  </a:lnTo>
                  <a:lnTo>
                    <a:pt x="9342" y="1"/>
                  </a:lnTo>
                  <a:lnTo>
                    <a:pt x="18684" y="5413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3"/>
            <p:cNvSpPr/>
            <p:nvPr/>
          </p:nvSpPr>
          <p:spPr>
            <a:xfrm>
              <a:off x="3587550" y="19089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9"/>
                  </a:moveTo>
                  <a:lnTo>
                    <a:pt x="1" y="5413"/>
                  </a:lnTo>
                  <a:lnTo>
                    <a:pt x="9306" y="1"/>
                  </a:lnTo>
                  <a:lnTo>
                    <a:pt x="18648" y="5413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3"/>
            <p:cNvSpPr/>
            <p:nvPr/>
          </p:nvSpPr>
          <p:spPr>
            <a:xfrm>
              <a:off x="4078750" y="1908900"/>
              <a:ext cx="467150" cy="269725"/>
            </a:xfrm>
            <a:custGeom>
              <a:avLst/>
              <a:gdLst/>
              <a:ahLst/>
              <a:cxnLst/>
              <a:rect l="l" t="t" r="r" b="b"/>
              <a:pathLst>
                <a:path w="18686" h="10789" fill="none" extrusionOk="0">
                  <a:moveTo>
                    <a:pt x="9343" y="10789"/>
                  </a:moveTo>
                  <a:lnTo>
                    <a:pt x="1" y="5413"/>
                  </a:lnTo>
                  <a:lnTo>
                    <a:pt x="9343" y="1"/>
                  </a:lnTo>
                  <a:lnTo>
                    <a:pt x="18685" y="5413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3"/>
            <p:cNvSpPr/>
            <p:nvPr/>
          </p:nvSpPr>
          <p:spPr>
            <a:xfrm>
              <a:off x="6046350" y="19089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0" y="5413"/>
                  </a:lnTo>
                  <a:lnTo>
                    <a:pt x="9343" y="1"/>
                  </a:lnTo>
                  <a:lnTo>
                    <a:pt x="18648" y="5413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3"/>
            <p:cNvSpPr/>
            <p:nvPr/>
          </p:nvSpPr>
          <p:spPr>
            <a:xfrm>
              <a:off x="6538475" y="19089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413"/>
                  </a:lnTo>
                  <a:lnTo>
                    <a:pt x="9343" y="1"/>
                  </a:lnTo>
                  <a:lnTo>
                    <a:pt x="18648" y="5413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3"/>
            <p:cNvSpPr/>
            <p:nvPr/>
          </p:nvSpPr>
          <p:spPr>
            <a:xfrm>
              <a:off x="1619975" y="19089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413"/>
                  </a:lnTo>
                  <a:lnTo>
                    <a:pt x="9305" y="1"/>
                  </a:lnTo>
                  <a:lnTo>
                    <a:pt x="18647" y="5413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3"/>
            <p:cNvSpPr/>
            <p:nvPr/>
          </p:nvSpPr>
          <p:spPr>
            <a:xfrm>
              <a:off x="2111175" y="1908900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413"/>
                  </a:lnTo>
                  <a:lnTo>
                    <a:pt x="9342" y="1"/>
                  </a:lnTo>
                  <a:lnTo>
                    <a:pt x="18684" y="5413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3"/>
            <p:cNvSpPr/>
            <p:nvPr/>
          </p:nvSpPr>
          <p:spPr>
            <a:xfrm>
              <a:off x="4570900" y="19089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413"/>
                  </a:lnTo>
                  <a:lnTo>
                    <a:pt x="9342" y="1"/>
                  </a:lnTo>
                  <a:lnTo>
                    <a:pt x="18647" y="5413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3"/>
            <p:cNvSpPr/>
            <p:nvPr/>
          </p:nvSpPr>
          <p:spPr>
            <a:xfrm>
              <a:off x="3095425" y="19089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9"/>
                  </a:moveTo>
                  <a:lnTo>
                    <a:pt x="1" y="5413"/>
                  </a:lnTo>
                  <a:lnTo>
                    <a:pt x="9306" y="1"/>
                  </a:lnTo>
                  <a:lnTo>
                    <a:pt x="18648" y="5413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3"/>
            <p:cNvSpPr/>
            <p:nvPr/>
          </p:nvSpPr>
          <p:spPr>
            <a:xfrm>
              <a:off x="635700" y="19089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413"/>
                  </a:lnTo>
                  <a:lnTo>
                    <a:pt x="9343" y="1"/>
                  </a:lnTo>
                  <a:lnTo>
                    <a:pt x="18648" y="5413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3"/>
            <p:cNvSpPr/>
            <p:nvPr/>
          </p:nvSpPr>
          <p:spPr>
            <a:xfrm>
              <a:off x="1127850" y="19089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413"/>
                  </a:lnTo>
                  <a:lnTo>
                    <a:pt x="9342" y="1"/>
                  </a:lnTo>
                  <a:lnTo>
                    <a:pt x="18647" y="5413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3"/>
            <p:cNvSpPr/>
            <p:nvPr/>
          </p:nvSpPr>
          <p:spPr>
            <a:xfrm>
              <a:off x="2603300" y="19089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0" y="5413"/>
                  </a:lnTo>
                  <a:lnTo>
                    <a:pt x="9343" y="1"/>
                  </a:lnTo>
                  <a:lnTo>
                    <a:pt x="18648" y="5413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3"/>
            <p:cNvSpPr/>
            <p:nvPr/>
          </p:nvSpPr>
          <p:spPr>
            <a:xfrm>
              <a:off x="1865575" y="17671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47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3"/>
            <p:cNvSpPr/>
            <p:nvPr/>
          </p:nvSpPr>
          <p:spPr>
            <a:xfrm>
              <a:off x="3833150" y="17671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3"/>
            <p:cNvSpPr/>
            <p:nvPr/>
          </p:nvSpPr>
          <p:spPr>
            <a:xfrm>
              <a:off x="4325275" y="1767100"/>
              <a:ext cx="466225" cy="269725"/>
            </a:xfrm>
            <a:custGeom>
              <a:avLst/>
              <a:gdLst/>
              <a:ahLst/>
              <a:cxnLst/>
              <a:rect l="l" t="t" r="r" b="b"/>
              <a:pathLst>
                <a:path w="18649" h="10789" fill="none" extrusionOk="0">
                  <a:moveTo>
                    <a:pt x="9306" y="10789"/>
                  </a:moveTo>
                  <a:lnTo>
                    <a:pt x="1" y="5376"/>
                  </a:lnTo>
                  <a:lnTo>
                    <a:pt x="9306" y="1"/>
                  </a:lnTo>
                  <a:lnTo>
                    <a:pt x="18648" y="5376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3"/>
            <p:cNvSpPr/>
            <p:nvPr/>
          </p:nvSpPr>
          <p:spPr>
            <a:xfrm>
              <a:off x="4816500" y="1767100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84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3"/>
            <p:cNvSpPr/>
            <p:nvPr/>
          </p:nvSpPr>
          <p:spPr>
            <a:xfrm>
              <a:off x="5308625" y="17671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47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3"/>
            <p:cNvSpPr/>
            <p:nvPr/>
          </p:nvSpPr>
          <p:spPr>
            <a:xfrm>
              <a:off x="5800750" y="17671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376"/>
                  </a:lnTo>
                  <a:lnTo>
                    <a:pt x="9305" y="1"/>
                  </a:lnTo>
                  <a:lnTo>
                    <a:pt x="18648" y="5376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3"/>
            <p:cNvSpPr/>
            <p:nvPr/>
          </p:nvSpPr>
          <p:spPr>
            <a:xfrm>
              <a:off x="6291950" y="1767100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3" y="10789"/>
                  </a:moveTo>
                  <a:lnTo>
                    <a:pt x="0" y="5376"/>
                  </a:lnTo>
                  <a:lnTo>
                    <a:pt x="9343" y="1"/>
                  </a:lnTo>
                  <a:lnTo>
                    <a:pt x="18685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3"/>
            <p:cNvSpPr/>
            <p:nvPr/>
          </p:nvSpPr>
          <p:spPr>
            <a:xfrm>
              <a:off x="6784075" y="1767100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85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3"/>
            <p:cNvSpPr/>
            <p:nvPr/>
          </p:nvSpPr>
          <p:spPr>
            <a:xfrm>
              <a:off x="2357700" y="17671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376"/>
                  </a:lnTo>
                  <a:lnTo>
                    <a:pt x="9305" y="1"/>
                  </a:lnTo>
                  <a:lnTo>
                    <a:pt x="18648" y="5376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3"/>
            <p:cNvSpPr/>
            <p:nvPr/>
          </p:nvSpPr>
          <p:spPr>
            <a:xfrm>
              <a:off x="2848900" y="1767100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3" y="10789"/>
                  </a:moveTo>
                  <a:lnTo>
                    <a:pt x="0" y="5376"/>
                  </a:lnTo>
                  <a:lnTo>
                    <a:pt x="9343" y="1"/>
                  </a:lnTo>
                  <a:lnTo>
                    <a:pt x="18685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3"/>
            <p:cNvSpPr/>
            <p:nvPr/>
          </p:nvSpPr>
          <p:spPr>
            <a:xfrm>
              <a:off x="3341025" y="17671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3"/>
            <p:cNvSpPr/>
            <p:nvPr/>
          </p:nvSpPr>
          <p:spPr>
            <a:xfrm>
              <a:off x="882225" y="1767100"/>
              <a:ext cx="466225" cy="269725"/>
            </a:xfrm>
            <a:custGeom>
              <a:avLst/>
              <a:gdLst/>
              <a:ahLst/>
              <a:cxnLst/>
              <a:rect l="l" t="t" r="r" b="b"/>
              <a:pathLst>
                <a:path w="18649" h="10789" fill="none" extrusionOk="0">
                  <a:moveTo>
                    <a:pt x="9306" y="10789"/>
                  </a:moveTo>
                  <a:lnTo>
                    <a:pt x="1" y="5376"/>
                  </a:lnTo>
                  <a:lnTo>
                    <a:pt x="9306" y="1"/>
                  </a:lnTo>
                  <a:lnTo>
                    <a:pt x="18648" y="5376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3"/>
            <p:cNvSpPr/>
            <p:nvPr/>
          </p:nvSpPr>
          <p:spPr>
            <a:xfrm>
              <a:off x="1373450" y="1767100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84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3"/>
            <p:cNvSpPr/>
            <p:nvPr/>
          </p:nvSpPr>
          <p:spPr>
            <a:xfrm>
              <a:off x="390100" y="17671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9"/>
                  </a:moveTo>
                  <a:lnTo>
                    <a:pt x="1" y="5376"/>
                  </a:lnTo>
                  <a:lnTo>
                    <a:pt x="9306" y="1"/>
                  </a:lnTo>
                  <a:lnTo>
                    <a:pt x="18648" y="5376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3"/>
            <p:cNvSpPr/>
            <p:nvPr/>
          </p:nvSpPr>
          <p:spPr>
            <a:xfrm>
              <a:off x="4570900" y="16253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47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3"/>
            <p:cNvSpPr/>
            <p:nvPr/>
          </p:nvSpPr>
          <p:spPr>
            <a:xfrm>
              <a:off x="5063025" y="16253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376"/>
                  </a:lnTo>
                  <a:lnTo>
                    <a:pt x="9305" y="1"/>
                  </a:lnTo>
                  <a:lnTo>
                    <a:pt x="18647" y="5376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3"/>
            <p:cNvSpPr/>
            <p:nvPr/>
          </p:nvSpPr>
          <p:spPr>
            <a:xfrm>
              <a:off x="5554225" y="1625300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84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3"/>
            <p:cNvSpPr/>
            <p:nvPr/>
          </p:nvSpPr>
          <p:spPr>
            <a:xfrm>
              <a:off x="6046350" y="16253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0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3"/>
            <p:cNvSpPr/>
            <p:nvPr/>
          </p:nvSpPr>
          <p:spPr>
            <a:xfrm>
              <a:off x="6538475" y="16253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3"/>
            <p:cNvSpPr/>
            <p:nvPr/>
          </p:nvSpPr>
          <p:spPr>
            <a:xfrm>
              <a:off x="3587550" y="16253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9"/>
                  </a:moveTo>
                  <a:lnTo>
                    <a:pt x="1" y="5376"/>
                  </a:lnTo>
                  <a:lnTo>
                    <a:pt x="9306" y="1"/>
                  </a:lnTo>
                  <a:lnTo>
                    <a:pt x="18648" y="5376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3"/>
            <p:cNvSpPr/>
            <p:nvPr/>
          </p:nvSpPr>
          <p:spPr>
            <a:xfrm>
              <a:off x="4078750" y="1625300"/>
              <a:ext cx="467150" cy="269725"/>
            </a:xfrm>
            <a:custGeom>
              <a:avLst/>
              <a:gdLst/>
              <a:ahLst/>
              <a:cxnLst/>
              <a:rect l="l" t="t" r="r" b="b"/>
              <a:pathLst>
                <a:path w="18686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85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3"/>
            <p:cNvSpPr/>
            <p:nvPr/>
          </p:nvSpPr>
          <p:spPr>
            <a:xfrm>
              <a:off x="2111175" y="1625300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84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3"/>
            <p:cNvSpPr/>
            <p:nvPr/>
          </p:nvSpPr>
          <p:spPr>
            <a:xfrm>
              <a:off x="2603300" y="16253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0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3"/>
            <p:cNvSpPr/>
            <p:nvPr/>
          </p:nvSpPr>
          <p:spPr>
            <a:xfrm>
              <a:off x="3095425" y="16253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9"/>
                  </a:moveTo>
                  <a:lnTo>
                    <a:pt x="1" y="5376"/>
                  </a:lnTo>
                  <a:lnTo>
                    <a:pt x="9306" y="1"/>
                  </a:lnTo>
                  <a:lnTo>
                    <a:pt x="18648" y="5376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3"/>
            <p:cNvSpPr/>
            <p:nvPr/>
          </p:nvSpPr>
          <p:spPr>
            <a:xfrm>
              <a:off x="635700" y="16253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3"/>
            <p:cNvSpPr/>
            <p:nvPr/>
          </p:nvSpPr>
          <p:spPr>
            <a:xfrm>
              <a:off x="1127850" y="16253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47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3"/>
            <p:cNvSpPr/>
            <p:nvPr/>
          </p:nvSpPr>
          <p:spPr>
            <a:xfrm>
              <a:off x="1619975" y="16253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376"/>
                  </a:lnTo>
                  <a:lnTo>
                    <a:pt x="9305" y="1"/>
                  </a:lnTo>
                  <a:lnTo>
                    <a:pt x="18647" y="5376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3"/>
            <p:cNvSpPr/>
            <p:nvPr/>
          </p:nvSpPr>
          <p:spPr>
            <a:xfrm>
              <a:off x="6784075" y="14835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3"/>
            <p:cNvSpPr/>
            <p:nvPr/>
          </p:nvSpPr>
          <p:spPr>
            <a:xfrm>
              <a:off x="4816500" y="14835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3"/>
            <p:cNvSpPr/>
            <p:nvPr/>
          </p:nvSpPr>
          <p:spPr>
            <a:xfrm>
              <a:off x="5800750" y="14835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8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3"/>
            <p:cNvSpPr/>
            <p:nvPr/>
          </p:nvSpPr>
          <p:spPr>
            <a:xfrm>
              <a:off x="6291950" y="14835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3"/>
            <p:cNvSpPr/>
            <p:nvPr/>
          </p:nvSpPr>
          <p:spPr>
            <a:xfrm>
              <a:off x="2357700" y="14835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8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3"/>
            <p:cNvSpPr/>
            <p:nvPr/>
          </p:nvSpPr>
          <p:spPr>
            <a:xfrm>
              <a:off x="2848900" y="14835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3"/>
            <p:cNvSpPr/>
            <p:nvPr/>
          </p:nvSpPr>
          <p:spPr>
            <a:xfrm>
              <a:off x="3341025" y="14835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3"/>
            <p:cNvSpPr/>
            <p:nvPr/>
          </p:nvSpPr>
          <p:spPr>
            <a:xfrm>
              <a:off x="4325275" y="1483525"/>
              <a:ext cx="466225" cy="268775"/>
            </a:xfrm>
            <a:custGeom>
              <a:avLst/>
              <a:gdLst/>
              <a:ahLst/>
              <a:cxnLst/>
              <a:rect l="l" t="t" r="r" b="b"/>
              <a:pathLst>
                <a:path w="18649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3"/>
            <p:cNvSpPr/>
            <p:nvPr/>
          </p:nvSpPr>
          <p:spPr>
            <a:xfrm>
              <a:off x="5308625" y="14835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3"/>
            <p:cNvSpPr/>
            <p:nvPr/>
          </p:nvSpPr>
          <p:spPr>
            <a:xfrm>
              <a:off x="1373450" y="14835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3"/>
            <p:cNvSpPr/>
            <p:nvPr/>
          </p:nvSpPr>
          <p:spPr>
            <a:xfrm>
              <a:off x="3833150" y="14835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3"/>
            <p:cNvSpPr/>
            <p:nvPr/>
          </p:nvSpPr>
          <p:spPr>
            <a:xfrm>
              <a:off x="390100" y="14835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3"/>
            <p:cNvSpPr/>
            <p:nvPr/>
          </p:nvSpPr>
          <p:spPr>
            <a:xfrm>
              <a:off x="882225" y="1483525"/>
              <a:ext cx="466225" cy="268775"/>
            </a:xfrm>
            <a:custGeom>
              <a:avLst/>
              <a:gdLst/>
              <a:ahLst/>
              <a:cxnLst/>
              <a:rect l="l" t="t" r="r" b="b"/>
              <a:pathLst>
                <a:path w="18649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3"/>
            <p:cNvSpPr/>
            <p:nvPr/>
          </p:nvSpPr>
          <p:spPr>
            <a:xfrm>
              <a:off x="1865575" y="14835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3"/>
            <p:cNvSpPr/>
            <p:nvPr/>
          </p:nvSpPr>
          <p:spPr>
            <a:xfrm>
              <a:off x="6538475" y="13417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3"/>
            <p:cNvSpPr/>
            <p:nvPr/>
          </p:nvSpPr>
          <p:spPr>
            <a:xfrm>
              <a:off x="4570900" y="13417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3"/>
            <p:cNvSpPr/>
            <p:nvPr/>
          </p:nvSpPr>
          <p:spPr>
            <a:xfrm>
              <a:off x="6046350" y="13417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3"/>
            <p:cNvSpPr/>
            <p:nvPr/>
          </p:nvSpPr>
          <p:spPr>
            <a:xfrm>
              <a:off x="2603300" y="13417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3"/>
            <p:cNvSpPr/>
            <p:nvPr/>
          </p:nvSpPr>
          <p:spPr>
            <a:xfrm>
              <a:off x="3095425" y="13417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3"/>
            <p:cNvSpPr/>
            <p:nvPr/>
          </p:nvSpPr>
          <p:spPr>
            <a:xfrm>
              <a:off x="5554225" y="13417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3"/>
            <p:cNvSpPr/>
            <p:nvPr/>
          </p:nvSpPr>
          <p:spPr>
            <a:xfrm>
              <a:off x="635700" y="13417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3"/>
            <p:cNvSpPr/>
            <p:nvPr/>
          </p:nvSpPr>
          <p:spPr>
            <a:xfrm>
              <a:off x="1127850" y="13417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3"/>
            <p:cNvSpPr/>
            <p:nvPr/>
          </p:nvSpPr>
          <p:spPr>
            <a:xfrm>
              <a:off x="1619975" y="13417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7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3"/>
            <p:cNvSpPr/>
            <p:nvPr/>
          </p:nvSpPr>
          <p:spPr>
            <a:xfrm>
              <a:off x="2111175" y="13417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3"/>
            <p:cNvSpPr/>
            <p:nvPr/>
          </p:nvSpPr>
          <p:spPr>
            <a:xfrm>
              <a:off x="3587550" y="13417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3"/>
            <p:cNvSpPr/>
            <p:nvPr/>
          </p:nvSpPr>
          <p:spPr>
            <a:xfrm>
              <a:off x="4078750" y="1341725"/>
              <a:ext cx="467150" cy="268775"/>
            </a:xfrm>
            <a:custGeom>
              <a:avLst/>
              <a:gdLst/>
              <a:ahLst/>
              <a:cxnLst/>
              <a:rect l="l" t="t" r="r" b="b"/>
              <a:pathLst>
                <a:path w="18686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3"/>
            <p:cNvSpPr/>
            <p:nvPr/>
          </p:nvSpPr>
          <p:spPr>
            <a:xfrm>
              <a:off x="5063025" y="13417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7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3"/>
            <p:cNvSpPr/>
            <p:nvPr/>
          </p:nvSpPr>
          <p:spPr>
            <a:xfrm>
              <a:off x="6291950" y="11989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3" y="10789"/>
                  </a:moveTo>
                  <a:lnTo>
                    <a:pt x="0" y="5413"/>
                  </a:lnTo>
                  <a:lnTo>
                    <a:pt x="9343" y="1"/>
                  </a:lnTo>
                  <a:lnTo>
                    <a:pt x="18685" y="5413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3"/>
            <p:cNvSpPr/>
            <p:nvPr/>
          </p:nvSpPr>
          <p:spPr>
            <a:xfrm>
              <a:off x="6784075" y="11989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3" y="10789"/>
                  </a:moveTo>
                  <a:lnTo>
                    <a:pt x="1" y="5413"/>
                  </a:lnTo>
                  <a:lnTo>
                    <a:pt x="9343" y="1"/>
                  </a:lnTo>
                  <a:lnTo>
                    <a:pt x="18685" y="5413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3"/>
            <p:cNvSpPr/>
            <p:nvPr/>
          </p:nvSpPr>
          <p:spPr>
            <a:xfrm>
              <a:off x="2848900" y="11989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3" y="10789"/>
                  </a:moveTo>
                  <a:lnTo>
                    <a:pt x="0" y="5413"/>
                  </a:lnTo>
                  <a:lnTo>
                    <a:pt x="9343" y="1"/>
                  </a:lnTo>
                  <a:lnTo>
                    <a:pt x="18685" y="5413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3"/>
            <p:cNvSpPr/>
            <p:nvPr/>
          </p:nvSpPr>
          <p:spPr>
            <a:xfrm>
              <a:off x="5800750" y="11989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413"/>
                  </a:lnTo>
                  <a:lnTo>
                    <a:pt x="9305" y="1"/>
                  </a:lnTo>
                  <a:lnTo>
                    <a:pt x="18648" y="5413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3"/>
            <p:cNvSpPr/>
            <p:nvPr/>
          </p:nvSpPr>
          <p:spPr>
            <a:xfrm>
              <a:off x="882225" y="1198975"/>
              <a:ext cx="466225" cy="269725"/>
            </a:xfrm>
            <a:custGeom>
              <a:avLst/>
              <a:gdLst/>
              <a:ahLst/>
              <a:cxnLst/>
              <a:rect l="l" t="t" r="r" b="b"/>
              <a:pathLst>
                <a:path w="18649" h="10789" fill="none" extrusionOk="0">
                  <a:moveTo>
                    <a:pt x="9306" y="10789"/>
                  </a:moveTo>
                  <a:lnTo>
                    <a:pt x="1" y="5413"/>
                  </a:lnTo>
                  <a:lnTo>
                    <a:pt x="9306" y="1"/>
                  </a:lnTo>
                  <a:lnTo>
                    <a:pt x="18648" y="5413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3"/>
            <p:cNvSpPr/>
            <p:nvPr/>
          </p:nvSpPr>
          <p:spPr>
            <a:xfrm>
              <a:off x="3341025" y="11989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413"/>
                  </a:lnTo>
                  <a:lnTo>
                    <a:pt x="9343" y="1"/>
                  </a:lnTo>
                  <a:lnTo>
                    <a:pt x="18648" y="5413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3"/>
            <p:cNvSpPr/>
            <p:nvPr/>
          </p:nvSpPr>
          <p:spPr>
            <a:xfrm>
              <a:off x="3833150" y="11989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413"/>
                  </a:lnTo>
                  <a:lnTo>
                    <a:pt x="9343" y="1"/>
                  </a:lnTo>
                  <a:lnTo>
                    <a:pt x="18648" y="5413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3"/>
            <p:cNvSpPr/>
            <p:nvPr/>
          </p:nvSpPr>
          <p:spPr>
            <a:xfrm>
              <a:off x="4325275" y="1198975"/>
              <a:ext cx="466225" cy="269725"/>
            </a:xfrm>
            <a:custGeom>
              <a:avLst/>
              <a:gdLst/>
              <a:ahLst/>
              <a:cxnLst/>
              <a:rect l="l" t="t" r="r" b="b"/>
              <a:pathLst>
                <a:path w="18649" h="10789" fill="none" extrusionOk="0">
                  <a:moveTo>
                    <a:pt x="9306" y="10789"/>
                  </a:moveTo>
                  <a:lnTo>
                    <a:pt x="1" y="5413"/>
                  </a:lnTo>
                  <a:lnTo>
                    <a:pt x="9306" y="1"/>
                  </a:lnTo>
                  <a:lnTo>
                    <a:pt x="18648" y="5413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3"/>
            <p:cNvSpPr/>
            <p:nvPr/>
          </p:nvSpPr>
          <p:spPr>
            <a:xfrm>
              <a:off x="4816500" y="11989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413"/>
                  </a:lnTo>
                  <a:lnTo>
                    <a:pt x="9342" y="1"/>
                  </a:lnTo>
                  <a:lnTo>
                    <a:pt x="18684" y="5413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3"/>
            <p:cNvSpPr/>
            <p:nvPr/>
          </p:nvSpPr>
          <p:spPr>
            <a:xfrm>
              <a:off x="5308625" y="11989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413"/>
                  </a:lnTo>
                  <a:lnTo>
                    <a:pt x="9342" y="1"/>
                  </a:lnTo>
                  <a:lnTo>
                    <a:pt x="18647" y="5413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3"/>
            <p:cNvSpPr/>
            <p:nvPr/>
          </p:nvSpPr>
          <p:spPr>
            <a:xfrm>
              <a:off x="1865575" y="11989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413"/>
                  </a:lnTo>
                  <a:lnTo>
                    <a:pt x="9342" y="1"/>
                  </a:lnTo>
                  <a:lnTo>
                    <a:pt x="18647" y="5413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3"/>
            <p:cNvSpPr/>
            <p:nvPr/>
          </p:nvSpPr>
          <p:spPr>
            <a:xfrm>
              <a:off x="2357700" y="11989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413"/>
                  </a:lnTo>
                  <a:lnTo>
                    <a:pt x="9305" y="1"/>
                  </a:lnTo>
                  <a:lnTo>
                    <a:pt x="18648" y="5413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3"/>
            <p:cNvSpPr/>
            <p:nvPr/>
          </p:nvSpPr>
          <p:spPr>
            <a:xfrm>
              <a:off x="1373450" y="11989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413"/>
                  </a:lnTo>
                  <a:lnTo>
                    <a:pt x="9342" y="1"/>
                  </a:lnTo>
                  <a:lnTo>
                    <a:pt x="18684" y="5413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3"/>
            <p:cNvSpPr/>
            <p:nvPr/>
          </p:nvSpPr>
          <p:spPr>
            <a:xfrm>
              <a:off x="390100" y="11989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9"/>
                  </a:moveTo>
                  <a:lnTo>
                    <a:pt x="1" y="5413"/>
                  </a:lnTo>
                  <a:lnTo>
                    <a:pt x="9306" y="1"/>
                  </a:lnTo>
                  <a:lnTo>
                    <a:pt x="18648" y="5413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3"/>
            <p:cNvSpPr/>
            <p:nvPr/>
          </p:nvSpPr>
          <p:spPr>
            <a:xfrm>
              <a:off x="5063025" y="10571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376"/>
                  </a:lnTo>
                  <a:lnTo>
                    <a:pt x="9305" y="1"/>
                  </a:lnTo>
                  <a:lnTo>
                    <a:pt x="18647" y="5376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3"/>
            <p:cNvSpPr/>
            <p:nvPr/>
          </p:nvSpPr>
          <p:spPr>
            <a:xfrm>
              <a:off x="5554225" y="10571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84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3"/>
            <p:cNvSpPr/>
            <p:nvPr/>
          </p:nvSpPr>
          <p:spPr>
            <a:xfrm>
              <a:off x="6046350" y="10571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0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3"/>
            <p:cNvSpPr/>
            <p:nvPr/>
          </p:nvSpPr>
          <p:spPr>
            <a:xfrm>
              <a:off x="6538475" y="10571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3"/>
            <p:cNvSpPr/>
            <p:nvPr/>
          </p:nvSpPr>
          <p:spPr>
            <a:xfrm>
              <a:off x="3095425" y="10571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9"/>
                  </a:moveTo>
                  <a:lnTo>
                    <a:pt x="1" y="5376"/>
                  </a:lnTo>
                  <a:lnTo>
                    <a:pt x="9306" y="1"/>
                  </a:lnTo>
                  <a:lnTo>
                    <a:pt x="18648" y="5376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3"/>
            <p:cNvSpPr/>
            <p:nvPr/>
          </p:nvSpPr>
          <p:spPr>
            <a:xfrm>
              <a:off x="3587550" y="10571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9"/>
                  </a:moveTo>
                  <a:lnTo>
                    <a:pt x="1" y="5376"/>
                  </a:lnTo>
                  <a:lnTo>
                    <a:pt x="9306" y="1"/>
                  </a:lnTo>
                  <a:lnTo>
                    <a:pt x="18648" y="5376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3"/>
            <p:cNvSpPr/>
            <p:nvPr/>
          </p:nvSpPr>
          <p:spPr>
            <a:xfrm>
              <a:off x="4078750" y="1057175"/>
              <a:ext cx="467150" cy="269725"/>
            </a:xfrm>
            <a:custGeom>
              <a:avLst/>
              <a:gdLst/>
              <a:ahLst/>
              <a:cxnLst/>
              <a:rect l="l" t="t" r="r" b="b"/>
              <a:pathLst>
                <a:path w="18686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85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3"/>
            <p:cNvSpPr/>
            <p:nvPr/>
          </p:nvSpPr>
          <p:spPr>
            <a:xfrm>
              <a:off x="635700" y="10571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3"/>
            <p:cNvSpPr/>
            <p:nvPr/>
          </p:nvSpPr>
          <p:spPr>
            <a:xfrm>
              <a:off x="1127850" y="10571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47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3"/>
            <p:cNvSpPr/>
            <p:nvPr/>
          </p:nvSpPr>
          <p:spPr>
            <a:xfrm>
              <a:off x="1619975" y="10571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376"/>
                  </a:lnTo>
                  <a:lnTo>
                    <a:pt x="9305" y="1"/>
                  </a:lnTo>
                  <a:lnTo>
                    <a:pt x="18647" y="5376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3"/>
            <p:cNvSpPr/>
            <p:nvPr/>
          </p:nvSpPr>
          <p:spPr>
            <a:xfrm>
              <a:off x="2111175" y="10571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84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3"/>
            <p:cNvSpPr/>
            <p:nvPr/>
          </p:nvSpPr>
          <p:spPr>
            <a:xfrm>
              <a:off x="2603300" y="10571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0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3"/>
            <p:cNvSpPr/>
            <p:nvPr/>
          </p:nvSpPr>
          <p:spPr>
            <a:xfrm>
              <a:off x="4570900" y="10571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47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3"/>
            <p:cNvSpPr/>
            <p:nvPr/>
          </p:nvSpPr>
          <p:spPr>
            <a:xfrm>
              <a:off x="5800750" y="9153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376"/>
                  </a:lnTo>
                  <a:lnTo>
                    <a:pt x="9305" y="1"/>
                  </a:lnTo>
                  <a:lnTo>
                    <a:pt x="18648" y="5376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3"/>
            <p:cNvSpPr/>
            <p:nvPr/>
          </p:nvSpPr>
          <p:spPr>
            <a:xfrm>
              <a:off x="6784075" y="9153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85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3"/>
            <p:cNvSpPr/>
            <p:nvPr/>
          </p:nvSpPr>
          <p:spPr>
            <a:xfrm>
              <a:off x="5308625" y="9153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47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3"/>
            <p:cNvSpPr/>
            <p:nvPr/>
          </p:nvSpPr>
          <p:spPr>
            <a:xfrm>
              <a:off x="2357700" y="9153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376"/>
                  </a:lnTo>
                  <a:lnTo>
                    <a:pt x="9305" y="1"/>
                  </a:lnTo>
                  <a:lnTo>
                    <a:pt x="18648" y="5376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3"/>
            <p:cNvSpPr/>
            <p:nvPr/>
          </p:nvSpPr>
          <p:spPr>
            <a:xfrm>
              <a:off x="3341025" y="9153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3"/>
            <p:cNvSpPr/>
            <p:nvPr/>
          </p:nvSpPr>
          <p:spPr>
            <a:xfrm>
              <a:off x="3833150" y="9153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3"/>
            <p:cNvSpPr/>
            <p:nvPr/>
          </p:nvSpPr>
          <p:spPr>
            <a:xfrm>
              <a:off x="6291950" y="9153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3" y="10789"/>
                  </a:moveTo>
                  <a:lnTo>
                    <a:pt x="0" y="5376"/>
                  </a:lnTo>
                  <a:lnTo>
                    <a:pt x="9343" y="1"/>
                  </a:lnTo>
                  <a:lnTo>
                    <a:pt x="18685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3"/>
            <p:cNvSpPr/>
            <p:nvPr/>
          </p:nvSpPr>
          <p:spPr>
            <a:xfrm>
              <a:off x="390100" y="9153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9"/>
                  </a:moveTo>
                  <a:lnTo>
                    <a:pt x="1" y="5376"/>
                  </a:lnTo>
                  <a:lnTo>
                    <a:pt x="9306" y="1"/>
                  </a:lnTo>
                  <a:lnTo>
                    <a:pt x="18648" y="5376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3"/>
            <p:cNvSpPr/>
            <p:nvPr/>
          </p:nvSpPr>
          <p:spPr>
            <a:xfrm>
              <a:off x="1373450" y="9153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84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3"/>
            <p:cNvSpPr/>
            <p:nvPr/>
          </p:nvSpPr>
          <p:spPr>
            <a:xfrm>
              <a:off x="1865575" y="9153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47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3"/>
            <p:cNvSpPr/>
            <p:nvPr/>
          </p:nvSpPr>
          <p:spPr>
            <a:xfrm>
              <a:off x="2848900" y="9153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3" y="10789"/>
                  </a:moveTo>
                  <a:lnTo>
                    <a:pt x="0" y="5376"/>
                  </a:lnTo>
                  <a:lnTo>
                    <a:pt x="9343" y="1"/>
                  </a:lnTo>
                  <a:lnTo>
                    <a:pt x="18685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3"/>
            <p:cNvSpPr/>
            <p:nvPr/>
          </p:nvSpPr>
          <p:spPr>
            <a:xfrm>
              <a:off x="4325275" y="915375"/>
              <a:ext cx="466225" cy="269725"/>
            </a:xfrm>
            <a:custGeom>
              <a:avLst/>
              <a:gdLst/>
              <a:ahLst/>
              <a:cxnLst/>
              <a:rect l="l" t="t" r="r" b="b"/>
              <a:pathLst>
                <a:path w="18649" h="10789" fill="none" extrusionOk="0">
                  <a:moveTo>
                    <a:pt x="9306" y="10789"/>
                  </a:moveTo>
                  <a:lnTo>
                    <a:pt x="1" y="5376"/>
                  </a:lnTo>
                  <a:lnTo>
                    <a:pt x="9306" y="1"/>
                  </a:lnTo>
                  <a:lnTo>
                    <a:pt x="18648" y="5376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3"/>
            <p:cNvSpPr/>
            <p:nvPr/>
          </p:nvSpPr>
          <p:spPr>
            <a:xfrm>
              <a:off x="4816500" y="9153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84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3"/>
            <p:cNvSpPr/>
            <p:nvPr/>
          </p:nvSpPr>
          <p:spPr>
            <a:xfrm>
              <a:off x="882225" y="915375"/>
              <a:ext cx="466225" cy="269725"/>
            </a:xfrm>
            <a:custGeom>
              <a:avLst/>
              <a:gdLst/>
              <a:ahLst/>
              <a:cxnLst/>
              <a:rect l="l" t="t" r="r" b="b"/>
              <a:pathLst>
                <a:path w="18649" h="10789" fill="none" extrusionOk="0">
                  <a:moveTo>
                    <a:pt x="9306" y="10789"/>
                  </a:moveTo>
                  <a:lnTo>
                    <a:pt x="1" y="5376"/>
                  </a:lnTo>
                  <a:lnTo>
                    <a:pt x="9306" y="1"/>
                  </a:lnTo>
                  <a:lnTo>
                    <a:pt x="18648" y="5376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3"/>
            <p:cNvSpPr/>
            <p:nvPr/>
          </p:nvSpPr>
          <p:spPr>
            <a:xfrm>
              <a:off x="238125" y="838475"/>
              <a:ext cx="7143750" cy="4038050"/>
            </a:xfrm>
            <a:custGeom>
              <a:avLst/>
              <a:gdLst/>
              <a:ahLst/>
              <a:cxnLst/>
              <a:rect l="l" t="t" r="r" b="b"/>
              <a:pathLst>
                <a:path w="285750" h="161522" fill="none" extrusionOk="0">
                  <a:moveTo>
                    <a:pt x="276482" y="0"/>
                  </a:moveTo>
                  <a:lnTo>
                    <a:pt x="275444" y="0"/>
                  </a:lnTo>
                  <a:lnTo>
                    <a:pt x="271181" y="2484"/>
                  </a:lnTo>
                  <a:lnTo>
                    <a:pt x="266880" y="0"/>
                  </a:lnTo>
                  <a:lnTo>
                    <a:pt x="265879" y="0"/>
                  </a:lnTo>
                  <a:lnTo>
                    <a:pt x="270662" y="2780"/>
                  </a:lnTo>
                  <a:lnTo>
                    <a:pt x="261357" y="8156"/>
                  </a:lnTo>
                  <a:lnTo>
                    <a:pt x="252015" y="2780"/>
                  </a:lnTo>
                  <a:lnTo>
                    <a:pt x="256797" y="0"/>
                  </a:lnTo>
                  <a:lnTo>
                    <a:pt x="255796" y="0"/>
                  </a:lnTo>
                  <a:lnTo>
                    <a:pt x="251496" y="2484"/>
                  </a:lnTo>
                  <a:lnTo>
                    <a:pt x="247232" y="0"/>
                  </a:lnTo>
                  <a:lnTo>
                    <a:pt x="246194" y="0"/>
                  </a:lnTo>
                  <a:lnTo>
                    <a:pt x="250977" y="2780"/>
                  </a:lnTo>
                  <a:lnTo>
                    <a:pt x="241672" y="8156"/>
                  </a:lnTo>
                  <a:lnTo>
                    <a:pt x="232329" y="2780"/>
                  </a:lnTo>
                  <a:lnTo>
                    <a:pt x="237112" y="0"/>
                  </a:lnTo>
                  <a:lnTo>
                    <a:pt x="236111" y="0"/>
                  </a:lnTo>
                  <a:lnTo>
                    <a:pt x="231810" y="2484"/>
                  </a:lnTo>
                  <a:lnTo>
                    <a:pt x="227547" y="0"/>
                  </a:lnTo>
                  <a:lnTo>
                    <a:pt x="226546" y="0"/>
                  </a:lnTo>
                  <a:lnTo>
                    <a:pt x="231328" y="2780"/>
                  </a:lnTo>
                  <a:lnTo>
                    <a:pt x="221986" y="8156"/>
                  </a:lnTo>
                  <a:lnTo>
                    <a:pt x="212644" y="2780"/>
                  </a:lnTo>
                  <a:lnTo>
                    <a:pt x="217464" y="0"/>
                  </a:lnTo>
                  <a:lnTo>
                    <a:pt x="216426" y="0"/>
                  </a:lnTo>
                  <a:lnTo>
                    <a:pt x="212162" y="2484"/>
                  </a:lnTo>
                  <a:lnTo>
                    <a:pt x="207862" y="0"/>
                  </a:lnTo>
                  <a:lnTo>
                    <a:pt x="206861" y="0"/>
                  </a:lnTo>
                  <a:lnTo>
                    <a:pt x="211643" y="2780"/>
                  </a:lnTo>
                  <a:lnTo>
                    <a:pt x="202301" y="8156"/>
                  </a:lnTo>
                  <a:lnTo>
                    <a:pt x="192996" y="2780"/>
                  </a:lnTo>
                  <a:lnTo>
                    <a:pt x="197778" y="0"/>
                  </a:lnTo>
                  <a:lnTo>
                    <a:pt x="196740" y="0"/>
                  </a:lnTo>
                  <a:lnTo>
                    <a:pt x="192477" y="2484"/>
                  </a:lnTo>
                  <a:lnTo>
                    <a:pt x="188177" y="0"/>
                  </a:lnTo>
                  <a:lnTo>
                    <a:pt x="187176" y="0"/>
                  </a:lnTo>
                  <a:lnTo>
                    <a:pt x="191958" y="2780"/>
                  </a:lnTo>
                  <a:lnTo>
                    <a:pt x="182653" y="8156"/>
                  </a:lnTo>
                  <a:lnTo>
                    <a:pt x="173311" y="2780"/>
                  </a:lnTo>
                  <a:lnTo>
                    <a:pt x="178093" y="0"/>
                  </a:lnTo>
                  <a:lnTo>
                    <a:pt x="177092" y="0"/>
                  </a:lnTo>
                  <a:lnTo>
                    <a:pt x="172792" y="2484"/>
                  </a:lnTo>
                  <a:lnTo>
                    <a:pt x="168529" y="0"/>
                  </a:lnTo>
                  <a:lnTo>
                    <a:pt x="167491" y="0"/>
                  </a:lnTo>
                  <a:lnTo>
                    <a:pt x="172310" y="2780"/>
                  </a:lnTo>
                  <a:lnTo>
                    <a:pt x="162968" y="8156"/>
                  </a:lnTo>
                  <a:lnTo>
                    <a:pt x="153626" y="2780"/>
                  </a:lnTo>
                  <a:lnTo>
                    <a:pt x="158408" y="0"/>
                  </a:lnTo>
                  <a:lnTo>
                    <a:pt x="157407" y="0"/>
                  </a:lnTo>
                  <a:lnTo>
                    <a:pt x="153144" y="2484"/>
                  </a:lnTo>
                  <a:lnTo>
                    <a:pt x="148844" y="0"/>
                  </a:lnTo>
                  <a:lnTo>
                    <a:pt x="147843" y="0"/>
                  </a:lnTo>
                  <a:lnTo>
                    <a:pt x="152625" y="2780"/>
                  </a:lnTo>
                  <a:lnTo>
                    <a:pt x="143283" y="8156"/>
                  </a:lnTo>
                  <a:lnTo>
                    <a:pt x="133978" y="2780"/>
                  </a:lnTo>
                  <a:lnTo>
                    <a:pt x="138760" y="0"/>
                  </a:lnTo>
                  <a:lnTo>
                    <a:pt x="137722" y="0"/>
                  </a:lnTo>
                  <a:lnTo>
                    <a:pt x="133459" y="2484"/>
                  </a:lnTo>
                  <a:lnTo>
                    <a:pt x="129158" y="0"/>
                  </a:lnTo>
                  <a:lnTo>
                    <a:pt x="128157" y="0"/>
                  </a:lnTo>
                  <a:lnTo>
                    <a:pt x="132940" y="2780"/>
                  </a:lnTo>
                  <a:lnTo>
                    <a:pt x="123598" y="8156"/>
                  </a:lnTo>
                  <a:lnTo>
                    <a:pt x="114293" y="2780"/>
                  </a:lnTo>
                  <a:lnTo>
                    <a:pt x="119075" y="0"/>
                  </a:lnTo>
                  <a:lnTo>
                    <a:pt x="118074" y="0"/>
                  </a:lnTo>
                  <a:lnTo>
                    <a:pt x="113774" y="2484"/>
                  </a:lnTo>
                  <a:lnTo>
                    <a:pt x="109510" y="0"/>
                  </a:lnTo>
                  <a:lnTo>
                    <a:pt x="108472" y="0"/>
                  </a:lnTo>
                  <a:lnTo>
                    <a:pt x="113255" y="2780"/>
                  </a:lnTo>
                  <a:lnTo>
                    <a:pt x="103950" y="8156"/>
                  </a:lnTo>
                  <a:lnTo>
                    <a:pt x="94607" y="2780"/>
                  </a:lnTo>
                  <a:lnTo>
                    <a:pt x="99390" y="0"/>
                  </a:lnTo>
                  <a:lnTo>
                    <a:pt x="98389" y="0"/>
                  </a:lnTo>
                  <a:lnTo>
                    <a:pt x="94088" y="2484"/>
                  </a:lnTo>
                  <a:lnTo>
                    <a:pt x="89825" y="0"/>
                  </a:lnTo>
                  <a:lnTo>
                    <a:pt x="88787" y="0"/>
                  </a:lnTo>
                  <a:lnTo>
                    <a:pt x="93606" y="2780"/>
                  </a:lnTo>
                  <a:lnTo>
                    <a:pt x="84264" y="8156"/>
                  </a:lnTo>
                  <a:lnTo>
                    <a:pt x="74922" y="2780"/>
                  </a:lnTo>
                  <a:lnTo>
                    <a:pt x="79742" y="0"/>
                  </a:lnTo>
                  <a:lnTo>
                    <a:pt x="78704" y="0"/>
                  </a:lnTo>
                  <a:lnTo>
                    <a:pt x="74440" y="2484"/>
                  </a:lnTo>
                  <a:lnTo>
                    <a:pt x="70140" y="0"/>
                  </a:lnTo>
                  <a:lnTo>
                    <a:pt x="69139" y="0"/>
                  </a:lnTo>
                  <a:lnTo>
                    <a:pt x="73921" y="2780"/>
                  </a:lnTo>
                  <a:lnTo>
                    <a:pt x="64579" y="8156"/>
                  </a:lnTo>
                  <a:lnTo>
                    <a:pt x="55274" y="2780"/>
                  </a:lnTo>
                  <a:lnTo>
                    <a:pt x="60056" y="0"/>
                  </a:lnTo>
                  <a:lnTo>
                    <a:pt x="59018" y="0"/>
                  </a:lnTo>
                  <a:lnTo>
                    <a:pt x="54755" y="2484"/>
                  </a:lnTo>
                  <a:lnTo>
                    <a:pt x="50455" y="0"/>
                  </a:lnTo>
                  <a:lnTo>
                    <a:pt x="49454" y="0"/>
                  </a:lnTo>
                  <a:lnTo>
                    <a:pt x="54236" y="2780"/>
                  </a:lnTo>
                  <a:lnTo>
                    <a:pt x="44931" y="8156"/>
                  </a:lnTo>
                  <a:lnTo>
                    <a:pt x="35589" y="2780"/>
                  </a:lnTo>
                  <a:lnTo>
                    <a:pt x="40371" y="0"/>
                  </a:lnTo>
                  <a:lnTo>
                    <a:pt x="39370" y="0"/>
                  </a:lnTo>
                  <a:lnTo>
                    <a:pt x="35070" y="2484"/>
                  </a:lnTo>
                  <a:lnTo>
                    <a:pt x="30807" y="0"/>
                  </a:lnTo>
                  <a:lnTo>
                    <a:pt x="29769" y="0"/>
                  </a:lnTo>
                  <a:lnTo>
                    <a:pt x="34551" y="2780"/>
                  </a:lnTo>
                  <a:lnTo>
                    <a:pt x="25246" y="8156"/>
                  </a:lnTo>
                  <a:lnTo>
                    <a:pt x="15904" y="2780"/>
                  </a:lnTo>
                  <a:lnTo>
                    <a:pt x="20686" y="0"/>
                  </a:lnTo>
                  <a:lnTo>
                    <a:pt x="19685" y="0"/>
                  </a:lnTo>
                  <a:lnTo>
                    <a:pt x="15385" y="2484"/>
                  </a:lnTo>
                  <a:lnTo>
                    <a:pt x="11122" y="0"/>
                  </a:lnTo>
                  <a:lnTo>
                    <a:pt x="10121" y="0"/>
                  </a:lnTo>
                  <a:lnTo>
                    <a:pt x="14903" y="2780"/>
                  </a:lnTo>
                  <a:lnTo>
                    <a:pt x="5561" y="8156"/>
                  </a:lnTo>
                  <a:lnTo>
                    <a:pt x="0" y="4968"/>
                  </a:lnTo>
                  <a:lnTo>
                    <a:pt x="0" y="5561"/>
                  </a:lnTo>
                  <a:lnTo>
                    <a:pt x="5042" y="8452"/>
                  </a:lnTo>
                  <a:lnTo>
                    <a:pt x="0" y="11381"/>
                  </a:lnTo>
                  <a:lnTo>
                    <a:pt x="0" y="11974"/>
                  </a:lnTo>
                  <a:lnTo>
                    <a:pt x="5561" y="8749"/>
                  </a:lnTo>
                  <a:lnTo>
                    <a:pt x="14903" y="14124"/>
                  </a:lnTo>
                  <a:lnTo>
                    <a:pt x="5561" y="19537"/>
                  </a:lnTo>
                  <a:lnTo>
                    <a:pt x="0" y="16312"/>
                  </a:lnTo>
                  <a:lnTo>
                    <a:pt x="0" y="16905"/>
                  </a:lnTo>
                  <a:lnTo>
                    <a:pt x="5042" y="19833"/>
                  </a:lnTo>
                  <a:lnTo>
                    <a:pt x="0" y="22725"/>
                  </a:lnTo>
                  <a:lnTo>
                    <a:pt x="0" y="23318"/>
                  </a:lnTo>
                  <a:lnTo>
                    <a:pt x="5561" y="20130"/>
                  </a:lnTo>
                  <a:lnTo>
                    <a:pt x="14903" y="25505"/>
                  </a:lnTo>
                  <a:lnTo>
                    <a:pt x="5561" y="30881"/>
                  </a:lnTo>
                  <a:lnTo>
                    <a:pt x="0" y="27693"/>
                  </a:lnTo>
                  <a:lnTo>
                    <a:pt x="0" y="28249"/>
                  </a:lnTo>
                  <a:lnTo>
                    <a:pt x="5042" y="31177"/>
                  </a:lnTo>
                  <a:lnTo>
                    <a:pt x="0" y="34106"/>
                  </a:lnTo>
                  <a:lnTo>
                    <a:pt x="0" y="34662"/>
                  </a:lnTo>
                  <a:lnTo>
                    <a:pt x="5561" y="31474"/>
                  </a:lnTo>
                  <a:lnTo>
                    <a:pt x="14903" y="36849"/>
                  </a:lnTo>
                  <a:lnTo>
                    <a:pt x="5561" y="42262"/>
                  </a:lnTo>
                  <a:lnTo>
                    <a:pt x="0" y="39037"/>
                  </a:lnTo>
                  <a:lnTo>
                    <a:pt x="0" y="39630"/>
                  </a:lnTo>
                  <a:lnTo>
                    <a:pt x="5042" y="42521"/>
                  </a:lnTo>
                  <a:lnTo>
                    <a:pt x="0" y="45450"/>
                  </a:lnTo>
                  <a:lnTo>
                    <a:pt x="0" y="46043"/>
                  </a:lnTo>
                  <a:lnTo>
                    <a:pt x="5561" y="42818"/>
                  </a:lnTo>
                  <a:lnTo>
                    <a:pt x="14903" y="48230"/>
                  </a:lnTo>
                  <a:lnTo>
                    <a:pt x="5561" y="53606"/>
                  </a:lnTo>
                  <a:lnTo>
                    <a:pt x="0" y="50381"/>
                  </a:lnTo>
                  <a:lnTo>
                    <a:pt x="0" y="50974"/>
                  </a:lnTo>
                  <a:lnTo>
                    <a:pt x="5042" y="53902"/>
                  </a:lnTo>
                  <a:lnTo>
                    <a:pt x="0" y="56794"/>
                  </a:lnTo>
                  <a:lnTo>
                    <a:pt x="0" y="57387"/>
                  </a:lnTo>
                  <a:lnTo>
                    <a:pt x="5561" y="54199"/>
                  </a:lnTo>
                  <a:lnTo>
                    <a:pt x="14903" y="59574"/>
                  </a:lnTo>
                  <a:lnTo>
                    <a:pt x="5561" y="64950"/>
                  </a:lnTo>
                  <a:lnTo>
                    <a:pt x="0" y="61762"/>
                  </a:lnTo>
                  <a:lnTo>
                    <a:pt x="0" y="62355"/>
                  </a:lnTo>
                  <a:lnTo>
                    <a:pt x="5042" y="65246"/>
                  </a:lnTo>
                  <a:lnTo>
                    <a:pt x="0" y="68175"/>
                  </a:lnTo>
                  <a:lnTo>
                    <a:pt x="0" y="68768"/>
                  </a:lnTo>
                  <a:lnTo>
                    <a:pt x="5561" y="65543"/>
                  </a:lnTo>
                  <a:lnTo>
                    <a:pt x="14903" y="70918"/>
                  </a:lnTo>
                  <a:lnTo>
                    <a:pt x="5561" y="76331"/>
                  </a:lnTo>
                  <a:lnTo>
                    <a:pt x="0" y="73106"/>
                  </a:lnTo>
                  <a:lnTo>
                    <a:pt x="0" y="73699"/>
                  </a:lnTo>
                  <a:lnTo>
                    <a:pt x="5042" y="76627"/>
                  </a:lnTo>
                  <a:lnTo>
                    <a:pt x="0" y="79519"/>
                  </a:lnTo>
                  <a:lnTo>
                    <a:pt x="0" y="80112"/>
                  </a:lnTo>
                  <a:lnTo>
                    <a:pt x="5561" y="76924"/>
                  </a:lnTo>
                  <a:lnTo>
                    <a:pt x="14903" y="82299"/>
                  </a:lnTo>
                  <a:lnTo>
                    <a:pt x="5561" y="87675"/>
                  </a:lnTo>
                  <a:lnTo>
                    <a:pt x="0" y="84487"/>
                  </a:lnTo>
                  <a:lnTo>
                    <a:pt x="0" y="85043"/>
                  </a:lnTo>
                  <a:lnTo>
                    <a:pt x="5042" y="87971"/>
                  </a:lnTo>
                  <a:lnTo>
                    <a:pt x="0" y="90900"/>
                  </a:lnTo>
                  <a:lnTo>
                    <a:pt x="0" y="91493"/>
                  </a:lnTo>
                  <a:lnTo>
                    <a:pt x="5561" y="88268"/>
                  </a:lnTo>
                  <a:lnTo>
                    <a:pt x="14903" y="93643"/>
                  </a:lnTo>
                  <a:lnTo>
                    <a:pt x="5561" y="99056"/>
                  </a:lnTo>
                  <a:lnTo>
                    <a:pt x="0" y="95831"/>
                  </a:lnTo>
                  <a:lnTo>
                    <a:pt x="0" y="96424"/>
                  </a:lnTo>
                  <a:lnTo>
                    <a:pt x="5042" y="99353"/>
                  </a:lnTo>
                  <a:lnTo>
                    <a:pt x="0" y="102244"/>
                  </a:lnTo>
                  <a:lnTo>
                    <a:pt x="0" y="102837"/>
                  </a:lnTo>
                  <a:lnTo>
                    <a:pt x="5561" y="99612"/>
                  </a:lnTo>
                  <a:lnTo>
                    <a:pt x="14903" y="105025"/>
                  </a:lnTo>
                  <a:lnTo>
                    <a:pt x="5561" y="110400"/>
                  </a:lnTo>
                  <a:lnTo>
                    <a:pt x="0" y="107175"/>
                  </a:lnTo>
                  <a:lnTo>
                    <a:pt x="0" y="107768"/>
                  </a:lnTo>
                  <a:lnTo>
                    <a:pt x="5042" y="110697"/>
                  </a:lnTo>
                  <a:lnTo>
                    <a:pt x="0" y="113625"/>
                  </a:lnTo>
                  <a:lnTo>
                    <a:pt x="0" y="114181"/>
                  </a:lnTo>
                  <a:lnTo>
                    <a:pt x="5561" y="110993"/>
                  </a:lnTo>
                  <a:lnTo>
                    <a:pt x="14903" y="116369"/>
                  </a:lnTo>
                  <a:lnTo>
                    <a:pt x="5561" y="121744"/>
                  </a:lnTo>
                  <a:lnTo>
                    <a:pt x="0" y="118556"/>
                  </a:lnTo>
                  <a:lnTo>
                    <a:pt x="0" y="119149"/>
                  </a:lnTo>
                  <a:lnTo>
                    <a:pt x="5042" y="122040"/>
                  </a:lnTo>
                  <a:lnTo>
                    <a:pt x="0" y="124969"/>
                  </a:lnTo>
                  <a:lnTo>
                    <a:pt x="0" y="125562"/>
                  </a:lnTo>
                  <a:lnTo>
                    <a:pt x="5561" y="122337"/>
                  </a:lnTo>
                  <a:lnTo>
                    <a:pt x="14903" y="127750"/>
                  </a:lnTo>
                  <a:lnTo>
                    <a:pt x="5561" y="133125"/>
                  </a:lnTo>
                  <a:lnTo>
                    <a:pt x="0" y="129900"/>
                  </a:lnTo>
                  <a:lnTo>
                    <a:pt x="0" y="130493"/>
                  </a:lnTo>
                  <a:lnTo>
                    <a:pt x="5042" y="133422"/>
                  </a:lnTo>
                  <a:lnTo>
                    <a:pt x="0" y="136313"/>
                  </a:lnTo>
                  <a:lnTo>
                    <a:pt x="0" y="136906"/>
                  </a:lnTo>
                  <a:lnTo>
                    <a:pt x="5561" y="133718"/>
                  </a:lnTo>
                  <a:lnTo>
                    <a:pt x="14903" y="139094"/>
                  </a:lnTo>
                  <a:lnTo>
                    <a:pt x="5561" y="144469"/>
                  </a:lnTo>
                  <a:lnTo>
                    <a:pt x="0" y="141281"/>
                  </a:lnTo>
                  <a:lnTo>
                    <a:pt x="0" y="141874"/>
                  </a:lnTo>
                  <a:lnTo>
                    <a:pt x="5042" y="144766"/>
                  </a:lnTo>
                  <a:lnTo>
                    <a:pt x="0" y="147694"/>
                  </a:lnTo>
                  <a:lnTo>
                    <a:pt x="0" y="148287"/>
                  </a:lnTo>
                  <a:lnTo>
                    <a:pt x="5561" y="145062"/>
                  </a:lnTo>
                  <a:lnTo>
                    <a:pt x="14903" y="150438"/>
                  </a:lnTo>
                  <a:lnTo>
                    <a:pt x="5561" y="155850"/>
                  </a:lnTo>
                  <a:lnTo>
                    <a:pt x="0" y="152625"/>
                  </a:lnTo>
                  <a:lnTo>
                    <a:pt x="0" y="153218"/>
                  </a:lnTo>
                  <a:lnTo>
                    <a:pt x="5042" y="156147"/>
                  </a:lnTo>
                  <a:lnTo>
                    <a:pt x="0" y="159038"/>
                  </a:lnTo>
                  <a:lnTo>
                    <a:pt x="0" y="159631"/>
                  </a:lnTo>
                  <a:lnTo>
                    <a:pt x="5561" y="156406"/>
                  </a:lnTo>
                  <a:lnTo>
                    <a:pt x="14384" y="161522"/>
                  </a:lnTo>
                  <a:lnTo>
                    <a:pt x="16423" y="161522"/>
                  </a:lnTo>
                  <a:lnTo>
                    <a:pt x="25246" y="156406"/>
                  </a:lnTo>
                  <a:lnTo>
                    <a:pt x="34069" y="161522"/>
                  </a:lnTo>
                  <a:lnTo>
                    <a:pt x="36108" y="161522"/>
                  </a:lnTo>
                  <a:lnTo>
                    <a:pt x="44931" y="156406"/>
                  </a:lnTo>
                  <a:lnTo>
                    <a:pt x="53754" y="161522"/>
                  </a:lnTo>
                  <a:lnTo>
                    <a:pt x="55756" y="161522"/>
                  </a:lnTo>
                  <a:lnTo>
                    <a:pt x="64579" y="156406"/>
                  </a:lnTo>
                  <a:lnTo>
                    <a:pt x="73402" y="161522"/>
                  </a:lnTo>
                  <a:lnTo>
                    <a:pt x="75441" y="161522"/>
                  </a:lnTo>
                  <a:lnTo>
                    <a:pt x="84264" y="156406"/>
                  </a:lnTo>
                  <a:lnTo>
                    <a:pt x="93087" y="161522"/>
                  </a:lnTo>
                  <a:lnTo>
                    <a:pt x="95126" y="161522"/>
                  </a:lnTo>
                  <a:lnTo>
                    <a:pt x="103950" y="156406"/>
                  </a:lnTo>
                  <a:lnTo>
                    <a:pt x="112773" y="161522"/>
                  </a:lnTo>
                  <a:lnTo>
                    <a:pt x="114775" y="161522"/>
                  </a:lnTo>
                  <a:lnTo>
                    <a:pt x="123598" y="156443"/>
                  </a:lnTo>
                  <a:lnTo>
                    <a:pt x="132421" y="161522"/>
                  </a:lnTo>
                  <a:lnTo>
                    <a:pt x="134460" y="161522"/>
                  </a:lnTo>
                  <a:lnTo>
                    <a:pt x="143283" y="156443"/>
                  </a:lnTo>
                  <a:lnTo>
                    <a:pt x="152106" y="161522"/>
                  </a:lnTo>
                  <a:lnTo>
                    <a:pt x="154145" y="161522"/>
                  </a:lnTo>
                  <a:lnTo>
                    <a:pt x="162968" y="156443"/>
                  </a:lnTo>
                  <a:lnTo>
                    <a:pt x="171791" y="161522"/>
                  </a:lnTo>
                  <a:lnTo>
                    <a:pt x="173830" y="161522"/>
                  </a:lnTo>
                  <a:lnTo>
                    <a:pt x="182653" y="156443"/>
                  </a:lnTo>
                  <a:lnTo>
                    <a:pt x="191476" y="161522"/>
                  </a:lnTo>
                  <a:lnTo>
                    <a:pt x="193478" y="161522"/>
                  </a:lnTo>
                  <a:lnTo>
                    <a:pt x="202301" y="156406"/>
                  </a:lnTo>
                  <a:lnTo>
                    <a:pt x="211124" y="161522"/>
                  </a:lnTo>
                  <a:lnTo>
                    <a:pt x="213163" y="161522"/>
                  </a:lnTo>
                  <a:lnTo>
                    <a:pt x="221986" y="156406"/>
                  </a:lnTo>
                  <a:lnTo>
                    <a:pt x="230809" y="161522"/>
                  </a:lnTo>
                  <a:lnTo>
                    <a:pt x="232848" y="161522"/>
                  </a:lnTo>
                  <a:lnTo>
                    <a:pt x="241672" y="156406"/>
                  </a:lnTo>
                  <a:lnTo>
                    <a:pt x="250495" y="161522"/>
                  </a:lnTo>
                  <a:lnTo>
                    <a:pt x="252534" y="161522"/>
                  </a:lnTo>
                  <a:lnTo>
                    <a:pt x="261357" y="156443"/>
                  </a:lnTo>
                  <a:lnTo>
                    <a:pt x="270180" y="161522"/>
                  </a:lnTo>
                  <a:lnTo>
                    <a:pt x="272182" y="161522"/>
                  </a:lnTo>
                  <a:lnTo>
                    <a:pt x="281005" y="156443"/>
                  </a:lnTo>
                  <a:lnTo>
                    <a:pt x="285750" y="159149"/>
                  </a:lnTo>
                  <a:lnTo>
                    <a:pt x="285750" y="158556"/>
                  </a:lnTo>
                  <a:lnTo>
                    <a:pt x="281524" y="156147"/>
                  </a:lnTo>
                  <a:lnTo>
                    <a:pt x="285750" y="153700"/>
                  </a:lnTo>
                  <a:lnTo>
                    <a:pt x="285750" y="153107"/>
                  </a:lnTo>
                  <a:lnTo>
                    <a:pt x="281005" y="155850"/>
                  </a:lnTo>
                  <a:lnTo>
                    <a:pt x="271700" y="150438"/>
                  </a:lnTo>
                  <a:lnTo>
                    <a:pt x="281005" y="145062"/>
                  </a:lnTo>
                  <a:lnTo>
                    <a:pt x="285750" y="147805"/>
                  </a:lnTo>
                  <a:lnTo>
                    <a:pt x="285750" y="147212"/>
                  </a:lnTo>
                  <a:lnTo>
                    <a:pt x="281524" y="144766"/>
                  </a:lnTo>
                  <a:lnTo>
                    <a:pt x="285750" y="142319"/>
                  </a:lnTo>
                  <a:lnTo>
                    <a:pt x="285750" y="141763"/>
                  </a:lnTo>
                  <a:lnTo>
                    <a:pt x="281005" y="144469"/>
                  </a:lnTo>
                  <a:lnTo>
                    <a:pt x="271700" y="139094"/>
                  </a:lnTo>
                  <a:lnTo>
                    <a:pt x="281005" y="133718"/>
                  </a:lnTo>
                  <a:lnTo>
                    <a:pt x="285750" y="136424"/>
                  </a:lnTo>
                  <a:lnTo>
                    <a:pt x="285750" y="135868"/>
                  </a:lnTo>
                  <a:lnTo>
                    <a:pt x="281524" y="133422"/>
                  </a:lnTo>
                  <a:lnTo>
                    <a:pt x="285750" y="130975"/>
                  </a:lnTo>
                  <a:lnTo>
                    <a:pt x="285750" y="130382"/>
                  </a:lnTo>
                  <a:lnTo>
                    <a:pt x="281005" y="133125"/>
                  </a:lnTo>
                  <a:lnTo>
                    <a:pt x="271700" y="127750"/>
                  </a:lnTo>
                  <a:lnTo>
                    <a:pt x="281005" y="122337"/>
                  </a:lnTo>
                  <a:lnTo>
                    <a:pt x="285750" y="125080"/>
                  </a:lnTo>
                  <a:lnTo>
                    <a:pt x="285750" y="124487"/>
                  </a:lnTo>
                  <a:lnTo>
                    <a:pt x="281524" y="122040"/>
                  </a:lnTo>
                  <a:lnTo>
                    <a:pt x="285750" y="119594"/>
                  </a:lnTo>
                  <a:lnTo>
                    <a:pt x="285750" y="119038"/>
                  </a:lnTo>
                  <a:lnTo>
                    <a:pt x="281005" y="121744"/>
                  </a:lnTo>
                  <a:lnTo>
                    <a:pt x="271700" y="116369"/>
                  </a:lnTo>
                  <a:lnTo>
                    <a:pt x="281005" y="110993"/>
                  </a:lnTo>
                  <a:lnTo>
                    <a:pt x="285750" y="113736"/>
                  </a:lnTo>
                  <a:lnTo>
                    <a:pt x="285750" y="113143"/>
                  </a:lnTo>
                  <a:lnTo>
                    <a:pt x="281524" y="110697"/>
                  </a:lnTo>
                  <a:lnTo>
                    <a:pt x="285750" y="108250"/>
                  </a:lnTo>
                  <a:lnTo>
                    <a:pt x="285750" y="107657"/>
                  </a:lnTo>
                  <a:lnTo>
                    <a:pt x="281005" y="110400"/>
                  </a:lnTo>
                  <a:lnTo>
                    <a:pt x="271700" y="105025"/>
                  </a:lnTo>
                  <a:lnTo>
                    <a:pt x="281005" y="99612"/>
                  </a:lnTo>
                  <a:lnTo>
                    <a:pt x="285750" y="102355"/>
                  </a:lnTo>
                  <a:lnTo>
                    <a:pt x="285750" y="101762"/>
                  </a:lnTo>
                  <a:lnTo>
                    <a:pt x="281524" y="99353"/>
                  </a:lnTo>
                  <a:lnTo>
                    <a:pt x="285750" y="96906"/>
                  </a:lnTo>
                  <a:lnTo>
                    <a:pt x="285750" y="96313"/>
                  </a:lnTo>
                  <a:lnTo>
                    <a:pt x="281005" y="99056"/>
                  </a:lnTo>
                  <a:lnTo>
                    <a:pt x="271700" y="93643"/>
                  </a:lnTo>
                  <a:lnTo>
                    <a:pt x="281005" y="88268"/>
                  </a:lnTo>
                  <a:lnTo>
                    <a:pt x="285750" y="91011"/>
                  </a:lnTo>
                  <a:lnTo>
                    <a:pt x="285750" y="90418"/>
                  </a:lnTo>
                  <a:lnTo>
                    <a:pt x="281524" y="87971"/>
                  </a:lnTo>
                  <a:lnTo>
                    <a:pt x="285750" y="85525"/>
                  </a:lnTo>
                  <a:lnTo>
                    <a:pt x="285750" y="84932"/>
                  </a:lnTo>
                  <a:lnTo>
                    <a:pt x="281005" y="87675"/>
                  </a:lnTo>
                  <a:lnTo>
                    <a:pt x="271700" y="82299"/>
                  </a:lnTo>
                  <a:lnTo>
                    <a:pt x="281005" y="76924"/>
                  </a:lnTo>
                  <a:lnTo>
                    <a:pt x="285750" y="79630"/>
                  </a:lnTo>
                  <a:lnTo>
                    <a:pt x="285750" y="79074"/>
                  </a:lnTo>
                  <a:lnTo>
                    <a:pt x="281524" y="76627"/>
                  </a:lnTo>
                  <a:lnTo>
                    <a:pt x="285750" y="74181"/>
                  </a:lnTo>
                  <a:lnTo>
                    <a:pt x="285750" y="73588"/>
                  </a:lnTo>
                  <a:lnTo>
                    <a:pt x="281005" y="76331"/>
                  </a:lnTo>
                  <a:lnTo>
                    <a:pt x="271700" y="70956"/>
                  </a:lnTo>
                  <a:lnTo>
                    <a:pt x="281005" y="65543"/>
                  </a:lnTo>
                  <a:lnTo>
                    <a:pt x="285750" y="68286"/>
                  </a:lnTo>
                  <a:lnTo>
                    <a:pt x="285750" y="67693"/>
                  </a:lnTo>
                  <a:lnTo>
                    <a:pt x="281524" y="65246"/>
                  </a:lnTo>
                  <a:lnTo>
                    <a:pt x="285750" y="62800"/>
                  </a:lnTo>
                  <a:lnTo>
                    <a:pt x="285750" y="62244"/>
                  </a:lnTo>
                  <a:lnTo>
                    <a:pt x="281005" y="64950"/>
                  </a:lnTo>
                  <a:lnTo>
                    <a:pt x="271700" y="59574"/>
                  </a:lnTo>
                  <a:lnTo>
                    <a:pt x="281005" y="54199"/>
                  </a:lnTo>
                  <a:lnTo>
                    <a:pt x="285750" y="56942"/>
                  </a:lnTo>
                  <a:lnTo>
                    <a:pt x="285750" y="56349"/>
                  </a:lnTo>
                  <a:lnTo>
                    <a:pt x="281524" y="53902"/>
                  </a:lnTo>
                  <a:lnTo>
                    <a:pt x="285750" y="51456"/>
                  </a:lnTo>
                  <a:lnTo>
                    <a:pt x="285750" y="50863"/>
                  </a:lnTo>
                  <a:lnTo>
                    <a:pt x="281005" y="53606"/>
                  </a:lnTo>
                  <a:lnTo>
                    <a:pt x="271700" y="48230"/>
                  </a:lnTo>
                  <a:lnTo>
                    <a:pt x="281005" y="42818"/>
                  </a:lnTo>
                  <a:lnTo>
                    <a:pt x="285750" y="45561"/>
                  </a:lnTo>
                  <a:lnTo>
                    <a:pt x="285750" y="44968"/>
                  </a:lnTo>
                  <a:lnTo>
                    <a:pt x="281524" y="42521"/>
                  </a:lnTo>
                  <a:lnTo>
                    <a:pt x="285750" y="40112"/>
                  </a:lnTo>
                  <a:lnTo>
                    <a:pt x="285750" y="39519"/>
                  </a:lnTo>
                  <a:lnTo>
                    <a:pt x="281005" y="42262"/>
                  </a:lnTo>
                  <a:lnTo>
                    <a:pt x="271700" y="36849"/>
                  </a:lnTo>
                  <a:lnTo>
                    <a:pt x="281005" y="31474"/>
                  </a:lnTo>
                  <a:lnTo>
                    <a:pt x="285750" y="34217"/>
                  </a:lnTo>
                  <a:lnTo>
                    <a:pt x="285750" y="33624"/>
                  </a:lnTo>
                  <a:lnTo>
                    <a:pt x="281524" y="31177"/>
                  </a:lnTo>
                  <a:lnTo>
                    <a:pt x="285750" y="28731"/>
                  </a:lnTo>
                  <a:lnTo>
                    <a:pt x="285750" y="28138"/>
                  </a:lnTo>
                  <a:lnTo>
                    <a:pt x="281005" y="30881"/>
                  </a:lnTo>
                  <a:lnTo>
                    <a:pt x="271700" y="25505"/>
                  </a:lnTo>
                  <a:lnTo>
                    <a:pt x="281005" y="20130"/>
                  </a:lnTo>
                  <a:lnTo>
                    <a:pt x="285750" y="22836"/>
                  </a:lnTo>
                  <a:lnTo>
                    <a:pt x="285750" y="22243"/>
                  </a:lnTo>
                  <a:lnTo>
                    <a:pt x="281524" y="19833"/>
                  </a:lnTo>
                  <a:lnTo>
                    <a:pt x="285750" y="17387"/>
                  </a:lnTo>
                  <a:lnTo>
                    <a:pt x="285750" y="16794"/>
                  </a:lnTo>
                  <a:lnTo>
                    <a:pt x="281005" y="19537"/>
                  </a:lnTo>
                  <a:lnTo>
                    <a:pt x="271700" y="14124"/>
                  </a:lnTo>
                  <a:lnTo>
                    <a:pt x="281005" y="8749"/>
                  </a:lnTo>
                  <a:lnTo>
                    <a:pt x="285750" y="11492"/>
                  </a:lnTo>
                  <a:lnTo>
                    <a:pt x="285750" y="10899"/>
                  </a:lnTo>
                  <a:lnTo>
                    <a:pt x="281524" y="8452"/>
                  </a:lnTo>
                  <a:lnTo>
                    <a:pt x="285750" y="6006"/>
                  </a:lnTo>
                  <a:lnTo>
                    <a:pt x="285750" y="5450"/>
                  </a:lnTo>
                  <a:lnTo>
                    <a:pt x="281005" y="8156"/>
                  </a:lnTo>
                  <a:lnTo>
                    <a:pt x="271700" y="2780"/>
                  </a:lnTo>
                  <a:lnTo>
                    <a:pt x="276482" y="0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3"/>
            <p:cNvSpPr/>
            <p:nvPr/>
          </p:nvSpPr>
          <p:spPr>
            <a:xfrm>
              <a:off x="7377225" y="838475"/>
              <a:ext cx="4650" cy="2800"/>
            </a:xfrm>
            <a:custGeom>
              <a:avLst/>
              <a:gdLst/>
              <a:ahLst/>
              <a:cxnLst/>
              <a:rect l="l" t="t" r="r" b="b"/>
              <a:pathLst>
                <a:path w="186" h="112" extrusionOk="0">
                  <a:moveTo>
                    <a:pt x="1" y="0"/>
                  </a:moveTo>
                  <a:lnTo>
                    <a:pt x="186" y="111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3"/>
            <p:cNvSpPr/>
            <p:nvPr/>
          </p:nvSpPr>
          <p:spPr>
            <a:xfrm>
              <a:off x="7377225" y="838475"/>
              <a:ext cx="4650" cy="2800"/>
            </a:xfrm>
            <a:custGeom>
              <a:avLst/>
              <a:gdLst/>
              <a:ahLst/>
              <a:cxnLst/>
              <a:rect l="l" t="t" r="r" b="b"/>
              <a:pathLst>
                <a:path w="186" h="112" fill="none" extrusionOk="0">
                  <a:moveTo>
                    <a:pt x="186" y="0"/>
                  </a:moveTo>
                  <a:lnTo>
                    <a:pt x="1" y="0"/>
                  </a:lnTo>
                  <a:lnTo>
                    <a:pt x="186" y="111"/>
                  </a:lnTo>
                  <a:lnTo>
                    <a:pt x="186" y="0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3"/>
            <p:cNvSpPr/>
            <p:nvPr/>
          </p:nvSpPr>
          <p:spPr>
            <a:xfrm>
              <a:off x="238125" y="838475"/>
              <a:ext cx="25975" cy="14850"/>
            </a:xfrm>
            <a:custGeom>
              <a:avLst/>
              <a:gdLst/>
              <a:ahLst/>
              <a:cxnLst/>
              <a:rect l="l" t="t" r="r" b="b"/>
              <a:pathLst>
                <a:path w="1039" h="594" extrusionOk="0">
                  <a:moveTo>
                    <a:pt x="0" y="0"/>
                  </a:moveTo>
                  <a:lnTo>
                    <a:pt x="0" y="593"/>
                  </a:lnTo>
                  <a:lnTo>
                    <a:pt x="1038" y="0"/>
                  </a:lnTo>
                  <a:close/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3"/>
            <p:cNvSpPr/>
            <p:nvPr/>
          </p:nvSpPr>
          <p:spPr>
            <a:xfrm>
              <a:off x="238125" y="838475"/>
              <a:ext cx="25975" cy="14850"/>
            </a:xfrm>
            <a:custGeom>
              <a:avLst/>
              <a:gdLst/>
              <a:ahLst/>
              <a:cxnLst/>
              <a:rect l="l" t="t" r="r" b="b"/>
              <a:pathLst>
                <a:path w="1039" h="594" fill="none" extrusionOk="0">
                  <a:moveTo>
                    <a:pt x="1038" y="0"/>
                  </a:moveTo>
                  <a:lnTo>
                    <a:pt x="0" y="0"/>
                  </a:lnTo>
                  <a:lnTo>
                    <a:pt x="0" y="593"/>
                  </a:lnTo>
                  <a:lnTo>
                    <a:pt x="1038" y="0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4" name="Google Shape;804;p3"/>
          <p:cNvGrpSpPr/>
          <p:nvPr/>
        </p:nvGrpSpPr>
        <p:grpSpPr>
          <a:xfrm rot="10800000">
            <a:off x="5906166" y="3276805"/>
            <a:ext cx="3241523" cy="1866900"/>
            <a:chOff x="2" y="-2875"/>
            <a:chExt cx="3241523" cy="1866900"/>
          </a:xfrm>
        </p:grpSpPr>
        <p:sp>
          <p:nvSpPr>
            <p:cNvPr id="805" name="Google Shape;805;p3"/>
            <p:cNvSpPr/>
            <p:nvPr/>
          </p:nvSpPr>
          <p:spPr>
            <a:xfrm rot="10800000" flipH="1">
              <a:off x="10" y="10"/>
              <a:ext cx="3154200" cy="18309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3"/>
            <p:cNvSpPr/>
            <p:nvPr/>
          </p:nvSpPr>
          <p:spPr>
            <a:xfrm rot="10800000" flipH="1">
              <a:off x="2" y="-98"/>
              <a:ext cx="2667000" cy="15483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807" name="Google Shape;807;p3"/>
            <p:cNvCxnSpPr/>
            <p:nvPr/>
          </p:nvCxnSpPr>
          <p:spPr>
            <a:xfrm flipH="1">
              <a:off x="7825" y="-2875"/>
              <a:ext cx="3233700" cy="18669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08" name="Google Shape;808;p3"/>
          <p:cNvSpPr txBox="1">
            <a:spLocks noGrp="1"/>
          </p:cNvSpPr>
          <p:nvPr>
            <p:ph type="title"/>
          </p:nvPr>
        </p:nvSpPr>
        <p:spPr>
          <a:xfrm>
            <a:off x="1778550" y="2630456"/>
            <a:ext cx="5586900" cy="914400"/>
          </a:xfrm>
          <a:prstGeom prst="rect">
            <a:avLst/>
          </a:prstGeom>
          <a:solidFill>
            <a:srgbClr val="46393B">
              <a:alpha val="71430"/>
            </a:srgbClr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09" name="Google Shape;809;p3"/>
          <p:cNvSpPr txBox="1">
            <a:spLocks noGrp="1"/>
          </p:cNvSpPr>
          <p:nvPr>
            <p:ph type="title" idx="2" hasCustomPrompt="1"/>
          </p:nvPr>
        </p:nvSpPr>
        <p:spPr>
          <a:xfrm>
            <a:off x="4114800" y="1467688"/>
            <a:ext cx="914400" cy="69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5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10" name="Google Shape;810;p3"/>
          <p:cNvSpPr txBox="1">
            <a:spLocks noGrp="1"/>
          </p:cNvSpPr>
          <p:nvPr>
            <p:ph type="subTitle" idx="1"/>
          </p:nvPr>
        </p:nvSpPr>
        <p:spPr>
          <a:xfrm>
            <a:off x="1780650" y="3545305"/>
            <a:ext cx="5582700" cy="365700"/>
          </a:xfrm>
          <a:prstGeom prst="rect">
            <a:avLst/>
          </a:prstGeom>
          <a:solidFill>
            <a:srgbClr val="46393B">
              <a:alpha val="71430"/>
            </a:srgbClr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811" name="Google Shape;811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7733000" y="3352990"/>
            <a:ext cx="3249750" cy="22794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12" name="Google Shape;812;p3"/>
          <p:cNvGrpSpPr/>
          <p:nvPr/>
        </p:nvGrpSpPr>
        <p:grpSpPr>
          <a:xfrm flipH="1">
            <a:off x="5906166" y="-2887"/>
            <a:ext cx="3241523" cy="1866900"/>
            <a:chOff x="2" y="-2875"/>
            <a:chExt cx="3241523" cy="1866900"/>
          </a:xfrm>
        </p:grpSpPr>
        <p:sp>
          <p:nvSpPr>
            <p:cNvPr id="813" name="Google Shape;813;p3"/>
            <p:cNvSpPr/>
            <p:nvPr/>
          </p:nvSpPr>
          <p:spPr>
            <a:xfrm rot="10800000" flipH="1">
              <a:off x="10" y="10"/>
              <a:ext cx="3154200" cy="18309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3"/>
            <p:cNvSpPr/>
            <p:nvPr/>
          </p:nvSpPr>
          <p:spPr>
            <a:xfrm rot="10800000" flipH="1">
              <a:off x="2" y="-98"/>
              <a:ext cx="2667000" cy="1548300"/>
            </a:xfrm>
            <a:prstGeom prst="rtTriangle">
              <a:avLst/>
            </a:prstGeom>
            <a:solidFill>
              <a:srgbClr val="000000">
                <a:alpha val="11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815" name="Google Shape;815;p3"/>
            <p:cNvCxnSpPr/>
            <p:nvPr/>
          </p:nvCxnSpPr>
          <p:spPr>
            <a:xfrm flipH="1">
              <a:off x="7825" y="-2875"/>
              <a:ext cx="3233700" cy="18669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816" name="Google Shape;816;p3"/>
          <p:cNvGrpSpPr/>
          <p:nvPr/>
        </p:nvGrpSpPr>
        <p:grpSpPr>
          <a:xfrm>
            <a:off x="2" y="-2875"/>
            <a:ext cx="3241523" cy="1866900"/>
            <a:chOff x="2" y="-2875"/>
            <a:chExt cx="3241523" cy="1866900"/>
          </a:xfrm>
        </p:grpSpPr>
        <p:sp>
          <p:nvSpPr>
            <p:cNvPr id="817" name="Google Shape;817;p3"/>
            <p:cNvSpPr/>
            <p:nvPr/>
          </p:nvSpPr>
          <p:spPr>
            <a:xfrm rot="10800000" flipH="1">
              <a:off x="10" y="10"/>
              <a:ext cx="3154200" cy="18309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3"/>
            <p:cNvSpPr/>
            <p:nvPr/>
          </p:nvSpPr>
          <p:spPr>
            <a:xfrm rot="10800000" flipH="1">
              <a:off x="2" y="-98"/>
              <a:ext cx="2667000" cy="15483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819" name="Google Shape;819;p3"/>
            <p:cNvCxnSpPr/>
            <p:nvPr/>
          </p:nvCxnSpPr>
          <p:spPr>
            <a:xfrm flipH="1">
              <a:off x="7825" y="-2875"/>
              <a:ext cx="3233700" cy="18669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820" name="Google Shape;820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4740520" y="92123"/>
            <a:ext cx="1553099" cy="89786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21" name="Google Shape;821;p3"/>
          <p:cNvCxnSpPr/>
          <p:nvPr/>
        </p:nvCxnSpPr>
        <p:spPr>
          <a:xfrm rot="10800000" flipH="1">
            <a:off x="-24400" y="-14700"/>
            <a:ext cx="4076100" cy="23535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lgDash"/>
            <a:round/>
            <a:headEnd type="none" w="med" len="med"/>
            <a:tailEnd type="none" w="med" len="med"/>
          </a:ln>
        </p:spPr>
      </p:cxnSp>
      <p:cxnSp>
        <p:nvCxnSpPr>
          <p:cNvPr id="822" name="Google Shape;822;p3"/>
          <p:cNvCxnSpPr/>
          <p:nvPr/>
        </p:nvCxnSpPr>
        <p:spPr>
          <a:xfrm rot="10800000" flipH="1">
            <a:off x="-20050" y="23850"/>
            <a:ext cx="4934100" cy="28488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lgDash"/>
            <a:round/>
            <a:headEnd type="none" w="med" len="med"/>
            <a:tailEnd type="none" w="med" len="med"/>
          </a:ln>
        </p:spPr>
      </p:cxnSp>
      <p:cxnSp>
        <p:nvCxnSpPr>
          <p:cNvPr id="823" name="Google Shape;823;p3"/>
          <p:cNvCxnSpPr/>
          <p:nvPr/>
        </p:nvCxnSpPr>
        <p:spPr>
          <a:xfrm rot="10800000" flipH="1">
            <a:off x="-15925" y="758975"/>
            <a:ext cx="4566000" cy="26361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lgDash"/>
            <a:round/>
            <a:headEnd type="none" w="med" len="med"/>
            <a:tailEnd type="none" w="med" len="med"/>
          </a:ln>
        </p:spPr>
      </p:cxnSp>
      <p:grpSp>
        <p:nvGrpSpPr>
          <p:cNvPr id="824" name="Google Shape;824;p3"/>
          <p:cNvGrpSpPr/>
          <p:nvPr/>
        </p:nvGrpSpPr>
        <p:grpSpPr>
          <a:xfrm>
            <a:off x="7552166" y="4281394"/>
            <a:ext cx="292917" cy="714381"/>
            <a:chOff x="7143503" y="-1804409"/>
            <a:chExt cx="413375" cy="1008159"/>
          </a:xfrm>
        </p:grpSpPr>
        <p:sp>
          <p:nvSpPr>
            <p:cNvPr id="825" name="Google Shape;825;p3"/>
            <p:cNvSpPr/>
            <p:nvPr/>
          </p:nvSpPr>
          <p:spPr>
            <a:xfrm>
              <a:off x="7180388" y="-989150"/>
              <a:ext cx="339600" cy="192900"/>
            </a:xfrm>
            <a:prstGeom prst="ellipse">
              <a:avLst/>
            </a:prstGeom>
            <a:solidFill>
              <a:srgbClr val="000000">
                <a:alpha val="11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826" name="Google Shape;826;p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7143503" y="-1804409"/>
              <a:ext cx="413375" cy="94773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27" name="Google Shape;827;p3"/>
          <p:cNvGrpSpPr/>
          <p:nvPr/>
        </p:nvGrpSpPr>
        <p:grpSpPr>
          <a:xfrm>
            <a:off x="7191091" y="4352919"/>
            <a:ext cx="292917" cy="714381"/>
            <a:chOff x="7143503" y="-1804409"/>
            <a:chExt cx="413375" cy="1008159"/>
          </a:xfrm>
        </p:grpSpPr>
        <p:sp>
          <p:nvSpPr>
            <p:cNvPr id="828" name="Google Shape;828;p3"/>
            <p:cNvSpPr/>
            <p:nvPr/>
          </p:nvSpPr>
          <p:spPr>
            <a:xfrm>
              <a:off x="7180388" y="-989150"/>
              <a:ext cx="339600" cy="192900"/>
            </a:xfrm>
            <a:prstGeom prst="ellipse">
              <a:avLst/>
            </a:prstGeom>
            <a:solidFill>
              <a:srgbClr val="000000">
                <a:alpha val="11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829" name="Google Shape;829;p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7143503" y="-1804409"/>
              <a:ext cx="413375" cy="94773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830" name="Google Shape;830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7100250" y="-682725"/>
            <a:ext cx="3403099" cy="1839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31" name="Google Shape;831;p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72189" y="-879326"/>
            <a:ext cx="394850" cy="119963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32" name="Google Shape;832;p3"/>
          <p:cNvGrpSpPr/>
          <p:nvPr/>
        </p:nvGrpSpPr>
        <p:grpSpPr>
          <a:xfrm>
            <a:off x="814916" y="182307"/>
            <a:ext cx="292917" cy="714381"/>
            <a:chOff x="7143503" y="-1804409"/>
            <a:chExt cx="413375" cy="1008159"/>
          </a:xfrm>
        </p:grpSpPr>
        <p:sp>
          <p:nvSpPr>
            <p:cNvPr id="833" name="Google Shape;833;p3"/>
            <p:cNvSpPr/>
            <p:nvPr/>
          </p:nvSpPr>
          <p:spPr>
            <a:xfrm>
              <a:off x="7180388" y="-989150"/>
              <a:ext cx="339600" cy="192900"/>
            </a:xfrm>
            <a:prstGeom prst="ellipse">
              <a:avLst/>
            </a:prstGeom>
            <a:solidFill>
              <a:srgbClr val="000000">
                <a:alpha val="11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834" name="Google Shape;834;p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7143503" y="-1804409"/>
              <a:ext cx="413375" cy="94773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35" name="Google Shape;835;p3"/>
          <p:cNvGrpSpPr/>
          <p:nvPr/>
        </p:nvGrpSpPr>
        <p:grpSpPr>
          <a:xfrm>
            <a:off x="1440204" y="-306131"/>
            <a:ext cx="292917" cy="714381"/>
            <a:chOff x="7143503" y="-1804409"/>
            <a:chExt cx="413375" cy="1008159"/>
          </a:xfrm>
        </p:grpSpPr>
        <p:sp>
          <p:nvSpPr>
            <p:cNvPr id="836" name="Google Shape;836;p3"/>
            <p:cNvSpPr/>
            <p:nvPr/>
          </p:nvSpPr>
          <p:spPr>
            <a:xfrm>
              <a:off x="7180388" y="-989150"/>
              <a:ext cx="339600" cy="192900"/>
            </a:xfrm>
            <a:prstGeom prst="ellipse">
              <a:avLst/>
            </a:prstGeom>
            <a:solidFill>
              <a:srgbClr val="000000">
                <a:alpha val="11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837" name="Google Shape;837;p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7143503" y="-1804409"/>
              <a:ext cx="413375" cy="94773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38" name="Google Shape;838;p3"/>
          <p:cNvGrpSpPr/>
          <p:nvPr/>
        </p:nvGrpSpPr>
        <p:grpSpPr>
          <a:xfrm>
            <a:off x="238791" y="-235756"/>
            <a:ext cx="292917" cy="714381"/>
            <a:chOff x="7143503" y="-1804409"/>
            <a:chExt cx="413375" cy="1008159"/>
          </a:xfrm>
        </p:grpSpPr>
        <p:sp>
          <p:nvSpPr>
            <p:cNvPr id="839" name="Google Shape;839;p3"/>
            <p:cNvSpPr/>
            <p:nvPr/>
          </p:nvSpPr>
          <p:spPr>
            <a:xfrm>
              <a:off x="7180388" y="-989150"/>
              <a:ext cx="339600" cy="192900"/>
            </a:xfrm>
            <a:prstGeom prst="ellipse">
              <a:avLst/>
            </a:prstGeom>
            <a:solidFill>
              <a:srgbClr val="000000">
                <a:alpha val="11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840" name="Google Shape;840;p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7143503" y="-1804409"/>
              <a:ext cx="413375" cy="94773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41" name="Google Shape;841;p3"/>
          <p:cNvGrpSpPr/>
          <p:nvPr/>
        </p:nvGrpSpPr>
        <p:grpSpPr>
          <a:xfrm>
            <a:off x="100941" y="514219"/>
            <a:ext cx="292917" cy="714381"/>
            <a:chOff x="7143503" y="-1804409"/>
            <a:chExt cx="413375" cy="1008159"/>
          </a:xfrm>
        </p:grpSpPr>
        <p:sp>
          <p:nvSpPr>
            <p:cNvPr id="842" name="Google Shape;842;p3"/>
            <p:cNvSpPr/>
            <p:nvPr/>
          </p:nvSpPr>
          <p:spPr>
            <a:xfrm>
              <a:off x="7180388" y="-989150"/>
              <a:ext cx="339600" cy="192900"/>
            </a:xfrm>
            <a:prstGeom prst="ellipse">
              <a:avLst/>
            </a:prstGeom>
            <a:solidFill>
              <a:srgbClr val="000000">
                <a:alpha val="11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843" name="Google Shape;843;p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7143503" y="-1804409"/>
              <a:ext cx="413375" cy="94773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44" name="Google Shape;844;p3"/>
          <p:cNvGrpSpPr/>
          <p:nvPr/>
        </p:nvGrpSpPr>
        <p:grpSpPr>
          <a:xfrm>
            <a:off x="1839229" y="-388856"/>
            <a:ext cx="292917" cy="714381"/>
            <a:chOff x="7143503" y="-1804409"/>
            <a:chExt cx="413375" cy="1008159"/>
          </a:xfrm>
        </p:grpSpPr>
        <p:sp>
          <p:nvSpPr>
            <p:cNvPr id="845" name="Google Shape;845;p3"/>
            <p:cNvSpPr/>
            <p:nvPr/>
          </p:nvSpPr>
          <p:spPr>
            <a:xfrm>
              <a:off x="7180388" y="-989150"/>
              <a:ext cx="339600" cy="192900"/>
            </a:xfrm>
            <a:prstGeom prst="ellipse">
              <a:avLst/>
            </a:prstGeom>
            <a:solidFill>
              <a:srgbClr val="000000">
                <a:alpha val="11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846" name="Google Shape;846;p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7143503" y="-1804409"/>
              <a:ext cx="413375" cy="94773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847" name="Google Shape;847;p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87825" y="411609"/>
            <a:ext cx="394850" cy="117130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48" name="Google Shape;848;p3"/>
          <p:cNvGrpSpPr/>
          <p:nvPr/>
        </p:nvGrpSpPr>
        <p:grpSpPr>
          <a:xfrm flipH="1">
            <a:off x="1247239" y="129125"/>
            <a:ext cx="1613479" cy="1408781"/>
            <a:chOff x="6671400" y="1497538"/>
            <a:chExt cx="1779899" cy="1554088"/>
          </a:xfrm>
        </p:grpSpPr>
        <p:pic>
          <p:nvPicPr>
            <p:cNvPr id="849" name="Google Shape;849;p3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6671400" y="1657651"/>
              <a:ext cx="1779899" cy="139397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850" name="Google Shape;850;p3"/>
            <p:cNvGrpSpPr/>
            <p:nvPr/>
          </p:nvGrpSpPr>
          <p:grpSpPr>
            <a:xfrm>
              <a:off x="6967423" y="1497538"/>
              <a:ext cx="1463350" cy="808052"/>
              <a:chOff x="7802348" y="3565288"/>
              <a:chExt cx="1463350" cy="808052"/>
            </a:xfrm>
          </p:grpSpPr>
          <p:sp>
            <p:nvSpPr>
              <p:cNvPr id="851" name="Google Shape;851;p3"/>
              <p:cNvSpPr/>
              <p:nvPr/>
            </p:nvSpPr>
            <p:spPr>
              <a:xfrm rot="2414402">
                <a:off x="8191337" y="3626126"/>
                <a:ext cx="297255" cy="297255"/>
              </a:xfrm>
              <a:prstGeom prst="lightningBolt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14288" dist="104775" dir="4080000" algn="bl" rotWithShape="0">
                  <a:srgbClr val="000000">
                    <a:alpha val="11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2" name="Google Shape;852;p3"/>
              <p:cNvSpPr/>
              <p:nvPr/>
            </p:nvSpPr>
            <p:spPr>
              <a:xfrm rot="1365839" flipH="1">
                <a:off x="8922507" y="4030149"/>
                <a:ext cx="297258" cy="297258"/>
              </a:xfrm>
              <a:prstGeom prst="lightningBolt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14288" dist="104775" dir="4080000" algn="bl" rotWithShape="0">
                  <a:srgbClr val="000000">
                    <a:alpha val="11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3" name="Google Shape;853;p3"/>
              <p:cNvSpPr/>
              <p:nvPr/>
            </p:nvSpPr>
            <p:spPr>
              <a:xfrm rot="-2414402" flipH="1">
                <a:off x="7863187" y="3730451"/>
                <a:ext cx="297255" cy="297255"/>
              </a:xfrm>
              <a:prstGeom prst="lightningBolt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14288" dist="104775" dir="4080000" algn="bl" rotWithShape="0">
                  <a:srgbClr val="000000">
                    <a:alpha val="11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5" name="Google Shape;855;p4"/>
          <p:cNvGrpSpPr/>
          <p:nvPr/>
        </p:nvGrpSpPr>
        <p:grpSpPr>
          <a:xfrm>
            <a:off x="10" y="35"/>
            <a:ext cx="9099709" cy="5143668"/>
            <a:chOff x="238125" y="838475"/>
            <a:chExt cx="7143750" cy="4038050"/>
          </a:xfrm>
        </p:grpSpPr>
        <p:sp>
          <p:nvSpPr>
            <p:cNvPr id="856" name="Google Shape;856;p4"/>
            <p:cNvSpPr/>
            <p:nvPr/>
          </p:nvSpPr>
          <p:spPr>
            <a:xfrm>
              <a:off x="238125" y="838475"/>
              <a:ext cx="7143750" cy="4038050"/>
            </a:xfrm>
            <a:custGeom>
              <a:avLst/>
              <a:gdLst/>
              <a:ahLst/>
              <a:cxnLst/>
              <a:rect l="l" t="t" r="r" b="b"/>
              <a:pathLst>
                <a:path w="285750" h="161522" extrusionOk="0">
                  <a:moveTo>
                    <a:pt x="15385" y="3077"/>
                  </a:moveTo>
                  <a:lnTo>
                    <a:pt x="24727" y="8452"/>
                  </a:lnTo>
                  <a:lnTo>
                    <a:pt x="15385" y="13865"/>
                  </a:lnTo>
                  <a:lnTo>
                    <a:pt x="6080" y="8452"/>
                  </a:lnTo>
                  <a:lnTo>
                    <a:pt x="15385" y="3077"/>
                  </a:lnTo>
                  <a:close/>
                  <a:moveTo>
                    <a:pt x="35070" y="3077"/>
                  </a:moveTo>
                  <a:lnTo>
                    <a:pt x="44412" y="8452"/>
                  </a:lnTo>
                  <a:lnTo>
                    <a:pt x="35070" y="13865"/>
                  </a:lnTo>
                  <a:lnTo>
                    <a:pt x="25765" y="8452"/>
                  </a:lnTo>
                  <a:lnTo>
                    <a:pt x="35070" y="3077"/>
                  </a:lnTo>
                  <a:close/>
                  <a:moveTo>
                    <a:pt x="54755" y="3077"/>
                  </a:moveTo>
                  <a:lnTo>
                    <a:pt x="64097" y="8452"/>
                  </a:lnTo>
                  <a:lnTo>
                    <a:pt x="54755" y="13865"/>
                  </a:lnTo>
                  <a:lnTo>
                    <a:pt x="45413" y="8452"/>
                  </a:lnTo>
                  <a:lnTo>
                    <a:pt x="54755" y="3077"/>
                  </a:lnTo>
                  <a:close/>
                  <a:moveTo>
                    <a:pt x="74440" y="3077"/>
                  </a:moveTo>
                  <a:lnTo>
                    <a:pt x="83745" y="8452"/>
                  </a:lnTo>
                  <a:lnTo>
                    <a:pt x="74440" y="13865"/>
                  </a:lnTo>
                  <a:lnTo>
                    <a:pt x="65098" y="8452"/>
                  </a:lnTo>
                  <a:lnTo>
                    <a:pt x="74440" y="3077"/>
                  </a:lnTo>
                  <a:close/>
                  <a:moveTo>
                    <a:pt x="94088" y="3077"/>
                  </a:moveTo>
                  <a:lnTo>
                    <a:pt x="103431" y="8452"/>
                  </a:lnTo>
                  <a:lnTo>
                    <a:pt x="94088" y="13865"/>
                  </a:lnTo>
                  <a:lnTo>
                    <a:pt x="84783" y="8452"/>
                  </a:lnTo>
                  <a:lnTo>
                    <a:pt x="94088" y="3077"/>
                  </a:lnTo>
                  <a:close/>
                  <a:moveTo>
                    <a:pt x="113774" y="3077"/>
                  </a:moveTo>
                  <a:lnTo>
                    <a:pt x="123116" y="8452"/>
                  </a:lnTo>
                  <a:lnTo>
                    <a:pt x="113774" y="13865"/>
                  </a:lnTo>
                  <a:lnTo>
                    <a:pt x="104431" y="8452"/>
                  </a:lnTo>
                  <a:lnTo>
                    <a:pt x="113774" y="3077"/>
                  </a:lnTo>
                  <a:close/>
                  <a:moveTo>
                    <a:pt x="133459" y="3077"/>
                  </a:moveTo>
                  <a:lnTo>
                    <a:pt x="142764" y="8452"/>
                  </a:lnTo>
                  <a:lnTo>
                    <a:pt x="133459" y="13865"/>
                  </a:lnTo>
                  <a:lnTo>
                    <a:pt x="124117" y="8452"/>
                  </a:lnTo>
                  <a:lnTo>
                    <a:pt x="133459" y="3077"/>
                  </a:lnTo>
                  <a:close/>
                  <a:moveTo>
                    <a:pt x="153144" y="3077"/>
                  </a:moveTo>
                  <a:lnTo>
                    <a:pt x="162449" y="8452"/>
                  </a:lnTo>
                  <a:lnTo>
                    <a:pt x="153144" y="13865"/>
                  </a:lnTo>
                  <a:lnTo>
                    <a:pt x="143802" y="8452"/>
                  </a:lnTo>
                  <a:lnTo>
                    <a:pt x="153144" y="3077"/>
                  </a:lnTo>
                  <a:close/>
                  <a:moveTo>
                    <a:pt x="172792" y="3077"/>
                  </a:moveTo>
                  <a:lnTo>
                    <a:pt x="182134" y="8452"/>
                  </a:lnTo>
                  <a:lnTo>
                    <a:pt x="172792" y="13865"/>
                  </a:lnTo>
                  <a:lnTo>
                    <a:pt x="163487" y="8452"/>
                  </a:lnTo>
                  <a:lnTo>
                    <a:pt x="172792" y="3077"/>
                  </a:lnTo>
                  <a:close/>
                  <a:moveTo>
                    <a:pt x="192477" y="3077"/>
                  </a:moveTo>
                  <a:lnTo>
                    <a:pt x="201819" y="8452"/>
                  </a:lnTo>
                  <a:lnTo>
                    <a:pt x="192477" y="13865"/>
                  </a:lnTo>
                  <a:lnTo>
                    <a:pt x="183135" y="8452"/>
                  </a:lnTo>
                  <a:lnTo>
                    <a:pt x="192477" y="3077"/>
                  </a:lnTo>
                  <a:close/>
                  <a:moveTo>
                    <a:pt x="212162" y="3077"/>
                  </a:moveTo>
                  <a:lnTo>
                    <a:pt x="221467" y="8452"/>
                  </a:lnTo>
                  <a:lnTo>
                    <a:pt x="212162" y="13865"/>
                  </a:lnTo>
                  <a:lnTo>
                    <a:pt x="202820" y="8452"/>
                  </a:lnTo>
                  <a:lnTo>
                    <a:pt x="212162" y="3077"/>
                  </a:lnTo>
                  <a:close/>
                  <a:moveTo>
                    <a:pt x="231810" y="3077"/>
                  </a:moveTo>
                  <a:lnTo>
                    <a:pt x="241153" y="8452"/>
                  </a:lnTo>
                  <a:lnTo>
                    <a:pt x="231810" y="13865"/>
                  </a:lnTo>
                  <a:lnTo>
                    <a:pt x="222505" y="8452"/>
                  </a:lnTo>
                  <a:lnTo>
                    <a:pt x="231810" y="3077"/>
                  </a:lnTo>
                  <a:close/>
                  <a:moveTo>
                    <a:pt x="251496" y="3077"/>
                  </a:moveTo>
                  <a:lnTo>
                    <a:pt x="260838" y="8452"/>
                  </a:lnTo>
                  <a:lnTo>
                    <a:pt x="251496" y="13865"/>
                  </a:lnTo>
                  <a:lnTo>
                    <a:pt x="242153" y="8452"/>
                  </a:lnTo>
                  <a:lnTo>
                    <a:pt x="251496" y="3077"/>
                  </a:lnTo>
                  <a:close/>
                  <a:moveTo>
                    <a:pt x="271181" y="3077"/>
                  </a:moveTo>
                  <a:lnTo>
                    <a:pt x="280523" y="8452"/>
                  </a:lnTo>
                  <a:lnTo>
                    <a:pt x="271181" y="13865"/>
                  </a:lnTo>
                  <a:lnTo>
                    <a:pt x="261839" y="8452"/>
                  </a:lnTo>
                  <a:lnTo>
                    <a:pt x="271181" y="3077"/>
                  </a:lnTo>
                  <a:close/>
                  <a:moveTo>
                    <a:pt x="25246" y="8749"/>
                  </a:moveTo>
                  <a:lnTo>
                    <a:pt x="34551" y="14124"/>
                  </a:lnTo>
                  <a:lnTo>
                    <a:pt x="25246" y="19537"/>
                  </a:lnTo>
                  <a:lnTo>
                    <a:pt x="15904" y="14124"/>
                  </a:lnTo>
                  <a:lnTo>
                    <a:pt x="25246" y="8749"/>
                  </a:lnTo>
                  <a:close/>
                  <a:moveTo>
                    <a:pt x="44931" y="8749"/>
                  </a:moveTo>
                  <a:lnTo>
                    <a:pt x="54236" y="14124"/>
                  </a:lnTo>
                  <a:lnTo>
                    <a:pt x="44931" y="19537"/>
                  </a:lnTo>
                  <a:lnTo>
                    <a:pt x="35589" y="14124"/>
                  </a:lnTo>
                  <a:lnTo>
                    <a:pt x="44931" y="8749"/>
                  </a:lnTo>
                  <a:close/>
                  <a:moveTo>
                    <a:pt x="64579" y="8749"/>
                  </a:moveTo>
                  <a:lnTo>
                    <a:pt x="73921" y="14124"/>
                  </a:lnTo>
                  <a:lnTo>
                    <a:pt x="64579" y="19537"/>
                  </a:lnTo>
                  <a:lnTo>
                    <a:pt x="55274" y="14124"/>
                  </a:lnTo>
                  <a:lnTo>
                    <a:pt x="64579" y="8749"/>
                  </a:lnTo>
                  <a:close/>
                  <a:moveTo>
                    <a:pt x="84264" y="8749"/>
                  </a:moveTo>
                  <a:lnTo>
                    <a:pt x="93606" y="14124"/>
                  </a:lnTo>
                  <a:lnTo>
                    <a:pt x="84264" y="19537"/>
                  </a:lnTo>
                  <a:lnTo>
                    <a:pt x="74922" y="14124"/>
                  </a:lnTo>
                  <a:lnTo>
                    <a:pt x="84264" y="8749"/>
                  </a:lnTo>
                  <a:close/>
                  <a:moveTo>
                    <a:pt x="103950" y="8749"/>
                  </a:moveTo>
                  <a:lnTo>
                    <a:pt x="113255" y="14124"/>
                  </a:lnTo>
                  <a:lnTo>
                    <a:pt x="103950" y="19537"/>
                  </a:lnTo>
                  <a:lnTo>
                    <a:pt x="94607" y="14124"/>
                  </a:lnTo>
                  <a:lnTo>
                    <a:pt x="103950" y="8749"/>
                  </a:lnTo>
                  <a:close/>
                  <a:moveTo>
                    <a:pt x="123598" y="8749"/>
                  </a:moveTo>
                  <a:lnTo>
                    <a:pt x="132940" y="14124"/>
                  </a:lnTo>
                  <a:lnTo>
                    <a:pt x="123598" y="19537"/>
                  </a:lnTo>
                  <a:lnTo>
                    <a:pt x="114293" y="14124"/>
                  </a:lnTo>
                  <a:lnTo>
                    <a:pt x="123598" y="8749"/>
                  </a:lnTo>
                  <a:close/>
                  <a:moveTo>
                    <a:pt x="143283" y="8749"/>
                  </a:moveTo>
                  <a:lnTo>
                    <a:pt x="152625" y="14124"/>
                  </a:lnTo>
                  <a:lnTo>
                    <a:pt x="143283" y="19537"/>
                  </a:lnTo>
                  <a:lnTo>
                    <a:pt x="133978" y="14124"/>
                  </a:lnTo>
                  <a:lnTo>
                    <a:pt x="143283" y="8749"/>
                  </a:lnTo>
                  <a:close/>
                  <a:moveTo>
                    <a:pt x="162968" y="8749"/>
                  </a:moveTo>
                  <a:lnTo>
                    <a:pt x="172310" y="14124"/>
                  </a:lnTo>
                  <a:lnTo>
                    <a:pt x="162968" y="19537"/>
                  </a:lnTo>
                  <a:lnTo>
                    <a:pt x="153626" y="14124"/>
                  </a:lnTo>
                  <a:lnTo>
                    <a:pt x="162968" y="8749"/>
                  </a:lnTo>
                  <a:close/>
                  <a:moveTo>
                    <a:pt x="182653" y="8749"/>
                  </a:moveTo>
                  <a:lnTo>
                    <a:pt x="191958" y="14124"/>
                  </a:lnTo>
                  <a:lnTo>
                    <a:pt x="182653" y="19537"/>
                  </a:lnTo>
                  <a:lnTo>
                    <a:pt x="173311" y="14124"/>
                  </a:lnTo>
                  <a:lnTo>
                    <a:pt x="182653" y="8749"/>
                  </a:lnTo>
                  <a:close/>
                  <a:moveTo>
                    <a:pt x="202301" y="8749"/>
                  </a:moveTo>
                  <a:lnTo>
                    <a:pt x="211643" y="14124"/>
                  </a:lnTo>
                  <a:lnTo>
                    <a:pt x="202301" y="19537"/>
                  </a:lnTo>
                  <a:lnTo>
                    <a:pt x="192996" y="14124"/>
                  </a:lnTo>
                  <a:lnTo>
                    <a:pt x="202301" y="8749"/>
                  </a:lnTo>
                  <a:close/>
                  <a:moveTo>
                    <a:pt x="221986" y="8749"/>
                  </a:moveTo>
                  <a:lnTo>
                    <a:pt x="231328" y="14124"/>
                  </a:lnTo>
                  <a:lnTo>
                    <a:pt x="221986" y="19537"/>
                  </a:lnTo>
                  <a:lnTo>
                    <a:pt x="212644" y="14124"/>
                  </a:lnTo>
                  <a:lnTo>
                    <a:pt x="221986" y="8749"/>
                  </a:lnTo>
                  <a:close/>
                  <a:moveTo>
                    <a:pt x="241672" y="8749"/>
                  </a:moveTo>
                  <a:lnTo>
                    <a:pt x="250977" y="14124"/>
                  </a:lnTo>
                  <a:lnTo>
                    <a:pt x="241672" y="19537"/>
                  </a:lnTo>
                  <a:lnTo>
                    <a:pt x="232329" y="14124"/>
                  </a:lnTo>
                  <a:lnTo>
                    <a:pt x="241672" y="8749"/>
                  </a:lnTo>
                  <a:close/>
                  <a:moveTo>
                    <a:pt x="261357" y="8749"/>
                  </a:moveTo>
                  <a:lnTo>
                    <a:pt x="270662" y="14124"/>
                  </a:lnTo>
                  <a:lnTo>
                    <a:pt x="261357" y="19537"/>
                  </a:lnTo>
                  <a:lnTo>
                    <a:pt x="252015" y="14124"/>
                  </a:lnTo>
                  <a:lnTo>
                    <a:pt x="261357" y="8749"/>
                  </a:lnTo>
                  <a:close/>
                  <a:moveTo>
                    <a:pt x="15385" y="14421"/>
                  </a:moveTo>
                  <a:lnTo>
                    <a:pt x="24727" y="19833"/>
                  </a:lnTo>
                  <a:lnTo>
                    <a:pt x="15385" y="25209"/>
                  </a:lnTo>
                  <a:lnTo>
                    <a:pt x="6080" y="19833"/>
                  </a:lnTo>
                  <a:lnTo>
                    <a:pt x="15385" y="14421"/>
                  </a:lnTo>
                  <a:close/>
                  <a:moveTo>
                    <a:pt x="35070" y="14421"/>
                  </a:moveTo>
                  <a:lnTo>
                    <a:pt x="44412" y="19833"/>
                  </a:lnTo>
                  <a:lnTo>
                    <a:pt x="35070" y="25209"/>
                  </a:lnTo>
                  <a:lnTo>
                    <a:pt x="25765" y="19833"/>
                  </a:lnTo>
                  <a:lnTo>
                    <a:pt x="35070" y="14421"/>
                  </a:lnTo>
                  <a:close/>
                  <a:moveTo>
                    <a:pt x="54755" y="14421"/>
                  </a:moveTo>
                  <a:lnTo>
                    <a:pt x="64097" y="19833"/>
                  </a:lnTo>
                  <a:lnTo>
                    <a:pt x="54755" y="25209"/>
                  </a:lnTo>
                  <a:lnTo>
                    <a:pt x="45413" y="19833"/>
                  </a:lnTo>
                  <a:lnTo>
                    <a:pt x="54755" y="14421"/>
                  </a:lnTo>
                  <a:close/>
                  <a:moveTo>
                    <a:pt x="74440" y="14421"/>
                  </a:moveTo>
                  <a:lnTo>
                    <a:pt x="83745" y="19833"/>
                  </a:lnTo>
                  <a:lnTo>
                    <a:pt x="74440" y="25209"/>
                  </a:lnTo>
                  <a:lnTo>
                    <a:pt x="65098" y="19833"/>
                  </a:lnTo>
                  <a:lnTo>
                    <a:pt x="74440" y="14421"/>
                  </a:lnTo>
                  <a:close/>
                  <a:moveTo>
                    <a:pt x="94088" y="14421"/>
                  </a:moveTo>
                  <a:lnTo>
                    <a:pt x="103431" y="19833"/>
                  </a:lnTo>
                  <a:lnTo>
                    <a:pt x="94088" y="25209"/>
                  </a:lnTo>
                  <a:lnTo>
                    <a:pt x="84783" y="19833"/>
                  </a:lnTo>
                  <a:lnTo>
                    <a:pt x="94088" y="14421"/>
                  </a:lnTo>
                  <a:close/>
                  <a:moveTo>
                    <a:pt x="113774" y="14421"/>
                  </a:moveTo>
                  <a:lnTo>
                    <a:pt x="123116" y="19833"/>
                  </a:lnTo>
                  <a:lnTo>
                    <a:pt x="113774" y="25209"/>
                  </a:lnTo>
                  <a:lnTo>
                    <a:pt x="104431" y="19833"/>
                  </a:lnTo>
                  <a:lnTo>
                    <a:pt x="113774" y="14421"/>
                  </a:lnTo>
                  <a:close/>
                  <a:moveTo>
                    <a:pt x="133459" y="14421"/>
                  </a:moveTo>
                  <a:lnTo>
                    <a:pt x="142764" y="19833"/>
                  </a:lnTo>
                  <a:lnTo>
                    <a:pt x="133459" y="25209"/>
                  </a:lnTo>
                  <a:lnTo>
                    <a:pt x="124117" y="19833"/>
                  </a:lnTo>
                  <a:lnTo>
                    <a:pt x="133459" y="14421"/>
                  </a:lnTo>
                  <a:close/>
                  <a:moveTo>
                    <a:pt x="153144" y="14421"/>
                  </a:moveTo>
                  <a:lnTo>
                    <a:pt x="162449" y="19833"/>
                  </a:lnTo>
                  <a:lnTo>
                    <a:pt x="153144" y="25209"/>
                  </a:lnTo>
                  <a:lnTo>
                    <a:pt x="143802" y="19833"/>
                  </a:lnTo>
                  <a:lnTo>
                    <a:pt x="153144" y="14421"/>
                  </a:lnTo>
                  <a:close/>
                  <a:moveTo>
                    <a:pt x="172792" y="14421"/>
                  </a:moveTo>
                  <a:lnTo>
                    <a:pt x="182134" y="19833"/>
                  </a:lnTo>
                  <a:lnTo>
                    <a:pt x="172792" y="25209"/>
                  </a:lnTo>
                  <a:lnTo>
                    <a:pt x="163487" y="19833"/>
                  </a:lnTo>
                  <a:lnTo>
                    <a:pt x="172792" y="14421"/>
                  </a:lnTo>
                  <a:close/>
                  <a:moveTo>
                    <a:pt x="192477" y="14421"/>
                  </a:moveTo>
                  <a:lnTo>
                    <a:pt x="201819" y="19833"/>
                  </a:lnTo>
                  <a:lnTo>
                    <a:pt x="192477" y="25209"/>
                  </a:lnTo>
                  <a:lnTo>
                    <a:pt x="183135" y="19833"/>
                  </a:lnTo>
                  <a:lnTo>
                    <a:pt x="192477" y="14421"/>
                  </a:lnTo>
                  <a:close/>
                  <a:moveTo>
                    <a:pt x="212162" y="14421"/>
                  </a:moveTo>
                  <a:lnTo>
                    <a:pt x="221467" y="19833"/>
                  </a:lnTo>
                  <a:lnTo>
                    <a:pt x="212162" y="25209"/>
                  </a:lnTo>
                  <a:lnTo>
                    <a:pt x="202820" y="19833"/>
                  </a:lnTo>
                  <a:lnTo>
                    <a:pt x="212162" y="14421"/>
                  </a:lnTo>
                  <a:close/>
                  <a:moveTo>
                    <a:pt x="231810" y="14421"/>
                  </a:moveTo>
                  <a:lnTo>
                    <a:pt x="241153" y="19833"/>
                  </a:lnTo>
                  <a:lnTo>
                    <a:pt x="231810" y="25209"/>
                  </a:lnTo>
                  <a:lnTo>
                    <a:pt x="222505" y="19833"/>
                  </a:lnTo>
                  <a:lnTo>
                    <a:pt x="231810" y="14421"/>
                  </a:lnTo>
                  <a:close/>
                  <a:moveTo>
                    <a:pt x="251496" y="14421"/>
                  </a:moveTo>
                  <a:lnTo>
                    <a:pt x="260838" y="19833"/>
                  </a:lnTo>
                  <a:lnTo>
                    <a:pt x="251496" y="25209"/>
                  </a:lnTo>
                  <a:lnTo>
                    <a:pt x="242153" y="19833"/>
                  </a:lnTo>
                  <a:lnTo>
                    <a:pt x="251496" y="14421"/>
                  </a:lnTo>
                  <a:close/>
                  <a:moveTo>
                    <a:pt x="271181" y="14421"/>
                  </a:moveTo>
                  <a:lnTo>
                    <a:pt x="280523" y="19833"/>
                  </a:lnTo>
                  <a:lnTo>
                    <a:pt x="271181" y="25209"/>
                  </a:lnTo>
                  <a:lnTo>
                    <a:pt x="261839" y="19833"/>
                  </a:lnTo>
                  <a:lnTo>
                    <a:pt x="271181" y="14421"/>
                  </a:lnTo>
                  <a:close/>
                  <a:moveTo>
                    <a:pt x="25246" y="20130"/>
                  </a:moveTo>
                  <a:lnTo>
                    <a:pt x="34551" y="25505"/>
                  </a:lnTo>
                  <a:lnTo>
                    <a:pt x="25246" y="30881"/>
                  </a:lnTo>
                  <a:lnTo>
                    <a:pt x="15904" y="25505"/>
                  </a:lnTo>
                  <a:lnTo>
                    <a:pt x="25246" y="20130"/>
                  </a:lnTo>
                  <a:close/>
                  <a:moveTo>
                    <a:pt x="44931" y="20130"/>
                  </a:moveTo>
                  <a:lnTo>
                    <a:pt x="54236" y="25505"/>
                  </a:lnTo>
                  <a:lnTo>
                    <a:pt x="44931" y="30881"/>
                  </a:lnTo>
                  <a:lnTo>
                    <a:pt x="35589" y="25505"/>
                  </a:lnTo>
                  <a:lnTo>
                    <a:pt x="44931" y="20130"/>
                  </a:lnTo>
                  <a:close/>
                  <a:moveTo>
                    <a:pt x="64579" y="20130"/>
                  </a:moveTo>
                  <a:lnTo>
                    <a:pt x="73921" y="25505"/>
                  </a:lnTo>
                  <a:lnTo>
                    <a:pt x="64579" y="30881"/>
                  </a:lnTo>
                  <a:lnTo>
                    <a:pt x="55274" y="25505"/>
                  </a:lnTo>
                  <a:lnTo>
                    <a:pt x="64579" y="20130"/>
                  </a:lnTo>
                  <a:close/>
                  <a:moveTo>
                    <a:pt x="84264" y="20130"/>
                  </a:moveTo>
                  <a:lnTo>
                    <a:pt x="93606" y="25505"/>
                  </a:lnTo>
                  <a:lnTo>
                    <a:pt x="84264" y="30881"/>
                  </a:lnTo>
                  <a:lnTo>
                    <a:pt x="74922" y="25505"/>
                  </a:lnTo>
                  <a:lnTo>
                    <a:pt x="84264" y="20130"/>
                  </a:lnTo>
                  <a:close/>
                  <a:moveTo>
                    <a:pt x="103950" y="20130"/>
                  </a:moveTo>
                  <a:lnTo>
                    <a:pt x="113255" y="25505"/>
                  </a:lnTo>
                  <a:lnTo>
                    <a:pt x="103950" y="30881"/>
                  </a:lnTo>
                  <a:lnTo>
                    <a:pt x="94607" y="25505"/>
                  </a:lnTo>
                  <a:lnTo>
                    <a:pt x="103950" y="20130"/>
                  </a:lnTo>
                  <a:close/>
                  <a:moveTo>
                    <a:pt x="123598" y="20130"/>
                  </a:moveTo>
                  <a:lnTo>
                    <a:pt x="132940" y="25505"/>
                  </a:lnTo>
                  <a:lnTo>
                    <a:pt x="123598" y="30881"/>
                  </a:lnTo>
                  <a:lnTo>
                    <a:pt x="114293" y="25505"/>
                  </a:lnTo>
                  <a:lnTo>
                    <a:pt x="123598" y="20130"/>
                  </a:lnTo>
                  <a:close/>
                  <a:moveTo>
                    <a:pt x="143283" y="20130"/>
                  </a:moveTo>
                  <a:lnTo>
                    <a:pt x="152625" y="25505"/>
                  </a:lnTo>
                  <a:lnTo>
                    <a:pt x="143283" y="30881"/>
                  </a:lnTo>
                  <a:lnTo>
                    <a:pt x="133978" y="25505"/>
                  </a:lnTo>
                  <a:lnTo>
                    <a:pt x="143283" y="20130"/>
                  </a:lnTo>
                  <a:close/>
                  <a:moveTo>
                    <a:pt x="162968" y="20130"/>
                  </a:moveTo>
                  <a:lnTo>
                    <a:pt x="172310" y="25505"/>
                  </a:lnTo>
                  <a:lnTo>
                    <a:pt x="162968" y="30881"/>
                  </a:lnTo>
                  <a:lnTo>
                    <a:pt x="153626" y="25505"/>
                  </a:lnTo>
                  <a:lnTo>
                    <a:pt x="162968" y="20130"/>
                  </a:lnTo>
                  <a:close/>
                  <a:moveTo>
                    <a:pt x="182653" y="20130"/>
                  </a:moveTo>
                  <a:lnTo>
                    <a:pt x="191958" y="25505"/>
                  </a:lnTo>
                  <a:lnTo>
                    <a:pt x="182653" y="30881"/>
                  </a:lnTo>
                  <a:lnTo>
                    <a:pt x="173311" y="25505"/>
                  </a:lnTo>
                  <a:lnTo>
                    <a:pt x="182653" y="20130"/>
                  </a:lnTo>
                  <a:close/>
                  <a:moveTo>
                    <a:pt x="202301" y="20130"/>
                  </a:moveTo>
                  <a:lnTo>
                    <a:pt x="211643" y="25505"/>
                  </a:lnTo>
                  <a:lnTo>
                    <a:pt x="202301" y="30881"/>
                  </a:lnTo>
                  <a:lnTo>
                    <a:pt x="192996" y="25505"/>
                  </a:lnTo>
                  <a:lnTo>
                    <a:pt x="202301" y="20130"/>
                  </a:lnTo>
                  <a:close/>
                  <a:moveTo>
                    <a:pt x="221986" y="20130"/>
                  </a:moveTo>
                  <a:lnTo>
                    <a:pt x="231328" y="25505"/>
                  </a:lnTo>
                  <a:lnTo>
                    <a:pt x="221986" y="30881"/>
                  </a:lnTo>
                  <a:lnTo>
                    <a:pt x="212644" y="25505"/>
                  </a:lnTo>
                  <a:lnTo>
                    <a:pt x="221986" y="20130"/>
                  </a:lnTo>
                  <a:close/>
                  <a:moveTo>
                    <a:pt x="241672" y="20130"/>
                  </a:moveTo>
                  <a:lnTo>
                    <a:pt x="250977" y="25505"/>
                  </a:lnTo>
                  <a:lnTo>
                    <a:pt x="241672" y="30881"/>
                  </a:lnTo>
                  <a:lnTo>
                    <a:pt x="232329" y="25505"/>
                  </a:lnTo>
                  <a:lnTo>
                    <a:pt x="241672" y="20130"/>
                  </a:lnTo>
                  <a:close/>
                  <a:moveTo>
                    <a:pt x="261357" y="20130"/>
                  </a:moveTo>
                  <a:lnTo>
                    <a:pt x="270662" y="25505"/>
                  </a:lnTo>
                  <a:lnTo>
                    <a:pt x="261357" y="30881"/>
                  </a:lnTo>
                  <a:lnTo>
                    <a:pt x="252015" y="25505"/>
                  </a:lnTo>
                  <a:lnTo>
                    <a:pt x="261357" y="20130"/>
                  </a:lnTo>
                  <a:close/>
                  <a:moveTo>
                    <a:pt x="15385" y="25802"/>
                  </a:moveTo>
                  <a:lnTo>
                    <a:pt x="24727" y="31177"/>
                  </a:lnTo>
                  <a:lnTo>
                    <a:pt x="15385" y="36553"/>
                  </a:lnTo>
                  <a:lnTo>
                    <a:pt x="6080" y="31177"/>
                  </a:lnTo>
                  <a:lnTo>
                    <a:pt x="15385" y="25802"/>
                  </a:lnTo>
                  <a:close/>
                  <a:moveTo>
                    <a:pt x="35070" y="25802"/>
                  </a:moveTo>
                  <a:lnTo>
                    <a:pt x="44412" y="31177"/>
                  </a:lnTo>
                  <a:lnTo>
                    <a:pt x="35070" y="36553"/>
                  </a:lnTo>
                  <a:lnTo>
                    <a:pt x="25765" y="31177"/>
                  </a:lnTo>
                  <a:lnTo>
                    <a:pt x="35070" y="25802"/>
                  </a:lnTo>
                  <a:close/>
                  <a:moveTo>
                    <a:pt x="54755" y="25802"/>
                  </a:moveTo>
                  <a:lnTo>
                    <a:pt x="64097" y="31177"/>
                  </a:lnTo>
                  <a:lnTo>
                    <a:pt x="54755" y="36553"/>
                  </a:lnTo>
                  <a:lnTo>
                    <a:pt x="45413" y="31177"/>
                  </a:lnTo>
                  <a:lnTo>
                    <a:pt x="54755" y="25802"/>
                  </a:lnTo>
                  <a:close/>
                  <a:moveTo>
                    <a:pt x="74440" y="25802"/>
                  </a:moveTo>
                  <a:lnTo>
                    <a:pt x="83745" y="31177"/>
                  </a:lnTo>
                  <a:lnTo>
                    <a:pt x="74440" y="36553"/>
                  </a:lnTo>
                  <a:lnTo>
                    <a:pt x="65098" y="31177"/>
                  </a:lnTo>
                  <a:lnTo>
                    <a:pt x="74440" y="25802"/>
                  </a:lnTo>
                  <a:close/>
                  <a:moveTo>
                    <a:pt x="94088" y="25802"/>
                  </a:moveTo>
                  <a:lnTo>
                    <a:pt x="103431" y="31177"/>
                  </a:lnTo>
                  <a:lnTo>
                    <a:pt x="94088" y="36553"/>
                  </a:lnTo>
                  <a:lnTo>
                    <a:pt x="84783" y="31177"/>
                  </a:lnTo>
                  <a:lnTo>
                    <a:pt x="94088" y="25802"/>
                  </a:lnTo>
                  <a:close/>
                  <a:moveTo>
                    <a:pt x="113774" y="25802"/>
                  </a:moveTo>
                  <a:lnTo>
                    <a:pt x="123116" y="31177"/>
                  </a:lnTo>
                  <a:lnTo>
                    <a:pt x="113774" y="36553"/>
                  </a:lnTo>
                  <a:lnTo>
                    <a:pt x="104431" y="31177"/>
                  </a:lnTo>
                  <a:lnTo>
                    <a:pt x="113774" y="25802"/>
                  </a:lnTo>
                  <a:close/>
                  <a:moveTo>
                    <a:pt x="133459" y="25802"/>
                  </a:moveTo>
                  <a:lnTo>
                    <a:pt x="142764" y="31177"/>
                  </a:lnTo>
                  <a:lnTo>
                    <a:pt x="133459" y="36553"/>
                  </a:lnTo>
                  <a:lnTo>
                    <a:pt x="124117" y="31177"/>
                  </a:lnTo>
                  <a:lnTo>
                    <a:pt x="133459" y="25802"/>
                  </a:lnTo>
                  <a:close/>
                  <a:moveTo>
                    <a:pt x="153144" y="25802"/>
                  </a:moveTo>
                  <a:lnTo>
                    <a:pt x="162449" y="31177"/>
                  </a:lnTo>
                  <a:lnTo>
                    <a:pt x="153144" y="36553"/>
                  </a:lnTo>
                  <a:lnTo>
                    <a:pt x="143802" y="31177"/>
                  </a:lnTo>
                  <a:lnTo>
                    <a:pt x="153144" y="25802"/>
                  </a:lnTo>
                  <a:close/>
                  <a:moveTo>
                    <a:pt x="172792" y="25802"/>
                  </a:moveTo>
                  <a:lnTo>
                    <a:pt x="182134" y="31177"/>
                  </a:lnTo>
                  <a:lnTo>
                    <a:pt x="172792" y="36553"/>
                  </a:lnTo>
                  <a:lnTo>
                    <a:pt x="163487" y="31177"/>
                  </a:lnTo>
                  <a:lnTo>
                    <a:pt x="172792" y="25802"/>
                  </a:lnTo>
                  <a:close/>
                  <a:moveTo>
                    <a:pt x="192477" y="25802"/>
                  </a:moveTo>
                  <a:lnTo>
                    <a:pt x="201819" y="31177"/>
                  </a:lnTo>
                  <a:lnTo>
                    <a:pt x="192477" y="36553"/>
                  </a:lnTo>
                  <a:lnTo>
                    <a:pt x="183135" y="31177"/>
                  </a:lnTo>
                  <a:lnTo>
                    <a:pt x="192477" y="25802"/>
                  </a:lnTo>
                  <a:close/>
                  <a:moveTo>
                    <a:pt x="212162" y="25802"/>
                  </a:moveTo>
                  <a:lnTo>
                    <a:pt x="221467" y="31177"/>
                  </a:lnTo>
                  <a:lnTo>
                    <a:pt x="212162" y="36553"/>
                  </a:lnTo>
                  <a:lnTo>
                    <a:pt x="202820" y="31177"/>
                  </a:lnTo>
                  <a:lnTo>
                    <a:pt x="212162" y="25802"/>
                  </a:lnTo>
                  <a:close/>
                  <a:moveTo>
                    <a:pt x="231810" y="25802"/>
                  </a:moveTo>
                  <a:lnTo>
                    <a:pt x="241153" y="31177"/>
                  </a:lnTo>
                  <a:lnTo>
                    <a:pt x="231810" y="36553"/>
                  </a:lnTo>
                  <a:lnTo>
                    <a:pt x="222505" y="31177"/>
                  </a:lnTo>
                  <a:lnTo>
                    <a:pt x="231810" y="25802"/>
                  </a:lnTo>
                  <a:close/>
                  <a:moveTo>
                    <a:pt x="251496" y="25802"/>
                  </a:moveTo>
                  <a:lnTo>
                    <a:pt x="260838" y="31177"/>
                  </a:lnTo>
                  <a:lnTo>
                    <a:pt x="251496" y="36553"/>
                  </a:lnTo>
                  <a:lnTo>
                    <a:pt x="242153" y="31177"/>
                  </a:lnTo>
                  <a:lnTo>
                    <a:pt x="251496" y="25802"/>
                  </a:lnTo>
                  <a:close/>
                  <a:moveTo>
                    <a:pt x="271181" y="25802"/>
                  </a:moveTo>
                  <a:lnTo>
                    <a:pt x="280523" y="31177"/>
                  </a:lnTo>
                  <a:lnTo>
                    <a:pt x="271181" y="36553"/>
                  </a:lnTo>
                  <a:lnTo>
                    <a:pt x="261839" y="31177"/>
                  </a:lnTo>
                  <a:lnTo>
                    <a:pt x="271181" y="25802"/>
                  </a:lnTo>
                  <a:close/>
                  <a:moveTo>
                    <a:pt x="25246" y="31474"/>
                  </a:moveTo>
                  <a:lnTo>
                    <a:pt x="34551" y="36849"/>
                  </a:lnTo>
                  <a:lnTo>
                    <a:pt x="25246" y="42262"/>
                  </a:lnTo>
                  <a:lnTo>
                    <a:pt x="15904" y="36849"/>
                  </a:lnTo>
                  <a:lnTo>
                    <a:pt x="25246" y="31474"/>
                  </a:lnTo>
                  <a:close/>
                  <a:moveTo>
                    <a:pt x="44931" y="31474"/>
                  </a:moveTo>
                  <a:lnTo>
                    <a:pt x="54236" y="36849"/>
                  </a:lnTo>
                  <a:lnTo>
                    <a:pt x="44931" y="42262"/>
                  </a:lnTo>
                  <a:lnTo>
                    <a:pt x="35589" y="36849"/>
                  </a:lnTo>
                  <a:lnTo>
                    <a:pt x="44931" y="31474"/>
                  </a:lnTo>
                  <a:close/>
                  <a:moveTo>
                    <a:pt x="64579" y="31474"/>
                  </a:moveTo>
                  <a:lnTo>
                    <a:pt x="73921" y="36849"/>
                  </a:lnTo>
                  <a:lnTo>
                    <a:pt x="64579" y="42262"/>
                  </a:lnTo>
                  <a:lnTo>
                    <a:pt x="55274" y="36849"/>
                  </a:lnTo>
                  <a:lnTo>
                    <a:pt x="64579" y="31474"/>
                  </a:lnTo>
                  <a:close/>
                  <a:moveTo>
                    <a:pt x="84264" y="31474"/>
                  </a:moveTo>
                  <a:lnTo>
                    <a:pt x="93606" y="36849"/>
                  </a:lnTo>
                  <a:lnTo>
                    <a:pt x="84264" y="42262"/>
                  </a:lnTo>
                  <a:lnTo>
                    <a:pt x="74922" y="36849"/>
                  </a:lnTo>
                  <a:lnTo>
                    <a:pt x="84264" y="31474"/>
                  </a:lnTo>
                  <a:close/>
                  <a:moveTo>
                    <a:pt x="103950" y="31474"/>
                  </a:moveTo>
                  <a:lnTo>
                    <a:pt x="113255" y="36849"/>
                  </a:lnTo>
                  <a:lnTo>
                    <a:pt x="103950" y="42262"/>
                  </a:lnTo>
                  <a:lnTo>
                    <a:pt x="94607" y="36849"/>
                  </a:lnTo>
                  <a:lnTo>
                    <a:pt x="103950" y="31474"/>
                  </a:lnTo>
                  <a:close/>
                  <a:moveTo>
                    <a:pt x="123598" y="31474"/>
                  </a:moveTo>
                  <a:lnTo>
                    <a:pt x="132940" y="36849"/>
                  </a:lnTo>
                  <a:lnTo>
                    <a:pt x="123598" y="42262"/>
                  </a:lnTo>
                  <a:lnTo>
                    <a:pt x="114293" y="36849"/>
                  </a:lnTo>
                  <a:lnTo>
                    <a:pt x="123598" y="31474"/>
                  </a:lnTo>
                  <a:close/>
                  <a:moveTo>
                    <a:pt x="143283" y="31474"/>
                  </a:moveTo>
                  <a:lnTo>
                    <a:pt x="152625" y="36849"/>
                  </a:lnTo>
                  <a:lnTo>
                    <a:pt x="143283" y="42262"/>
                  </a:lnTo>
                  <a:lnTo>
                    <a:pt x="133978" y="36849"/>
                  </a:lnTo>
                  <a:lnTo>
                    <a:pt x="143283" y="31474"/>
                  </a:lnTo>
                  <a:close/>
                  <a:moveTo>
                    <a:pt x="162968" y="31474"/>
                  </a:moveTo>
                  <a:lnTo>
                    <a:pt x="172310" y="36849"/>
                  </a:lnTo>
                  <a:lnTo>
                    <a:pt x="162968" y="42262"/>
                  </a:lnTo>
                  <a:lnTo>
                    <a:pt x="153626" y="36849"/>
                  </a:lnTo>
                  <a:lnTo>
                    <a:pt x="162968" y="31474"/>
                  </a:lnTo>
                  <a:close/>
                  <a:moveTo>
                    <a:pt x="182653" y="31474"/>
                  </a:moveTo>
                  <a:lnTo>
                    <a:pt x="191958" y="36849"/>
                  </a:lnTo>
                  <a:lnTo>
                    <a:pt x="182653" y="42262"/>
                  </a:lnTo>
                  <a:lnTo>
                    <a:pt x="173311" y="36849"/>
                  </a:lnTo>
                  <a:lnTo>
                    <a:pt x="182653" y="31474"/>
                  </a:lnTo>
                  <a:close/>
                  <a:moveTo>
                    <a:pt x="202301" y="31474"/>
                  </a:moveTo>
                  <a:lnTo>
                    <a:pt x="211643" y="36849"/>
                  </a:lnTo>
                  <a:lnTo>
                    <a:pt x="202301" y="42262"/>
                  </a:lnTo>
                  <a:lnTo>
                    <a:pt x="192996" y="36849"/>
                  </a:lnTo>
                  <a:lnTo>
                    <a:pt x="202301" y="31474"/>
                  </a:lnTo>
                  <a:close/>
                  <a:moveTo>
                    <a:pt x="221986" y="31474"/>
                  </a:moveTo>
                  <a:lnTo>
                    <a:pt x="231328" y="36849"/>
                  </a:lnTo>
                  <a:lnTo>
                    <a:pt x="221986" y="42262"/>
                  </a:lnTo>
                  <a:lnTo>
                    <a:pt x="212644" y="36849"/>
                  </a:lnTo>
                  <a:lnTo>
                    <a:pt x="221986" y="31474"/>
                  </a:lnTo>
                  <a:close/>
                  <a:moveTo>
                    <a:pt x="241672" y="31474"/>
                  </a:moveTo>
                  <a:lnTo>
                    <a:pt x="250977" y="36849"/>
                  </a:lnTo>
                  <a:lnTo>
                    <a:pt x="241672" y="42262"/>
                  </a:lnTo>
                  <a:lnTo>
                    <a:pt x="232329" y="36849"/>
                  </a:lnTo>
                  <a:lnTo>
                    <a:pt x="241672" y="31474"/>
                  </a:lnTo>
                  <a:close/>
                  <a:moveTo>
                    <a:pt x="261357" y="31474"/>
                  </a:moveTo>
                  <a:lnTo>
                    <a:pt x="270662" y="36849"/>
                  </a:lnTo>
                  <a:lnTo>
                    <a:pt x="261357" y="42262"/>
                  </a:lnTo>
                  <a:lnTo>
                    <a:pt x="252015" y="36849"/>
                  </a:lnTo>
                  <a:lnTo>
                    <a:pt x="261357" y="31474"/>
                  </a:lnTo>
                  <a:close/>
                  <a:moveTo>
                    <a:pt x="15385" y="37146"/>
                  </a:moveTo>
                  <a:lnTo>
                    <a:pt x="24727" y="42521"/>
                  </a:lnTo>
                  <a:lnTo>
                    <a:pt x="15385" y="47934"/>
                  </a:lnTo>
                  <a:lnTo>
                    <a:pt x="6080" y="42521"/>
                  </a:lnTo>
                  <a:lnTo>
                    <a:pt x="15385" y="37146"/>
                  </a:lnTo>
                  <a:close/>
                  <a:moveTo>
                    <a:pt x="35070" y="37146"/>
                  </a:moveTo>
                  <a:lnTo>
                    <a:pt x="44412" y="42521"/>
                  </a:lnTo>
                  <a:lnTo>
                    <a:pt x="35070" y="47934"/>
                  </a:lnTo>
                  <a:lnTo>
                    <a:pt x="25765" y="42521"/>
                  </a:lnTo>
                  <a:lnTo>
                    <a:pt x="35070" y="37146"/>
                  </a:lnTo>
                  <a:close/>
                  <a:moveTo>
                    <a:pt x="54755" y="37146"/>
                  </a:moveTo>
                  <a:lnTo>
                    <a:pt x="64097" y="42521"/>
                  </a:lnTo>
                  <a:lnTo>
                    <a:pt x="54755" y="47934"/>
                  </a:lnTo>
                  <a:lnTo>
                    <a:pt x="45413" y="42521"/>
                  </a:lnTo>
                  <a:lnTo>
                    <a:pt x="54755" y="37146"/>
                  </a:lnTo>
                  <a:close/>
                  <a:moveTo>
                    <a:pt x="74440" y="37146"/>
                  </a:moveTo>
                  <a:lnTo>
                    <a:pt x="83745" y="42521"/>
                  </a:lnTo>
                  <a:lnTo>
                    <a:pt x="74440" y="47934"/>
                  </a:lnTo>
                  <a:lnTo>
                    <a:pt x="65098" y="42521"/>
                  </a:lnTo>
                  <a:lnTo>
                    <a:pt x="74440" y="37146"/>
                  </a:lnTo>
                  <a:close/>
                  <a:moveTo>
                    <a:pt x="94088" y="37146"/>
                  </a:moveTo>
                  <a:lnTo>
                    <a:pt x="103431" y="42521"/>
                  </a:lnTo>
                  <a:lnTo>
                    <a:pt x="94088" y="47934"/>
                  </a:lnTo>
                  <a:lnTo>
                    <a:pt x="84783" y="42521"/>
                  </a:lnTo>
                  <a:lnTo>
                    <a:pt x="94088" y="37146"/>
                  </a:lnTo>
                  <a:close/>
                  <a:moveTo>
                    <a:pt x="113774" y="37146"/>
                  </a:moveTo>
                  <a:lnTo>
                    <a:pt x="123116" y="42521"/>
                  </a:lnTo>
                  <a:lnTo>
                    <a:pt x="113774" y="47934"/>
                  </a:lnTo>
                  <a:lnTo>
                    <a:pt x="104431" y="42521"/>
                  </a:lnTo>
                  <a:lnTo>
                    <a:pt x="113774" y="37146"/>
                  </a:lnTo>
                  <a:close/>
                  <a:moveTo>
                    <a:pt x="133459" y="37146"/>
                  </a:moveTo>
                  <a:lnTo>
                    <a:pt x="142764" y="42521"/>
                  </a:lnTo>
                  <a:lnTo>
                    <a:pt x="133459" y="47934"/>
                  </a:lnTo>
                  <a:lnTo>
                    <a:pt x="124117" y="42521"/>
                  </a:lnTo>
                  <a:lnTo>
                    <a:pt x="133459" y="37146"/>
                  </a:lnTo>
                  <a:close/>
                  <a:moveTo>
                    <a:pt x="153144" y="37146"/>
                  </a:moveTo>
                  <a:lnTo>
                    <a:pt x="162449" y="42521"/>
                  </a:lnTo>
                  <a:lnTo>
                    <a:pt x="153144" y="47934"/>
                  </a:lnTo>
                  <a:lnTo>
                    <a:pt x="143802" y="42521"/>
                  </a:lnTo>
                  <a:lnTo>
                    <a:pt x="153144" y="37146"/>
                  </a:lnTo>
                  <a:close/>
                  <a:moveTo>
                    <a:pt x="172792" y="37146"/>
                  </a:moveTo>
                  <a:lnTo>
                    <a:pt x="182134" y="42521"/>
                  </a:lnTo>
                  <a:lnTo>
                    <a:pt x="172792" y="47934"/>
                  </a:lnTo>
                  <a:lnTo>
                    <a:pt x="163487" y="42521"/>
                  </a:lnTo>
                  <a:lnTo>
                    <a:pt x="172792" y="37146"/>
                  </a:lnTo>
                  <a:close/>
                  <a:moveTo>
                    <a:pt x="192477" y="37146"/>
                  </a:moveTo>
                  <a:lnTo>
                    <a:pt x="201819" y="42521"/>
                  </a:lnTo>
                  <a:lnTo>
                    <a:pt x="192477" y="47934"/>
                  </a:lnTo>
                  <a:lnTo>
                    <a:pt x="183135" y="42521"/>
                  </a:lnTo>
                  <a:lnTo>
                    <a:pt x="192477" y="37146"/>
                  </a:lnTo>
                  <a:close/>
                  <a:moveTo>
                    <a:pt x="212162" y="37146"/>
                  </a:moveTo>
                  <a:lnTo>
                    <a:pt x="221467" y="42521"/>
                  </a:lnTo>
                  <a:lnTo>
                    <a:pt x="212162" y="47934"/>
                  </a:lnTo>
                  <a:lnTo>
                    <a:pt x="202820" y="42521"/>
                  </a:lnTo>
                  <a:lnTo>
                    <a:pt x="212162" y="37146"/>
                  </a:lnTo>
                  <a:close/>
                  <a:moveTo>
                    <a:pt x="231810" y="37146"/>
                  </a:moveTo>
                  <a:lnTo>
                    <a:pt x="241153" y="42521"/>
                  </a:lnTo>
                  <a:lnTo>
                    <a:pt x="231810" y="47934"/>
                  </a:lnTo>
                  <a:lnTo>
                    <a:pt x="222505" y="42521"/>
                  </a:lnTo>
                  <a:lnTo>
                    <a:pt x="231810" y="37146"/>
                  </a:lnTo>
                  <a:close/>
                  <a:moveTo>
                    <a:pt x="251496" y="37146"/>
                  </a:moveTo>
                  <a:lnTo>
                    <a:pt x="260838" y="42521"/>
                  </a:lnTo>
                  <a:lnTo>
                    <a:pt x="251496" y="47934"/>
                  </a:lnTo>
                  <a:lnTo>
                    <a:pt x="242153" y="42521"/>
                  </a:lnTo>
                  <a:lnTo>
                    <a:pt x="251496" y="37146"/>
                  </a:lnTo>
                  <a:close/>
                  <a:moveTo>
                    <a:pt x="271181" y="37146"/>
                  </a:moveTo>
                  <a:lnTo>
                    <a:pt x="280523" y="42521"/>
                  </a:lnTo>
                  <a:lnTo>
                    <a:pt x="271181" y="47934"/>
                  </a:lnTo>
                  <a:lnTo>
                    <a:pt x="261839" y="42521"/>
                  </a:lnTo>
                  <a:lnTo>
                    <a:pt x="271181" y="37146"/>
                  </a:lnTo>
                  <a:close/>
                  <a:moveTo>
                    <a:pt x="25246" y="42818"/>
                  </a:moveTo>
                  <a:lnTo>
                    <a:pt x="34551" y="48230"/>
                  </a:lnTo>
                  <a:lnTo>
                    <a:pt x="25246" y="53606"/>
                  </a:lnTo>
                  <a:lnTo>
                    <a:pt x="15904" y="48230"/>
                  </a:lnTo>
                  <a:lnTo>
                    <a:pt x="25246" y="42818"/>
                  </a:lnTo>
                  <a:close/>
                  <a:moveTo>
                    <a:pt x="44931" y="42818"/>
                  </a:moveTo>
                  <a:lnTo>
                    <a:pt x="54236" y="48230"/>
                  </a:lnTo>
                  <a:lnTo>
                    <a:pt x="44931" y="53606"/>
                  </a:lnTo>
                  <a:lnTo>
                    <a:pt x="35589" y="48230"/>
                  </a:lnTo>
                  <a:lnTo>
                    <a:pt x="44931" y="42818"/>
                  </a:lnTo>
                  <a:close/>
                  <a:moveTo>
                    <a:pt x="64579" y="42818"/>
                  </a:moveTo>
                  <a:lnTo>
                    <a:pt x="73921" y="48230"/>
                  </a:lnTo>
                  <a:lnTo>
                    <a:pt x="64579" y="53606"/>
                  </a:lnTo>
                  <a:lnTo>
                    <a:pt x="55274" y="48230"/>
                  </a:lnTo>
                  <a:lnTo>
                    <a:pt x="64579" y="42818"/>
                  </a:lnTo>
                  <a:close/>
                  <a:moveTo>
                    <a:pt x="84264" y="42818"/>
                  </a:moveTo>
                  <a:lnTo>
                    <a:pt x="93606" y="48230"/>
                  </a:lnTo>
                  <a:lnTo>
                    <a:pt x="84264" y="53606"/>
                  </a:lnTo>
                  <a:lnTo>
                    <a:pt x="74922" y="48230"/>
                  </a:lnTo>
                  <a:lnTo>
                    <a:pt x="84264" y="42818"/>
                  </a:lnTo>
                  <a:close/>
                  <a:moveTo>
                    <a:pt x="103950" y="42818"/>
                  </a:moveTo>
                  <a:lnTo>
                    <a:pt x="113255" y="48230"/>
                  </a:lnTo>
                  <a:lnTo>
                    <a:pt x="103950" y="53606"/>
                  </a:lnTo>
                  <a:lnTo>
                    <a:pt x="94607" y="48230"/>
                  </a:lnTo>
                  <a:lnTo>
                    <a:pt x="103950" y="42818"/>
                  </a:lnTo>
                  <a:close/>
                  <a:moveTo>
                    <a:pt x="123598" y="42818"/>
                  </a:moveTo>
                  <a:lnTo>
                    <a:pt x="132940" y="48230"/>
                  </a:lnTo>
                  <a:lnTo>
                    <a:pt x="123598" y="53606"/>
                  </a:lnTo>
                  <a:lnTo>
                    <a:pt x="114293" y="48230"/>
                  </a:lnTo>
                  <a:lnTo>
                    <a:pt x="123598" y="42818"/>
                  </a:lnTo>
                  <a:close/>
                  <a:moveTo>
                    <a:pt x="143283" y="42818"/>
                  </a:moveTo>
                  <a:lnTo>
                    <a:pt x="152625" y="48230"/>
                  </a:lnTo>
                  <a:lnTo>
                    <a:pt x="143283" y="53606"/>
                  </a:lnTo>
                  <a:lnTo>
                    <a:pt x="133978" y="48230"/>
                  </a:lnTo>
                  <a:lnTo>
                    <a:pt x="143283" y="42818"/>
                  </a:lnTo>
                  <a:close/>
                  <a:moveTo>
                    <a:pt x="162968" y="42818"/>
                  </a:moveTo>
                  <a:lnTo>
                    <a:pt x="172310" y="48230"/>
                  </a:lnTo>
                  <a:lnTo>
                    <a:pt x="162968" y="53606"/>
                  </a:lnTo>
                  <a:lnTo>
                    <a:pt x="153626" y="48230"/>
                  </a:lnTo>
                  <a:lnTo>
                    <a:pt x="162968" y="42818"/>
                  </a:lnTo>
                  <a:close/>
                  <a:moveTo>
                    <a:pt x="182653" y="42818"/>
                  </a:moveTo>
                  <a:lnTo>
                    <a:pt x="191958" y="48230"/>
                  </a:lnTo>
                  <a:lnTo>
                    <a:pt x="182653" y="53606"/>
                  </a:lnTo>
                  <a:lnTo>
                    <a:pt x="173311" y="48230"/>
                  </a:lnTo>
                  <a:lnTo>
                    <a:pt x="182653" y="42818"/>
                  </a:lnTo>
                  <a:close/>
                  <a:moveTo>
                    <a:pt x="202301" y="42818"/>
                  </a:moveTo>
                  <a:lnTo>
                    <a:pt x="211643" y="48230"/>
                  </a:lnTo>
                  <a:lnTo>
                    <a:pt x="202301" y="53606"/>
                  </a:lnTo>
                  <a:lnTo>
                    <a:pt x="192996" y="48230"/>
                  </a:lnTo>
                  <a:lnTo>
                    <a:pt x="202301" y="42818"/>
                  </a:lnTo>
                  <a:close/>
                  <a:moveTo>
                    <a:pt x="221986" y="42818"/>
                  </a:moveTo>
                  <a:lnTo>
                    <a:pt x="231328" y="48230"/>
                  </a:lnTo>
                  <a:lnTo>
                    <a:pt x="221986" y="53606"/>
                  </a:lnTo>
                  <a:lnTo>
                    <a:pt x="212644" y="48230"/>
                  </a:lnTo>
                  <a:lnTo>
                    <a:pt x="221986" y="42818"/>
                  </a:lnTo>
                  <a:close/>
                  <a:moveTo>
                    <a:pt x="241672" y="42818"/>
                  </a:moveTo>
                  <a:lnTo>
                    <a:pt x="250977" y="48230"/>
                  </a:lnTo>
                  <a:lnTo>
                    <a:pt x="241672" y="53606"/>
                  </a:lnTo>
                  <a:lnTo>
                    <a:pt x="232329" y="48230"/>
                  </a:lnTo>
                  <a:lnTo>
                    <a:pt x="241672" y="42818"/>
                  </a:lnTo>
                  <a:close/>
                  <a:moveTo>
                    <a:pt x="261357" y="42818"/>
                  </a:moveTo>
                  <a:lnTo>
                    <a:pt x="270662" y="48230"/>
                  </a:lnTo>
                  <a:lnTo>
                    <a:pt x="261357" y="53606"/>
                  </a:lnTo>
                  <a:lnTo>
                    <a:pt x="252015" y="48230"/>
                  </a:lnTo>
                  <a:lnTo>
                    <a:pt x="261357" y="42818"/>
                  </a:lnTo>
                  <a:close/>
                  <a:moveTo>
                    <a:pt x="15385" y="48527"/>
                  </a:moveTo>
                  <a:lnTo>
                    <a:pt x="24727" y="53902"/>
                  </a:lnTo>
                  <a:lnTo>
                    <a:pt x="15385" y="59278"/>
                  </a:lnTo>
                  <a:lnTo>
                    <a:pt x="6080" y="53902"/>
                  </a:lnTo>
                  <a:lnTo>
                    <a:pt x="15385" y="48527"/>
                  </a:lnTo>
                  <a:close/>
                  <a:moveTo>
                    <a:pt x="35070" y="48527"/>
                  </a:moveTo>
                  <a:lnTo>
                    <a:pt x="44412" y="53902"/>
                  </a:lnTo>
                  <a:lnTo>
                    <a:pt x="35070" y="59278"/>
                  </a:lnTo>
                  <a:lnTo>
                    <a:pt x="25765" y="53902"/>
                  </a:lnTo>
                  <a:lnTo>
                    <a:pt x="35070" y="48527"/>
                  </a:lnTo>
                  <a:close/>
                  <a:moveTo>
                    <a:pt x="54755" y="48527"/>
                  </a:moveTo>
                  <a:lnTo>
                    <a:pt x="64097" y="53902"/>
                  </a:lnTo>
                  <a:lnTo>
                    <a:pt x="54755" y="59278"/>
                  </a:lnTo>
                  <a:lnTo>
                    <a:pt x="45413" y="53902"/>
                  </a:lnTo>
                  <a:lnTo>
                    <a:pt x="54755" y="48527"/>
                  </a:lnTo>
                  <a:close/>
                  <a:moveTo>
                    <a:pt x="74440" y="48527"/>
                  </a:moveTo>
                  <a:lnTo>
                    <a:pt x="83745" y="53902"/>
                  </a:lnTo>
                  <a:lnTo>
                    <a:pt x="74440" y="59278"/>
                  </a:lnTo>
                  <a:lnTo>
                    <a:pt x="65098" y="53902"/>
                  </a:lnTo>
                  <a:lnTo>
                    <a:pt x="74440" y="48527"/>
                  </a:lnTo>
                  <a:close/>
                  <a:moveTo>
                    <a:pt x="94088" y="48527"/>
                  </a:moveTo>
                  <a:lnTo>
                    <a:pt x="103431" y="53902"/>
                  </a:lnTo>
                  <a:lnTo>
                    <a:pt x="94088" y="59278"/>
                  </a:lnTo>
                  <a:lnTo>
                    <a:pt x="84783" y="53902"/>
                  </a:lnTo>
                  <a:lnTo>
                    <a:pt x="94088" y="48527"/>
                  </a:lnTo>
                  <a:close/>
                  <a:moveTo>
                    <a:pt x="113774" y="48527"/>
                  </a:moveTo>
                  <a:lnTo>
                    <a:pt x="123116" y="53902"/>
                  </a:lnTo>
                  <a:lnTo>
                    <a:pt x="113774" y="59278"/>
                  </a:lnTo>
                  <a:lnTo>
                    <a:pt x="104431" y="53902"/>
                  </a:lnTo>
                  <a:lnTo>
                    <a:pt x="113774" y="48527"/>
                  </a:lnTo>
                  <a:close/>
                  <a:moveTo>
                    <a:pt x="133459" y="48527"/>
                  </a:moveTo>
                  <a:lnTo>
                    <a:pt x="142764" y="53902"/>
                  </a:lnTo>
                  <a:lnTo>
                    <a:pt x="133459" y="59278"/>
                  </a:lnTo>
                  <a:lnTo>
                    <a:pt x="124117" y="53902"/>
                  </a:lnTo>
                  <a:lnTo>
                    <a:pt x="133459" y="48527"/>
                  </a:lnTo>
                  <a:close/>
                  <a:moveTo>
                    <a:pt x="153144" y="48527"/>
                  </a:moveTo>
                  <a:lnTo>
                    <a:pt x="162449" y="53902"/>
                  </a:lnTo>
                  <a:lnTo>
                    <a:pt x="153144" y="59278"/>
                  </a:lnTo>
                  <a:lnTo>
                    <a:pt x="143802" y="53902"/>
                  </a:lnTo>
                  <a:lnTo>
                    <a:pt x="153144" y="48527"/>
                  </a:lnTo>
                  <a:close/>
                  <a:moveTo>
                    <a:pt x="172792" y="48527"/>
                  </a:moveTo>
                  <a:lnTo>
                    <a:pt x="182134" y="53902"/>
                  </a:lnTo>
                  <a:lnTo>
                    <a:pt x="172792" y="59278"/>
                  </a:lnTo>
                  <a:lnTo>
                    <a:pt x="163487" y="53902"/>
                  </a:lnTo>
                  <a:lnTo>
                    <a:pt x="172792" y="48527"/>
                  </a:lnTo>
                  <a:close/>
                  <a:moveTo>
                    <a:pt x="192477" y="48527"/>
                  </a:moveTo>
                  <a:lnTo>
                    <a:pt x="201819" y="53902"/>
                  </a:lnTo>
                  <a:lnTo>
                    <a:pt x="192477" y="59278"/>
                  </a:lnTo>
                  <a:lnTo>
                    <a:pt x="183135" y="53902"/>
                  </a:lnTo>
                  <a:lnTo>
                    <a:pt x="192477" y="48527"/>
                  </a:lnTo>
                  <a:close/>
                  <a:moveTo>
                    <a:pt x="212162" y="48527"/>
                  </a:moveTo>
                  <a:lnTo>
                    <a:pt x="221467" y="53902"/>
                  </a:lnTo>
                  <a:lnTo>
                    <a:pt x="212162" y="59278"/>
                  </a:lnTo>
                  <a:lnTo>
                    <a:pt x="202820" y="53902"/>
                  </a:lnTo>
                  <a:lnTo>
                    <a:pt x="212162" y="48527"/>
                  </a:lnTo>
                  <a:close/>
                  <a:moveTo>
                    <a:pt x="231810" y="48527"/>
                  </a:moveTo>
                  <a:lnTo>
                    <a:pt x="241153" y="53902"/>
                  </a:lnTo>
                  <a:lnTo>
                    <a:pt x="231810" y="59278"/>
                  </a:lnTo>
                  <a:lnTo>
                    <a:pt x="222505" y="53902"/>
                  </a:lnTo>
                  <a:lnTo>
                    <a:pt x="231810" y="48527"/>
                  </a:lnTo>
                  <a:close/>
                  <a:moveTo>
                    <a:pt x="251496" y="48527"/>
                  </a:moveTo>
                  <a:lnTo>
                    <a:pt x="260838" y="53902"/>
                  </a:lnTo>
                  <a:lnTo>
                    <a:pt x="251496" y="59278"/>
                  </a:lnTo>
                  <a:lnTo>
                    <a:pt x="242153" y="53902"/>
                  </a:lnTo>
                  <a:lnTo>
                    <a:pt x="251496" y="48527"/>
                  </a:lnTo>
                  <a:close/>
                  <a:moveTo>
                    <a:pt x="271181" y="48527"/>
                  </a:moveTo>
                  <a:lnTo>
                    <a:pt x="280523" y="53902"/>
                  </a:lnTo>
                  <a:lnTo>
                    <a:pt x="271181" y="59278"/>
                  </a:lnTo>
                  <a:lnTo>
                    <a:pt x="261839" y="53902"/>
                  </a:lnTo>
                  <a:lnTo>
                    <a:pt x="271181" y="48527"/>
                  </a:lnTo>
                  <a:close/>
                  <a:moveTo>
                    <a:pt x="25246" y="54199"/>
                  </a:moveTo>
                  <a:lnTo>
                    <a:pt x="34588" y="59574"/>
                  </a:lnTo>
                  <a:lnTo>
                    <a:pt x="25246" y="64950"/>
                  </a:lnTo>
                  <a:lnTo>
                    <a:pt x="15904" y="59574"/>
                  </a:lnTo>
                  <a:lnTo>
                    <a:pt x="25246" y="54199"/>
                  </a:lnTo>
                  <a:close/>
                  <a:moveTo>
                    <a:pt x="44931" y="54199"/>
                  </a:moveTo>
                  <a:lnTo>
                    <a:pt x="54236" y="59574"/>
                  </a:lnTo>
                  <a:lnTo>
                    <a:pt x="44931" y="64950"/>
                  </a:lnTo>
                  <a:lnTo>
                    <a:pt x="35589" y="59574"/>
                  </a:lnTo>
                  <a:lnTo>
                    <a:pt x="44931" y="54199"/>
                  </a:lnTo>
                  <a:close/>
                  <a:moveTo>
                    <a:pt x="64579" y="54199"/>
                  </a:moveTo>
                  <a:lnTo>
                    <a:pt x="73921" y="59574"/>
                  </a:lnTo>
                  <a:lnTo>
                    <a:pt x="64579" y="64950"/>
                  </a:lnTo>
                  <a:lnTo>
                    <a:pt x="55274" y="59574"/>
                  </a:lnTo>
                  <a:lnTo>
                    <a:pt x="64579" y="54199"/>
                  </a:lnTo>
                  <a:close/>
                  <a:moveTo>
                    <a:pt x="84264" y="54199"/>
                  </a:moveTo>
                  <a:lnTo>
                    <a:pt x="93606" y="59574"/>
                  </a:lnTo>
                  <a:lnTo>
                    <a:pt x="84264" y="64950"/>
                  </a:lnTo>
                  <a:lnTo>
                    <a:pt x="74922" y="59574"/>
                  </a:lnTo>
                  <a:lnTo>
                    <a:pt x="84264" y="54199"/>
                  </a:lnTo>
                  <a:close/>
                  <a:moveTo>
                    <a:pt x="103950" y="54199"/>
                  </a:moveTo>
                  <a:lnTo>
                    <a:pt x="113255" y="59574"/>
                  </a:lnTo>
                  <a:lnTo>
                    <a:pt x="103950" y="64950"/>
                  </a:lnTo>
                  <a:lnTo>
                    <a:pt x="94607" y="59574"/>
                  </a:lnTo>
                  <a:lnTo>
                    <a:pt x="103950" y="54199"/>
                  </a:lnTo>
                  <a:close/>
                  <a:moveTo>
                    <a:pt x="123598" y="54199"/>
                  </a:moveTo>
                  <a:lnTo>
                    <a:pt x="132940" y="59574"/>
                  </a:lnTo>
                  <a:lnTo>
                    <a:pt x="123598" y="64950"/>
                  </a:lnTo>
                  <a:lnTo>
                    <a:pt x="114293" y="59574"/>
                  </a:lnTo>
                  <a:lnTo>
                    <a:pt x="123598" y="54199"/>
                  </a:lnTo>
                  <a:close/>
                  <a:moveTo>
                    <a:pt x="143283" y="54199"/>
                  </a:moveTo>
                  <a:lnTo>
                    <a:pt x="152625" y="59574"/>
                  </a:lnTo>
                  <a:lnTo>
                    <a:pt x="143283" y="64950"/>
                  </a:lnTo>
                  <a:lnTo>
                    <a:pt x="133978" y="59574"/>
                  </a:lnTo>
                  <a:lnTo>
                    <a:pt x="143283" y="54199"/>
                  </a:lnTo>
                  <a:close/>
                  <a:moveTo>
                    <a:pt x="162968" y="54199"/>
                  </a:moveTo>
                  <a:lnTo>
                    <a:pt x="172310" y="59574"/>
                  </a:lnTo>
                  <a:lnTo>
                    <a:pt x="162968" y="64950"/>
                  </a:lnTo>
                  <a:lnTo>
                    <a:pt x="153626" y="59574"/>
                  </a:lnTo>
                  <a:lnTo>
                    <a:pt x="162968" y="54199"/>
                  </a:lnTo>
                  <a:close/>
                  <a:moveTo>
                    <a:pt x="182653" y="54199"/>
                  </a:moveTo>
                  <a:lnTo>
                    <a:pt x="191958" y="59574"/>
                  </a:lnTo>
                  <a:lnTo>
                    <a:pt x="182653" y="64950"/>
                  </a:lnTo>
                  <a:lnTo>
                    <a:pt x="173311" y="59574"/>
                  </a:lnTo>
                  <a:lnTo>
                    <a:pt x="182653" y="54199"/>
                  </a:lnTo>
                  <a:close/>
                  <a:moveTo>
                    <a:pt x="202301" y="54199"/>
                  </a:moveTo>
                  <a:lnTo>
                    <a:pt x="211643" y="59574"/>
                  </a:lnTo>
                  <a:lnTo>
                    <a:pt x="202301" y="64950"/>
                  </a:lnTo>
                  <a:lnTo>
                    <a:pt x="192996" y="59574"/>
                  </a:lnTo>
                  <a:lnTo>
                    <a:pt x="202301" y="54199"/>
                  </a:lnTo>
                  <a:close/>
                  <a:moveTo>
                    <a:pt x="221986" y="54199"/>
                  </a:moveTo>
                  <a:lnTo>
                    <a:pt x="231328" y="59574"/>
                  </a:lnTo>
                  <a:lnTo>
                    <a:pt x="221986" y="64950"/>
                  </a:lnTo>
                  <a:lnTo>
                    <a:pt x="212644" y="59574"/>
                  </a:lnTo>
                  <a:lnTo>
                    <a:pt x="221986" y="54199"/>
                  </a:lnTo>
                  <a:close/>
                  <a:moveTo>
                    <a:pt x="241672" y="54199"/>
                  </a:moveTo>
                  <a:lnTo>
                    <a:pt x="250977" y="59574"/>
                  </a:lnTo>
                  <a:lnTo>
                    <a:pt x="241672" y="64950"/>
                  </a:lnTo>
                  <a:lnTo>
                    <a:pt x="232329" y="59574"/>
                  </a:lnTo>
                  <a:lnTo>
                    <a:pt x="241672" y="54199"/>
                  </a:lnTo>
                  <a:close/>
                  <a:moveTo>
                    <a:pt x="261357" y="54199"/>
                  </a:moveTo>
                  <a:lnTo>
                    <a:pt x="270662" y="59574"/>
                  </a:lnTo>
                  <a:lnTo>
                    <a:pt x="261357" y="64950"/>
                  </a:lnTo>
                  <a:lnTo>
                    <a:pt x="252015" y="59574"/>
                  </a:lnTo>
                  <a:lnTo>
                    <a:pt x="261357" y="54199"/>
                  </a:lnTo>
                  <a:close/>
                  <a:moveTo>
                    <a:pt x="15385" y="59871"/>
                  </a:moveTo>
                  <a:lnTo>
                    <a:pt x="24727" y="65246"/>
                  </a:lnTo>
                  <a:lnTo>
                    <a:pt x="15385" y="70659"/>
                  </a:lnTo>
                  <a:lnTo>
                    <a:pt x="6080" y="65246"/>
                  </a:lnTo>
                  <a:lnTo>
                    <a:pt x="15385" y="59871"/>
                  </a:lnTo>
                  <a:close/>
                  <a:moveTo>
                    <a:pt x="35070" y="59871"/>
                  </a:moveTo>
                  <a:lnTo>
                    <a:pt x="44412" y="65246"/>
                  </a:lnTo>
                  <a:lnTo>
                    <a:pt x="35070" y="70659"/>
                  </a:lnTo>
                  <a:lnTo>
                    <a:pt x="25765" y="65246"/>
                  </a:lnTo>
                  <a:lnTo>
                    <a:pt x="35070" y="59871"/>
                  </a:lnTo>
                  <a:close/>
                  <a:moveTo>
                    <a:pt x="54755" y="59871"/>
                  </a:moveTo>
                  <a:lnTo>
                    <a:pt x="64097" y="65246"/>
                  </a:lnTo>
                  <a:lnTo>
                    <a:pt x="54755" y="70659"/>
                  </a:lnTo>
                  <a:lnTo>
                    <a:pt x="45413" y="65246"/>
                  </a:lnTo>
                  <a:lnTo>
                    <a:pt x="54755" y="59871"/>
                  </a:lnTo>
                  <a:close/>
                  <a:moveTo>
                    <a:pt x="74440" y="59871"/>
                  </a:moveTo>
                  <a:lnTo>
                    <a:pt x="83745" y="65246"/>
                  </a:lnTo>
                  <a:lnTo>
                    <a:pt x="74440" y="70659"/>
                  </a:lnTo>
                  <a:lnTo>
                    <a:pt x="65098" y="65246"/>
                  </a:lnTo>
                  <a:lnTo>
                    <a:pt x="74440" y="59871"/>
                  </a:lnTo>
                  <a:close/>
                  <a:moveTo>
                    <a:pt x="94088" y="59871"/>
                  </a:moveTo>
                  <a:lnTo>
                    <a:pt x="103431" y="65246"/>
                  </a:lnTo>
                  <a:lnTo>
                    <a:pt x="94088" y="70659"/>
                  </a:lnTo>
                  <a:lnTo>
                    <a:pt x="84783" y="65246"/>
                  </a:lnTo>
                  <a:lnTo>
                    <a:pt x="94088" y="59871"/>
                  </a:lnTo>
                  <a:close/>
                  <a:moveTo>
                    <a:pt x="113774" y="59871"/>
                  </a:moveTo>
                  <a:lnTo>
                    <a:pt x="123116" y="65246"/>
                  </a:lnTo>
                  <a:lnTo>
                    <a:pt x="113774" y="70659"/>
                  </a:lnTo>
                  <a:lnTo>
                    <a:pt x="104431" y="65246"/>
                  </a:lnTo>
                  <a:lnTo>
                    <a:pt x="113774" y="59871"/>
                  </a:lnTo>
                  <a:close/>
                  <a:moveTo>
                    <a:pt x="133459" y="59871"/>
                  </a:moveTo>
                  <a:lnTo>
                    <a:pt x="142764" y="65246"/>
                  </a:lnTo>
                  <a:lnTo>
                    <a:pt x="133459" y="70659"/>
                  </a:lnTo>
                  <a:lnTo>
                    <a:pt x="124117" y="65246"/>
                  </a:lnTo>
                  <a:lnTo>
                    <a:pt x="133459" y="59871"/>
                  </a:lnTo>
                  <a:close/>
                  <a:moveTo>
                    <a:pt x="153144" y="59871"/>
                  </a:moveTo>
                  <a:lnTo>
                    <a:pt x="162449" y="65246"/>
                  </a:lnTo>
                  <a:lnTo>
                    <a:pt x="153144" y="70659"/>
                  </a:lnTo>
                  <a:lnTo>
                    <a:pt x="143802" y="65246"/>
                  </a:lnTo>
                  <a:lnTo>
                    <a:pt x="153144" y="59871"/>
                  </a:lnTo>
                  <a:close/>
                  <a:moveTo>
                    <a:pt x="172792" y="59871"/>
                  </a:moveTo>
                  <a:lnTo>
                    <a:pt x="182134" y="65246"/>
                  </a:lnTo>
                  <a:lnTo>
                    <a:pt x="172792" y="70659"/>
                  </a:lnTo>
                  <a:lnTo>
                    <a:pt x="163487" y="65246"/>
                  </a:lnTo>
                  <a:lnTo>
                    <a:pt x="172792" y="59871"/>
                  </a:lnTo>
                  <a:close/>
                  <a:moveTo>
                    <a:pt x="192477" y="59871"/>
                  </a:moveTo>
                  <a:lnTo>
                    <a:pt x="201819" y="65246"/>
                  </a:lnTo>
                  <a:lnTo>
                    <a:pt x="192477" y="70659"/>
                  </a:lnTo>
                  <a:lnTo>
                    <a:pt x="183135" y="65246"/>
                  </a:lnTo>
                  <a:lnTo>
                    <a:pt x="192477" y="59871"/>
                  </a:lnTo>
                  <a:close/>
                  <a:moveTo>
                    <a:pt x="212162" y="59871"/>
                  </a:moveTo>
                  <a:lnTo>
                    <a:pt x="221467" y="65246"/>
                  </a:lnTo>
                  <a:lnTo>
                    <a:pt x="212162" y="70659"/>
                  </a:lnTo>
                  <a:lnTo>
                    <a:pt x="202820" y="65246"/>
                  </a:lnTo>
                  <a:lnTo>
                    <a:pt x="212162" y="59871"/>
                  </a:lnTo>
                  <a:close/>
                  <a:moveTo>
                    <a:pt x="231810" y="59871"/>
                  </a:moveTo>
                  <a:lnTo>
                    <a:pt x="241153" y="65246"/>
                  </a:lnTo>
                  <a:lnTo>
                    <a:pt x="231810" y="70659"/>
                  </a:lnTo>
                  <a:lnTo>
                    <a:pt x="222505" y="65246"/>
                  </a:lnTo>
                  <a:lnTo>
                    <a:pt x="231810" y="59871"/>
                  </a:lnTo>
                  <a:close/>
                  <a:moveTo>
                    <a:pt x="251496" y="59871"/>
                  </a:moveTo>
                  <a:lnTo>
                    <a:pt x="260838" y="65246"/>
                  </a:lnTo>
                  <a:lnTo>
                    <a:pt x="251496" y="70659"/>
                  </a:lnTo>
                  <a:lnTo>
                    <a:pt x="242153" y="65246"/>
                  </a:lnTo>
                  <a:lnTo>
                    <a:pt x="251496" y="59871"/>
                  </a:lnTo>
                  <a:close/>
                  <a:moveTo>
                    <a:pt x="271181" y="59871"/>
                  </a:moveTo>
                  <a:lnTo>
                    <a:pt x="280523" y="65246"/>
                  </a:lnTo>
                  <a:lnTo>
                    <a:pt x="271181" y="70659"/>
                  </a:lnTo>
                  <a:lnTo>
                    <a:pt x="261839" y="65246"/>
                  </a:lnTo>
                  <a:lnTo>
                    <a:pt x="271181" y="59871"/>
                  </a:lnTo>
                  <a:close/>
                  <a:moveTo>
                    <a:pt x="25246" y="65543"/>
                  </a:moveTo>
                  <a:lnTo>
                    <a:pt x="34551" y="70918"/>
                  </a:lnTo>
                  <a:lnTo>
                    <a:pt x="25246" y="76331"/>
                  </a:lnTo>
                  <a:lnTo>
                    <a:pt x="15904" y="70918"/>
                  </a:lnTo>
                  <a:lnTo>
                    <a:pt x="25246" y="65543"/>
                  </a:lnTo>
                  <a:close/>
                  <a:moveTo>
                    <a:pt x="44931" y="65543"/>
                  </a:moveTo>
                  <a:lnTo>
                    <a:pt x="54236" y="70918"/>
                  </a:lnTo>
                  <a:lnTo>
                    <a:pt x="44931" y="76331"/>
                  </a:lnTo>
                  <a:lnTo>
                    <a:pt x="35589" y="70918"/>
                  </a:lnTo>
                  <a:lnTo>
                    <a:pt x="44931" y="65543"/>
                  </a:lnTo>
                  <a:close/>
                  <a:moveTo>
                    <a:pt x="64579" y="65543"/>
                  </a:moveTo>
                  <a:lnTo>
                    <a:pt x="73921" y="70918"/>
                  </a:lnTo>
                  <a:lnTo>
                    <a:pt x="64579" y="76331"/>
                  </a:lnTo>
                  <a:lnTo>
                    <a:pt x="55274" y="70918"/>
                  </a:lnTo>
                  <a:lnTo>
                    <a:pt x="64579" y="65543"/>
                  </a:lnTo>
                  <a:close/>
                  <a:moveTo>
                    <a:pt x="84264" y="65543"/>
                  </a:moveTo>
                  <a:lnTo>
                    <a:pt x="93606" y="70918"/>
                  </a:lnTo>
                  <a:lnTo>
                    <a:pt x="84264" y="76331"/>
                  </a:lnTo>
                  <a:lnTo>
                    <a:pt x="74922" y="70918"/>
                  </a:lnTo>
                  <a:lnTo>
                    <a:pt x="84264" y="65543"/>
                  </a:lnTo>
                  <a:close/>
                  <a:moveTo>
                    <a:pt x="103950" y="65543"/>
                  </a:moveTo>
                  <a:lnTo>
                    <a:pt x="113255" y="70918"/>
                  </a:lnTo>
                  <a:lnTo>
                    <a:pt x="103950" y="76331"/>
                  </a:lnTo>
                  <a:lnTo>
                    <a:pt x="94607" y="70918"/>
                  </a:lnTo>
                  <a:lnTo>
                    <a:pt x="103950" y="65543"/>
                  </a:lnTo>
                  <a:close/>
                  <a:moveTo>
                    <a:pt x="123598" y="65543"/>
                  </a:moveTo>
                  <a:lnTo>
                    <a:pt x="132940" y="70918"/>
                  </a:lnTo>
                  <a:lnTo>
                    <a:pt x="123598" y="76331"/>
                  </a:lnTo>
                  <a:lnTo>
                    <a:pt x="114293" y="70918"/>
                  </a:lnTo>
                  <a:lnTo>
                    <a:pt x="123598" y="65543"/>
                  </a:lnTo>
                  <a:close/>
                  <a:moveTo>
                    <a:pt x="143283" y="65543"/>
                  </a:moveTo>
                  <a:lnTo>
                    <a:pt x="152625" y="70918"/>
                  </a:lnTo>
                  <a:lnTo>
                    <a:pt x="143283" y="76331"/>
                  </a:lnTo>
                  <a:lnTo>
                    <a:pt x="133978" y="70918"/>
                  </a:lnTo>
                  <a:lnTo>
                    <a:pt x="143283" y="65543"/>
                  </a:lnTo>
                  <a:close/>
                  <a:moveTo>
                    <a:pt x="162968" y="65543"/>
                  </a:moveTo>
                  <a:lnTo>
                    <a:pt x="172310" y="70918"/>
                  </a:lnTo>
                  <a:lnTo>
                    <a:pt x="162968" y="76331"/>
                  </a:lnTo>
                  <a:lnTo>
                    <a:pt x="153626" y="70918"/>
                  </a:lnTo>
                  <a:lnTo>
                    <a:pt x="162968" y="65543"/>
                  </a:lnTo>
                  <a:close/>
                  <a:moveTo>
                    <a:pt x="182653" y="65543"/>
                  </a:moveTo>
                  <a:lnTo>
                    <a:pt x="191958" y="70918"/>
                  </a:lnTo>
                  <a:lnTo>
                    <a:pt x="182653" y="76331"/>
                  </a:lnTo>
                  <a:lnTo>
                    <a:pt x="173311" y="70918"/>
                  </a:lnTo>
                  <a:lnTo>
                    <a:pt x="182653" y="65543"/>
                  </a:lnTo>
                  <a:close/>
                  <a:moveTo>
                    <a:pt x="202301" y="65543"/>
                  </a:moveTo>
                  <a:lnTo>
                    <a:pt x="211643" y="70918"/>
                  </a:lnTo>
                  <a:lnTo>
                    <a:pt x="202301" y="76331"/>
                  </a:lnTo>
                  <a:lnTo>
                    <a:pt x="192996" y="70918"/>
                  </a:lnTo>
                  <a:lnTo>
                    <a:pt x="202301" y="65543"/>
                  </a:lnTo>
                  <a:close/>
                  <a:moveTo>
                    <a:pt x="221986" y="65543"/>
                  </a:moveTo>
                  <a:lnTo>
                    <a:pt x="231328" y="70918"/>
                  </a:lnTo>
                  <a:lnTo>
                    <a:pt x="221986" y="76331"/>
                  </a:lnTo>
                  <a:lnTo>
                    <a:pt x="212644" y="70918"/>
                  </a:lnTo>
                  <a:lnTo>
                    <a:pt x="221986" y="65543"/>
                  </a:lnTo>
                  <a:close/>
                  <a:moveTo>
                    <a:pt x="241672" y="65543"/>
                  </a:moveTo>
                  <a:lnTo>
                    <a:pt x="250977" y="70918"/>
                  </a:lnTo>
                  <a:lnTo>
                    <a:pt x="241672" y="76331"/>
                  </a:lnTo>
                  <a:lnTo>
                    <a:pt x="232329" y="70918"/>
                  </a:lnTo>
                  <a:lnTo>
                    <a:pt x="241672" y="65543"/>
                  </a:lnTo>
                  <a:close/>
                  <a:moveTo>
                    <a:pt x="261357" y="65543"/>
                  </a:moveTo>
                  <a:lnTo>
                    <a:pt x="270662" y="70956"/>
                  </a:lnTo>
                  <a:lnTo>
                    <a:pt x="261357" y="76331"/>
                  </a:lnTo>
                  <a:lnTo>
                    <a:pt x="252015" y="70918"/>
                  </a:lnTo>
                  <a:lnTo>
                    <a:pt x="261357" y="65543"/>
                  </a:lnTo>
                  <a:close/>
                  <a:moveTo>
                    <a:pt x="15385" y="71215"/>
                  </a:moveTo>
                  <a:lnTo>
                    <a:pt x="24727" y="76627"/>
                  </a:lnTo>
                  <a:lnTo>
                    <a:pt x="15385" y="82003"/>
                  </a:lnTo>
                  <a:lnTo>
                    <a:pt x="6080" y="76627"/>
                  </a:lnTo>
                  <a:lnTo>
                    <a:pt x="15385" y="71215"/>
                  </a:lnTo>
                  <a:close/>
                  <a:moveTo>
                    <a:pt x="35070" y="71215"/>
                  </a:moveTo>
                  <a:lnTo>
                    <a:pt x="44412" y="76627"/>
                  </a:lnTo>
                  <a:lnTo>
                    <a:pt x="35070" y="82003"/>
                  </a:lnTo>
                  <a:lnTo>
                    <a:pt x="25765" y="76627"/>
                  </a:lnTo>
                  <a:lnTo>
                    <a:pt x="35070" y="71215"/>
                  </a:lnTo>
                  <a:close/>
                  <a:moveTo>
                    <a:pt x="54755" y="71215"/>
                  </a:moveTo>
                  <a:lnTo>
                    <a:pt x="64097" y="76627"/>
                  </a:lnTo>
                  <a:lnTo>
                    <a:pt x="54755" y="82003"/>
                  </a:lnTo>
                  <a:lnTo>
                    <a:pt x="45413" y="76627"/>
                  </a:lnTo>
                  <a:lnTo>
                    <a:pt x="54755" y="71215"/>
                  </a:lnTo>
                  <a:close/>
                  <a:moveTo>
                    <a:pt x="74440" y="71215"/>
                  </a:moveTo>
                  <a:lnTo>
                    <a:pt x="83745" y="76627"/>
                  </a:lnTo>
                  <a:lnTo>
                    <a:pt x="74440" y="82003"/>
                  </a:lnTo>
                  <a:lnTo>
                    <a:pt x="65098" y="76627"/>
                  </a:lnTo>
                  <a:lnTo>
                    <a:pt x="74440" y="71215"/>
                  </a:lnTo>
                  <a:close/>
                  <a:moveTo>
                    <a:pt x="94088" y="71215"/>
                  </a:moveTo>
                  <a:lnTo>
                    <a:pt x="103431" y="76627"/>
                  </a:lnTo>
                  <a:lnTo>
                    <a:pt x="94088" y="82003"/>
                  </a:lnTo>
                  <a:lnTo>
                    <a:pt x="84783" y="76627"/>
                  </a:lnTo>
                  <a:lnTo>
                    <a:pt x="94088" y="71215"/>
                  </a:lnTo>
                  <a:close/>
                  <a:moveTo>
                    <a:pt x="113774" y="71215"/>
                  </a:moveTo>
                  <a:lnTo>
                    <a:pt x="123116" y="76627"/>
                  </a:lnTo>
                  <a:lnTo>
                    <a:pt x="113774" y="82003"/>
                  </a:lnTo>
                  <a:lnTo>
                    <a:pt x="104431" y="76627"/>
                  </a:lnTo>
                  <a:lnTo>
                    <a:pt x="113774" y="71215"/>
                  </a:lnTo>
                  <a:close/>
                  <a:moveTo>
                    <a:pt x="133459" y="71215"/>
                  </a:moveTo>
                  <a:lnTo>
                    <a:pt x="142764" y="76627"/>
                  </a:lnTo>
                  <a:lnTo>
                    <a:pt x="133459" y="82003"/>
                  </a:lnTo>
                  <a:lnTo>
                    <a:pt x="124117" y="76627"/>
                  </a:lnTo>
                  <a:lnTo>
                    <a:pt x="133459" y="71215"/>
                  </a:lnTo>
                  <a:close/>
                  <a:moveTo>
                    <a:pt x="153144" y="71215"/>
                  </a:moveTo>
                  <a:lnTo>
                    <a:pt x="162449" y="76627"/>
                  </a:lnTo>
                  <a:lnTo>
                    <a:pt x="153144" y="82003"/>
                  </a:lnTo>
                  <a:lnTo>
                    <a:pt x="143802" y="76627"/>
                  </a:lnTo>
                  <a:lnTo>
                    <a:pt x="153144" y="71215"/>
                  </a:lnTo>
                  <a:close/>
                  <a:moveTo>
                    <a:pt x="172792" y="71215"/>
                  </a:moveTo>
                  <a:lnTo>
                    <a:pt x="182134" y="76627"/>
                  </a:lnTo>
                  <a:lnTo>
                    <a:pt x="172792" y="82003"/>
                  </a:lnTo>
                  <a:lnTo>
                    <a:pt x="163487" y="76627"/>
                  </a:lnTo>
                  <a:lnTo>
                    <a:pt x="172792" y="71215"/>
                  </a:lnTo>
                  <a:close/>
                  <a:moveTo>
                    <a:pt x="192477" y="71215"/>
                  </a:moveTo>
                  <a:lnTo>
                    <a:pt x="201819" y="76627"/>
                  </a:lnTo>
                  <a:lnTo>
                    <a:pt x="192477" y="82003"/>
                  </a:lnTo>
                  <a:lnTo>
                    <a:pt x="183135" y="76627"/>
                  </a:lnTo>
                  <a:lnTo>
                    <a:pt x="192477" y="71215"/>
                  </a:lnTo>
                  <a:close/>
                  <a:moveTo>
                    <a:pt x="212162" y="71215"/>
                  </a:moveTo>
                  <a:lnTo>
                    <a:pt x="221467" y="76627"/>
                  </a:lnTo>
                  <a:lnTo>
                    <a:pt x="212162" y="82003"/>
                  </a:lnTo>
                  <a:lnTo>
                    <a:pt x="202820" y="76627"/>
                  </a:lnTo>
                  <a:lnTo>
                    <a:pt x="212162" y="71215"/>
                  </a:lnTo>
                  <a:close/>
                  <a:moveTo>
                    <a:pt x="231810" y="71215"/>
                  </a:moveTo>
                  <a:lnTo>
                    <a:pt x="241153" y="76627"/>
                  </a:lnTo>
                  <a:lnTo>
                    <a:pt x="231810" y="82003"/>
                  </a:lnTo>
                  <a:lnTo>
                    <a:pt x="222505" y="76627"/>
                  </a:lnTo>
                  <a:lnTo>
                    <a:pt x="231810" y="71215"/>
                  </a:lnTo>
                  <a:close/>
                  <a:moveTo>
                    <a:pt x="251496" y="71215"/>
                  </a:moveTo>
                  <a:lnTo>
                    <a:pt x="260838" y="76627"/>
                  </a:lnTo>
                  <a:lnTo>
                    <a:pt x="251496" y="82003"/>
                  </a:lnTo>
                  <a:lnTo>
                    <a:pt x="242153" y="76627"/>
                  </a:lnTo>
                  <a:lnTo>
                    <a:pt x="251496" y="71215"/>
                  </a:lnTo>
                  <a:close/>
                  <a:moveTo>
                    <a:pt x="271181" y="71215"/>
                  </a:moveTo>
                  <a:lnTo>
                    <a:pt x="280523" y="76627"/>
                  </a:lnTo>
                  <a:lnTo>
                    <a:pt x="271181" y="82003"/>
                  </a:lnTo>
                  <a:lnTo>
                    <a:pt x="261839" y="76627"/>
                  </a:lnTo>
                  <a:lnTo>
                    <a:pt x="271181" y="71215"/>
                  </a:lnTo>
                  <a:close/>
                  <a:moveTo>
                    <a:pt x="25246" y="76924"/>
                  </a:moveTo>
                  <a:lnTo>
                    <a:pt x="34551" y="82299"/>
                  </a:lnTo>
                  <a:lnTo>
                    <a:pt x="25246" y="87675"/>
                  </a:lnTo>
                  <a:lnTo>
                    <a:pt x="15904" y="82299"/>
                  </a:lnTo>
                  <a:lnTo>
                    <a:pt x="25246" y="76924"/>
                  </a:lnTo>
                  <a:close/>
                  <a:moveTo>
                    <a:pt x="44931" y="76924"/>
                  </a:moveTo>
                  <a:lnTo>
                    <a:pt x="54236" y="82299"/>
                  </a:lnTo>
                  <a:lnTo>
                    <a:pt x="44931" y="87675"/>
                  </a:lnTo>
                  <a:lnTo>
                    <a:pt x="35589" y="82299"/>
                  </a:lnTo>
                  <a:lnTo>
                    <a:pt x="44931" y="76924"/>
                  </a:lnTo>
                  <a:close/>
                  <a:moveTo>
                    <a:pt x="64579" y="76924"/>
                  </a:moveTo>
                  <a:lnTo>
                    <a:pt x="73921" y="82299"/>
                  </a:lnTo>
                  <a:lnTo>
                    <a:pt x="64579" y="87675"/>
                  </a:lnTo>
                  <a:lnTo>
                    <a:pt x="55274" y="82299"/>
                  </a:lnTo>
                  <a:lnTo>
                    <a:pt x="64579" y="76924"/>
                  </a:lnTo>
                  <a:close/>
                  <a:moveTo>
                    <a:pt x="84264" y="76924"/>
                  </a:moveTo>
                  <a:lnTo>
                    <a:pt x="93606" y="82299"/>
                  </a:lnTo>
                  <a:lnTo>
                    <a:pt x="84264" y="87675"/>
                  </a:lnTo>
                  <a:lnTo>
                    <a:pt x="74922" y="82299"/>
                  </a:lnTo>
                  <a:lnTo>
                    <a:pt x="84264" y="76924"/>
                  </a:lnTo>
                  <a:close/>
                  <a:moveTo>
                    <a:pt x="103950" y="76924"/>
                  </a:moveTo>
                  <a:lnTo>
                    <a:pt x="113255" y="82299"/>
                  </a:lnTo>
                  <a:lnTo>
                    <a:pt x="103950" y="87675"/>
                  </a:lnTo>
                  <a:lnTo>
                    <a:pt x="94607" y="82299"/>
                  </a:lnTo>
                  <a:lnTo>
                    <a:pt x="103950" y="76924"/>
                  </a:lnTo>
                  <a:close/>
                  <a:moveTo>
                    <a:pt x="123598" y="76924"/>
                  </a:moveTo>
                  <a:lnTo>
                    <a:pt x="132940" y="82299"/>
                  </a:lnTo>
                  <a:lnTo>
                    <a:pt x="123598" y="87675"/>
                  </a:lnTo>
                  <a:lnTo>
                    <a:pt x="114293" y="82299"/>
                  </a:lnTo>
                  <a:lnTo>
                    <a:pt x="123598" y="76924"/>
                  </a:lnTo>
                  <a:close/>
                  <a:moveTo>
                    <a:pt x="143283" y="76924"/>
                  </a:moveTo>
                  <a:lnTo>
                    <a:pt x="152625" y="82299"/>
                  </a:lnTo>
                  <a:lnTo>
                    <a:pt x="143283" y="87675"/>
                  </a:lnTo>
                  <a:lnTo>
                    <a:pt x="133978" y="82299"/>
                  </a:lnTo>
                  <a:lnTo>
                    <a:pt x="143283" y="76924"/>
                  </a:lnTo>
                  <a:close/>
                  <a:moveTo>
                    <a:pt x="162968" y="76924"/>
                  </a:moveTo>
                  <a:lnTo>
                    <a:pt x="172310" y="82299"/>
                  </a:lnTo>
                  <a:lnTo>
                    <a:pt x="162968" y="87675"/>
                  </a:lnTo>
                  <a:lnTo>
                    <a:pt x="153626" y="82299"/>
                  </a:lnTo>
                  <a:lnTo>
                    <a:pt x="162968" y="76924"/>
                  </a:lnTo>
                  <a:close/>
                  <a:moveTo>
                    <a:pt x="182653" y="76924"/>
                  </a:moveTo>
                  <a:lnTo>
                    <a:pt x="191958" y="82299"/>
                  </a:lnTo>
                  <a:lnTo>
                    <a:pt x="182653" y="87675"/>
                  </a:lnTo>
                  <a:lnTo>
                    <a:pt x="173311" y="82299"/>
                  </a:lnTo>
                  <a:lnTo>
                    <a:pt x="182653" y="76924"/>
                  </a:lnTo>
                  <a:close/>
                  <a:moveTo>
                    <a:pt x="202301" y="76924"/>
                  </a:moveTo>
                  <a:lnTo>
                    <a:pt x="211643" y="82299"/>
                  </a:lnTo>
                  <a:lnTo>
                    <a:pt x="202301" y="87675"/>
                  </a:lnTo>
                  <a:lnTo>
                    <a:pt x="192996" y="82299"/>
                  </a:lnTo>
                  <a:lnTo>
                    <a:pt x="202301" y="76924"/>
                  </a:lnTo>
                  <a:close/>
                  <a:moveTo>
                    <a:pt x="221986" y="76924"/>
                  </a:moveTo>
                  <a:lnTo>
                    <a:pt x="231328" y="82299"/>
                  </a:lnTo>
                  <a:lnTo>
                    <a:pt x="221986" y="87675"/>
                  </a:lnTo>
                  <a:lnTo>
                    <a:pt x="212644" y="82299"/>
                  </a:lnTo>
                  <a:lnTo>
                    <a:pt x="221986" y="76924"/>
                  </a:lnTo>
                  <a:close/>
                  <a:moveTo>
                    <a:pt x="241672" y="76924"/>
                  </a:moveTo>
                  <a:lnTo>
                    <a:pt x="250977" y="82299"/>
                  </a:lnTo>
                  <a:lnTo>
                    <a:pt x="241672" y="87675"/>
                  </a:lnTo>
                  <a:lnTo>
                    <a:pt x="232329" y="82299"/>
                  </a:lnTo>
                  <a:lnTo>
                    <a:pt x="241672" y="76924"/>
                  </a:lnTo>
                  <a:close/>
                  <a:moveTo>
                    <a:pt x="261357" y="76924"/>
                  </a:moveTo>
                  <a:lnTo>
                    <a:pt x="270662" y="82299"/>
                  </a:lnTo>
                  <a:lnTo>
                    <a:pt x="261357" y="87675"/>
                  </a:lnTo>
                  <a:lnTo>
                    <a:pt x="252015" y="82299"/>
                  </a:lnTo>
                  <a:lnTo>
                    <a:pt x="261357" y="76924"/>
                  </a:lnTo>
                  <a:close/>
                  <a:moveTo>
                    <a:pt x="15385" y="82596"/>
                  </a:moveTo>
                  <a:lnTo>
                    <a:pt x="24727" y="87971"/>
                  </a:lnTo>
                  <a:lnTo>
                    <a:pt x="15385" y="93347"/>
                  </a:lnTo>
                  <a:lnTo>
                    <a:pt x="6080" y="87971"/>
                  </a:lnTo>
                  <a:lnTo>
                    <a:pt x="15385" y="82596"/>
                  </a:lnTo>
                  <a:close/>
                  <a:moveTo>
                    <a:pt x="35070" y="82596"/>
                  </a:moveTo>
                  <a:lnTo>
                    <a:pt x="44412" y="87971"/>
                  </a:lnTo>
                  <a:lnTo>
                    <a:pt x="35070" y="93347"/>
                  </a:lnTo>
                  <a:lnTo>
                    <a:pt x="25765" y="87971"/>
                  </a:lnTo>
                  <a:lnTo>
                    <a:pt x="35070" y="82596"/>
                  </a:lnTo>
                  <a:close/>
                  <a:moveTo>
                    <a:pt x="54755" y="82596"/>
                  </a:moveTo>
                  <a:lnTo>
                    <a:pt x="64097" y="87971"/>
                  </a:lnTo>
                  <a:lnTo>
                    <a:pt x="54755" y="93347"/>
                  </a:lnTo>
                  <a:lnTo>
                    <a:pt x="45413" y="87971"/>
                  </a:lnTo>
                  <a:lnTo>
                    <a:pt x="54755" y="82596"/>
                  </a:lnTo>
                  <a:close/>
                  <a:moveTo>
                    <a:pt x="74440" y="82596"/>
                  </a:moveTo>
                  <a:lnTo>
                    <a:pt x="83745" y="87971"/>
                  </a:lnTo>
                  <a:lnTo>
                    <a:pt x="74440" y="93347"/>
                  </a:lnTo>
                  <a:lnTo>
                    <a:pt x="65098" y="87971"/>
                  </a:lnTo>
                  <a:lnTo>
                    <a:pt x="74440" y="82596"/>
                  </a:lnTo>
                  <a:close/>
                  <a:moveTo>
                    <a:pt x="94088" y="82596"/>
                  </a:moveTo>
                  <a:lnTo>
                    <a:pt x="103431" y="87971"/>
                  </a:lnTo>
                  <a:lnTo>
                    <a:pt x="94088" y="93347"/>
                  </a:lnTo>
                  <a:lnTo>
                    <a:pt x="84783" y="87971"/>
                  </a:lnTo>
                  <a:lnTo>
                    <a:pt x="94088" y="82596"/>
                  </a:lnTo>
                  <a:close/>
                  <a:moveTo>
                    <a:pt x="113774" y="82596"/>
                  </a:moveTo>
                  <a:lnTo>
                    <a:pt x="123116" y="87971"/>
                  </a:lnTo>
                  <a:lnTo>
                    <a:pt x="113774" y="93347"/>
                  </a:lnTo>
                  <a:lnTo>
                    <a:pt x="104431" y="87971"/>
                  </a:lnTo>
                  <a:lnTo>
                    <a:pt x="113774" y="82596"/>
                  </a:lnTo>
                  <a:close/>
                  <a:moveTo>
                    <a:pt x="133459" y="82596"/>
                  </a:moveTo>
                  <a:lnTo>
                    <a:pt x="142764" y="87971"/>
                  </a:lnTo>
                  <a:lnTo>
                    <a:pt x="133459" y="93347"/>
                  </a:lnTo>
                  <a:lnTo>
                    <a:pt x="124117" y="87971"/>
                  </a:lnTo>
                  <a:lnTo>
                    <a:pt x="133459" y="82596"/>
                  </a:lnTo>
                  <a:close/>
                  <a:moveTo>
                    <a:pt x="153144" y="82596"/>
                  </a:moveTo>
                  <a:lnTo>
                    <a:pt x="162449" y="87971"/>
                  </a:lnTo>
                  <a:lnTo>
                    <a:pt x="153144" y="93347"/>
                  </a:lnTo>
                  <a:lnTo>
                    <a:pt x="143802" y="87971"/>
                  </a:lnTo>
                  <a:lnTo>
                    <a:pt x="153144" y="82596"/>
                  </a:lnTo>
                  <a:close/>
                  <a:moveTo>
                    <a:pt x="172792" y="82596"/>
                  </a:moveTo>
                  <a:lnTo>
                    <a:pt x="182134" y="87971"/>
                  </a:lnTo>
                  <a:lnTo>
                    <a:pt x="172792" y="93347"/>
                  </a:lnTo>
                  <a:lnTo>
                    <a:pt x="163487" y="87971"/>
                  </a:lnTo>
                  <a:lnTo>
                    <a:pt x="172792" y="82596"/>
                  </a:lnTo>
                  <a:close/>
                  <a:moveTo>
                    <a:pt x="192477" y="82596"/>
                  </a:moveTo>
                  <a:lnTo>
                    <a:pt x="201819" y="87971"/>
                  </a:lnTo>
                  <a:lnTo>
                    <a:pt x="192477" y="93347"/>
                  </a:lnTo>
                  <a:lnTo>
                    <a:pt x="183135" y="87971"/>
                  </a:lnTo>
                  <a:lnTo>
                    <a:pt x="192477" y="82596"/>
                  </a:lnTo>
                  <a:close/>
                  <a:moveTo>
                    <a:pt x="212162" y="82596"/>
                  </a:moveTo>
                  <a:lnTo>
                    <a:pt x="221467" y="87971"/>
                  </a:lnTo>
                  <a:lnTo>
                    <a:pt x="212162" y="93347"/>
                  </a:lnTo>
                  <a:lnTo>
                    <a:pt x="202820" y="87971"/>
                  </a:lnTo>
                  <a:lnTo>
                    <a:pt x="212162" y="82596"/>
                  </a:lnTo>
                  <a:close/>
                  <a:moveTo>
                    <a:pt x="231810" y="82596"/>
                  </a:moveTo>
                  <a:lnTo>
                    <a:pt x="241153" y="87971"/>
                  </a:lnTo>
                  <a:lnTo>
                    <a:pt x="231810" y="93347"/>
                  </a:lnTo>
                  <a:lnTo>
                    <a:pt x="222505" y="87971"/>
                  </a:lnTo>
                  <a:lnTo>
                    <a:pt x="231810" y="82596"/>
                  </a:lnTo>
                  <a:close/>
                  <a:moveTo>
                    <a:pt x="251496" y="82596"/>
                  </a:moveTo>
                  <a:lnTo>
                    <a:pt x="260838" y="87971"/>
                  </a:lnTo>
                  <a:lnTo>
                    <a:pt x="251496" y="93347"/>
                  </a:lnTo>
                  <a:lnTo>
                    <a:pt x="242153" y="87971"/>
                  </a:lnTo>
                  <a:lnTo>
                    <a:pt x="251496" y="82596"/>
                  </a:lnTo>
                  <a:close/>
                  <a:moveTo>
                    <a:pt x="271181" y="82596"/>
                  </a:moveTo>
                  <a:lnTo>
                    <a:pt x="280523" y="87971"/>
                  </a:lnTo>
                  <a:lnTo>
                    <a:pt x="271181" y="93347"/>
                  </a:lnTo>
                  <a:lnTo>
                    <a:pt x="261839" y="87971"/>
                  </a:lnTo>
                  <a:lnTo>
                    <a:pt x="271181" y="82596"/>
                  </a:lnTo>
                  <a:close/>
                  <a:moveTo>
                    <a:pt x="25246" y="88268"/>
                  </a:moveTo>
                  <a:lnTo>
                    <a:pt x="34551" y="93643"/>
                  </a:lnTo>
                  <a:lnTo>
                    <a:pt x="25246" y="99056"/>
                  </a:lnTo>
                  <a:lnTo>
                    <a:pt x="15904" y="93643"/>
                  </a:lnTo>
                  <a:lnTo>
                    <a:pt x="25246" y="88268"/>
                  </a:lnTo>
                  <a:close/>
                  <a:moveTo>
                    <a:pt x="44931" y="88268"/>
                  </a:moveTo>
                  <a:lnTo>
                    <a:pt x="54236" y="93643"/>
                  </a:lnTo>
                  <a:lnTo>
                    <a:pt x="44931" y="99056"/>
                  </a:lnTo>
                  <a:lnTo>
                    <a:pt x="35589" y="93643"/>
                  </a:lnTo>
                  <a:lnTo>
                    <a:pt x="44931" y="88268"/>
                  </a:lnTo>
                  <a:close/>
                  <a:moveTo>
                    <a:pt x="64579" y="88268"/>
                  </a:moveTo>
                  <a:lnTo>
                    <a:pt x="73921" y="93643"/>
                  </a:lnTo>
                  <a:lnTo>
                    <a:pt x="64579" y="99056"/>
                  </a:lnTo>
                  <a:lnTo>
                    <a:pt x="55274" y="93643"/>
                  </a:lnTo>
                  <a:lnTo>
                    <a:pt x="64579" y="88268"/>
                  </a:lnTo>
                  <a:close/>
                  <a:moveTo>
                    <a:pt x="84264" y="88268"/>
                  </a:moveTo>
                  <a:lnTo>
                    <a:pt x="93606" y="93643"/>
                  </a:lnTo>
                  <a:lnTo>
                    <a:pt x="84264" y="99056"/>
                  </a:lnTo>
                  <a:lnTo>
                    <a:pt x="74922" y="93643"/>
                  </a:lnTo>
                  <a:lnTo>
                    <a:pt x="84264" y="88268"/>
                  </a:lnTo>
                  <a:close/>
                  <a:moveTo>
                    <a:pt x="103950" y="88268"/>
                  </a:moveTo>
                  <a:lnTo>
                    <a:pt x="113255" y="93643"/>
                  </a:lnTo>
                  <a:lnTo>
                    <a:pt x="103950" y="99056"/>
                  </a:lnTo>
                  <a:lnTo>
                    <a:pt x="94607" y="93643"/>
                  </a:lnTo>
                  <a:lnTo>
                    <a:pt x="103950" y="88268"/>
                  </a:lnTo>
                  <a:close/>
                  <a:moveTo>
                    <a:pt x="123598" y="88268"/>
                  </a:moveTo>
                  <a:lnTo>
                    <a:pt x="132940" y="93643"/>
                  </a:lnTo>
                  <a:lnTo>
                    <a:pt x="123598" y="99056"/>
                  </a:lnTo>
                  <a:lnTo>
                    <a:pt x="114293" y="93643"/>
                  </a:lnTo>
                  <a:lnTo>
                    <a:pt x="123598" y="88268"/>
                  </a:lnTo>
                  <a:close/>
                  <a:moveTo>
                    <a:pt x="143283" y="88268"/>
                  </a:moveTo>
                  <a:lnTo>
                    <a:pt x="152625" y="93643"/>
                  </a:lnTo>
                  <a:lnTo>
                    <a:pt x="143283" y="99056"/>
                  </a:lnTo>
                  <a:lnTo>
                    <a:pt x="133978" y="93643"/>
                  </a:lnTo>
                  <a:lnTo>
                    <a:pt x="143283" y="88268"/>
                  </a:lnTo>
                  <a:close/>
                  <a:moveTo>
                    <a:pt x="162968" y="88268"/>
                  </a:moveTo>
                  <a:lnTo>
                    <a:pt x="172310" y="93643"/>
                  </a:lnTo>
                  <a:lnTo>
                    <a:pt x="162968" y="99056"/>
                  </a:lnTo>
                  <a:lnTo>
                    <a:pt x="153626" y="93643"/>
                  </a:lnTo>
                  <a:lnTo>
                    <a:pt x="162968" y="88268"/>
                  </a:lnTo>
                  <a:close/>
                  <a:moveTo>
                    <a:pt x="182653" y="88268"/>
                  </a:moveTo>
                  <a:lnTo>
                    <a:pt x="191958" y="93643"/>
                  </a:lnTo>
                  <a:lnTo>
                    <a:pt x="182653" y="99056"/>
                  </a:lnTo>
                  <a:lnTo>
                    <a:pt x="173311" y="93643"/>
                  </a:lnTo>
                  <a:lnTo>
                    <a:pt x="182653" y="88268"/>
                  </a:lnTo>
                  <a:close/>
                  <a:moveTo>
                    <a:pt x="202301" y="88268"/>
                  </a:moveTo>
                  <a:lnTo>
                    <a:pt x="211643" y="93643"/>
                  </a:lnTo>
                  <a:lnTo>
                    <a:pt x="202301" y="99056"/>
                  </a:lnTo>
                  <a:lnTo>
                    <a:pt x="192996" y="93643"/>
                  </a:lnTo>
                  <a:lnTo>
                    <a:pt x="202301" y="88268"/>
                  </a:lnTo>
                  <a:close/>
                  <a:moveTo>
                    <a:pt x="221986" y="88268"/>
                  </a:moveTo>
                  <a:lnTo>
                    <a:pt x="231328" y="93643"/>
                  </a:lnTo>
                  <a:lnTo>
                    <a:pt x="221986" y="99056"/>
                  </a:lnTo>
                  <a:lnTo>
                    <a:pt x="212644" y="93643"/>
                  </a:lnTo>
                  <a:lnTo>
                    <a:pt x="221986" y="88268"/>
                  </a:lnTo>
                  <a:close/>
                  <a:moveTo>
                    <a:pt x="241672" y="88268"/>
                  </a:moveTo>
                  <a:lnTo>
                    <a:pt x="250977" y="93643"/>
                  </a:lnTo>
                  <a:lnTo>
                    <a:pt x="241672" y="99056"/>
                  </a:lnTo>
                  <a:lnTo>
                    <a:pt x="232329" y="93643"/>
                  </a:lnTo>
                  <a:lnTo>
                    <a:pt x="241672" y="88268"/>
                  </a:lnTo>
                  <a:close/>
                  <a:moveTo>
                    <a:pt x="261357" y="88268"/>
                  </a:moveTo>
                  <a:lnTo>
                    <a:pt x="270662" y="93643"/>
                  </a:lnTo>
                  <a:lnTo>
                    <a:pt x="261357" y="99056"/>
                  </a:lnTo>
                  <a:lnTo>
                    <a:pt x="252015" y="93643"/>
                  </a:lnTo>
                  <a:lnTo>
                    <a:pt x="261357" y="88268"/>
                  </a:lnTo>
                  <a:close/>
                  <a:moveTo>
                    <a:pt x="15385" y="93940"/>
                  </a:moveTo>
                  <a:lnTo>
                    <a:pt x="24727" y="99353"/>
                  </a:lnTo>
                  <a:lnTo>
                    <a:pt x="15385" y="104728"/>
                  </a:lnTo>
                  <a:lnTo>
                    <a:pt x="6080" y="99353"/>
                  </a:lnTo>
                  <a:lnTo>
                    <a:pt x="15385" y="93940"/>
                  </a:lnTo>
                  <a:close/>
                  <a:moveTo>
                    <a:pt x="35070" y="93940"/>
                  </a:moveTo>
                  <a:lnTo>
                    <a:pt x="44412" y="99353"/>
                  </a:lnTo>
                  <a:lnTo>
                    <a:pt x="35070" y="104728"/>
                  </a:lnTo>
                  <a:lnTo>
                    <a:pt x="25765" y="99353"/>
                  </a:lnTo>
                  <a:lnTo>
                    <a:pt x="35070" y="93940"/>
                  </a:lnTo>
                  <a:close/>
                  <a:moveTo>
                    <a:pt x="54755" y="93940"/>
                  </a:moveTo>
                  <a:lnTo>
                    <a:pt x="64097" y="99353"/>
                  </a:lnTo>
                  <a:lnTo>
                    <a:pt x="54755" y="104728"/>
                  </a:lnTo>
                  <a:lnTo>
                    <a:pt x="45413" y="99353"/>
                  </a:lnTo>
                  <a:lnTo>
                    <a:pt x="54755" y="93940"/>
                  </a:lnTo>
                  <a:close/>
                  <a:moveTo>
                    <a:pt x="74440" y="93940"/>
                  </a:moveTo>
                  <a:lnTo>
                    <a:pt x="83745" y="99353"/>
                  </a:lnTo>
                  <a:lnTo>
                    <a:pt x="74440" y="104728"/>
                  </a:lnTo>
                  <a:lnTo>
                    <a:pt x="65098" y="99353"/>
                  </a:lnTo>
                  <a:lnTo>
                    <a:pt x="74440" y="93940"/>
                  </a:lnTo>
                  <a:close/>
                  <a:moveTo>
                    <a:pt x="94088" y="93940"/>
                  </a:moveTo>
                  <a:lnTo>
                    <a:pt x="103431" y="99353"/>
                  </a:lnTo>
                  <a:lnTo>
                    <a:pt x="94088" y="104728"/>
                  </a:lnTo>
                  <a:lnTo>
                    <a:pt x="84783" y="99353"/>
                  </a:lnTo>
                  <a:lnTo>
                    <a:pt x="94088" y="93940"/>
                  </a:lnTo>
                  <a:close/>
                  <a:moveTo>
                    <a:pt x="113774" y="93940"/>
                  </a:moveTo>
                  <a:lnTo>
                    <a:pt x="123116" y="99353"/>
                  </a:lnTo>
                  <a:lnTo>
                    <a:pt x="113774" y="104728"/>
                  </a:lnTo>
                  <a:lnTo>
                    <a:pt x="104431" y="99353"/>
                  </a:lnTo>
                  <a:lnTo>
                    <a:pt x="113774" y="93940"/>
                  </a:lnTo>
                  <a:close/>
                  <a:moveTo>
                    <a:pt x="133459" y="93940"/>
                  </a:moveTo>
                  <a:lnTo>
                    <a:pt x="142764" y="99353"/>
                  </a:lnTo>
                  <a:lnTo>
                    <a:pt x="133459" y="104728"/>
                  </a:lnTo>
                  <a:lnTo>
                    <a:pt x="124117" y="99353"/>
                  </a:lnTo>
                  <a:lnTo>
                    <a:pt x="133459" y="93940"/>
                  </a:lnTo>
                  <a:close/>
                  <a:moveTo>
                    <a:pt x="153144" y="93940"/>
                  </a:moveTo>
                  <a:lnTo>
                    <a:pt x="162449" y="99353"/>
                  </a:lnTo>
                  <a:lnTo>
                    <a:pt x="153144" y="104728"/>
                  </a:lnTo>
                  <a:lnTo>
                    <a:pt x="143802" y="99353"/>
                  </a:lnTo>
                  <a:lnTo>
                    <a:pt x="153144" y="93940"/>
                  </a:lnTo>
                  <a:close/>
                  <a:moveTo>
                    <a:pt x="172792" y="93940"/>
                  </a:moveTo>
                  <a:lnTo>
                    <a:pt x="182134" y="99353"/>
                  </a:lnTo>
                  <a:lnTo>
                    <a:pt x="172792" y="104728"/>
                  </a:lnTo>
                  <a:lnTo>
                    <a:pt x="163487" y="99353"/>
                  </a:lnTo>
                  <a:lnTo>
                    <a:pt x="172792" y="93940"/>
                  </a:lnTo>
                  <a:close/>
                  <a:moveTo>
                    <a:pt x="192477" y="93940"/>
                  </a:moveTo>
                  <a:lnTo>
                    <a:pt x="201819" y="99353"/>
                  </a:lnTo>
                  <a:lnTo>
                    <a:pt x="192477" y="104728"/>
                  </a:lnTo>
                  <a:lnTo>
                    <a:pt x="183135" y="99353"/>
                  </a:lnTo>
                  <a:lnTo>
                    <a:pt x="192477" y="93940"/>
                  </a:lnTo>
                  <a:close/>
                  <a:moveTo>
                    <a:pt x="212162" y="93940"/>
                  </a:moveTo>
                  <a:lnTo>
                    <a:pt x="221467" y="99353"/>
                  </a:lnTo>
                  <a:lnTo>
                    <a:pt x="212162" y="104728"/>
                  </a:lnTo>
                  <a:lnTo>
                    <a:pt x="202820" y="99353"/>
                  </a:lnTo>
                  <a:lnTo>
                    <a:pt x="212162" y="93940"/>
                  </a:lnTo>
                  <a:close/>
                  <a:moveTo>
                    <a:pt x="231810" y="93940"/>
                  </a:moveTo>
                  <a:lnTo>
                    <a:pt x="241153" y="99353"/>
                  </a:lnTo>
                  <a:lnTo>
                    <a:pt x="231810" y="104728"/>
                  </a:lnTo>
                  <a:lnTo>
                    <a:pt x="222505" y="99353"/>
                  </a:lnTo>
                  <a:lnTo>
                    <a:pt x="231810" y="93940"/>
                  </a:lnTo>
                  <a:close/>
                  <a:moveTo>
                    <a:pt x="251496" y="93940"/>
                  </a:moveTo>
                  <a:lnTo>
                    <a:pt x="260838" y="99353"/>
                  </a:lnTo>
                  <a:lnTo>
                    <a:pt x="251496" y="104728"/>
                  </a:lnTo>
                  <a:lnTo>
                    <a:pt x="242153" y="99353"/>
                  </a:lnTo>
                  <a:lnTo>
                    <a:pt x="251496" y="93940"/>
                  </a:lnTo>
                  <a:close/>
                  <a:moveTo>
                    <a:pt x="271181" y="93940"/>
                  </a:moveTo>
                  <a:lnTo>
                    <a:pt x="280523" y="99353"/>
                  </a:lnTo>
                  <a:lnTo>
                    <a:pt x="271181" y="104728"/>
                  </a:lnTo>
                  <a:lnTo>
                    <a:pt x="261839" y="99353"/>
                  </a:lnTo>
                  <a:lnTo>
                    <a:pt x="271181" y="93940"/>
                  </a:lnTo>
                  <a:close/>
                  <a:moveTo>
                    <a:pt x="25246" y="99612"/>
                  </a:moveTo>
                  <a:lnTo>
                    <a:pt x="34551" y="105025"/>
                  </a:lnTo>
                  <a:lnTo>
                    <a:pt x="25246" y="110400"/>
                  </a:lnTo>
                  <a:lnTo>
                    <a:pt x="15904" y="105025"/>
                  </a:lnTo>
                  <a:lnTo>
                    <a:pt x="25246" y="99612"/>
                  </a:lnTo>
                  <a:close/>
                  <a:moveTo>
                    <a:pt x="44931" y="99612"/>
                  </a:moveTo>
                  <a:lnTo>
                    <a:pt x="54236" y="105025"/>
                  </a:lnTo>
                  <a:lnTo>
                    <a:pt x="44931" y="110400"/>
                  </a:lnTo>
                  <a:lnTo>
                    <a:pt x="35589" y="105025"/>
                  </a:lnTo>
                  <a:lnTo>
                    <a:pt x="44931" y="99612"/>
                  </a:lnTo>
                  <a:close/>
                  <a:moveTo>
                    <a:pt x="64579" y="99612"/>
                  </a:moveTo>
                  <a:lnTo>
                    <a:pt x="73921" y="105025"/>
                  </a:lnTo>
                  <a:lnTo>
                    <a:pt x="64579" y="110400"/>
                  </a:lnTo>
                  <a:lnTo>
                    <a:pt x="55274" y="105025"/>
                  </a:lnTo>
                  <a:lnTo>
                    <a:pt x="64579" y="99612"/>
                  </a:lnTo>
                  <a:close/>
                  <a:moveTo>
                    <a:pt x="84264" y="99612"/>
                  </a:moveTo>
                  <a:lnTo>
                    <a:pt x="93606" y="105025"/>
                  </a:lnTo>
                  <a:lnTo>
                    <a:pt x="84264" y="110400"/>
                  </a:lnTo>
                  <a:lnTo>
                    <a:pt x="74922" y="105025"/>
                  </a:lnTo>
                  <a:lnTo>
                    <a:pt x="84264" y="99612"/>
                  </a:lnTo>
                  <a:close/>
                  <a:moveTo>
                    <a:pt x="103950" y="99612"/>
                  </a:moveTo>
                  <a:lnTo>
                    <a:pt x="113255" y="105025"/>
                  </a:lnTo>
                  <a:lnTo>
                    <a:pt x="103950" y="110400"/>
                  </a:lnTo>
                  <a:lnTo>
                    <a:pt x="94607" y="105025"/>
                  </a:lnTo>
                  <a:lnTo>
                    <a:pt x="103950" y="99612"/>
                  </a:lnTo>
                  <a:close/>
                  <a:moveTo>
                    <a:pt x="123598" y="99612"/>
                  </a:moveTo>
                  <a:lnTo>
                    <a:pt x="132940" y="105025"/>
                  </a:lnTo>
                  <a:lnTo>
                    <a:pt x="123598" y="110400"/>
                  </a:lnTo>
                  <a:lnTo>
                    <a:pt x="114293" y="105025"/>
                  </a:lnTo>
                  <a:lnTo>
                    <a:pt x="123598" y="99612"/>
                  </a:lnTo>
                  <a:close/>
                  <a:moveTo>
                    <a:pt x="143283" y="99612"/>
                  </a:moveTo>
                  <a:lnTo>
                    <a:pt x="152625" y="105025"/>
                  </a:lnTo>
                  <a:lnTo>
                    <a:pt x="143283" y="110400"/>
                  </a:lnTo>
                  <a:lnTo>
                    <a:pt x="133978" y="105025"/>
                  </a:lnTo>
                  <a:lnTo>
                    <a:pt x="143283" y="99612"/>
                  </a:lnTo>
                  <a:close/>
                  <a:moveTo>
                    <a:pt x="162968" y="99612"/>
                  </a:moveTo>
                  <a:lnTo>
                    <a:pt x="172310" y="105025"/>
                  </a:lnTo>
                  <a:lnTo>
                    <a:pt x="162968" y="110400"/>
                  </a:lnTo>
                  <a:lnTo>
                    <a:pt x="153626" y="105025"/>
                  </a:lnTo>
                  <a:lnTo>
                    <a:pt x="162968" y="99612"/>
                  </a:lnTo>
                  <a:close/>
                  <a:moveTo>
                    <a:pt x="182653" y="99612"/>
                  </a:moveTo>
                  <a:lnTo>
                    <a:pt x="191958" y="105025"/>
                  </a:lnTo>
                  <a:lnTo>
                    <a:pt x="182653" y="110400"/>
                  </a:lnTo>
                  <a:lnTo>
                    <a:pt x="173311" y="105025"/>
                  </a:lnTo>
                  <a:lnTo>
                    <a:pt x="182653" y="99612"/>
                  </a:lnTo>
                  <a:close/>
                  <a:moveTo>
                    <a:pt x="202301" y="99612"/>
                  </a:moveTo>
                  <a:lnTo>
                    <a:pt x="211643" y="105025"/>
                  </a:lnTo>
                  <a:lnTo>
                    <a:pt x="202301" y="110400"/>
                  </a:lnTo>
                  <a:lnTo>
                    <a:pt x="192996" y="105025"/>
                  </a:lnTo>
                  <a:lnTo>
                    <a:pt x="202301" y="99612"/>
                  </a:lnTo>
                  <a:close/>
                  <a:moveTo>
                    <a:pt x="221986" y="99612"/>
                  </a:moveTo>
                  <a:lnTo>
                    <a:pt x="231328" y="105025"/>
                  </a:lnTo>
                  <a:lnTo>
                    <a:pt x="221986" y="110400"/>
                  </a:lnTo>
                  <a:lnTo>
                    <a:pt x="212644" y="105025"/>
                  </a:lnTo>
                  <a:lnTo>
                    <a:pt x="221986" y="99612"/>
                  </a:lnTo>
                  <a:close/>
                  <a:moveTo>
                    <a:pt x="241672" y="99612"/>
                  </a:moveTo>
                  <a:lnTo>
                    <a:pt x="250977" y="105025"/>
                  </a:lnTo>
                  <a:lnTo>
                    <a:pt x="241672" y="110400"/>
                  </a:lnTo>
                  <a:lnTo>
                    <a:pt x="232329" y="105025"/>
                  </a:lnTo>
                  <a:lnTo>
                    <a:pt x="241672" y="99612"/>
                  </a:lnTo>
                  <a:close/>
                  <a:moveTo>
                    <a:pt x="261357" y="99612"/>
                  </a:moveTo>
                  <a:lnTo>
                    <a:pt x="270662" y="105025"/>
                  </a:lnTo>
                  <a:lnTo>
                    <a:pt x="261357" y="110400"/>
                  </a:lnTo>
                  <a:lnTo>
                    <a:pt x="252015" y="105025"/>
                  </a:lnTo>
                  <a:lnTo>
                    <a:pt x="261357" y="99612"/>
                  </a:lnTo>
                  <a:close/>
                  <a:moveTo>
                    <a:pt x="15385" y="105321"/>
                  </a:moveTo>
                  <a:lnTo>
                    <a:pt x="24727" y="110697"/>
                  </a:lnTo>
                  <a:lnTo>
                    <a:pt x="15385" y="116072"/>
                  </a:lnTo>
                  <a:lnTo>
                    <a:pt x="6080" y="110697"/>
                  </a:lnTo>
                  <a:lnTo>
                    <a:pt x="15385" y="105321"/>
                  </a:lnTo>
                  <a:close/>
                  <a:moveTo>
                    <a:pt x="35070" y="105321"/>
                  </a:moveTo>
                  <a:lnTo>
                    <a:pt x="44412" y="110697"/>
                  </a:lnTo>
                  <a:lnTo>
                    <a:pt x="35070" y="116072"/>
                  </a:lnTo>
                  <a:lnTo>
                    <a:pt x="25765" y="110697"/>
                  </a:lnTo>
                  <a:lnTo>
                    <a:pt x="35070" y="105321"/>
                  </a:lnTo>
                  <a:close/>
                  <a:moveTo>
                    <a:pt x="54755" y="105321"/>
                  </a:moveTo>
                  <a:lnTo>
                    <a:pt x="64097" y="110697"/>
                  </a:lnTo>
                  <a:lnTo>
                    <a:pt x="54755" y="116072"/>
                  </a:lnTo>
                  <a:lnTo>
                    <a:pt x="45413" y="110697"/>
                  </a:lnTo>
                  <a:lnTo>
                    <a:pt x="54755" y="105321"/>
                  </a:lnTo>
                  <a:close/>
                  <a:moveTo>
                    <a:pt x="74440" y="105321"/>
                  </a:moveTo>
                  <a:lnTo>
                    <a:pt x="83745" y="110697"/>
                  </a:lnTo>
                  <a:lnTo>
                    <a:pt x="74440" y="116072"/>
                  </a:lnTo>
                  <a:lnTo>
                    <a:pt x="65098" y="110697"/>
                  </a:lnTo>
                  <a:lnTo>
                    <a:pt x="74440" y="105321"/>
                  </a:lnTo>
                  <a:close/>
                  <a:moveTo>
                    <a:pt x="94088" y="105321"/>
                  </a:moveTo>
                  <a:lnTo>
                    <a:pt x="103431" y="110697"/>
                  </a:lnTo>
                  <a:lnTo>
                    <a:pt x="94088" y="116072"/>
                  </a:lnTo>
                  <a:lnTo>
                    <a:pt x="84783" y="110697"/>
                  </a:lnTo>
                  <a:lnTo>
                    <a:pt x="94088" y="105321"/>
                  </a:lnTo>
                  <a:close/>
                  <a:moveTo>
                    <a:pt x="113774" y="105321"/>
                  </a:moveTo>
                  <a:lnTo>
                    <a:pt x="123116" y="110697"/>
                  </a:lnTo>
                  <a:lnTo>
                    <a:pt x="113774" y="116072"/>
                  </a:lnTo>
                  <a:lnTo>
                    <a:pt x="104431" y="110697"/>
                  </a:lnTo>
                  <a:lnTo>
                    <a:pt x="113774" y="105321"/>
                  </a:lnTo>
                  <a:close/>
                  <a:moveTo>
                    <a:pt x="133459" y="105321"/>
                  </a:moveTo>
                  <a:lnTo>
                    <a:pt x="142764" y="110697"/>
                  </a:lnTo>
                  <a:lnTo>
                    <a:pt x="133459" y="116072"/>
                  </a:lnTo>
                  <a:lnTo>
                    <a:pt x="124117" y="110697"/>
                  </a:lnTo>
                  <a:lnTo>
                    <a:pt x="133459" y="105321"/>
                  </a:lnTo>
                  <a:close/>
                  <a:moveTo>
                    <a:pt x="153144" y="105321"/>
                  </a:moveTo>
                  <a:lnTo>
                    <a:pt x="162449" y="110697"/>
                  </a:lnTo>
                  <a:lnTo>
                    <a:pt x="153144" y="116072"/>
                  </a:lnTo>
                  <a:lnTo>
                    <a:pt x="143802" y="110697"/>
                  </a:lnTo>
                  <a:lnTo>
                    <a:pt x="153144" y="105321"/>
                  </a:lnTo>
                  <a:close/>
                  <a:moveTo>
                    <a:pt x="172792" y="105321"/>
                  </a:moveTo>
                  <a:lnTo>
                    <a:pt x="182134" y="110697"/>
                  </a:lnTo>
                  <a:lnTo>
                    <a:pt x="172792" y="116072"/>
                  </a:lnTo>
                  <a:lnTo>
                    <a:pt x="163487" y="110697"/>
                  </a:lnTo>
                  <a:lnTo>
                    <a:pt x="172792" y="105321"/>
                  </a:lnTo>
                  <a:close/>
                  <a:moveTo>
                    <a:pt x="192477" y="105321"/>
                  </a:moveTo>
                  <a:lnTo>
                    <a:pt x="201819" y="110697"/>
                  </a:lnTo>
                  <a:lnTo>
                    <a:pt x="192477" y="116072"/>
                  </a:lnTo>
                  <a:lnTo>
                    <a:pt x="183135" y="110697"/>
                  </a:lnTo>
                  <a:lnTo>
                    <a:pt x="192477" y="105321"/>
                  </a:lnTo>
                  <a:close/>
                  <a:moveTo>
                    <a:pt x="212162" y="105321"/>
                  </a:moveTo>
                  <a:lnTo>
                    <a:pt x="221467" y="110697"/>
                  </a:lnTo>
                  <a:lnTo>
                    <a:pt x="212162" y="116072"/>
                  </a:lnTo>
                  <a:lnTo>
                    <a:pt x="202820" y="110697"/>
                  </a:lnTo>
                  <a:lnTo>
                    <a:pt x="212162" y="105321"/>
                  </a:lnTo>
                  <a:close/>
                  <a:moveTo>
                    <a:pt x="231810" y="105321"/>
                  </a:moveTo>
                  <a:lnTo>
                    <a:pt x="241153" y="110697"/>
                  </a:lnTo>
                  <a:lnTo>
                    <a:pt x="231810" y="116072"/>
                  </a:lnTo>
                  <a:lnTo>
                    <a:pt x="222505" y="110697"/>
                  </a:lnTo>
                  <a:lnTo>
                    <a:pt x="231810" y="105321"/>
                  </a:lnTo>
                  <a:close/>
                  <a:moveTo>
                    <a:pt x="251496" y="105321"/>
                  </a:moveTo>
                  <a:lnTo>
                    <a:pt x="260838" y="110697"/>
                  </a:lnTo>
                  <a:lnTo>
                    <a:pt x="251496" y="116072"/>
                  </a:lnTo>
                  <a:lnTo>
                    <a:pt x="242153" y="110697"/>
                  </a:lnTo>
                  <a:lnTo>
                    <a:pt x="251496" y="105321"/>
                  </a:lnTo>
                  <a:close/>
                  <a:moveTo>
                    <a:pt x="271181" y="105321"/>
                  </a:moveTo>
                  <a:lnTo>
                    <a:pt x="280523" y="110697"/>
                  </a:lnTo>
                  <a:lnTo>
                    <a:pt x="271181" y="116072"/>
                  </a:lnTo>
                  <a:lnTo>
                    <a:pt x="261839" y="110697"/>
                  </a:lnTo>
                  <a:lnTo>
                    <a:pt x="271181" y="105321"/>
                  </a:lnTo>
                  <a:close/>
                  <a:moveTo>
                    <a:pt x="25246" y="110993"/>
                  </a:moveTo>
                  <a:lnTo>
                    <a:pt x="34588" y="116369"/>
                  </a:lnTo>
                  <a:lnTo>
                    <a:pt x="25246" y="121744"/>
                  </a:lnTo>
                  <a:lnTo>
                    <a:pt x="15904" y="116369"/>
                  </a:lnTo>
                  <a:lnTo>
                    <a:pt x="25246" y="110993"/>
                  </a:lnTo>
                  <a:close/>
                  <a:moveTo>
                    <a:pt x="44931" y="110993"/>
                  </a:moveTo>
                  <a:lnTo>
                    <a:pt x="54236" y="116369"/>
                  </a:lnTo>
                  <a:lnTo>
                    <a:pt x="44931" y="121744"/>
                  </a:lnTo>
                  <a:lnTo>
                    <a:pt x="35589" y="116369"/>
                  </a:lnTo>
                  <a:lnTo>
                    <a:pt x="44931" y="110993"/>
                  </a:lnTo>
                  <a:close/>
                  <a:moveTo>
                    <a:pt x="64579" y="110993"/>
                  </a:moveTo>
                  <a:lnTo>
                    <a:pt x="73921" y="116369"/>
                  </a:lnTo>
                  <a:lnTo>
                    <a:pt x="64579" y="121744"/>
                  </a:lnTo>
                  <a:lnTo>
                    <a:pt x="55274" y="116369"/>
                  </a:lnTo>
                  <a:lnTo>
                    <a:pt x="64579" y="110993"/>
                  </a:lnTo>
                  <a:close/>
                  <a:moveTo>
                    <a:pt x="84264" y="110993"/>
                  </a:moveTo>
                  <a:lnTo>
                    <a:pt x="93606" y="116369"/>
                  </a:lnTo>
                  <a:lnTo>
                    <a:pt x="84264" y="121744"/>
                  </a:lnTo>
                  <a:lnTo>
                    <a:pt x="74922" y="116369"/>
                  </a:lnTo>
                  <a:lnTo>
                    <a:pt x="84264" y="110993"/>
                  </a:lnTo>
                  <a:close/>
                  <a:moveTo>
                    <a:pt x="103950" y="110993"/>
                  </a:moveTo>
                  <a:lnTo>
                    <a:pt x="113255" y="116369"/>
                  </a:lnTo>
                  <a:lnTo>
                    <a:pt x="103950" y="121744"/>
                  </a:lnTo>
                  <a:lnTo>
                    <a:pt x="94607" y="116369"/>
                  </a:lnTo>
                  <a:lnTo>
                    <a:pt x="103950" y="110993"/>
                  </a:lnTo>
                  <a:close/>
                  <a:moveTo>
                    <a:pt x="123598" y="110993"/>
                  </a:moveTo>
                  <a:lnTo>
                    <a:pt x="132940" y="116369"/>
                  </a:lnTo>
                  <a:lnTo>
                    <a:pt x="123598" y="121744"/>
                  </a:lnTo>
                  <a:lnTo>
                    <a:pt x="114293" y="116369"/>
                  </a:lnTo>
                  <a:lnTo>
                    <a:pt x="123598" y="110993"/>
                  </a:lnTo>
                  <a:close/>
                  <a:moveTo>
                    <a:pt x="143283" y="110993"/>
                  </a:moveTo>
                  <a:lnTo>
                    <a:pt x="152625" y="116369"/>
                  </a:lnTo>
                  <a:lnTo>
                    <a:pt x="143283" y="121744"/>
                  </a:lnTo>
                  <a:lnTo>
                    <a:pt x="133978" y="116369"/>
                  </a:lnTo>
                  <a:lnTo>
                    <a:pt x="143283" y="110993"/>
                  </a:lnTo>
                  <a:close/>
                  <a:moveTo>
                    <a:pt x="162968" y="110993"/>
                  </a:moveTo>
                  <a:lnTo>
                    <a:pt x="172310" y="116369"/>
                  </a:lnTo>
                  <a:lnTo>
                    <a:pt x="162968" y="121744"/>
                  </a:lnTo>
                  <a:lnTo>
                    <a:pt x="153626" y="116369"/>
                  </a:lnTo>
                  <a:lnTo>
                    <a:pt x="162968" y="110993"/>
                  </a:lnTo>
                  <a:close/>
                  <a:moveTo>
                    <a:pt x="182653" y="110993"/>
                  </a:moveTo>
                  <a:lnTo>
                    <a:pt x="191958" y="116369"/>
                  </a:lnTo>
                  <a:lnTo>
                    <a:pt x="182653" y="121744"/>
                  </a:lnTo>
                  <a:lnTo>
                    <a:pt x="173311" y="116369"/>
                  </a:lnTo>
                  <a:lnTo>
                    <a:pt x="182653" y="110993"/>
                  </a:lnTo>
                  <a:close/>
                  <a:moveTo>
                    <a:pt x="202301" y="110993"/>
                  </a:moveTo>
                  <a:lnTo>
                    <a:pt x="211643" y="116369"/>
                  </a:lnTo>
                  <a:lnTo>
                    <a:pt x="202301" y="121744"/>
                  </a:lnTo>
                  <a:lnTo>
                    <a:pt x="192996" y="116369"/>
                  </a:lnTo>
                  <a:lnTo>
                    <a:pt x="202301" y="110993"/>
                  </a:lnTo>
                  <a:close/>
                  <a:moveTo>
                    <a:pt x="221986" y="110993"/>
                  </a:moveTo>
                  <a:lnTo>
                    <a:pt x="231328" y="116369"/>
                  </a:lnTo>
                  <a:lnTo>
                    <a:pt x="221986" y="121744"/>
                  </a:lnTo>
                  <a:lnTo>
                    <a:pt x="212644" y="116369"/>
                  </a:lnTo>
                  <a:lnTo>
                    <a:pt x="221986" y="110993"/>
                  </a:lnTo>
                  <a:close/>
                  <a:moveTo>
                    <a:pt x="241672" y="110993"/>
                  </a:moveTo>
                  <a:lnTo>
                    <a:pt x="250977" y="116369"/>
                  </a:lnTo>
                  <a:lnTo>
                    <a:pt x="241672" y="121744"/>
                  </a:lnTo>
                  <a:lnTo>
                    <a:pt x="232329" y="116369"/>
                  </a:lnTo>
                  <a:lnTo>
                    <a:pt x="241672" y="110993"/>
                  </a:lnTo>
                  <a:close/>
                  <a:moveTo>
                    <a:pt x="261357" y="110993"/>
                  </a:moveTo>
                  <a:lnTo>
                    <a:pt x="270662" y="116369"/>
                  </a:lnTo>
                  <a:lnTo>
                    <a:pt x="261357" y="121744"/>
                  </a:lnTo>
                  <a:lnTo>
                    <a:pt x="252015" y="116369"/>
                  </a:lnTo>
                  <a:lnTo>
                    <a:pt x="261357" y="110993"/>
                  </a:lnTo>
                  <a:close/>
                  <a:moveTo>
                    <a:pt x="15385" y="116665"/>
                  </a:moveTo>
                  <a:lnTo>
                    <a:pt x="24727" y="122040"/>
                  </a:lnTo>
                  <a:lnTo>
                    <a:pt x="15385" y="127453"/>
                  </a:lnTo>
                  <a:lnTo>
                    <a:pt x="6080" y="122040"/>
                  </a:lnTo>
                  <a:lnTo>
                    <a:pt x="15385" y="116665"/>
                  </a:lnTo>
                  <a:close/>
                  <a:moveTo>
                    <a:pt x="35070" y="116665"/>
                  </a:moveTo>
                  <a:lnTo>
                    <a:pt x="44412" y="122040"/>
                  </a:lnTo>
                  <a:lnTo>
                    <a:pt x="35070" y="127453"/>
                  </a:lnTo>
                  <a:lnTo>
                    <a:pt x="25765" y="122040"/>
                  </a:lnTo>
                  <a:lnTo>
                    <a:pt x="35070" y="116665"/>
                  </a:lnTo>
                  <a:close/>
                  <a:moveTo>
                    <a:pt x="54755" y="116665"/>
                  </a:moveTo>
                  <a:lnTo>
                    <a:pt x="64097" y="122040"/>
                  </a:lnTo>
                  <a:lnTo>
                    <a:pt x="54755" y="127453"/>
                  </a:lnTo>
                  <a:lnTo>
                    <a:pt x="45413" y="122040"/>
                  </a:lnTo>
                  <a:lnTo>
                    <a:pt x="54755" y="116665"/>
                  </a:lnTo>
                  <a:close/>
                  <a:moveTo>
                    <a:pt x="74440" y="116665"/>
                  </a:moveTo>
                  <a:lnTo>
                    <a:pt x="83745" y="122040"/>
                  </a:lnTo>
                  <a:lnTo>
                    <a:pt x="74440" y="127453"/>
                  </a:lnTo>
                  <a:lnTo>
                    <a:pt x="65098" y="122040"/>
                  </a:lnTo>
                  <a:lnTo>
                    <a:pt x="74440" y="116665"/>
                  </a:lnTo>
                  <a:close/>
                  <a:moveTo>
                    <a:pt x="94088" y="116665"/>
                  </a:moveTo>
                  <a:lnTo>
                    <a:pt x="103431" y="122040"/>
                  </a:lnTo>
                  <a:lnTo>
                    <a:pt x="94088" y="127453"/>
                  </a:lnTo>
                  <a:lnTo>
                    <a:pt x="84783" y="122040"/>
                  </a:lnTo>
                  <a:lnTo>
                    <a:pt x="94088" y="116665"/>
                  </a:lnTo>
                  <a:close/>
                  <a:moveTo>
                    <a:pt x="113774" y="116665"/>
                  </a:moveTo>
                  <a:lnTo>
                    <a:pt x="123116" y="122040"/>
                  </a:lnTo>
                  <a:lnTo>
                    <a:pt x="113774" y="127453"/>
                  </a:lnTo>
                  <a:lnTo>
                    <a:pt x="104431" y="122040"/>
                  </a:lnTo>
                  <a:lnTo>
                    <a:pt x="113774" y="116665"/>
                  </a:lnTo>
                  <a:close/>
                  <a:moveTo>
                    <a:pt x="133459" y="116665"/>
                  </a:moveTo>
                  <a:lnTo>
                    <a:pt x="142764" y="122040"/>
                  </a:lnTo>
                  <a:lnTo>
                    <a:pt x="133459" y="127453"/>
                  </a:lnTo>
                  <a:lnTo>
                    <a:pt x="124117" y="122040"/>
                  </a:lnTo>
                  <a:lnTo>
                    <a:pt x="133459" y="116665"/>
                  </a:lnTo>
                  <a:close/>
                  <a:moveTo>
                    <a:pt x="153144" y="116665"/>
                  </a:moveTo>
                  <a:lnTo>
                    <a:pt x="162449" y="122040"/>
                  </a:lnTo>
                  <a:lnTo>
                    <a:pt x="153144" y="127453"/>
                  </a:lnTo>
                  <a:lnTo>
                    <a:pt x="143802" y="122040"/>
                  </a:lnTo>
                  <a:lnTo>
                    <a:pt x="153144" y="116665"/>
                  </a:lnTo>
                  <a:close/>
                  <a:moveTo>
                    <a:pt x="172792" y="116665"/>
                  </a:moveTo>
                  <a:lnTo>
                    <a:pt x="182134" y="122040"/>
                  </a:lnTo>
                  <a:lnTo>
                    <a:pt x="172792" y="127453"/>
                  </a:lnTo>
                  <a:lnTo>
                    <a:pt x="163487" y="122040"/>
                  </a:lnTo>
                  <a:lnTo>
                    <a:pt x="172792" y="116665"/>
                  </a:lnTo>
                  <a:close/>
                  <a:moveTo>
                    <a:pt x="192477" y="116665"/>
                  </a:moveTo>
                  <a:lnTo>
                    <a:pt x="201819" y="122040"/>
                  </a:lnTo>
                  <a:lnTo>
                    <a:pt x="192477" y="127453"/>
                  </a:lnTo>
                  <a:lnTo>
                    <a:pt x="183135" y="122040"/>
                  </a:lnTo>
                  <a:lnTo>
                    <a:pt x="192477" y="116665"/>
                  </a:lnTo>
                  <a:close/>
                  <a:moveTo>
                    <a:pt x="212162" y="116665"/>
                  </a:moveTo>
                  <a:lnTo>
                    <a:pt x="221467" y="122040"/>
                  </a:lnTo>
                  <a:lnTo>
                    <a:pt x="212162" y="127453"/>
                  </a:lnTo>
                  <a:lnTo>
                    <a:pt x="202820" y="122040"/>
                  </a:lnTo>
                  <a:lnTo>
                    <a:pt x="212162" y="116665"/>
                  </a:lnTo>
                  <a:close/>
                  <a:moveTo>
                    <a:pt x="231810" y="116665"/>
                  </a:moveTo>
                  <a:lnTo>
                    <a:pt x="241153" y="122040"/>
                  </a:lnTo>
                  <a:lnTo>
                    <a:pt x="231810" y="127453"/>
                  </a:lnTo>
                  <a:lnTo>
                    <a:pt x="222505" y="122040"/>
                  </a:lnTo>
                  <a:lnTo>
                    <a:pt x="231810" y="116665"/>
                  </a:lnTo>
                  <a:close/>
                  <a:moveTo>
                    <a:pt x="251496" y="116665"/>
                  </a:moveTo>
                  <a:lnTo>
                    <a:pt x="260838" y="122040"/>
                  </a:lnTo>
                  <a:lnTo>
                    <a:pt x="251496" y="127453"/>
                  </a:lnTo>
                  <a:lnTo>
                    <a:pt x="242153" y="122040"/>
                  </a:lnTo>
                  <a:lnTo>
                    <a:pt x="251496" y="116665"/>
                  </a:lnTo>
                  <a:close/>
                  <a:moveTo>
                    <a:pt x="271181" y="116665"/>
                  </a:moveTo>
                  <a:lnTo>
                    <a:pt x="280523" y="122040"/>
                  </a:lnTo>
                  <a:lnTo>
                    <a:pt x="271181" y="127453"/>
                  </a:lnTo>
                  <a:lnTo>
                    <a:pt x="261839" y="122040"/>
                  </a:lnTo>
                  <a:lnTo>
                    <a:pt x="271181" y="116665"/>
                  </a:lnTo>
                  <a:close/>
                  <a:moveTo>
                    <a:pt x="25246" y="122337"/>
                  </a:moveTo>
                  <a:lnTo>
                    <a:pt x="34588" y="127750"/>
                  </a:lnTo>
                  <a:lnTo>
                    <a:pt x="25246" y="133125"/>
                  </a:lnTo>
                  <a:lnTo>
                    <a:pt x="15904" y="127750"/>
                  </a:lnTo>
                  <a:lnTo>
                    <a:pt x="25246" y="122337"/>
                  </a:lnTo>
                  <a:close/>
                  <a:moveTo>
                    <a:pt x="44931" y="122337"/>
                  </a:moveTo>
                  <a:lnTo>
                    <a:pt x="54236" y="127750"/>
                  </a:lnTo>
                  <a:lnTo>
                    <a:pt x="44931" y="133125"/>
                  </a:lnTo>
                  <a:lnTo>
                    <a:pt x="35589" y="127750"/>
                  </a:lnTo>
                  <a:lnTo>
                    <a:pt x="44931" y="122337"/>
                  </a:lnTo>
                  <a:close/>
                  <a:moveTo>
                    <a:pt x="64579" y="122337"/>
                  </a:moveTo>
                  <a:lnTo>
                    <a:pt x="73921" y="127750"/>
                  </a:lnTo>
                  <a:lnTo>
                    <a:pt x="64579" y="133125"/>
                  </a:lnTo>
                  <a:lnTo>
                    <a:pt x="55274" y="127750"/>
                  </a:lnTo>
                  <a:lnTo>
                    <a:pt x="64579" y="122337"/>
                  </a:lnTo>
                  <a:close/>
                  <a:moveTo>
                    <a:pt x="84264" y="122337"/>
                  </a:moveTo>
                  <a:lnTo>
                    <a:pt x="93606" y="127750"/>
                  </a:lnTo>
                  <a:lnTo>
                    <a:pt x="84264" y="133125"/>
                  </a:lnTo>
                  <a:lnTo>
                    <a:pt x="74922" y="127750"/>
                  </a:lnTo>
                  <a:lnTo>
                    <a:pt x="84264" y="122337"/>
                  </a:lnTo>
                  <a:close/>
                  <a:moveTo>
                    <a:pt x="103950" y="122337"/>
                  </a:moveTo>
                  <a:lnTo>
                    <a:pt x="113255" y="127750"/>
                  </a:lnTo>
                  <a:lnTo>
                    <a:pt x="103950" y="133125"/>
                  </a:lnTo>
                  <a:lnTo>
                    <a:pt x="94607" y="127750"/>
                  </a:lnTo>
                  <a:lnTo>
                    <a:pt x="103950" y="122337"/>
                  </a:lnTo>
                  <a:close/>
                  <a:moveTo>
                    <a:pt x="123598" y="122337"/>
                  </a:moveTo>
                  <a:lnTo>
                    <a:pt x="132940" y="127750"/>
                  </a:lnTo>
                  <a:lnTo>
                    <a:pt x="123598" y="133125"/>
                  </a:lnTo>
                  <a:lnTo>
                    <a:pt x="114293" y="127750"/>
                  </a:lnTo>
                  <a:lnTo>
                    <a:pt x="123598" y="122337"/>
                  </a:lnTo>
                  <a:close/>
                  <a:moveTo>
                    <a:pt x="143283" y="122337"/>
                  </a:moveTo>
                  <a:lnTo>
                    <a:pt x="152625" y="127750"/>
                  </a:lnTo>
                  <a:lnTo>
                    <a:pt x="143283" y="133125"/>
                  </a:lnTo>
                  <a:lnTo>
                    <a:pt x="133978" y="127750"/>
                  </a:lnTo>
                  <a:lnTo>
                    <a:pt x="143283" y="122337"/>
                  </a:lnTo>
                  <a:close/>
                  <a:moveTo>
                    <a:pt x="162968" y="122337"/>
                  </a:moveTo>
                  <a:lnTo>
                    <a:pt x="172310" y="127750"/>
                  </a:lnTo>
                  <a:lnTo>
                    <a:pt x="162968" y="133125"/>
                  </a:lnTo>
                  <a:lnTo>
                    <a:pt x="153626" y="127750"/>
                  </a:lnTo>
                  <a:lnTo>
                    <a:pt x="162968" y="122337"/>
                  </a:lnTo>
                  <a:close/>
                  <a:moveTo>
                    <a:pt x="182653" y="122337"/>
                  </a:moveTo>
                  <a:lnTo>
                    <a:pt x="191958" y="127750"/>
                  </a:lnTo>
                  <a:lnTo>
                    <a:pt x="182653" y="133125"/>
                  </a:lnTo>
                  <a:lnTo>
                    <a:pt x="173311" y="127750"/>
                  </a:lnTo>
                  <a:lnTo>
                    <a:pt x="182653" y="122337"/>
                  </a:lnTo>
                  <a:close/>
                  <a:moveTo>
                    <a:pt x="202301" y="122337"/>
                  </a:moveTo>
                  <a:lnTo>
                    <a:pt x="211643" y="127750"/>
                  </a:lnTo>
                  <a:lnTo>
                    <a:pt x="202301" y="133125"/>
                  </a:lnTo>
                  <a:lnTo>
                    <a:pt x="192996" y="127750"/>
                  </a:lnTo>
                  <a:lnTo>
                    <a:pt x="202301" y="122337"/>
                  </a:lnTo>
                  <a:close/>
                  <a:moveTo>
                    <a:pt x="221986" y="122337"/>
                  </a:moveTo>
                  <a:lnTo>
                    <a:pt x="231328" y="127750"/>
                  </a:lnTo>
                  <a:lnTo>
                    <a:pt x="221986" y="133125"/>
                  </a:lnTo>
                  <a:lnTo>
                    <a:pt x="212644" y="127750"/>
                  </a:lnTo>
                  <a:lnTo>
                    <a:pt x="221986" y="122337"/>
                  </a:lnTo>
                  <a:close/>
                  <a:moveTo>
                    <a:pt x="241672" y="122337"/>
                  </a:moveTo>
                  <a:lnTo>
                    <a:pt x="250977" y="127750"/>
                  </a:lnTo>
                  <a:lnTo>
                    <a:pt x="241672" y="133125"/>
                  </a:lnTo>
                  <a:lnTo>
                    <a:pt x="232329" y="127750"/>
                  </a:lnTo>
                  <a:lnTo>
                    <a:pt x="241672" y="122337"/>
                  </a:lnTo>
                  <a:close/>
                  <a:moveTo>
                    <a:pt x="261357" y="122337"/>
                  </a:moveTo>
                  <a:lnTo>
                    <a:pt x="270662" y="127750"/>
                  </a:lnTo>
                  <a:lnTo>
                    <a:pt x="261357" y="133125"/>
                  </a:lnTo>
                  <a:lnTo>
                    <a:pt x="252015" y="127750"/>
                  </a:lnTo>
                  <a:lnTo>
                    <a:pt x="261357" y="122337"/>
                  </a:lnTo>
                  <a:close/>
                  <a:moveTo>
                    <a:pt x="15385" y="128009"/>
                  </a:moveTo>
                  <a:lnTo>
                    <a:pt x="24727" y="133422"/>
                  </a:lnTo>
                  <a:lnTo>
                    <a:pt x="15385" y="138797"/>
                  </a:lnTo>
                  <a:lnTo>
                    <a:pt x="6080" y="133422"/>
                  </a:lnTo>
                  <a:lnTo>
                    <a:pt x="15385" y="128009"/>
                  </a:lnTo>
                  <a:close/>
                  <a:moveTo>
                    <a:pt x="35070" y="128009"/>
                  </a:moveTo>
                  <a:lnTo>
                    <a:pt x="44412" y="133422"/>
                  </a:lnTo>
                  <a:lnTo>
                    <a:pt x="35070" y="138797"/>
                  </a:lnTo>
                  <a:lnTo>
                    <a:pt x="25765" y="133422"/>
                  </a:lnTo>
                  <a:lnTo>
                    <a:pt x="35070" y="128009"/>
                  </a:lnTo>
                  <a:close/>
                  <a:moveTo>
                    <a:pt x="54755" y="128009"/>
                  </a:moveTo>
                  <a:lnTo>
                    <a:pt x="64097" y="133422"/>
                  </a:lnTo>
                  <a:lnTo>
                    <a:pt x="54755" y="138797"/>
                  </a:lnTo>
                  <a:lnTo>
                    <a:pt x="45413" y="133422"/>
                  </a:lnTo>
                  <a:lnTo>
                    <a:pt x="54755" y="128009"/>
                  </a:lnTo>
                  <a:close/>
                  <a:moveTo>
                    <a:pt x="74440" y="128009"/>
                  </a:moveTo>
                  <a:lnTo>
                    <a:pt x="83745" y="133422"/>
                  </a:lnTo>
                  <a:lnTo>
                    <a:pt x="74440" y="138797"/>
                  </a:lnTo>
                  <a:lnTo>
                    <a:pt x="65098" y="133422"/>
                  </a:lnTo>
                  <a:lnTo>
                    <a:pt x="74440" y="128009"/>
                  </a:lnTo>
                  <a:close/>
                  <a:moveTo>
                    <a:pt x="94088" y="128009"/>
                  </a:moveTo>
                  <a:lnTo>
                    <a:pt x="103431" y="133422"/>
                  </a:lnTo>
                  <a:lnTo>
                    <a:pt x="94088" y="138797"/>
                  </a:lnTo>
                  <a:lnTo>
                    <a:pt x="84783" y="133422"/>
                  </a:lnTo>
                  <a:lnTo>
                    <a:pt x="94088" y="128009"/>
                  </a:lnTo>
                  <a:close/>
                  <a:moveTo>
                    <a:pt x="113774" y="128009"/>
                  </a:moveTo>
                  <a:lnTo>
                    <a:pt x="123116" y="133422"/>
                  </a:lnTo>
                  <a:lnTo>
                    <a:pt x="113774" y="138797"/>
                  </a:lnTo>
                  <a:lnTo>
                    <a:pt x="104431" y="133422"/>
                  </a:lnTo>
                  <a:lnTo>
                    <a:pt x="113774" y="128009"/>
                  </a:lnTo>
                  <a:close/>
                  <a:moveTo>
                    <a:pt x="133459" y="128009"/>
                  </a:moveTo>
                  <a:lnTo>
                    <a:pt x="142764" y="133422"/>
                  </a:lnTo>
                  <a:lnTo>
                    <a:pt x="133459" y="138797"/>
                  </a:lnTo>
                  <a:lnTo>
                    <a:pt x="124117" y="133422"/>
                  </a:lnTo>
                  <a:lnTo>
                    <a:pt x="133459" y="128009"/>
                  </a:lnTo>
                  <a:close/>
                  <a:moveTo>
                    <a:pt x="153144" y="128009"/>
                  </a:moveTo>
                  <a:lnTo>
                    <a:pt x="162449" y="133422"/>
                  </a:lnTo>
                  <a:lnTo>
                    <a:pt x="153144" y="138797"/>
                  </a:lnTo>
                  <a:lnTo>
                    <a:pt x="143802" y="133422"/>
                  </a:lnTo>
                  <a:lnTo>
                    <a:pt x="153144" y="128009"/>
                  </a:lnTo>
                  <a:close/>
                  <a:moveTo>
                    <a:pt x="172792" y="128009"/>
                  </a:moveTo>
                  <a:lnTo>
                    <a:pt x="182134" y="133422"/>
                  </a:lnTo>
                  <a:lnTo>
                    <a:pt x="172792" y="138797"/>
                  </a:lnTo>
                  <a:lnTo>
                    <a:pt x="163487" y="133422"/>
                  </a:lnTo>
                  <a:lnTo>
                    <a:pt x="172792" y="128009"/>
                  </a:lnTo>
                  <a:close/>
                  <a:moveTo>
                    <a:pt x="192477" y="128009"/>
                  </a:moveTo>
                  <a:lnTo>
                    <a:pt x="201819" y="133422"/>
                  </a:lnTo>
                  <a:lnTo>
                    <a:pt x="192477" y="138797"/>
                  </a:lnTo>
                  <a:lnTo>
                    <a:pt x="183135" y="133422"/>
                  </a:lnTo>
                  <a:lnTo>
                    <a:pt x="192477" y="128009"/>
                  </a:lnTo>
                  <a:close/>
                  <a:moveTo>
                    <a:pt x="212162" y="128009"/>
                  </a:moveTo>
                  <a:lnTo>
                    <a:pt x="221467" y="133422"/>
                  </a:lnTo>
                  <a:lnTo>
                    <a:pt x="212162" y="138797"/>
                  </a:lnTo>
                  <a:lnTo>
                    <a:pt x="202820" y="133422"/>
                  </a:lnTo>
                  <a:lnTo>
                    <a:pt x="212162" y="128009"/>
                  </a:lnTo>
                  <a:close/>
                  <a:moveTo>
                    <a:pt x="231810" y="128009"/>
                  </a:moveTo>
                  <a:lnTo>
                    <a:pt x="241153" y="133422"/>
                  </a:lnTo>
                  <a:lnTo>
                    <a:pt x="231810" y="138797"/>
                  </a:lnTo>
                  <a:lnTo>
                    <a:pt x="222505" y="133422"/>
                  </a:lnTo>
                  <a:lnTo>
                    <a:pt x="231810" y="128009"/>
                  </a:lnTo>
                  <a:close/>
                  <a:moveTo>
                    <a:pt x="251496" y="128009"/>
                  </a:moveTo>
                  <a:lnTo>
                    <a:pt x="260838" y="133422"/>
                  </a:lnTo>
                  <a:lnTo>
                    <a:pt x="251496" y="138797"/>
                  </a:lnTo>
                  <a:lnTo>
                    <a:pt x="242153" y="133422"/>
                  </a:lnTo>
                  <a:lnTo>
                    <a:pt x="251496" y="128009"/>
                  </a:lnTo>
                  <a:close/>
                  <a:moveTo>
                    <a:pt x="271181" y="128009"/>
                  </a:moveTo>
                  <a:lnTo>
                    <a:pt x="280523" y="133422"/>
                  </a:lnTo>
                  <a:lnTo>
                    <a:pt x="271181" y="138797"/>
                  </a:lnTo>
                  <a:lnTo>
                    <a:pt x="261839" y="133422"/>
                  </a:lnTo>
                  <a:lnTo>
                    <a:pt x="271181" y="128009"/>
                  </a:lnTo>
                  <a:close/>
                  <a:moveTo>
                    <a:pt x="25246" y="133718"/>
                  </a:moveTo>
                  <a:lnTo>
                    <a:pt x="34588" y="139094"/>
                  </a:lnTo>
                  <a:lnTo>
                    <a:pt x="25246" y="144469"/>
                  </a:lnTo>
                  <a:lnTo>
                    <a:pt x="15904" y="139094"/>
                  </a:lnTo>
                  <a:lnTo>
                    <a:pt x="25246" y="133718"/>
                  </a:lnTo>
                  <a:close/>
                  <a:moveTo>
                    <a:pt x="44931" y="133718"/>
                  </a:moveTo>
                  <a:lnTo>
                    <a:pt x="54236" y="139094"/>
                  </a:lnTo>
                  <a:lnTo>
                    <a:pt x="44931" y="144469"/>
                  </a:lnTo>
                  <a:lnTo>
                    <a:pt x="35589" y="139094"/>
                  </a:lnTo>
                  <a:lnTo>
                    <a:pt x="44931" y="133718"/>
                  </a:lnTo>
                  <a:close/>
                  <a:moveTo>
                    <a:pt x="64579" y="133718"/>
                  </a:moveTo>
                  <a:lnTo>
                    <a:pt x="73921" y="139094"/>
                  </a:lnTo>
                  <a:lnTo>
                    <a:pt x="64579" y="144469"/>
                  </a:lnTo>
                  <a:lnTo>
                    <a:pt x="55274" y="139094"/>
                  </a:lnTo>
                  <a:lnTo>
                    <a:pt x="64579" y="133718"/>
                  </a:lnTo>
                  <a:close/>
                  <a:moveTo>
                    <a:pt x="84264" y="133718"/>
                  </a:moveTo>
                  <a:lnTo>
                    <a:pt x="93606" y="139094"/>
                  </a:lnTo>
                  <a:lnTo>
                    <a:pt x="84264" y="144469"/>
                  </a:lnTo>
                  <a:lnTo>
                    <a:pt x="74922" y="139094"/>
                  </a:lnTo>
                  <a:lnTo>
                    <a:pt x="84264" y="133718"/>
                  </a:lnTo>
                  <a:close/>
                  <a:moveTo>
                    <a:pt x="103950" y="133718"/>
                  </a:moveTo>
                  <a:lnTo>
                    <a:pt x="113255" y="139094"/>
                  </a:lnTo>
                  <a:lnTo>
                    <a:pt x="103950" y="144469"/>
                  </a:lnTo>
                  <a:lnTo>
                    <a:pt x="94607" y="139094"/>
                  </a:lnTo>
                  <a:lnTo>
                    <a:pt x="103950" y="133718"/>
                  </a:lnTo>
                  <a:close/>
                  <a:moveTo>
                    <a:pt x="123598" y="133718"/>
                  </a:moveTo>
                  <a:lnTo>
                    <a:pt x="132940" y="139094"/>
                  </a:lnTo>
                  <a:lnTo>
                    <a:pt x="123598" y="144469"/>
                  </a:lnTo>
                  <a:lnTo>
                    <a:pt x="114293" y="139094"/>
                  </a:lnTo>
                  <a:lnTo>
                    <a:pt x="123598" y="133718"/>
                  </a:lnTo>
                  <a:close/>
                  <a:moveTo>
                    <a:pt x="143283" y="133718"/>
                  </a:moveTo>
                  <a:lnTo>
                    <a:pt x="152625" y="139094"/>
                  </a:lnTo>
                  <a:lnTo>
                    <a:pt x="143283" y="144469"/>
                  </a:lnTo>
                  <a:lnTo>
                    <a:pt x="133978" y="139094"/>
                  </a:lnTo>
                  <a:lnTo>
                    <a:pt x="143283" y="133718"/>
                  </a:lnTo>
                  <a:close/>
                  <a:moveTo>
                    <a:pt x="162968" y="133718"/>
                  </a:moveTo>
                  <a:lnTo>
                    <a:pt x="172310" y="139094"/>
                  </a:lnTo>
                  <a:lnTo>
                    <a:pt x="162968" y="144469"/>
                  </a:lnTo>
                  <a:lnTo>
                    <a:pt x="153626" y="139094"/>
                  </a:lnTo>
                  <a:lnTo>
                    <a:pt x="162968" y="133718"/>
                  </a:lnTo>
                  <a:close/>
                  <a:moveTo>
                    <a:pt x="182653" y="133718"/>
                  </a:moveTo>
                  <a:lnTo>
                    <a:pt x="191958" y="139094"/>
                  </a:lnTo>
                  <a:lnTo>
                    <a:pt x="182653" y="144469"/>
                  </a:lnTo>
                  <a:lnTo>
                    <a:pt x="173311" y="139094"/>
                  </a:lnTo>
                  <a:lnTo>
                    <a:pt x="182653" y="133718"/>
                  </a:lnTo>
                  <a:close/>
                  <a:moveTo>
                    <a:pt x="202301" y="133718"/>
                  </a:moveTo>
                  <a:lnTo>
                    <a:pt x="211643" y="139094"/>
                  </a:lnTo>
                  <a:lnTo>
                    <a:pt x="202301" y="144469"/>
                  </a:lnTo>
                  <a:lnTo>
                    <a:pt x="192996" y="139094"/>
                  </a:lnTo>
                  <a:lnTo>
                    <a:pt x="202301" y="133718"/>
                  </a:lnTo>
                  <a:close/>
                  <a:moveTo>
                    <a:pt x="221986" y="133718"/>
                  </a:moveTo>
                  <a:lnTo>
                    <a:pt x="231328" y="139094"/>
                  </a:lnTo>
                  <a:lnTo>
                    <a:pt x="221986" y="144469"/>
                  </a:lnTo>
                  <a:lnTo>
                    <a:pt x="212644" y="139094"/>
                  </a:lnTo>
                  <a:lnTo>
                    <a:pt x="221986" y="133718"/>
                  </a:lnTo>
                  <a:close/>
                  <a:moveTo>
                    <a:pt x="241672" y="133718"/>
                  </a:moveTo>
                  <a:lnTo>
                    <a:pt x="250977" y="139094"/>
                  </a:lnTo>
                  <a:lnTo>
                    <a:pt x="241672" y="144469"/>
                  </a:lnTo>
                  <a:lnTo>
                    <a:pt x="232329" y="139094"/>
                  </a:lnTo>
                  <a:lnTo>
                    <a:pt x="241672" y="133718"/>
                  </a:lnTo>
                  <a:close/>
                  <a:moveTo>
                    <a:pt x="261357" y="133718"/>
                  </a:moveTo>
                  <a:lnTo>
                    <a:pt x="270662" y="139094"/>
                  </a:lnTo>
                  <a:lnTo>
                    <a:pt x="261357" y="144469"/>
                  </a:lnTo>
                  <a:lnTo>
                    <a:pt x="252015" y="139094"/>
                  </a:lnTo>
                  <a:lnTo>
                    <a:pt x="261357" y="133718"/>
                  </a:lnTo>
                  <a:close/>
                  <a:moveTo>
                    <a:pt x="15385" y="139390"/>
                  </a:moveTo>
                  <a:lnTo>
                    <a:pt x="24727" y="144766"/>
                  </a:lnTo>
                  <a:lnTo>
                    <a:pt x="15385" y="150141"/>
                  </a:lnTo>
                  <a:lnTo>
                    <a:pt x="6080" y="144766"/>
                  </a:lnTo>
                  <a:lnTo>
                    <a:pt x="15385" y="139390"/>
                  </a:lnTo>
                  <a:close/>
                  <a:moveTo>
                    <a:pt x="35070" y="139390"/>
                  </a:moveTo>
                  <a:lnTo>
                    <a:pt x="44412" y="144766"/>
                  </a:lnTo>
                  <a:lnTo>
                    <a:pt x="35070" y="150141"/>
                  </a:lnTo>
                  <a:lnTo>
                    <a:pt x="25765" y="144766"/>
                  </a:lnTo>
                  <a:lnTo>
                    <a:pt x="35070" y="139390"/>
                  </a:lnTo>
                  <a:close/>
                  <a:moveTo>
                    <a:pt x="54755" y="139390"/>
                  </a:moveTo>
                  <a:lnTo>
                    <a:pt x="64097" y="144766"/>
                  </a:lnTo>
                  <a:lnTo>
                    <a:pt x="54755" y="150141"/>
                  </a:lnTo>
                  <a:lnTo>
                    <a:pt x="45413" y="144766"/>
                  </a:lnTo>
                  <a:lnTo>
                    <a:pt x="54755" y="139390"/>
                  </a:lnTo>
                  <a:close/>
                  <a:moveTo>
                    <a:pt x="74440" y="139390"/>
                  </a:moveTo>
                  <a:lnTo>
                    <a:pt x="83745" y="144766"/>
                  </a:lnTo>
                  <a:lnTo>
                    <a:pt x="74440" y="150141"/>
                  </a:lnTo>
                  <a:lnTo>
                    <a:pt x="65098" y="144766"/>
                  </a:lnTo>
                  <a:lnTo>
                    <a:pt x="74440" y="139390"/>
                  </a:lnTo>
                  <a:close/>
                  <a:moveTo>
                    <a:pt x="94088" y="139390"/>
                  </a:moveTo>
                  <a:lnTo>
                    <a:pt x="103431" y="144766"/>
                  </a:lnTo>
                  <a:lnTo>
                    <a:pt x="94088" y="150141"/>
                  </a:lnTo>
                  <a:lnTo>
                    <a:pt x="84783" y="144766"/>
                  </a:lnTo>
                  <a:lnTo>
                    <a:pt x="94088" y="139390"/>
                  </a:lnTo>
                  <a:close/>
                  <a:moveTo>
                    <a:pt x="113774" y="139390"/>
                  </a:moveTo>
                  <a:lnTo>
                    <a:pt x="123116" y="144766"/>
                  </a:lnTo>
                  <a:lnTo>
                    <a:pt x="113774" y="150141"/>
                  </a:lnTo>
                  <a:lnTo>
                    <a:pt x="104431" y="144766"/>
                  </a:lnTo>
                  <a:lnTo>
                    <a:pt x="113774" y="139390"/>
                  </a:lnTo>
                  <a:close/>
                  <a:moveTo>
                    <a:pt x="133459" y="139390"/>
                  </a:moveTo>
                  <a:lnTo>
                    <a:pt x="142764" y="144766"/>
                  </a:lnTo>
                  <a:lnTo>
                    <a:pt x="133459" y="150141"/>
                  </a:lnTo>
                  <a:lnTo>
                    <a:pt x="124117" y="144766"/>
                  </a:lnTo>
                  <a:lnTo>
                    <a:pt x="133459" y="139390"/>
                  </a:lnTo>
                  <a:close/>
                  <a:moveTo>
                    <a:pt x="153144" y="139390"/>
                  </a:moveTo>
                  <a:lnTo>
                    <a:pt x="162449" y="144766"/>
                  </a:lnTo>
                  <a:lnTo>
                    <a:pt x="153144" y="150141"/>
                  </a:lnTo>
                  <a:lnTo>
                    <a:pt x="143802" y="144766"/>
                  </a:lnTo>
                  <a:lnTo>
                    <a:pt x="153144" y="139390"/>
                  </a:lnTo>
                  <a:close/>
                  <a:moveTo>
                    <a:pt x="172792" y="139390"/>
                  </a:moveTo>
                  <a:lnTo>
                    <a:pt x="182134" y="144766"/>
                  </a:lnTo>
                  <a:lnTo>
                    <a:pt x="172792" y="150141"/>
                  </a:lnTo>
                  <a:lnTo>
                    <a:pt x="163487" y="144766"/>
                  </a:lnTo>
                  <a:lnTo>
                    <a:pt x="172792" y="139390"/>
                  </a:lnTo>
                  <a:close/>
                  <a:moveTo>
                    <a:pt x="192477" y="139390"/>
                  </a:moveTo>
                  <a:lnTo>
                    <a:pt x="201819" y="144766"/>
                  </a:lnTo>
                  <a:lnTo>
                    <a:pt x="192477" y="150141"/>
                  </a:lnTo>
                  <a:lnTo>
                    <a:pt x="183135" y="144766"/>
                  </a:lnTo>
                  <a:lnTo>
                    <a:pt x="192477" y="139390"/>
                  </a:lnTo>
                  <a:close/>
                  <a:moveTo>
                    <a:pt x="212162" y="139390"/>
                  </a:moveTo>
                  <a:lnTo>
                    <a:pt x="221467" y="144766"/>
                  </a:lnTo>
                  <a:lnTo>
                    <a:pt x="212162" y="150141"/>
                  </a:lnTo>
                  <a:lnTo>
                    <a:pt x="202820" y="144766"/>
                  </a:lnTo>
                  <a:lnTo>
                    <a:pt x="212162" y="139390"/>
                  </a:lnTo>
                  <a:close/>
                  <a:moveTo>
                    <a:pt x="231810" y="139390"/>
                  </a:moveTo>
                  <a:lnTo>
                    <a:pt x="241153" y="144766"/>
                  </a:lnTo>
                  <a:lnTo>
                    <a:pt x="231810" y="150141"/>
                  </a:lnTo>
                  <a:lnTo>
                    <a:pt x="222505" y="144766"/>
                  </a:lnTo>
                  <a:lnTo>
                    <a:pt x="231810" y="139390"/>
                  </a:lnTo>
                  <a:close/>
                  <a:moveTo>
                    <a:pt x="251496" y="139390"/>
                  </a:moveTo>
                  <a:lnTo>
                    <a:pt x="260838" y="144766"/>
                  </a:lnTo>
                  <a:lnTo>
                    <a:pt x="251496" y="150141"/>
                  </a:lnTo>
                  <a:lnTo>
                    <a:pt x="242153" y="144766"/>
                  </a:lnTo>
                  <a:lnTo>
                    <a:pt x="251496" y="139390"/>
                  </a:lnTo>
                  <a:close/>
                  <a:moveTo>
                    <a:pt x="271181" y="139390"/>
                  </a:moveTo>
                  <a:lnTo>
                    <a:pt x="280523" y="144766"/>
                  </a:lnTo>
                  <a:lnTo>
                    <a:pt x="271181" y="150141"/>
                  </a:lnTo>
                  <a:lnTo>
                    <a:pt x="261839" y="144766"/>
                  </a:lnTo>
                  <a:lnTo>
                    <a:pt x="271181" y="139390"/>
                  </a:lnTo>
                  <a:close/>
                  <a:moveTo>
                    <a:pt x="25246" y="145062"/>
                  </a:moveTo>
                  <a:lnTo>
                    <a:pt x="34588" y="150438"/>
                  </a:lnTo>
                  <a:lnTo>
                    <a:pt x="25246" y="155850"/>
                  </a:lnTo>
                  <a:lnTo>
                    <a:pt x="15904" y="150438"/>
                  </a:lnTo>
                  <a:lnTo>
                    <a:pt x="25246" y="145062"/>
                  </a:lnTo>
                  <a:close/>
                  <a:moveTo>
                    <a:pt x="44931" y="145062"/>
                  </a:moveTo>
                  <a:lnTo>
                    <a:pt x="54236" y="150438"/>
                  </a:lnTo>
                  <a:lnTo>
                    <a:pt x="44931" y="155850"/>
                  </a:lnTo>
                  <a:lnTo>
                    <a:pt x="35589" y="150438"/>
                  </a:lnTo>
                  <a:lnTo>
                    <a:pt x="44931" y="145062"/>
                  </a:lnTo>
                  <a:close/>
                  <a:moveTo>
                    <a:pt x="64579" y="145062"/>
                  </a:moveTo>
                  <a:lnTo>
                    <a:pt x="73921" y="150438"/>
                  </a:lnTo>
                  <a:lnTo>
                    <a:pt x="64579" y="155850"/>
                  </a:lnTo>
                  <a:lnTo>
                    <a:pt x="55274" y="150438"/>
                  </a:lnTo>
                  <a:lnTo>
                    <a:pt x="64579" y="145062"/>
                  </a:lnTo>
                  <a:close/>
                  <a:moveTo>
                    <a:pt x="84264" y="145062"/>
                  </a:moveTo>
                  <a:lnTo>
                    <a:pt x="93606" y="150438"/>
                  </a:lnTo>
                  <a:lnTo>
                    <a:pt x="84264" y="155850"/>
                  </a:lnTo>
                  <a:lnTo>
                    <a:pt x="74922" y="150438"/>
                  </a:lnTo>
                  <a:lnTo>
                    <a:pt x="84264" y="145062"/>
                  </a:lnTo>
                  <a:close/>
                  <a:moveTo>
                    <a:pt x="103950" y="145062"/>
                  </a:moveTo>
                  <a:lnTo>
                    <a:pt x="113255" y="150438"/>
                  </a:lnTo>
                  <a:lnTo>
                    <a:pt x="103950" y="155850"/>
                  </a:lnTo>
                  <a:lnTo>
                    <a:pt x="94607" y="150438"/>
                  </a:lnTo>
                  <a:lnTo>
                    <a:pt x="103950" y="145062"/>
                  </a:lnTo>
                  <a:close/>
                  <a:moveTo>
                    <a:pt x="123598" y="145062"/>
                  </a:moveTo>
                  <a:lnTo>
                    <a:pt x="132940" y="150438"/>
                  </a:lnTo>
                  <a:lnTo>
                    <a:pt x="123598" y="155850"/>
                  </a:lnTo>
                  <a:lnTo>
                    <a:pt x="114293" y="150438"/>
                  </a:lnTo>
                  <a:lnTo>
                    <a:pt x="123598" y="145062"/>
                  </a:lnTo>
                  <a:close/>
                  <a:moveTo>
                    <a:pt x="143283" y="145062"/>
                  </a:moveTo>
                  <a:lnTo>
                    <a:pt x="152625" y="150438"/>
                  </a:lnTo>
                  <a:lnTo>
                    <a:pt x="143283" y="155850"/>
                  </a:lnTo>
                  <a:lnTo>
                    <a:pt x="133978" y="150438"/>
                  </a:lnTo>
                  <a:lnTo>
                    <a:pt x="143283" y="145062"/>
                  </a:lnTo>
                  <a:close/>
                  <a:moveTo>
                    <a:pt x="162968" y="145062"/>
                  </a:moveTo>
                  <a:lnTo>
                    <a:pt x="172310" y="150438"/>
                  </a:lnTo>
                  <a:lnTo>
                    <a:pt x="162968" y="155850"/>
                  </a:lnTo>
                  <a:lnTo>
                    <a:pt x="153626" y="150438"/>
                  </a:lnTo>
                  <a:lnTo>
                    <a:pt x="162968" y="145062"/>
                  </a:lnTo>
                  <a:close/>
                  <a:moveTo>
                    <a:pt x="182653" y="145062"/>
                  </a:moveTo>
                  <a:lnTo>
                    <a:pt x="191958" y="150438"/>
                  </a:lnTo>
                  <a:lnTo>
                    <a:pt x="182653" y="155850"/>
                  </a:lnTo>
                  <a:lnTo>
                    <a:pt x="173311" y="150438"/>
                  </a:lnTo>
                  <a:lnTo>
                    <a:pt x="182653" y="145062"/>
                  </a:lnTo>
                  <a:close/>
                  <a:moveTo>
                    <a:pt x="202301" y="145062"/>
                  </a:moveTo>
                  <a:lnTo>
                    <a:pt x="211643" y="150438"/>
                  </a:lnTo>
                  <a:lnTo>
                    <a:pt x="202301" y="155850"/>
                  </a:lnTo>
                  <a:lnTo>
                    <a:pt x="192996" y="150438"/>
                  </a:lnTo>
                  <a:lnTo>
                    <a:pt x="202301" y="145062"/>
                  </a:lnTo>
                  <a:close/>
                  <a:moveTo>
                    <a:pt x="221986" y="145062"/>
                  </a:moveTo>
                  <a:lnTo>
                    <a:pt x="231328" y="150438"/>
                  </a:lnTo>
                  <a:lnTo>
                    <a:pt x="221986" y="155850"/>
                  </a:lnTo>
                  <a:lnTo>
                    <a:pt x="212644" y="150438"/>
                  </a:lnTo>
                  <a:lnTo>
                    <a:pt x="221986" y="145062"/>
                  </a:lnTo>
                  <a:close/>
                  <a:moveTo>
                    <a:pt x="241672" y="145062"/>
                  </a:moveTo>
                  <a:lnTo>
                    <a:pt x="250977" y="150438"/>
                  </a:lnTo>
                  <a:lnTo>
                    <a:pt x="241672" y="155850"/>
                  </a:lnTo>
                  <a:lnTo>
                    <a:pt x="232329" y="150438"/>
                  </a:lnTo>
                  <a:lnTo>
                    <a:pt x="241672" y="145062"/>
                  </a:lnTo>
                  <a:close/>
                  <a:moveTo>
                    <a:pt x="261357" y="145062"/>
                  </a:moveTo>
                  <a:lnTo>
                    <a:pt x="270662" y="150438"/>
                  </a:lnTo>
                  <a:lnTo>
                    <a:pt x="261357" y="155850"/>
                  </a:lnTo>
                  <a:lnTo>
                    <a:pt x="252015" y="150438"/>
                  </a:lnTo>
                  <a:lnTo>
                    <a:pt x="261357" y="145062"/>
                  </a:lnTo>
                  <a:close/>
                  <a:moveTo>
                    <a:pt x="10121" y="0"/>
                  </a:moveTo>
                  <a:lnTo>
                    <a:pt x="14903" y="2780"/>
                  </a:lnTo>
                  <a:lnTo>
                    <a:pt x="5561" y="8156"/>
                  </a:lnTo>
                  <a:lnTo>
                    <a:pt x="0" y="4968"/>
                  </a:lnTo>
                  <a:lnTo>
                    <a:pt x="0" y="5561"/>
                  </a:lnTo>
                  <a:lnTo>
                    <a:pt x="5042" y="8452"/>
                  </a:lnTo>
                  <a:lnTo>
                    <a:pt x="0" y="11381"/>
                  </a:lnTo>
                  <a:lnTo>
                    <a:pt x="0" y="11974"/>
                  </a:lnTo>
                  <a:lnTo>
                    <a:pt x="5561" y="8749"/>
                  </a:lnTo>
                  <a:lnTo>
                    <a:pt x="14903" y="14124"/>
                  </a:lnTo>
                  <a:lnTo>
                    <a:pt x="5561" y="19537"/>
                  </a:lnTo>
                  <a:lnTo>
                    <a:pt x="0" y="16312"/>
                  </a:lnTo>
                  <a:lnTo>
                    <a:pt x="0" y="16905"/>
                  </a:lnTo>
                  <a:lnTo>
                    <a:pt x="5042" y="19833"/>
                  </a:lnTo>
                  <a:lnTo>
                    <a:pt x="0" y="22725"/>
                  </a:lnTo>
                  <a:lnTo>
                    <a:pt x="0" y="23318"/>
                  </a:lnTo>
                  <a:lnTo>
                    <a:pt x="5561" y="20130"/>
                  </a:lnTo>
                  <a:lnTo>
                    <a:pt x="14903" y="25505"/>
                  </a:lnTo>
                  <a:lnTo>
                    <a:pt x="5561" y="30881"/>
                  </a:lnTo>
                  <a:lnTo>
                    <a:pt x="0" y="27693"/>
                  </a:lnTo>
                  <a:lnTo>
                    <a:pt x="0" y="28249"/>
                  </a:lnTo>
                  <a:lnTo>
                    <a:pt x="5042" y="31177"/>
                  </a:lnTo>
                  <a:lnTo>
                    <a:pt x="0" y="34106"/>
                  </a:lnTo>
                  <a:lnTo>
                    <a:pt x="0" y="34662"/>
                  </a:lnTo>
                  <a:lnTo>
                    <a:pt x="5561" y="31474"/>
                  </a:lnTo>
                  <a:lnTo>
                    <a:pt x="14903" y="36849"/>
                  </a:lnTo>
                  <a:lnTo>
                    <a:pt x="5561" y="42262"/>
                  </a:lnTo>
                  <a:lnTo>
                    <a:pt x="0" y="39037"/>
                  </a:lnTo>
                  <a:lnTo>
                    <a:pt x="0" y="39630"/>
                  </a:lnTo>
                  <a:lnTo>
                    <a:pt x="5042" y="42521"/>
                  </a:lnTo>
                  <a:lnTo>
                    <a:pt x="0" y="45450"/>
                  </a:lnTo>
                  <a:lnTo>
                    <a:pt x="0" y="46043"/>
                  </a:lnTo>
                  <a:lnTo>
                    <a:pt x="5561" y="42818"/>
                  </a:lnTo>
                  <a:lnTo>
                    <a:pt x="14903" y="48230"/>
                  </a:lnTo>
                  <a:lnTo>
                    <a:pt x="5561" y="53606"/>
                  </a:lnTo>
                  <a:lnTo>
                    <a:pt x="0" y="50381"/>
                  </a:lnTo>
                  <a:lnTo>
                    <a:pt x="0" y="50974"/>
                  </a:lnTo>
                  <a:lnTo>
                    <a:pt x="5042" y="53902"/>
                  </a:lnTo>
                  <a:lnTo>
                    <a:pt x="0" y="56794"/>
                  </a:lnTo>
                  <a:lnTo>
                    <a:pt x="0" y="57387"/>
                  </a:lnTo>
                  <a:lnTo>
                    <a:pt x="5561" y="54199"/>
                  </a:lnTo>
                  <a:lnTo>
                    <a:pt x="14903" y="59574"/>
                  </a:lnTo>
                  <a:lnTo>
                    <a:pt x="5561" y="64950"/>
                  </a:lnTo>
                  <a:lnTo>
                    <a:pt x="0" y="61762"/>
                  </a:lnTo>
                  <a:lnTo>
                    <a:pt x="0" y="62355"/>
                  </a:lnTo>
                  <a:lnTo>
                    <a:pt x="5042" y="65246"/>
                  </a:lnTo>
                  <a:lnTo>
                    <a:pt x="0" y="68175"/>
                  </a:lnTo>
                  <a:lnTo>
                    <a:pt x="0" y="68768"/>
                  </a:lnTo>
                  <a:lnTo>
                    <a:pt x="5561" y="65543"/>
                  </a:lnTo>
                  <a:lnTo>
                    <a:pt x="14903" y="70918"/>
                  </a:lnTo>
                  <a:lnTo>
                    <a:pt x="5561" y="76331"/>
                  </a:lnTo>
                  <a:lnTo>
                    <a:pt x="0" y="73106"/>
                  </a:lnTo>
                  <a:lnTo>
                    <a:pt x="0" y="73699"/>
                  </a:lnTo>
                  <a:lnTo>
                    <a:pt x="5042" y="76627"/>
                  </a:lnTo>
                  <a:lnTo>
                    <a:pt x="0" y="79519"/>
                  </a:lnTo>
                  <a:lnTo>
                    <a:pt x="0" y="80112"/>
                  </a:lnTo>
                  <a:lnTo>
                    <a:pt x="5561" y="76924"/>
                  </a:lnTo>
                  <a:lnTo>
                    <a:pt x="14903" y="82299"/>
                  </a:lnTo>
                  <a:lnTo>
                    <a:pt x="5561" y="87675"/>
                  </a:lnTo>
                  <a:lnTo>
                    <a:pt x="0" y="84487"/>
                  </a:lnTo>
                  <a:lnTo>
                    <a:pt x="0" y="85043"/>
                  </a:lnTo>
                  <a:lnTo>
                    <a:pt x="5042" y="87971"/>
                  </a:lnTo>
                  <a:lnTo>
                    <a:pt x="0" y="90900"/>
                  </a:lnTo>
                  <a:lnTo>
                    <a:pt x="0" y="91493"/>
                  </a:lnTo>
                  <a:lnTo>
                    <a:pt x="5561" y="88268"/>
                  </a:lnTo>
                  <a:lnTo>
                    <a:pt x="14903" y="93643"/>
                  </a:lnTo>
                  <a:lnTo>
                    <a:pt x="5561" y="99056"/>
                  </a:lnTo>
                  <a:lnTo>
                    <a:pt x="0" y="95831"/>
                  </a:lnTo>
                  <a:lnTo>
                    <a:pt x="0" y="96424"/>
                  </a:lnTo>
                  <a:lnTo>
                    <a:pt x="5042" y="99353"/>
                  </a:lnTo>
                  <a:lnTo>
                    <a:pt x="0" y="102244"/>
                  </a:lnTo>
                  <a:lnTo>
                    <a:pt x="0" y="102837"/>
                  </a:lnTo>
                  <a:lnTo>
                    <a:pt x="5561" y="99612"/>
                  </a:lnTo>
                  <a:lnTo>
                    <a:pt x="14903" y="105025"/>
                  </a:lnTo>
                  <a:lnTo>
                    <a:pt x="5561" y="110400"/>
                  </a:lnTo>
                  <a:lnTo>
                    <a:pt x="0" y="107175"/>
                  </a:lnTo>
                  <a:lnTo>
                    <a:pt x="0" y="107768"/>
                  </a:lnTo>
                  <a:lnTo>
                    <a:pt x="5042" y="110697"/>
                  </a:lnTo>
                  <a:lnTo>
                    <a:pt x="0" y="113625"/>
                  </a:lnTo>
                  <a:lnTo>
                    <a:pt x="0" y="114181"/>
                  </a:lnTo>
                  <a:lnTo>
                    <a:pt x="5561" y="110993"/>
                  </a:lnTo>
                  <a:lnTo>
                    <a:pt x="14903" y="116369"/>
                  </a:lnTo>
                  <a:lnTo>
                    <a:pt x="5561" y="121744"/>
                  </a:lnTo>
                  <a:lnTo>
                    <a:pt x="0" y="118556"/>
                  </a:lnTo>
                  <a:lnTo>
                    <a:pt x="0" y="119149"/>
                  </a:lnTo>
                  <a:lnTo>
                    <a:pt x="5042" y="122040"/>
                  </a:lnTo>
                  <a:lnTo>
                    <a:pt x="0" y="124969"/>
                  </a:lnTo>
                  <a:lnTo>
                    <a:pt x="0" y="125562"/>
                  </a:lnTo>
                  <a:lnTo>
                    <a:pt x="5561" y="122337"/>
                  </a:lnTo>
                  <a:lnTo>
                    <a:pt x="14903" y="127750"/>
                  </a:lnTo>
                  <a:lnTo>
                    <a:pt x="5561" y="133125"/>
                  </a:lnTo>
                  <a:lnTo>
                    <a:pt x="0" y="129900"/>
                  </a:lnTo>
                  <a:lnTo>
                    <a:pt x="0" y="130493"/>
                  </a:lnTo>
                  <a:lnTo>
                    <a:pt x="5042" y="133422"/>
                  </a:lnTo>
                  <a:lnTo>
                    <a:pt x="0" y="136313"/>
                  </a:lnTo>
                  <a:lnTo>
                    <a:pt x="0" y="136906"/>
                  </a:lnTo>
                  <a:lnTo>
                    <a:pt x="5561" y="133718"/>
                  </a:lnTo>
                  <a:lnTo>
                    <a:pt x="14903" y="139094"/>
                  </a:lnTo>
                  <a:lnTo>
                    <a:pt x="5561" y="144469"/>
                  </a:lnTo>
                  <a:lnTo>
                    <a:pt x="0" y="141281"/>
                  </a:lnTo>
                  <a:lnTo>
                    <a:pt x="0" y="141874"/>
                  </a:lnTo>
                  <a:lnTo>
                    <a:pt x="5042" y="144766"/>
                  </a:lnTo>
                  <a:lnTo>
                    <a:pt x="0" y="147694"/>
                  </a:lnTo>
                  <a:lnTo>
                    <a:pt x="0" y="148287"/>
                  </a:lnTo>
                  <a:lnTo>
                    <a:pt x="5561" y="145062"/>
                  </a:lnTo>
                  <a:lnTo>
                    <a:pt x="14903" y="150438"/>
                  </a:lnTo>
                  <a:lnTo>
                    <a:pt x="5561" y="155850"/>
                  </a:lnTo>
                  <a:lnTo>
                    <a:pt x="0" y="152625"/>
                  </a:lnTo>
                  <a:lnTo>
                    <a:pt x="0" y="153218"/>
                  </a:lnTo>
                  <a:lnTo>
                    <a:pt x="5042" y="156147"/>
                  </a:lnTo>
                  <a:lnTo>
                    <a:pt x="0" y="159038"/>
                  </a:lnTo>
                  <a:lnTo>
                    <a:pt x="0" y="159631"/>
                  </a:lnTo>
                  <a:lnTo>
                    <a:pt x="5561" y="156406"/>
                  </a:lnTo>
                  <a:lnTo>
                    <a:pt x="14384" y="161522"/>
                  </a:lnTo>
                  <a:lnTo>
                    <a:pt x="15385" y="161522"/>
                  </a:lnTo>
                  <a:lnTo>
                    <a:pt x="6080" y="156147"/>
                  </a:lnTo>
                  <a:lnTo>
                    <a:pt x="15385" y="150734"/>
                  </a:lnTo>
                  <a:lnTo>
                    <a:pt x="24727" y="156147"/>
                  </a:lnTo>
                  <a:lnTo>
                    <a:pt x="15385" y="161522"/>
                  </a:lnTo>
                  <a:lnTo>
                    <a:pt x="16423" y="161522"/>
                  </a:lnTo>
                  <a:lnTo>
                    <a:pt x="25246" y="156406"/>
                  </a:lnTo>
                  <a:lnTo>
                    <a:pt x="34069" y="161522"/>
                  </a:lnTo>
                  <a:lnTo>
                    <a:pt x="35070" y="161522"/>
                  </a:lnTo>
                  <a:lnTo>
                    <a:pt x="25765" y="156147"/>
                  </a:lnTo>
                  <a:lnTo>
                    <a:pt x="35070" y="150734"/>
                  </a:lnTo>
                  <a:lnTo>
                    <a:pt x="44412" y="156147"/>
                  </a:lnTo>
                  <a:lnTo>
                    <a:pt x="35070" y="161522"/>
                  </a:lnTo>
                  <a:lnTo>
                    <a:pt x="36108" y="161522"/>
                  </a:lnTo>
                  <a:lnTo>
                    <a:pt x="44931" y="156406"/>
                  </a:lnTo>
                  <a:lnTo>
                    <a:pt x="53754" y="161522"/>
                  </a:lnTo>
                  <a:lnTo>
                    <a:pt x="54755" y="161522"/>
                  </a:lnTo>
                  <a:lnTo>
                    <a:pt x="45413" y="156147"/>
                  </a:lnTo>
                  <a:lnTo>
                    <a:pt x="54755" y="150734"/>
                  </a:lnTo>
                  <a:lnTo>
                    <a:pt x="64097" y="156147"/>
                  </a:lnTo>
                  <a:lnTo>
                    <a:pt x="54755" y="161522"/>
                  </a:lnTo>
                  <a:lnTo>
                    <a:pt x="55756" y="161522"/>
                  </a:lnTo>
                  <a:lnTo>
                    <a:pt x="64579" y="156406"/>
                  </a:lnTo>
                  <a:lnTo>
                    <a:pt x="73402" y="161522"/>
                  </a:lnTo>
                  <a:lnTo>
                    <a:pt x="74440" y="161522"/>
                  </a:lnTo>
                  <a:lnTo>
                    <a:pt x="65098" y="156147"/>
                  </a:lnTo>
                  <a:lnTo>
                    <a:pt x="74440" y="150734"/>
                  </a:lnTo>
                  <a:lnTo>
                    <a:pt x="83745" y="156147"/>
                  </a:lnTo>
                  <a:lnTo>
                    <a:pt x="74440" y="161522"/>
                  </a:lnTo>
                  <a:lnTo>
                    <a:pt x="75441" y="161522"/>
                  </a:lnTo>
                  <a:lnTo>
                    <a:pt x="84264" y="156406"/>
                  </a:lnTo>
                  <a:lnTo>
                    <a:pt x="93087" y="161522"/>
                  </a:lnTo>
                  <a:lnTo>
                    <a:pt x="94088" y="161522"/>
                  </a:lnTo>
                  <a:lnTo>
                    <a:pt x="84783" y="156147"/>
                  </a:lnTo>
                  <a:lnTo>
                    <a:pt x="94088" y="150734"/>
                  </a:lnTo>
                  <a:lnTo>
                    <a:pt x="103431" y="156147"/>
                  </a:lnTo>
                  <a:lnTo>
                    <a:pt x="94088" y="161522"/>
                  </a:lnTo>
                  <a:lnTo>
                    <a:pt x="95126" y="161522"/>
                  </a:lnTo>
                  <a:lnTo>
                    <a:pt x="103950" y="156406"/>
                  </a:lnTo>
                  <a:lnTo>
                    <a:pt x="112773" y="161522"/>
                  </a:lnTo>
                  <a:lnTo>
                    <a:pt x="113774" y="161522"/>
                  </a:lnTo>
                  <a:lnTo>
                    <a:pt x="104431" y="156147"/>
                  </a:lnTo>
                  <a:lnTo>
                    <a:pt x="113774" y="150734"/>
                  </a:lnTo>
                  <a:lnTo>
                    <a:pt x="123116" y="156147"/>
                  </a:lnTo>
                  <a:lnTo>
                    <a:pt x="113774" y="161522"/>
                  </a:lnTo>
                  <a:lnTo>
                    <a:pt x="114775" y="161522"/>
                  </a:lnTo>
                  <a:lnTo>
                    <a:pt x="123598" y="156443"/>
                  </a:lnTo>
                  <a:lnTo>
                    <a:pt x="132421" y="161522"/>
                  </a:lnTo>
                  <a:lnTo>
                    <a:pt x="133459" y="161522"/>
                  </a:lnTo>
                  <a:lnTo>
                    <a:pt x="124117" y="156147"/>
                  </a:lnTo>
                  <a:lnTo>
                    <a:pt x="133459" y="150734"/>
                  </a:lnTo>
                  <a:lnTo>
                    <a:pt x="142764" y="156147"/>
                  </a:lnTo>
                  <a:lnTo>
                    <a:pt x="133459" y="161522"/>
                  </a:lnTo>
                  <a:lnTo>
                    <a:pt x="134460" y="161522"/>
                  </a:lnTo>
                  <a:lnTo>
                    <a:pt x="143283" y="156443"/>
                  </a:lnTo>
                  <a:lnTo>
                    <a:pt x="152106" y="161522"/>
                  </a:lnTo>
                  <a:lnTo>
                    <a:pt x="153144" y="161522"/>
                  </a:lnTo>
                  <a:lnTo>
                    <a:pt x="143802" y="156147"/>
                  </a:lnTo>
                  <a:lnTo>
                    <a:pt x="153144" y="150734"/>
                  </a:lnTo>
                  <a:lnTo>
                    <a:pt x="162449" y="156147"/>
                  </a:lnTo>
                  <a:lnTo>
                    <a:pt x="153144" y="161522"/>
                  </a:lnTo>
                  <a:lnTo>
                    <a:pt x="154145" y="161522"/>
                  </a:lnTo>
                  <a:lnTo>
                    <a:pt x="162968" y="156443"/>
                  </a:lnTo>
                  <a:lnTo>
                    <a:pt x="171791" y="161522"/>
                  </a:lnTo>
                  <a:lnTo>
                    <a:pt x="172792" y="161522"/>
                  </a:lnTo>
                  <a:lnTo>
                    <a:pt x="163487" y="156147"/>
                  </a:lnTo>
                  <a:lnTo>
                    <a:pt x="172792" y="150734"/>
                  </a:lnTo>
                  <a:lnTo>
                    <a:pt x="182134" y="156147"/>
                  </a:lnTo>
                  <a:lnTo>
                    <a:pt x="172792" y="161522"/>
                  </a:lnTo>
                  <a:lnTo>
                    <a:pt x="173830" y="161522"/>
                  </a:lnTo>
                  <a:lnTo>
                    <a:pt x="182653" y="156443"/>
                  </a:lnTo>
                  <a:lnTo>
                    <a:pt x="191476" y="161522"/>
                  </a:lnTo>
                  <a:lnTo>
                    <a:pt x="192477" y="161522"/>
                  </a:lnTo>
                  <a:lnTo>
                    <a:pt x="183135" y="156147"/>
                  </a:lnTo>
                  <a:lnTo>
                    <a:pt x="192477" y="150734"/>
                  </a:lnTo>
                  <a:lnTo>
                    <a:pt x="201819" y="156147"/>
                  </a:lnTo>
                  <a:lnTo>
                    <a:pt x="192477" y="161522"/>
                  </a:lnTo>
                  <a:lnTo>
                    <a:pt x="193478" y="161522"/>
                  </a:lnTo>
                  <a:lnTo>
                    <a:pt x="202301" y="156406"/>
                  </a:lnTo>
                  <a:lnTo>
                    <a:pt x="211124" y="161522"/>
                  </a:lnTo>
                  <a:lnTo>
                    <a:pt x="212162" y="161522"/>
                  </a:lnTo>
                  <a:lnTo>
                    <a:pt x="202820" y="156147"/>
                  </a:lnTo>
                  <a:lnTo>
                    <a:pt x="212162" y="150734"/>
                  </a:lnTo>
                  <a:lnTo>
                    <a:pt x="221467" y="156147"/>
                  </a:lnTo>
                  <a:lnTo>
                    <a:pt x="212162" y="161522"/>
                  </a:lnTo>
                  <a:lnTo>
                    <a:pt x="213163" y="161522"/>
                  </a:lnTo>
                  <a:lnTo>
                    <a:pt x="221986" y="156406"/>
                  </a:lnTo>
                  <a:lnTo>
                    <a:pt x="230809" y="161522"/>
                  </a:lnTo>
                  <a:lnTo>
                    <a:pt x="231810" y="161522"/>
                  </a:lnTo>
                  <a:lnTo>
                    <a:pt x="222505" y="156147"/>
                  </a:lnTo>
                  <a:lnTo>
                    <a:pt x="231810" y="150734"/>
                  </a:lnTo>
                  <a:lnTo>
                    <a:pt x="241153" y="156147"/>
                  </a:lnTo>
                  <a:lnTo>
                    <a:pt x="231810" y="161522"/>
                  </a:lnTo>
                  <a:lnTo>
                    <a:pt x="232848" y="161522"/>
                  </a:lnTo>
                  <a:lnTo>
                    <a:pt x="241672" y="156406"/>
                  </a:lnTo>
                  <a:lnTo>
                    <a:pt x="250495" y="161522"/>
                  </a:lnTo>
                  <a:lnTo>
                    <a:pt x="251496" y="161522"/>
                  </a:lnTo>
                  <a:lnTo>
                    <a:pt x="242153" y="156147"/>
                  </a:lnTo>
                  <a:lnTo>
                    <a:pt x="251496" y="150734"/>
                  </a:lnTo>
                  <a:lnTo>
                    <a:pt x="260838" y="156147"/>
                  </a:lnTo>
                  <a:lnTo>
                    <a:pt x="251496" y="161522"/>
                  </a:lnTo>
                  <a:lnTo>
                    <a:pt x="252534" y="161522"/>
                  </a:lnTo>
                  <a:lnTo>
                    <a:pt x="261357" y="156443"/>
                  </a:lnTo>
                  <a:lnTo>
                    <a:pt x="270180" y="161522"/>
                  </a:lnTo>
                  <a:lnTo>
                    <a:pt x="271181" y="161522"/>
                  </a:lnTo>
                  <a:lnTo>
                    <a:pt x="261839" y="156147"/>
                  </a:lnTo>
                  <a:lnTo>
                    <a:pt x="271181" y="150734"/>
                  </a:lnTo>
                  <a:lnTo>
                    <a:pt x="280523" y="156147"/>
                  </a:lnTo>
                  <a:lnTo>
                    <a:pt x="271181" y="161522"/>
                  </a:lnTo>
                  <a:lnTo>
                    <a:pt x="272182" y="161522"/>
                  </a:lnTo>
                  <a:lnTo>
                    <a:pt x="281005" y="156443"/>
                  </a:lnTo>
                  <a:lnTo>
                    <a:pt x="285750" y="159149"/>
                  </a:lnTo>
                  <a:lnTo>
                    <a:pt x="285750" y="158556"/>
                  </a:lnTo>
                  <a:lnTo>
                    <a:pt x="281524" y="156147"/>
                  </a:lnTo>
                  <a:lnTo>
                    <a:pt x="285750" y="153700"/>
                  </a:lnTo>
                  <a:lnTo>
                    <a:pt x="285750" y="153107"/>
                  </a:lnTo>
                  <a:lnTo>
                    <a:pt x="281005" y="155850"/>
                  </a:lnTo>
                  <a:lnTo>
                    <a:pt x="271700" y="150438"/>
                  </a:lnTo>
                  <a:lnTo>
                    <a:pt x="281005" y="145062"/>
                  </a:lnTo>
                  <a:lnTo>
                    <a:pt x="285750" y="147805"/>
                  </a:lnTo>
                  <a:lnTo>
                    <a:pt x="285750" y="147212"/>
                  </a:lnTo>
                  <a:lnTo>
                    <a:pt x="281524" y="144766"/>
                  </a:lnTo>
                  <a:lnTo>
                    <a:pt x="285750" y="142319"/>
                  </a:lnTo>
                  <a:lnTo>
                    <a:pt x="285750" y="141763"/>
                  </a:lnTo>
                  <a:lnTo>
                    <a:pt x="281005" y="144469"/>
                  </a:lnTo>
                  <a:lnTo>
                    <a:pt x="271700" y="139094"/>
                  </a:lnTo>
                  <a:lnTo>
                    <a:pt x="281005" y="133718"/>
                  </a:lnTo>
                  <a:lnTo>
                    <a:pt x="285750" y="136424"/>
                  </a:lnTo>
                  <a:lnTo>
                    <a:pt x="285750" y="135868"/>
                  </a:lnTo>
                  <a:lnTo>
                    <a:pt x="281524" y="133422"/>
                  </a:lnTo>
                  <a:lnTo>
                    <a:pt x="285750" y="130975"/>
                  </a:lnTo>
                  <a:lnTo>
                    <a:pt x="285750" y="130382"/>
                  </a:lnTo>
                  <a:lnTo>
                    <a:pt x="281005" y="133125"/>
                  </a:lnTo>
                  <a:lnTo>
                    <a:pt x="271700" y="127750"/>
                  </a:lnTo>
                  <a:lnTo>
                    <a:pt x="281005" y="122337"/>
                  </a:lnTo>
                  <a:lnTo>
                    <a:pt x="285750" y="125080"/>
                  </a:lnTo>
                  <a:lnTo>
                    <a:pt x="285750" y="124487"/>
                  </a:lnTo>
                  <a:lnTo>
                    <a:pt x="281524" y="122040"/>
                  </a:lnTo>
                  <a:lnTo>
                    <a:pt x="285750" y="119594"/>
                  </a:lnTo>
                  <a:lnTo>
                    <a:pt x="285750" y="119038"/>
                  </a:lnTo>
                  <a:lnTo>
                    <a:pt x="281005" y="121744"/>
                  </a:lnTo>
                  <a:lnTo>
                    <a:pt x="271700" y="116369"/>
                  </a:lnTo>
                  <a:lnTo>
                    <a:pt x="281005" y="110993"/>
                  </a:lnTo>
                  <a:lnTo>
                    <a:pt x="285750" y="113736"/>
                  </a:lnTo>
                  <a:lnTo>
                    <a:pt x="285750" y="113143"/>
                  </a:lnTo>
                  <a:lnTo>
                    <a:pt x="281524" y="110697"/>
                  </a:lnTo>
                  <a:lnTo>
                    <a:pt x="285750" y="108250"/>
                  </a:lnTo>
                  <a:lnTo>
                    <a:pt x="285750" y="107657"/>
                  </a:lnTo>
                  <a:lnTo>
                    <a:pt x="281005" y="110400"/>
                  </a:lnTo>
                  <a:lnTo>
                    <a:pt x="271700" y="105025"/>
                  </a:lnTo>
                  <a:lnTo>
                    <a:pt x="281005" y="99612"/>
                  </a:lnTo>
                  <a:lnTo>
                    <a:pt x="285750" y="102355"/>
                  </a:lnTo>
                  <a:lnTo>
                    <a:pt x="285750" y="101762"/>
                  </a:lnTo>
                  <a:lnTo>
                    <a:pt x="281524" y="99353"/>
                  </a:lnTo>
                  <a:lnTo>
                    <a:pt x="285750" y="96906"/>
                  </a:lnTo>
                  <a:lnTo>
                    <a:pt x="285750" y="96313"/>
                  </a:lnTo>
                  <a:lnTo>
                    <a:pt x="281005" y="99056"/>
                  </a:lnTo>
                  <a:lnTo>
                    <a:pt x="271700" y="93643"/>
                  </a:lnTo>
                  <a:lnTo>
                    <a:pt x="281005" y="88268"/>
                  </a:lnTo>
                  <a:lnTo>
                    <a:pt x="285750" y="91011"/>
                  </a:lnTo>
                  <a:lnTo>
                    <a:pt x="285750" y="90418"/>
                  </a:lnTo>
                  <a:lnTo>
                    <a:pt x="281524" y="87971"/>
                  </a:lnTo>
                  <a:lnTo>
                    <a:pt x="285750" y="85525"/>
                  </a:lnTo>
                  <a:lnTo>
                    <a:pt x="285750" y="84932"/>
                  </a:lnTo>
                  <a:lnTo>
                    <a:pt x="281005" y="87675"/>
                  </a:lnTo>
                  <a:lnTo>
                    <a:pt x="271700" y="82299"/>
                  </a:lnTo>
                  <a:lnTo>
                    <a:pt x="281005" y="76924"/>
                  </a:lnTo>
                  <a:lnTo>
                    <a:pt x="285750" y="79630"/>
                  </a:lnTo>
                  <a:lnTo>
                    <a:pt x="285750" y="79074"/>
                  </a:lnTo>
                  <a:lnTo>
                    <a:pt x="281524" y="76627"/>
                  </a:lnTo>
                  <a:lnTo>
                    <a:pt x="285750" y="74181"/>
                  </a:lnTo>
                  <a:lnTo>
                    <a:pt x="285750" y="73588"/>
                  </a:lnTo>
                  <a:lnTo>
                    <a:pt x="281005" y="76331"/>
                  </a:lnTo>
                  <a:lnTo>
                    <a:pt x="271700" y="70956"/>
                  </a:lnTo>
                  <a:lnTo>
                    <a:pt x="281005" y="65543"/>
                  </a:lnTo>
                  <a:lnTo>
                    <a:pt x="285750" y="68286"/>
                  </a:lnTo>
                  <a:lnTo>
                    <a:pt x="285750" y="67693"/>
                  </a:lnTo>
                  <a:lnTo>
                    <a:pt x="281524" y="65246"/>
                  </a:lnTo>
                  <a:lnTo>
                    <a:pt x="285750" y="62800"/>
                  </a:lnTo>
                  <a:lnTo>
                    <a:pt x="285750" y="62244"/>
                  </a:lnTo>
                  <a:lnTo>
                    <a:pt x="281005" y="64950"/>
                  </a:lnTo>
                  <a:lnTo>
                    <a:pt x="271700" y="59574"/>
                  </a:lnTo>
                  <a:lnTo>
                    <a:pt x="281005" y="54199"/>
                  </a:lnTo>
                  <a:lnTo>
                    <a:pt x="285750" y="56942"/>
                  </a:lnTo>
                  <a:lnTo>
                    <a:pt x="285750" y="56349"/>
                  </a:lnTo>
                  <a:lnTo>
                    <a:pt x="281524" y="53902"/>
                  </a:lnTo>
                  <a:lnTo>
                    <a:pt x="285750" y="51456"/>
                  </a:lnTo>
                  <a:lnTo>
                    <a:pt x="285750" y="50863"/>
                  </a:lnTo>
                  <a:lnTo>
                    <a:pt x="281005" y="53606"/>
                  </a:lnTo>
                  <a:lnTo>
                    <a:pt x="271700" y="48230"/>
                  </a:lnTo>
                  <a:lnTo>
                    <a:pt x="281005" y="42818"/>
                  </a:lnTo>
                  <a:lnTo>
                    <a:pt x="285750" y="45561"/>
                  </a:lnTo>
                  <a:lnTo>
                    <a:pt x="285750" y="44968"/>
                  </a:lnTo>
                  <a:lnTo>
                    <a:pt x="281524" y="42521"/>
                  </a:lnTo>
                  <a:lnTo>
                    <a:pt x="285750" y="40112"/>
                  </a:lnTo>
                  <a:lnTo>
                    <a:pt x="285750" y="39519"/>
                  </a:lnTo>
                  <a:lnTo>
                    <a:pt x="281005" y="42262"/>
                  </a:lnTo>
                  <a:lnTo>
                    <a:pt x="271700" y="36849"/>
                  </a:lnTo>
                  <a:lnTo>
                    <a:pt x="281005" y="31474"/>
                  </a:lnTo>
                  <a:lnTo>
                    <a:pt x="285750" y="34217"/>
                  </a:lnTo>
                  <a:lnTo>
                    <a:pt x="285750" y="33624"/>
                  </a:lnTo>
                  <a:lnTo>
                    <a:pt x="281524" y="31177"/>
                  </a:lnTo>
                  <a:lnTo>
                    <a:pt x="285750" y="28731"/>
                  </a:lnTo>
                  <a:lnTo>
                    <a:pt x="285750" y="28138"/>
                  </a:lnTo>
                  <a:lnTo>
                    <a:pt x="281005" y="30881"/>
                  </a:lnTo>
                  <a:lnTo>
                    <a:pt x="271700" y="25505"/>
                  </a:lnTo>
                  <a:lnTo>
                    <a:pt x="281005" y="20130"/>
                  </a:lnTo>
                  <a:lnTo>
                    <a:pt x="285750" y="22836"/>
                  </a:lnTo>
                  <a:lnTo>
                    <a:pt x="285750" y="22243"/>
                  </a:lnTo>
                  <a:lnTo>
                    <a:pt x="281524" y="19833"/>
                  </a:lnTo>
                  <a:lnTo>
                    <a:pt x="285750" y="17387"/>
                  </a:lnTo>
                  <a:lnTo>
                    <a:pt x="285750" y="16794"/>
                  </a:lnTo>
                  <a:lnTo>
                    <a:pt x="281005" y="19537"/>
                  </a:lnTo>
                  <a:lnTo>
                    <a:pt x="271700" y="14124"/>
                  </a:lnTo>
                  <a:lnTo>
                    <a:pt x="281005" y="8749"/>
                  </a:lnTo>
                  <a:lnTo>
                    <a:pt x="285750" y="11492"/>
                  </a:lnTo>
                  <a:lnTo>
                    <a:pt x="285750" y="10899"/>
                  </a:lnTo>
                  <a:lnTo>
                    <a:pt x="281524" y="8452"/>
                  </a:lnTo>
                  <a:lnTo>
                    <a:pt x="285750" y="6006"/>
                  </a:lnTo>
                  <a:lnTo>
                    <a:pt x="285750" y="5450"/>
                  </a:lnTo>
                  <a:lnTo>
                    <a:pt x="281005" y="8156"/>
                  </a:lnTo>
                  <a:lnTo>
                    <a:pt x="271700" y="2780"/>
                  </a:lnTo>
                  <a:lnTo>
                    <a:pt x="276482" y="0"/>
                  </a:lnTo>
                  <a:lnTo>
                    <a:pt x="275444" y="0"/>
                  </a:lnTo>
                  <a:lnTo>
                    <a:pt x="271181" y="2484"/>
                  </a:lnTo>
                  <a:lnTo>
                    <a:pt x="266880" y="0"/>
                  </a:lnTo>
                  <a:lnTo>
                    <a:pt x="265879" y="0"/>
                  </a:lnTo>
                  <a:lnTo>
                    <a:pt x="270662" y="2780"/>
                  </a:lnTo>
                  <a:lnTo>
                    <a:pt x="261357" y="8156"/>
                  </a:lnTo>
                  <a:lnTo>
                    <a:pt x="252015" y="2780"/>
                  </a:lnTo>
                  <a:lnTo>
                    <a:pt x="256797" y="0"/>
                  </a:lnTo>
                  <a:lnTo>
                    <a:pt x="255796" y="0"/>
                  </a:lnTo>
                  <a:lnTo>
                    <a:pt x="251496" y="2484"/>
                  </a:lnTo>
                  <a:lnTo>
                    <a:pt x="247232" y="0"/>
                  </a:lnTo>
                  <a:lnTo>
                    <a:pt x="246194" y="0"/>
                  </a:lnTo>
                  <a:lnTo>
                    <a:pt x="250977" y="2780"/>
                  </a:lnTo>
                  <a:lnTo>
                    <a:pt x="241672" y="8156"/>
                  </a:lnTo>
                  <a:lnTo>
                    <a:pt x="232329" y="2780"/>
                  </a:lnTo>
                  <a:lnTo>
                    <a:pt x="237112" y="0"/>
                  </a:lnTo>
                  <a:lnTo>
                    <a:pt x="236111" y="0"/>
                  </a:lnTo>
                  <a:lnTo>
                    <a:pt x="231810" y="2484"/>
                  </a:lnTo>
                  <a:lnTo>
                    <a:pt x="227547" y="0"/>
                  </a:lnTo>
                  <a:lnTo>
                    <a:pt x="226546" y="0"/>
                  </a:lnTo>
                  <a:lnTo>
                    <a:pt x="231328" y="2780"/>
                  </a:lnTo>
                  <a:lnTo>
                    <a:pt x="221986" y="8156"/>
                  </a:lnTo>
                  <a:lnTo>
                    <a:pt x="212644" y="2780"/>
                  </a:lnTo>
                  <a:lnTo>
                    <a:pt x="217464" y="0"/>
                  </a:lnTo>
                  <a:lnTo>
                    <a:pt x="216426" y="0"/>
                  </a:lnTo>
                  <a:lnTo>
                    <a:pt x="212162" y="2484"/>
                  </a:lnTo>
                  <a:lnTo>
                    <a:pt x="207862" y="0"/>
                  </a:lnTo>
                  <a:lnTo>
                    <a:pt x="206861" y="0"/>
                  </a:lnTo>
                  <a:lnTo>
                    <a:pt x="211643" y="2780"/>
                  </a:lnTo>
                  <a:lnTo>
                    <a:pt x="202301" y="8156"/>
                  </a:lnTo>
                  <a:lnTo>
                    <a:pt x="192996" y="2780"/>
                  </a:lnTo>
                  <a:lnTo>
                    <a:pt x="197778" y="0"/>
                  </a:lnTo>
                  <a:lnTo>
                    <a:pt x="196740" y="0"/>
                  </a:lnTo>
                  <a:lnTo>
                    <a:pt x="192477" y="2484"/>
                  </a:lnTo>
                  <a:lnTo>
                    <a:pt x="188177" y="0"/>
                  </a:lnTo>
                  <a:lnTo>
                    <a:pt x="187176" y="0"/>
                  </a:lnTo>
                  <a:lnTo>
                    <a:pt x="191958" y="2780"/>
                  </a:lnTo>
                  <a:lnTo>
                    <a:pt x="182653" y="8156"/>
                  </a:lnTo>
                  <a:lnTo>
                    <a:pt x="173311" y="2780"/>
                  </a:lnTo>
                  <a:lnTo>
                    <a:pt x="178093" y="0"/>
                  </a:lnTo>
                  <a:lnTo>
                    <a:pt x="177092" y="0"/>
                  </a:lnTo>
                  <a:lnTo>
                    <a:pt x="172792" y="2484"/>
                  </a:lnTo>
                  <a:lnTo>
                    <a:pt x="168529" y="0"/>
                  </a:lnTo>
                  <a:lnTo>
                    <a:pt x="167491" y="0"/>
                  </a:lnTo>
                  <a:lnTo>
                    <a:pt x="172310" y="2780"/>
                  </a:lnTo>
                  <a:lnTo>
                    <a:pt x="162968" y="8156"/>
                  </a:lnTo>
                  <a:lnTo>
                    <a:pt x="153626" y="2780"/>
                  </a:lnTo>
                  <a:lnTo>
                    <a:pt x="158408" y="0"/>
                  </a:lnTo>
                  <a:lnTo>
                    <a:pt x="157407" y="0"/>
                  </a:lnTo>
                  <a:lnTo>
                    <a:pt x="153144" y="2484"/>
                  </a:lnTo>
                  <a:lnTo>
                    <a:pt x="148844" y="0"/>
                  </a:lnTo>
                  <a:lnTo>
                    <a:pt x="147843" y="0"/>
                  </a:lnTo>
                  <a:lnTo>
                    <a:pt x="152625" y="2780"/>
                  </a:lnTo>
                  <a:lnTo>
                    <a:pt x="143283" y="8156"/>
                  </a:lnTo>
                  <a:lnTo>
                    <a:pt x="133978" y="2780"/>
                  </a:lnTo>
                  <a:lnTo>
                    <a:pt x="138760" y="0"/>
                  </a:lnTo>
                  <a:lnTo>
                    <a:pt x="137722" y="0"/>
                  </a:lnTo>
                  <a:lnTo>
                    <a:pt x="133459" y="2484"/>
                  </a:lnTo>
                  <a:lnTo>
                    <a:pt x="129158" y="0"/>
                  </a:lnTo>
                  <a:lnTo>
                    <a:pt x="128157" y="0"/>
                  </a:lnTo>
                  <a:lnTo>
                    <a:pt x="132940" y="2780"/>
                  </a:lnTo>
                  <a:lnTo>
                    <a:pt x="123598" y="8156"/>
                  </a:lnTo>
                  <a:lnTo>
                    <a:pt x="114293" y="2780"/>
                  </a:lnTo>
                  <a:lnTo>
                    <a:pt x="119075" y="0"/>
                  </a:lnTo>
                  <a:lnTo>
                    <a:pt x="118074" y="0"/>
                  </a:lnTo>
                  <a:lnTo>
                    <a:pt x="113774" y="2484"/>
                  </a:lnTo>
                  <a:lnTo>
                    <a:pt x="109510" y="0"/>
                  </a:lnTo>
                  <a:lnTo>
                    <a:pt x="108472" y="0"/>
                  </a:lnTo>
                  <a:lnTo>
                    <a:pt x="113255" y="2780"/>
                  </a:lnTo>
                  <a:lnTo>
                    <a:pt x="103950" y="8156"/>
                  </a:lnTo>
                  <a:lnTo>
                    <a:pt x="94607" y="2780"/>
                  </a:lnTo>
                  <a:lnTo>
                    <a:pt x="99390" y="0"/>
                  </a:lnTo>
                  <a:lnTo>
                    <a:pt x="98389" y="0"/>
                  </a:lnTo>
                  <a:lnTo>
                    <a:pt x="94088" y="2484"/>
                  </a:lnTo>
                  <a:lnTo>
                    <a:pt x="89825" y="0"/>
                  </a:lnTo>
                  <a:lnTo>
                    <a:pt x="88787" y="0"/>
                  </a:lnTo>
                  <a:lnTo>
                    <a:pt x="93606" y="2780"/>
                  </a:lnTo>
                  <a:lnTo>
                    <a:pt x="84264" y="8156"/>
                  </a:lnTo>
                  <a:lnTo>
                    <a:pt x="74922" y="2780"/>
                  </a:lnTo>
                  <a:lnTo>
                    <a:pt x="79742" y="0"/>
                  </a:lnTo>
                  <a:lnTo>
                    <a:pt x="78704" y="0"/>
                  </a:lnTo>
                  <a:lnTo>
                    <a:pt x="74440" y="2484"/>
                  </a:lnTo>
                  <a:lnTo>
                    <a:pt x="70140" y="0"/>
                  </a:lnTo>
                  <a:lnTo>
                    <a:pt x="69139" y="0"/>
                  </a:lnTo>
                  <a:lnTo>
                    <a:pt x="73921" y="2780"/>
                  </a:lnTo>
                  <a:lnTo>
                    <a:pt x="64579" y="8156"/>
                  </a:lnTo>
                  <a:lnTo>
                    <a:pt x="55274" y="2780"/>
                  </a:lnTo>
                  <a:lnTo>
                    <a:pt x="60056" y="0"/>
                  </a:lnTo>
                  <a:lnTo>
                    <a:pt x="59018" y="0"/>
                  </a:lnTo>
                  <a:lnTo>
                    <a:pt x="54755" y="2484"/>
                  </a:lnTo>
                  <a:lnTo>
                    <a:pt x="50455" y="0"/>
                  </a:lnTo>
                  <a:lnTo>
                    <a:pt x="49454" y="0"/>
                  </a:lnTo>
                  <a:lnTo>
                    <a:pt x="54236" y="2780"/>
                  </a:lnTo>
                  <a:lnTo>
                    <a:pt x="44931" y="8156"/>
                  </a:lnTo>
                  <a:lnTo>
                    <a:pt x="35589" y="2780"/>
                  </a:lnTo>
                  <a:lnTo>
                    <a:pt x="40371" y="0"/>
                  </a:lnTo>
                  <a:lnTo>
                    <a:pt x="39370" y="0"/>
                  </a:lnTo>
                  <a:lnTo>
                    <a:pt x="35070" y="2484"/>
                  </a:lnTo>
                  <a:lnTo>
                    <a:pt x="30807" y="0"/>
                  </a:lnTo>
                  <a:lnTo>
                    <a:pt x="29769" y="0"/>
                  </a:lnTo>
                  <a:lnTo>
                    <a:pt x="34551" y="2780"/>
                  </a:lnTo>
                  <a:lnTo>
                    <a:pt x="25246" y="8156"/>
                  </a:lnTo>
                  <a:lnTo>
                    <a:pt x="15904" y="2780"/>
                  </a:lnTo>
                  <a:lnTo>
                    <a:pt x="20686" y="0"/>
                  </a:lnTo>
                  <a:lnTo>
                    <a:pt x="19685" y="0"/>
                  </a:lnTo>
                  <a:lnTo>
                    <a:pt x="15385" y="2484"/>
                  </a:lnTo>
                  <a:lnTo>
                    <a:pt x="11122" y="0"/>
                  </a:lnTo>
                  <a:close/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4"/>
            <p:cNvSpPr/>
            <p:nvPr/>
          </p:nvSpPr>
          <p:spPr>
            <a:xfrm>
              <a:off x="6784075" y="460682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4"/>
            <p:cNvSpPr/>
            <p:nvPr/>
          </p:nvSpPr>
          <p:spPr>
            <a:xfrm>
              <a:off x="4325275" y="4606825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4"/>
            <p:cNvSpPr/>
            <p:nvPr/>
          </p:nvSpPr>
          <p:spPr>
            <a:xfrm>
              <a:off x="3341025" y="460682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4"/>
            <p:cNvSpPr/>
            <p:nvPr/>
          </p:nvSpPr>
          <p:spPr>
            <a:xfrm>
              <a:off x="3833150" y="460682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4"/>
            <p:cNvSpPr/>
            <p:nvPr/>
          </p:nvSpPr>
          <p:spPr>
            <a:xfrm>
              <a:off x="390100" y="460682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4"/>
            <p:cNvSpPr/>
            <p:nvPr/>
          </p:nvSpPr>
          <p:spPr>
            <a:xfrm>
              <a:off x="6291950" y="460682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4"/>
            <p:cNvSpPr/>
            <p:nvPr/>
          </p:nvSpPr>
          <p:spPr>
            <a:xfrm>
              <a:off x="4816500" y="460682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84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4"/>
            <p:cNvSpPr/>
            <p:nvPr/>
          </p:nvSpPr>
          <p:spPr>
            <a:xfrm>
              <a:off x="5308625" y="460682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47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4"/>
            <p:cNvSpPr/>
            <p:nvPr/>
          </p:nvSpPr>
          <p:spPr>
            <a:xfrm>
              <a:off x="5800750" y="460682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3"/>
                  </a:lnTo>
                  <a:lnTo>
                    <a:pt x="9305" y="0"/>
                  </a:lnTo>
                  <a:lnTo>
                    <a:pt x="18648" y="5413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4"/>
            <p:cNvSpPr/>
            <p:nvPr/>
          </p:nvSpPr>
          <p:spPr>
            <a:xfrm>
              <a:off x="882225" y="4606825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4"/>
            <p:cNvSpPr/>
            <p:nvPr/>
          </p:nvSpPr>
          <p:spPr>
            <a:xfrm>
              <a:off x="1373450" y="460682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84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4"/>
            <p:cNvSpPr/>
            <p:nvPr/>
          </p:nvSpPr>
          <p:spPr>
            <a:xfrm>
              <a:off x="1865575" y="460682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47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4"/>
            <p:cNvSpPr/>
            <p:nvPr/>
          </p:nvSpPr>
          <p:spPr>
            <a:xfrm>
              <a:off x="2357700" y="460682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3"/>
                  </a:lnTo>
                  <a:lnTo>
                    <a:pt x="9305" y="0"/>
                  </a:lnTo>
                  <a:lnTo>
                    <a:pt x="18648" y="5413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4"/>
            <p:cNvSpPr/>
            <p:nvPr/>
          </p:nvSpPr>
          <p:spPr>
            <a:xfrm>
              <a:off x="2848900" y="460682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4"/>
            <p:cNvSpPr/>
            <p:nvPr/>
          </p:nvSpPr>
          <p:spPr>
            <a:xfrm>
              <a:off x="3587550" y="446502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8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4"/>
            <p:cNvSpPr/>
            <p:nvPr/>
          </p:nvSpPr>
          <p:spPr>
            <a:xfrm>
              <a:off x="4078750" y="4465025"/>
              <a:ext cx="467150" cy="269725"/>
            </a:xfrm>
            <a:custGeom>
              <a:avLst/>
              <a:gdLst/>
              <a:ahLst/>
              <a:cxnLst/>
              <a:rect l="l" t="t" r="r" b="b"/>
              <a:pathLst>
                <a:path w="18686" h="10789" fill="none" extrusionOk="0">
                  <a:moveTo>
                    <a:pt x="9343" y="10788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4"/>
            <p:cNvSpPr/>
            <p:nvPr/>
          </p:nvSpPr>
          <p:spPr>
            <a:xfrm>
              <a:off x="6538475" y="446502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8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4"/>
            <p:cNvSpPr/>
            <p:nvPr/>
          </p:nvSpPr>
          <p:spPr>
            <a:xfrm>
              <a:off x="4570900" y="446502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8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47" y="5376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4"/>
            <p:cNvSpPr/>
            <p:nvPr/>
          </p:nvSpPr>
          <p:spPr>
            <a:xfrm>
              <a:off x="5063025" y="446502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8"/>
                  </a:moveTo>
                  <a:lnTo>
                    <a:pt x="0" y="5376"/>
                  </a:lnTo>
                  <a:lnTo>
                    <a:pt x="9305" y="0"/>
                  </a:lnTo>
                  <a:lnTo>
                    <a:pt x="18647" y="5376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4"/>
            <p:cNvSpPr/>
            <p:nvPr/>
          </p:nvSpPr>
          <p:spPr>
            <a:xfrm>
              <a:off x="5554225" y="446502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8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84" y="5376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4"/>
            <p:cNvSpPr/>
            <p:nvPr/>
          </p:nvSpPr>
          <p:spPr>
            <a:xfrm>
              <a:off x="6046350" y="446502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8"/>
                  </a:moveTo>
                  <a:lnTo>
                    <a:pt x="0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4"/>
            <p:cNvSpPr/>
            <p:nvPr/>
          </p:nvSpPr>
          <p:spPr>
            <a:xfrm>
              <a:off x="2603300" y="446502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8"/>
                  </a:moveTo>
                  <a:lnTo>
                    <a:pt x="0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4"/>
            <p:cNvSpPr/>
            <p:nvPr/>
          </p:nvSpPr>
          <p:spPr>
            <a:xfrm>
              <a:off x="3095425" y="446502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8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4"/>
            <p:cNvSpPr/>
            <p:nvPr/>
          </p:nvSpPr>
          <p:spPr>
            <a:xfrm>
              <a:off x="635700" y="4465025"/>
              <a:ext cx="467150" cy="269725"/>
            </a:xfrm>
            <a:custGeom>
              <a:avLst/>
              <a:gdLst/>
              <a:ahLst/>
              <a:cxnLst/>
              <a:rect l="l" t="t" r="r" b="b"/>
              <a:pathLst>
                <a:path w="18686" h="10789" fill="none" extrusionOk="0">
                  <a:moveTo>
                    <a:pt x="9343" y="10788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4"/>
            <p:cNvSpPr/>
            <p:nvPr/>
          </p:nvSpPr>
          <p:spPr>
            <a:xfrm>
              <a:off x="1127850" y="446502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8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47" y="5376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4"/>
            <p:cNvSpPr/>
            <p:nvPr/>
          </p:nvSpPr>
          <p:spPr>
            <a:xfrm>
              <a:off x="1619975" y="446502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8"/>
                  </a:moveTo>
                  <a:lnTo>
                    <a:pt x="0" y="5376"/>
                  </a:lnTo>
                  <a:lnTo>
                    <a:pt x="9305" y="0"/>
                  </a:lnTo>
                  <a:lnTo>
                    <a:pt x="18647" y="5376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4"/>
            <p:cNvSpPr/>
            <p:nvPr/>
          </p:nvSpPr>
          <p:spPr>
            <a:xfrm>
              <a:off x="2111175" y="446502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8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84" y="5376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4"/>
            <p:cNvSpPr/>
            <p:nvPr/>
          </p:nvSpPr>
          <p:spPr>
            <a:xfrm>
              <a:off x="3833150" y="43232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4"/>
            <p:cNvSpPr/>
            <p:nvPr/>
          </p:nvSpPr>
          <p:spPr>
            <a:xfrm>
              <a:off x="5308625" y="43232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47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4"/>
            <p:cNvSpPr/>
            <p:nvPr/>
          </p:nvSpPr>
          <p:spPr>
            <a:xfrm>
              <a:off x="5800750" y="43232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6"/>
                  </a:lnTo>
                  <a:lnTo>
                    <a:pt x="9305" y="0"/>
                  </a:lnTo>
                  <a:lnTo>
                    <a:pt x="18648" y="5376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4"/>
            <p:cNvSpPr/>
            <p:nvPr/>
          </p:nvSpPr>
          <p:spPr>
            <a:xfrm>
              <a:off x="6291950" y="43232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0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4"/>
            <p:cNvSpPr/>
            <p:nvPr/>
          </p:nvSpPr>
          <p:spPr>
            <a:xfrm>
              <a:off x="2848900" y="43232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0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4"/>
            <p:cNvSpPr/>
            <p:nvPr/>
          </p:nvSpPr>
          <p:spPr>
            <a:xfrm>
              <a:off x="3341025" y="43232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4"/>
            <p:cNvSpPr/>
            <p:nvPr/>
          </p:nvSpPr>
          <p:spPr>
            <a:xfrm>
              <a:off x="4325275" y="4323225"/>
              <a:ext cx="466225" cy="268775"/>
            </a:xfrm>
            <a:custGeom>
              <a:avLst/>
              <a:gdLst/>
              <a:ahLst/>
              <a:cxnLst/>
              <a:rect l="l" t="t" r="r" b="b"/>
              <a:pathLst>
                <a:path w="18649" h="10751" fill="none" extrusionOk="0">
                  <a:moveTo>
                    <a:pt x="9306" y="10751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4"/>
            <p:cNvSpPr/>
            <p:nvPr/>
          </p:nvSpPr>
          <p:spPr>
            <a:xfrm>
              <a:off x="4816500" y="43232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84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4"/>
            <p:cNvSpPr/>
            <p:nvPr/>
          </p:nvSpPr>
          <p:spPr>
            <a:xfrm>
              <a:off x="6784075" y="43232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4"/>
            <p:cNvSpPr/>
            <p:nvPr/>
          </p:nvSpPr>
          <p:spPr>
            <a:xfrm>
              <a:off x="1373450" y="43232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84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4"/>
            <p:cNvSpPr/>
            <p:nvPr/>
          </p:nvSpPr>
          <p:spPr>
            <a:xfrm>
              <a:off x="1865575" y="43232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47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4"/>
            <p:cNvSpPr/>
            <p:nvPr/>
          </p:nvSpPr>
          <p:spPr>
            <a:xfrm>
              <a:off x="2357700" y="43232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6"/>
                  </a:lnTo>
                  <a:lnTo>
                    <a:pt x="9305" y="0"/>
                  </a:lnTo>
                  <a:lnTo>
                    <a:pt x="18648" y="5376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4"/>
            <p:cNvSpPr/>
            <p:nvPr/>
          </p:nvSpPr>
          <p:spPr>
            <a:xfrm>
              <a:off x="882225" y="4323225"/>
              <a:ext cx="466225" cy="268775"/>
            </a:xfrm>
            <a:custGeom>
              <a:avLst/>
              <a:gdLst/>
              <a:ahLst/>
              <a:cxnLst/>
              <a:rect l="l" t="t" r="r" b="b"/>
              <a:pathLst>
                <a:path w="18649" h="10751" fill="none" extrusionOk="0">
                  <a:moveTo>
                    <a:pt x="9306" y="10751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4"/>
            <p:cNvSpPr/>
            <p:nvPr/>
          </p:nvSpPr>
          <p:spPr>
            <a:xfrm>
              <a:off x="390100" y="43232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4"/>
            <p:cNvSpPr/>
            <p:nvPr/>
          </p:nvSpPr>
          <p:spPr>
            <a:xfrm>
              <a:off x="5554225" y="41814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84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4"/>
            <p:cNvSpPr/>
            <p:nvPr/>
          </p:nvSpPr>
          <p:spPr>
            <a:xfrm>
              <a:off x="6046350" y="41814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0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4"/>
            <p:cNvSpPr/>
            <p:nvPr/>
          </p:nvSpPr>
          <p:spPr>
            <a:xfrm>
              <a:off x="3095425" y="41814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4"/>
            <p:cNvSpPr/>
            <p:nvPr/>
          </p:nvSpPr>
          <p:spPr>
            <a:xfrm>
              <a:off x="3587550" y="41814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4"/>
            <p:cNvSpPr/>
            <p:nvPr/>
          </p:nvSpPr>
          <p:spPr>
            <a:xfrm>
              <a:off x="4078750" y="4181425"/>
              <a:ext cx="467150" cy="268775"/>
            </a:xfrm>
            <a:custGeom>
              <a:avLst/>
              <a:gdLst/>
              <a:ahLst/>
              <a:cxnLst/>
              <a:rect l="l" t="t" r="r" b="b"/>
              <a:pathLst>
                <a:path w="18686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4"/>
            <p:cNvSpPr/>
            <p:nvPr/>
          </p:nvSpPr>
          <p:spPr>
            <a:xfrm>
              <a:off x="4570900" y="41814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47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4"/>
            <p:cNvSpPr/>
            <p:nvPr/>
          </p:nvSpPr>
          <p:spPr>
            <a:xfrm>
              <a:off x="5063025" y="41814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6"/>
                  </a:lnTo>
                  <a:lnTo>
                    <a:pt x="9305" y="0"/>
                  </a:lnTo>
                  <a:lnTo>
                    <a:pt x="18647" y="5376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4"/>
            <p:cNvSpPr/>
            <p:nvPr/>
          </p:nvSpPr>
          <p:spPr>
            <a:xfrm>
              <a:off x="6538475" y="41814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4"/>
            <p:cNvSpPr/>
            <p:nvPr/>
          </p:nvSpPr>
          <p:spPr>
            <a:xfrm>
              <a:off x="1127850" y="41814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47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4"/>
            <p:cNvSpPr/>
            <p:nvPr/>
          </p:nvSpPr>
          <p:spPr>
            <a:xfrm>
              <a:off x="1619975" y="41814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6"/>
                  </a:lnTo>
                  <a:lnTo>
                    <a:pt x="9305" y="0"/>
                  </a:lnTo>
                  <a:lnTo>
                    <a:pt x="18647" y="5376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4"/>
            <p:cNvSpPr/>
            <p:nvPr/>
          </p:nvSpPr>
          <p:spPr>
            <a:xfrm>
              <a:off x="2111175" y="41814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84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4"/>
            <p:cNvSpPr/>
            <p:nvPr/>
          </p:nvSpPr>
          <p:spPr>
            <a:xfrm>
              <a:off x="2603300" y="41814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0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4"/>
            <p:cNvSpPr/>
            <p:nvPr/>
          </p:nvSpPr>
          <p:spPr>
            <a:xfrm>
              <a:off x="635700" y="4181425"/>
              <a:ext cx="467150" cy="268775"/>
            </a:xfrm>
            <a:custGeom>
              <a:avLst/>
              <a:gdLst/>
              <a:ahLst/>
              <a:cxnLst/>
              <a:rect l="l" t="t" r="r" b="b"/>
              <a:pathLst>
                <a:path w="18686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4"/>
            <p:cNvSpPr/>
            <p:nvPr/>
          </p:nvSpPr>
          <p:spPr>
            <a:xfrm>
              <a:off x="3341025" y="40387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4"/>
            <p:cNvSpPr/>
            <p:nvPr/>
          </p:nvSpPr>
          <p:spPr>
            <a:xfrm>
              <a:off x="4325275" y="4038700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4"/>
            <p:cNvSpPr/>
            <p:nvPr/>
          </p:nvSpPr>
          <p:spPr>
            <a:xfrm>
              <a:off x="4816500" y="40387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84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4"/>
            <p:cNvSpPr/>
            <p:nvPr/>
          </p:nvSpPr>
          <p:spPr>
            <a:xfrm>
              <a:off x="5308625" y="40387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47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4"/>
            <p:cNvSpPr/>
            <p:nvPr/>
          </p:nvSpPr>
          <p:spPr>
            <a:xfrm>
              <a:off x="5800750" y="40387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3"/>
                  </a:lnTo>
                  <a:lnTo>
                    <a:pt x="9305" y="0"/>
                  </a:lnTo>
                  <a:lnTo>
                    <a:pt x="18648" y="5413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4"/>
            <p:cNvSpPr/>
            <p:nvPr/>
          </p:nvSpPr>
          <p:spPr>
            <a:xfrm>
              <a:off x="6291950" y="40387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4"/>
            <p:cNvSpPr/>
            <p:nvPr/>
          </p:nvSpPr>
          <p:spPr>
            <a:xfrm>
              <a:off x="6784075" y="40387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4"/>
            <p:cNvSpPr/>
            <p:nvPr/>
          </p:nvSpPr>
          <p:spPr>
            <a:xfrm>
              <a:off x="1865575" y="40387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47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4"/>
            <p:cNvSpPr/>
            <p:nvPr/>
          </p:nvSpPr>
          <p:spPr>
            <a:xfrm>
              <a:off x="2357700" y="40387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3"/>
                  </a:lnTo>
                  <a:lnTo>
                    <a:pt x="9305" y="0"/>
                  </a:lnTo>
                  <a:lnTo>
                    <a:pt x="18648" y="5413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4"/>
            <p:cNvSpPr/>
            <p:nvPr/>
          </p:nvSpPr>
          <p:spPr>
            <a:xfrm>
              <a:off x="2848900" y="40387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4"/>
            <p:cNvSpPr/>
            <p:nvPr/>
          </p:nvSpPr>
          <p:spPr>
            <a:xfrm>
              <a:off x="882225" y="4038700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4"/>
            <p:cNvSpPr/>
            <p:nvPr/>
          </p:nvSpPr>
          <p:spPr>
            <a:xfrm>
              <a:off x="1373450" y="40387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84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4"/>
            <p:cNvSpPr/>
            <p:nvPr/>
          </p:nvSpPr>
          <p:spPr>
            <a:xfrm>
              <a:off x="3833150" y="40387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4"/>
            <p:cNvSpPr/>
            <p:nvPr/>
          </p:nvSpPr>
          <p:spPr>
            <a:xfrm>
              <a:off x="390100" y="40387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4"/>
            <p:cNvSpPr/>
            <p:nvPr/>
          </p:nvSpPr>
          <p:spPr>
            <a:xfrm>
              <a:off x="4570900" y="38969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47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4"/>
            <p:cNvSpPr/>
            <p:nvPr/>
          </p:nvSpPr>
          <p:spPr>
            <a:xfrm>
              <a:off x="5063025" y="38969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3"/>
                  </a:lnTo>
                  <a:lnTo>
                    <a:pt x="9305" y="0"/>
                  </a:lnTo>
                  <a:lnTo>
                    <a:pt x="18647" y="5413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4"/>
            <p:cNvSpPr/>
            <p:nvPr/>
          </p:nvSpPr>
          <p:spPr>
            <a:xfrm>
              <a:off x="5554225" y="38969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84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4"/>
            <p:cNvSpPr/>
            <p:nvPr/>
          </p:nvSpPr>
          <p:spPr>
            <a:xfrm>
              <a:off x="1619975" y="38969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3"/>
                  </a:lnTo>
                  <a:lnTo>
                    <a:pt x="9305" y="0"/>
                  </a:lnTo>
                  <a:lnTo>
                    <a:pt x="18647" y="5413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4"/>
            <p:cNvSpPr/>
            <p:nvPr/>
          </p:nvSpPr>
          <p:spPr>
            <a:xfrm>
              <a:off x="2111175" y="38969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84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4"/>
            <p:cNvSpPr/>
            <p:nvPr/>
          </p:nvSpPr>
          <p:spPr>
            <a:xfrm>
              <a:off x="2603300" y="38969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0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4"/>
            <p:cNvSpPr/>
            <p:nvPr/>
          </p:nvSpPr>
          <p:spPr>
            <a:xfrm>
              <a:off x="3095425" y="38969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4"/>
            <p:cNvSpPr/>
            <p:nvPr/>
          </p:nvSpPr>
          <p:spPr>
            <a:xfrm>
              <a:off x="6046350" y="38969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0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4"/>
            <p:cNvSpPr/>
            <p:nvPr/>
          </p:nvSpPr>
          <p:spPr>
            <a:xfrm>
              <a:off x="6538475" y="38969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4"/>
            <p:cNvSpPr/>
            <p:nvPr/>
          </p:nvSpPr>
          <p:spPr>
            <a:xfrm>
              <a:off x="1127850" y="38969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47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4"/>
            <p:cNvSpPr/>
            <p:nvPr/>
          </p:nvSpPr>
          <p:spPr>
            <a:xfrm>
              <a:off x="4078750" y="3896900"/>
              <a:ext cx="467150" cy="269700"/>
            </a:xfrm>
            <a:custGeom>
              <a:avLst/>
              <a:gdLst/>
              <a:ahLst/>
              <a:cxnLst/>
              <a:rect l="l" t="t" r="r" b="b"/>
              <a:pathLst>
                <a:path w="18686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4"/>
            <p:cNvSpPr/>
            <p:nvPr/>
          </p:nvSpPr>
          <p:spPr>
            <a:xfrm>
              <a:off x="635700" y="3896900"/>
              <a:ext cx="467150" cy="269700"/>
            </a:xfrm>
            <a:custGeom>
              <a:avLst/>
              <a:gdLst/>
              <a:ahLst/>
              <a:cxnLst/>
              <a:rect l="l" t="t" r="r" b="b"/>
              <a:pathLst>
                <a:path w="18686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4"/>
            <p:cNvSpPr/>
            <p:nvPr/>
          </p:nvSpPr>
          <p:spPr>
            <a:xfrm>
              <a:off x="3587550" y="38969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4"/>
            <p:cNvSpPr/>
            <p:nvPr/>
          </p:nvSpPr>
          <p:spPr>
            <a:xfrm>
              <a:off x="4816500" y="37551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4"/>
            <p:cNvSpPr/>
            <p:nvPr/>
          </p:nvSpPr>
          <p:spPr>
            <a:xfrm>
              <a:off x="5308625" y="37551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4"/>
            <p:cNvSpPr/>
            <p:nvPr/>
          </p:nvSpPr>
          <p:spPr>
            <a:xfrm>
              <a:off x="2357700" y="37551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8" y="5375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4"/>
            <p:cNvSpPr/>
            <p:nvPr/>
          </p:nvSpPr>
          <p:spPr>
            <a:xfrm>
              <a:off x="2848900" y="37551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4"/>
            <p:cNvSpPr/>
            <p:nvPr/>
          </p:nvSpPr>
          <p:spPr>
            <a:xfrm>
              <a:off x="5800750" y="37551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8" y="5375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4"/>
            <p:cNvSpPr/>
            <p:nvPr/>
          </p:nvSpPr>
          <p:spPr>
            <a:xfrm>
              <a:off x="6291950" y="37551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4"/>
            <p:cNvSpPr/>
            <p:nvPr/>
          </p:nvSpPr>
          <p:spPr>
            <a:xfrm>
              <a:off x="6784075" y="37551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4"/>
            <p:cNvSpPr/>
            <p:nvPr/>
          </p:nvSpPr>
          <p:spPr>
            <a:xfrm>
              <a:off x="1865575" y="37551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4"/>
            <p:cNvSpPr/>
            <p:nvPr/>
          </p:nvSpPr>
          <p:spPr>
            <a:xfrm>
              <a:off x="390100" y="37551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4"/>
            <p:cNvSpPr/>
            <p:nvPr/>
          </p:nvSpPr>
          <p:spPr>
            <a:xfrm>
              <a:off x="882225" y="3755100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4"/>
            <p:cNvSpPr/>
            <p:nvPr/>
          </p:nvSpPr>
          <p:spPr>
            <a:xfrm>
              <a:off x="1373450" y="37551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4"/>
            <p:cNvSpPr/>
            <p:nvPr/>
          </p:nvSpPr>
          <p:spPr>
            <a:xfrm>
              <a:off x="3341025" y="37551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4"/>
            <p:cNvSpPr/>
            <p:nvPr/>
          </p:nvSpPr>
          <p:spPr>
            <a:xfrm>
              <a:off x="3833150" y="37551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4"/>
            <p:cNvSpPr/>
            <p:nvPr/>
          </p:nvSpPr>
          <p:spPr>
            <a:xfrm>
              <a:off x="4325275" y="3755100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4"/>
            <p:cNvSpPr/>
            <p:nvPr/>
          </p:nvSpPr>
          <p:spPr>
            <a:xfrm>
              <a:off x="2603300" y="36133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0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4"/>
            <p:cNvSpPr/>
            <p:nvPr/>
          </p:nvSpPr>
          <p:spPr>
            <a:xfrm>
              <a:off x="5063025" y="36133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6"/>
                  </a:lnTo>
                  <a:lnTo>
                    <a:pt x="9305" y="0"/>
                  </a:lnTo>
                  <a:lnTo>
                    <a:pt x="18647" y="5376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4"/>
            <p:cNvSpPr/>
            <p:nvPr/>
          </p:nvSpPr>
          <p:spPr>
            <a:xfrm>
              <a:off x="5554225" y="361330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84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4"/>
            <p:cNvSpPr/>
            <p:nvPr/>
          </p:nvSpPr>
          <p:spPr>
            <a:xfrm>
              <a:off x="6046350" y="36133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0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4"/>
            <p:cNvSpPr/>
            <p:nvPr/>
          </p:nvSpPr>
          <p:spPr>
            <a:xfrm>
              <a:off x="6538475" y="36133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4"/>
            <p:cNvSpPr/>
            <p:nvPr/>
          </p:nvSpPr>
          <p:spPr>
            <a:xfrm>
              <a:off x="2111175" y="361330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84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4"/>
            <p:cNvSpPr/>
            <p:nvPr/>
          </p:nvSpPr>
          <p:spPr>
            <a:xfrm>
              <a:off x="635700" y="3613300"/>
              <a:ext cx="467150" cy="268775"/>
            </a:xfrm>
            <a:custGeom>
              <a:avLst/>
              <a:gdLst/>
              <a:ahLst/>
              <a:cxnLst/>
              <a:rect l="l" t="t" r="r" b="b"/>
              <a:pathLst>
                <a:path w="18686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4"/>
            <p:cNvSpPr/>
            <p:nvPr/>
          </p:nvSpPr>
          <p:spPr>
            <a:xfrm>
              <a:off x="1127850" y="36133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47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4"/>
            <p:cNvSpPr/>
            <p:nvPr/>
          </p:nvSpPr>
          <p:spPr>
            <a:xfrm>
              <a:off x="1619975" y="36133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6"/>
                  </a:lnTo>
                  <a:lnTo>
                    <a:pt x="9305" y="0"/>
                  </a:lnTo>
                  <a:lnTo>
                    <a:pt x="18647" y="5376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4"/>
            <p:cNvSpPr/>
            <p:nvPr/>
          </p:nvSpPr>
          <p:spPr>
            <a:xfrm>
              <a:off x="3095425" y="36133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4"/>
            <p:cNvSpPr/>
            <p:nvPr/>
          </p:nvSpPr>
          <p:spPr>
            <a:xfrm>
              <a:off x="3587550" y="36133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4"/>
            <p:cNvSpPr/>
            <p:nvPr/>
          </p:nvSpPr>
          <p:spPr>
            <a:xfrm>
              <a:off x="4078750" y="3613300"/>
              <a:ext cx="467150" cy="268775"/>
            </a:xfrm>
            <a:custGeom>
              <a:avLst/>
              <a:gdLst/>
              <a:ahLst/>
              <a:cxnLst/>
              <a:rect l="l" t="t" r="r" b="b"/>
              <a:pathLst>
                <a:path w="18686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4"/>
            <p:cNvSpPr/>
            <p:nvPr/>
          </p:nvSpPr>
          <p:spPr>
            <a:xfrm>
              <a:off x="4570900" y="36133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47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4"/>
            <p:cNvSpPr/>
            <p:nvPr/>
          </p:nvSpPr>
          <p:spPr>
            <a:xfrm>
              <a:off x="6784075" y="347150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4"/>
            <p:cNvSpPr/>
            <p:nvPr/>
          </p:nvSpPr>
          <p:spPr>
            <a:xfrm>
              <a:off x="2357700" y="34715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6"/>
                  </a:lnTo>
                  <a:lnTo>
                    <a:pt x="9305" y="0"/>
                  </a:lnTo>
                  <a:lnTo>
                    <a:pt x="18648" y="5376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4"/>
            <p:cNvSpPr/>
            <p:nvPr/>
          </p:nvSpPr>
          <p:spPr>
            <a:xfrm>
              <a:off x="5308625" y="34715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47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4"/>
            <p:cNvSpPr/>
            <p:nvPr/>
          </p:nvSpPr>
          <p:spPr>
            <a:xfrm>
              <a:off x="5800750" y="34715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6"/>
                  </a:lnTo>
                  <a:lnTo>
                    <a:pt x="9305" y="0"/>
                  </a:lnTo>
                  <a:lnTo>
                    <a:pt x="18648" y="5376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4"/>
            <p:cNvSpPr/>
            <p:nvPr/>
          </p:nvSpPr>
          <p:spPr>
            <a:xfrm>
              <a:off x="6291950" y="347150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0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4"/>
            <p:cNvSpPr/>
            <p:nvPr/>
          </p:nvSpPr>
          <p:spPr>
            <a:xfrm>
              <a:off x="882225" y="3471500"/>
              <a:ext cx="466225" cy="268775"/>
            </a:xfrm>
            <a:custGeom>
              <a:avLst/>
              <a:gdLst/>
              <a:ahLst/>
              <a:cxnLst/>
              <a:rect l="l" t="t" r="r" b="b"/>
              <a:pathLst>
                <a:path w="18649" h="10751" fill="none" extrusionOk="0">
                  <a:moveTo>
                    <a:pt x="9306" y="10751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4"/>
            <p:cNvSpPr/>
            <p:nvPr/>
          </p:nvSpPr>
          <p:spPr>
            <a:xfrm>
              <a:off x="1373450" y="347150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84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4"/>
            <p:cNvSpPr/>
            <p:nvPr/>
          </p:nvSpPr>
          <p:spPr>
            <a:xfrm>
              <a:off x="1865575" y="34715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47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4"/>
            <p:cNvSpPr/>
            <p:nvPr/>
          </p:nvSpPr>
          <p:spPr>
            <a:xfrm>
              <a:off x="3341025" y="34715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4"/>
            <p:cNvSpPr/>
            <p:nvPr/>
          </p:nvSpPr>
          <p:spPr>
            <a:xfrm>
              <a:off x="3833150" y="34715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4"/>
            <p:cNvSpPr/>
            <p:nvPr/>
          </p:nvSpPr>
          <p:spPr>
            <a:xfrm>
              <a:off x="4325275" y="3471500"/>
              <a:ext cx="466225" cy="268775"/>
            </a:xfrm>
            <a:custGeom>
              <a:avLst/>
              <a:gdLst/>
              <a:ahLst/>
              <a:cxnLst/>
              <a:rect l="l" t="t" r="r" b="b"/>
              <a:pathLst>
                <a:path w="18649" h="10751" fill="none" extrusionOk="0">
                  <a:moveTo>
                    <a:pt x="9306" y="10751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4"/>
            <p:cNvSpPr/>
            <p:nvPr/>
          </p:nvSpPr>
          <p:spPr>
            <a:xfrm>
              <a:off x="4816500" y="347150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84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4"/>
            <p:cNvSpPr/>
            <p:nvPr/>
          </p:nvSpPr>
          <p:spPr>
            <a:xfrm>
              <a:off x="2848900" y="347150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0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4"/>
            <p:cNvSpPr/>
            <p:nvPr/>
          </p:nvSpPr>
          <p:spPr>
            <a:xfrm>
              <a:off x="390100" y="34715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4"/>
            <p:cNvSpPr/>
            <p:nvPr/>
          </p:nvSpPr>
          <p:spPr>
            <a:xfrm>
              <a:off x="5554225" y="332877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84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4"/>
            <p:cNvSpPr/>
            <p:nvPr/>
          </p:nvSpPr>
          <p:spPr>
            <a:xfrm>
              <a:off x="6046350" y="33287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0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4"/>
            <p:cNvSpPr/>
            <p:nvPr/>
          </p:nvSpPr>
          <p:spPr>
            <a:xfrm>
              <a:off x="6538475" y="33287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4"/>
            <p:cNvSpPr/>
            <p:nvPr/>
          </p:nvSpPr>
          <p:spPr>
            <a:xfrm>
              <a:off x="2111175" y="332877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84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4"/>
            <p:cNvSpPr/>
            <p:nvPr/>
          </p:nvSpPr>
          <p:spPr>
            <a:xfrm>
              <a:off x="4570900" y="33287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47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4"/>
            <p:cNvSpPr/>
            <p:nvPr/>
          </p:nvSpPr>
          <p:spPr>
            <a:xfrm>
              <a:off x="1127850" y="33287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47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4"/>
            <p:cNvSpPr/>
            <p:nvPr/>
          </p:nvSpPr>
          <p:spPr>
            <a:xfrm>
              <a:off x="1619975" y="33287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3"/>
                  </a:lnTo>
                  <a:lnTo>
                    <a:pt x="9305" y="0"/>
                  </a:lnTo>
                  <a:lnTo>
                    <a:pt x="18647" y="5413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4"/>
            <p:cNvSpPr/>
            <p:nvPr/>
          </p:nvSpPr>
          <p:spPr>
            <a:xfrm>
              <a:off x="3587550" y="33287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4"/>
            <p:cNvSpPr/>
            <p:nvPr/>
          </p:nvSpPr>
          <p:spPr>
            <a:xfrm>
              <a:off x="4078750" y="3328775"/>
              <a:ext cx="467150" cy="269700"/>
            </a:xfrm>
            <a:custGeom>
              <a:avLst/>
              <a:gdLst/>
              <a:ahLst/>
              <a:cxnLst/>
              <a:rect l="l" t="t" r="r" b="b"/>
              <a:pathLst>
                <a:path w="18686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4"/>
            <p:cNvSpPr/>
            <p:nvPr/>
          </p:nvSpPr>
          <p:spPr>
            <a:xfrm>
              <a:off x="2603300" y="33287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0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4"/>
            <p:cNvSpPr/>
            <p:nvPr/>
          </p:nvSpPr>
          <p:spPr>
            <a:xfrm>
              <a:off x="3095425" y="33287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4"/>
            <p:cNvSpPr/>
            <p:nvPr/>
          </p:nvSpPr>
          <p:spPr>
            <a:xfrm>
              <a:off x="5063025" y="33287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3"/>
                  </a:lnTo>
                  <a:lnTo>
                    <a:pt x="9305" y="0"/>
                  </a:lnTo>
                  <a:lnTo>
                    <a:pt x="18647" y="5413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4"/>
            <p:cNvSpPr/>
            <p:nvPr/>
          </p:nvSpPr>
          <p:spPr>
            <a:xfrm>
              <a:off x="635700" y="33287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4"/>
            <p:cNvSpPr/>
            <p:nvPr/>
          </p:nvSpPr>
          <p:spPr>
            <a:xfrm>
              <a:off x="5800750" y="31869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3"/>
                  </a:lnTo>
                  <a:lnTo>
                    <a:pt x="9305" y="0"/>
                  </a:lnTo>
                  <a:lnTo>
                    <a:pt x="18648" y="5413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4"/>
            <p:cNvSpPr/>
            <p:nvPr/>
          </p:nvSpPr>
          <p:spPr>
            <a:xfrm>
              <a:off x="6291950" y="318697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4"/>
            <p:cNvSpPr/>
            <p:nvPr/>
          </p:nvSpPr>
          <p:spPr>
            <a:xfrm>
              <a:off x="6784075" y="318697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4"/>
            <p:cNvSpPr/>
            <p:nvPr/>
          </p:nvSpPr>
          <p:spPr>
            <a:xfrm>
              <a:off x="1373450" y="318697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84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4"/>
            <p:cNvSpPr/>
            <p:nvPr/>
          </p:nvSpPr>
          <p:spPr>
            <a:xfrm>
              <a:off x="1865575" y="31869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47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4"/>
            <p:cNvSpPr/>
            <p:nvPr/>
          </p:nvSpPr>
          <p:spPr>
            <a:xfrm>
              <a:off x="3833150" y="31869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4"/>
            <p:cNvSpPr/>
            <p:nvPr/>
          </p:nvSpPr>
          <p:spPr>
            <a:xfrm>
              <a:off x="4325275" y="3186975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4"/>
            <p:cNvSpPr/>
            <p:nvPr/>
          </p:nvSpPr>
          <p:spPr>
            <a:xfrm>
              <a:off x="2848900" y="318697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4"/>
            <p:cNvSpPr/>
            <p:nvPr/>
          </p:nvSpPr>
          <p:spPr>
            <a:xfrm>
              <a:off x="3341025" y="31869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4"/>
            <p:cNvSpPr/>
            <p:nvPr/>
          </p:nvSpPr>
          <p:spPr>
            <a:xfrm>
              <a:off x="5308625" y="31869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47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4"/>
            <p:cNvSpPr/>
            <p:nvPr/>
          </p:nvSpPr>
          <p:spPr>
            <a:xfrm>
              <a:off x="390100" y="31869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4"/>
            <p:cNvSpPr/>
            <p:nvPr/>
          </p:nvSpPr>
          <p:spPr>
            <a:xfrm>
              <a:off x="882225" y="3186975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4"/>
            <p:cNvSpPr/>
            <p:nvPr/>
          </p:nvSpPr>
          <p:spPr>
            <a:xfrm>
              <a:off x="2357700" y="31869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3"/>
                  </a:lnTo>
                  <a:lnTo>
                    <a:pt x="9305" y="0"/>
                  </a:lnTo>
                  <a:lnTo>
                    <a:pt x="18648" y="5413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4"/>
            <p:cNvSpPr/>
            <p:nvPr/>
          </p:nvSpPr>
          <p:spPr>
            <a:xfrm>
              <a:off x="4816500" y="318697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84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4"/>
            <p:cNvSpPr/>
            <p:nvPr/>
          </p:nvSpPr>
          <p:spPr>
            <a:xfrm>
              <a:off x="6046350" y="30451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4"/>
            <p:cNvSpPr/>
            <p:nvPr/>
          </p:nvSpPr>
          <p:spPr>
            <a:xfrm>
              <a:off x="6538475" y="30451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4"/>
            <p:cNvSpPr/>
            <p:nvPr/>
          </p:nvSpPr>
          <p:spPr>
            <a:xfrm>
              <a:off x="1619975" y="30451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7" y="5375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4"/>
            <p:cNvSpPr/>
            <p:nvPr/>
          </p:nvSpPr>
          <p:spPr>
            <a:xfrm>
              <a:off x="3095425" y="30451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4"/>
            <p:cNvSpPr/>
            <p:nvPr/>
          </p:nvSpPr>
          <p:spPr>
            <a:xfrm>
              <a:off x="3587550" y="30451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4"/>
            <p:cNvSpPr/>
            <p:nvPr/>
          </p:nvSpPr>
          <p:spPr>
            <a:xfrm>
              <a:off x="4078750" y="3045175"/>
              <a:ext cx="467150" cy="269700"/>
            </a:xfrm>
            <a:custGeom>
              <a:avLst/>
              <a:gdLst/>
              <a:ahLst/>
              <a:cxnLst/>
              <a:rect l="l" t="t" r="r" b="b"/>
              <a:pathLst>
                <a:path w="18686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4"/>
            <p:cNvSpPr/>
            <p:nvPr/>
          </p:nvSpPr>
          <p:spPr>
            <a:xfrm>
              <a:off x="4570900" y="30451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4"/>
            <p:cNvSpPr/>
            <p:nvPr/>
          </p:nvSpPr>
          <p:spPr>
            <a:xfrm>
              <a:off x="5063025" y="30451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7" y="5375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4"/>
            <p:cNvSpPr/>
            <p:nvPr/>
          </p:nvSpPr>
          <p:spPr>
            <a:xfrm>
              <a:off x="5554225" y="304517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4"/>
            <p:cNvSpPr/>
            <p:nvPr/>
          </p:nvSpPr>
          <p:spPr>
            <a:xfrm>
              <a:off x="635700" y="30451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4"/>
            <p:cNvSpPr/>
            <p:nvPr/>
          </p:nvSpPr>
          <p:spPr>
            <a:xfrm>
              <a:off x="1127850" y="30451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4"/>
            <p:cNvSpPr/>
            <p:nvPr/>
          </p:nvSpPr>
          <p:spPr>
            <a:xfrm>
              <a:off x="2111175" y="304517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4"/>
            <p:cNvSpPr/>
            <p:nvPr/>
          </p:nvSpPr>
          <p:spPr>
            <a:xfrm>
              <a:off x="2603300" y="30451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4"/>
            <p:cNvSpPr/>
            <p:nvPr/>
          </p:nvSpPr>
          <p:spPr>
            <a:xfrm>
              <a:off x="6291950" y="290337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4"/>
            <p:cNvSpPr/>
            <p:nvPr/>
          </p:nvSpPr>
          <p:spPr>
            <a:xfrm>
              <a:off x="6784075" y="290337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4"/>
            <p:cNvSpPr/>
            <p:nvPr/>
          </p:nvSpPr>
          <p:spPr>
            <a:xfrm>
              <a:off x="3341025" y="29033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4"/>
            <p:cNvSpPr/>
            <p:nvPr/>
          </p:nvSpPr>
          <p:spPr>
            <a:xfrm>
              <a:off x="3833150" y="29033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4"/>
            <p:cNvSpPr/>
            <p:nvPr/>
          </p:nvSpPr>
          <p:spPr>
            <a:xfrm>
              <a:off x="5800750" y="29033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8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4"/>
            <p:cNvSpPr/>
            <p:nvPr/>
          </p:nvSpPr>
          <p:spPr>
            <a:xfrm>
              <a:off x="882225" y="2903375"/>
              <a:ext cx="466225" cy="268775"/>
            </a:xfrm>
            <a:custGeom>
              <a:avLst/>
              <a:gdLst/>
              <a:ahLst/>
              <a:cxnLst/>
              <a:rect l="l" t="t" r="r" b="b"/>
              <a:pathLst>
                <a:path w="18649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4"/>
            <p:cNvSpPr/>
            <p:nvPr/>
          </p:nvSpPr>
          <p:spPr>
            <a:xfrm>
              <a:off x="1373450" y="290337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4"/>
            <p:cNvSpPr/>
            <p:nvPr/>
          </p:nvSpPr>
          <p:spPr>
            <a:xfrm>
              <a:off x="4325275" y="2903375"/>
              <a:ext cx="466225" cy="268775"/>
            </a:xfrm>
            <a:custGeom>
              <a:avLst/>
              <a:gdLst/>
              <a:ahLst/>
              <a:cxnLst/>
              <a:rect l="l" t="t" r="r" b="b"/>
              <a:pathLst>
                <a:path w="18649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4"/>
            <p:cNvSpPr/>
            <p:nvPr/>
          </p:nvSpPr>
          <p:spPr>
            <a:xfrm>
              <a:off x="4816500" y="290337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4"/>
            <p:cNvSpPr/>
            <p:nvPr/>
          </p:nvSpPr>
          <p:spPr>
            <a:xfrm>
              <a:off x="5308625" y="29033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4"/>
            <p:cNvSpPr/>
            <p:nvPr/>
          </p:nvSpPr>
          <p:spPr>
            <a:xfrm>
              <a:off x="390100" y="29033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4"/>
            <p:cNvSpPr/>
            <p:nvPr/>
          </p:nvSpPr>
          <p:spPr>
            <a:xfrm>
              <a:off x="1865575" y="29033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4"/>
            <p:cNvSpPr/>
            <p:nvPr/>
          </p:nvSpPr>
          <p:spPr>
            <a:xfrm>
              <a:off x="2357700" y="29033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8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4"/>
            <p:cNvSpPr/>
            <p:nvPr/>
          </p:nvSpPr>
          <p:spPr>
            <a:xfrm>
              <a:off x="2848900" y="290337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4"/>
            <p:cNvSpPr/>
            <p:nvPr/>
          </p:nvSpPr>
          <p:spPr>
            <a:xfrm>
              <a:off x="6538475" y="27615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4"/>
            <p:cNvSpPr/>
            <p:nvPr/>
          </p:nvSpPr>
          <p:spPr>
            <a:xfrm>
              <a:off x="3587550" y="27615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4"/>
            <p:cNvSpPr/>
            <p:nvPr/>
          </p:nvSpPr>
          <p:spPr>
            <a:xfrm>
              <a:off x="1127850" y="27615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4"/>
            <p:cNvSpPr/>
            <p:nvPr/>
          </p:nvSpPr>
          <p:spPr>
            <a:xfrm>
              <a:off x="4078750" y="2761575"/>
              <a:ext cx="467150" cy="268775"/>
            </a:xfrm>
            <a:custGeom>
              <a:avLst/>
              <a:gdLst/>
              <a:ahLst/>
              <a:cxnLst/>
              <a:rect l="l" t="t" r="r" b="b"/>
              <a:pathLst>
                <a:path w="18686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4"/>
            <p:cNvSpPr/>
            <p:nvPr/>
          </p:nvSpPr>
          <p:spPr>
            <a:xfrm>
              <a:off x="4570900" y="27615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4"/>
            <p:cNvSpPr/>
            <p:nvPr/>
          </p:nvSpPr>
          <p:spPr>
            <a:xfrm>
              <a:off x="5063025" y="27615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7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4"/>
            <p:cNvSpPr/>
            <p:nvPr/>
          </p:nvSpPr>
          <p:spPr>
            <a:xfrm>
              <a:off x="5554225" y="276157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4"/>
            <p:cNvSpPr/>
            <p:nvPr/>
          </p:nvSpPr>
          <p:spPr>
            <a:xfrm>
              <a:off x="6046350" y="27615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4"/>
            <p:cNvSpPr/>
            <p:nvPr/>
          </p:nvSpPr>
          <p:spPr>
            <a:xfrm>
              <a:off x="635700" y="27615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4"/>
            <p:cNvSpPr/>
            <p:nvPr/>
          </p:nvSpPr>
          <p:spPr>
            <a:xfrm>
              <a:off x="2603300" y="27615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4"/>
            <p:cNvSpPr/>
            <p:nvPr/>
          </p:nvSpPr>
          <p:spPr>
            <a:xfrm>
              <a:off x="3095425" y="27615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4"/>
            <p:cNvSpPr/>
            <p:nvPr/>
          </p:nvSpPr>
          <p:spPr>
            <a:xfrm>
              <a:off x="2111175" y="276157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4"/>
            <p:cNvSpPr/>
            <p:nvPr/>
          </p:nvSpPr>
          <p:spPr>
            <a:xfrm>
              <a:off x="1619975" y="27615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7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4"/>
            <p:cNvSpPr/>
            <p:nvPr/>
          </p:nvSpPr>
          <p:spPr>
            <a:xfrm>
              <a:off x="6784075" y="26188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1" y="5412"/>
                  </a:lnTo>
                  <a:lnTo>
                    <a:pt x="9343" y="0"/>
                  </a:lnTo>
                  <a:lnTo>
                    <a:pt x="18685" y="5412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4"/>
            <p:cNvSpPr/>
            <p:nvPr/>
          </p:nvSpPr>
          <p:spPr>
            <a:xfrm>
              <a:off x="4816500" y="26188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2"/>
                  </a:lnTo>
                  <a:lnTo>
                    <a:pt x="9342" y="0"/>
                  </a:lnTo>
                  <a:lnTo>
                    <a:pt x="18684" y="5412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4"/>
            <p:cNvSpPr/>
            <p:nvPr/>
          </p:nvSpPr>
          <p:spPr>
            <a:xfrm>
              <a:off x="5308625" y="26188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2"/>
                  </a:lnTo>
                  <a:lnTo>
                    <a:pt x="9342" y="0"/>
                  </a:lnTo>
                  <a:lnTo>
                    <a:pt x="18647" y="5412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4"/>
            <p:cNvSpPr/>
            <p:nvPr/>
          </p:nvSpPr>
          <p:spPr>
            <a:xfrm>
              <a:off x="390100" y="26188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412"/>
                  </a:lnTo>
                  <a:lnTo>
                    <a:pt x="9306" y="0"/>
                  </a:lnTo>
                  <a:lnTo>
                    <a:pt x="18648" y="5412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4"/>
            <p:cNvSpPr/>
            <p:nvPr/>
          </p:nvSpPr>
          <p:spPr>
            <a:xfrm>
              <a:off x="882225" y="2618850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412"/>
                  </a:lnTo>
                  <a:lnTo>
                    <a:pt x="9306" y="0"/>
                  </a:lnTo>
                  <a:lnTo>
                    <a:pt x="18648" y="5412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4"/>
            <p:cNvSpPr/>
            <p:nvPr/>
          </p:nvSpPr>
          <p:spPr>
            <a:xfrm>
              <a:off x="2357700" y="26188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2"/>
                  </a:lnTo>
                  <a:lnTo>
                    <a:pt x="9305" y="0"/>
                  </a:lnTo>
                  <a:lnTo>
                    <a:pt x="18648" y="5412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4"/>
            <p:cNvSpPr/>
            <p:nvPr/>
          </p:nvSpPr>
          <p:spPr>
            <a:xfrm>
              <a:off x="2848900" y="26188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412"/>
                  </a:lnTo>
                  <a:lnTo>
                    <a:pt x="9343" y="0"/>
                  </a:lnTo>
                  <a:lnTo>
                    <a:pt x="18685" y="5412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4"/>
            <p:cNvSpPr/>
            <p:nvPr/>
          </p:nvSpPr>
          <p:spPr>
            <a:xfrm>
              <a:off x="3341025" y="26188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2"/>
                  </a:lnTo>
                  <a:lnTo>
                    <a:pt x="9343" y="0"/>
                  </a:lnTo>
                  <a:lnTo>
                    <a:pt x="18648" y="5412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4"/>
            <p:cNvSpPr/>
            <p:nvPr/>
          </p:nvSpPr>
          <p:spPr>
            <a:xfrm>
              <a:off x="3833150" y="26188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2"/>
                  </a:lnTo>
                  <a:lnTo>
                    <a:pt x="9343" y="0"/>
                  </a:lnTo>
                  <a:lnTo>
                    <a:pt x="18648" y="5412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4"/>
            <p:cNvSpPr/>
            <p:nvPr/>
          </p:nvSpPr>
          <p:spPr>
            <a:xfrm>
              <a:off x="4325275" y="2618850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412"/>
                  </a:lnTo>
                  <a:lnTo>
                    <a:pt x="9306" y="0"/>
                  </a:lnTo>
                  <a:lnTo>
                    <a:pt x="18648" y="5412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4"/>
            <p:cNvSpPr/>
            <p:nvPr/>
          </p:nvSpPr>
          <p:spPr>
            <a:xfrm>
              <a:off x="5800750" y="26188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2"/>
                  </a:lnTo>
                  <a:lnTo>
                    <a:pt x="9305" y="0"/>
                  </a:lnTo>
                  <a:lnTo>
                    <a:pt x="18648" y="5412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4"/>
            <p:cNvSpPr/>
            <p:nvPr/>
          </p:nvSpPr>
          <p:spPr>
            <a:xfrm>
              <a:off x="6291950" y="26188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412"/>
                  </a:lnTo>
                  <a:lnTo>
                    <a:pt x="9343" y="0"/>
                  </a:lnTo>
                  <a:lnTo>
                    <a:pt x="18685" y="5412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4"/>
            <p:cNvSpPr/>
            <p:nvPr/>
          </p:nvSpPr>
          <p:spPr>
            <a:xfrm>
              <a:off x="1373450" y="26188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2"/>
                  </a:lnTo>
                  <a:lnTo>
                    <a:pt x="9342" y="0"/>
                  </a:lnTo>
                  <a:lnTo>
                    <a:pt x="18684" y="5412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4"/>
            <p:cNvSpPr/>
            <p:nvPr/>
          </p:nvSpPr>
          <p:spPr>
            <a:xfrm>
              <a:off x="1865575" y="26188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2"/>
                  </a:lnTo>
                  <a:lnTo>
                    <a:pt x="9342" y="0"/>
                  </a:lnTo>
                  <a:lnTo>
                    <a:pt x="18647" y="5412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4"/>
            <p:cNvSpPr/>
            <p:nvPr/>
          </p:nvSpPr>
          <p:spPr>
            <a:xfrm>
              <a:off x="5063025" y="24770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7" y="5375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4"/>
            <p:cNvSpPr/>
            <p:nvPr/>
          </p:nvSpPr>
          <p:spPr>
            <a:xfrm>
              <a:off x="635700" y="24770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4"/>
            <p:cNvSpPr/>
            <p:nvPr/>
          </p:nvSpPr>
          <p:spPr>
            <a:xfrm>
              <a:off x="3095425" y="24770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4"/>
            <p:cNvSpPr/>
            <p:nvPr/>
          </p:nvSpPr>
          <p:spPr>
            <a:xfrm>
              <a:off x="4078750" y="2477050"/>
              <a:ext cx="467150" cy="269700"/>
            </a:xfrm>
            <a:custGeom>
              <a:avLst/>
              <a:gdLst/>
              <a:ahLst/>
              <a:cxnLst/>
              <a:rect l="l" t="t" r="r" b="b"/>
              <a:pathLst>
                <a:path w="18686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4"/>
            <p:cNvSpPr/>
            <p:nvPr/>
          </p:nvSpPr>
          <p:spPr>
            <a:xfrm>
              <a:off x="4570900" y="24770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4"/>
            <p:cNvSpPr/>
            <p:nvPr/>
          </p:nvSpPr>
          <p:spPr>
            <a:xfrm>
              <a:off x="5554225" y="24770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4"/>
            <p:cNvSpPr/>
            <p:nvPr/>
          </p:nvSpPr>
          <p:spPr>
            <a:xfrm>
              <a:off x="6046350" y="24770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4"/>
            <p:cNvSpPr/>
            <p:nvPr/>
          </p:nvSpPr>
          <p:spPr>
            <a:xfrm>
              <a:off x="6538475" y="24770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4"/>
            <p:cNvSpPr/>
            <p:nvPr/>
          </p:nvSpPr>
          <p:spPr>
            <a:xfrm>
              <a:off x="2603300" y="24770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4"/>
            <p:cNvSpPr/>
            <p:nvPr/>
          </p:nvSpPr>
          <p:spPr>
            <a:xfrm>
              <a:off x="3587550" y="24770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4"/>
            <p:cNvSpPr/>
            <p:nvPr/>
          </p:nvSpPr>
          <p:spPr>
            <a:xfrm>
              <a:off x="1127850" y="24770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4"/>
            <p:cNvSpPr/>
            <p:nvPr/>
          </p:nvSpPr>
          <p:spPr>
            <a:xfrm>
              <a:off x="1619975" y="24770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7" y="5375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4"/>
            <p:cNvSpPr/>
            <p:nvPr/>
          </p:nvSpPr>
          <p:spPr>
            <a:xfrm>
              <a:off x="2111175" y="24770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4"/>
            <p:cNvSpPr/>
            <p:nvPr/>
          </p:nvSpPr>
          <p:spPr>
            <a:xfrm>
              <a:off x="2848900" y="23352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4"/>
            <p:cNvSpPr/>
            <p:nvPr/>
          </p:nvSpPr>
          <p:spPr>
            <a:xfrm>
              <a:off x="4325275" y="2335250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4"/>
            <p:cNvSpPr/>
            <p:nvPr/>
          </p:nvSpPr>
          <p:spPr>
            <a:xfrm>
              <a:off x="4816500" y="23352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4"/>
            <p:cNvSpPr/>
            <p:nvPr/>
          </p:nvSpPr>
          <p:spPr>
            <a:xfrm>
              <a:off x="5308625" y="23352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4"/>
            <p:cNvSpPr/>
            <p:nvPr/>
          </p:nvSpPr>
          <p:spPr>
            <a:xfrm>
              <a:off x="5800750" y="23352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8" y="5375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4"/>
            <p:cNvSpPr/>
            <p:nvPr/>
          </p:nvSpPr>
          <p:spPr>
            <a:xfrm>
              <a:off x="6291950" y="23352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4"/>
            <p:cNvSpPr/>
            <p:nvPr/>
          </p:nvSpPr>
          <p:spPr>
            <a:xfrm>
              <a:off x="3341025" y="23352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4"/>
            <p:cNvSpPr/>
            <p:nvPr/>
          </p:nvSpPr>
          <p:spPr>
            <a:xfrm>
              <a:off x="3833150" y="23352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4"/>
            <p:cNvSpPr/>
            <p:nvPr/>
          </p:nvSpPr>
          <p:spPr>
            <a:xfrm>
              <a:off x="6784075" y="23352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4"/>
            <p:cNvSpPr/>
            <p:nvPr/>
          </p:nvSpPr>
          <p:spPr>
            <a:xfrm>
              <a:off x="390100" y="23352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4"/>
            <p:cNvSpPr/>
            <p:nvPr/>
          </p:nvSpPr>
          <p:spPr>
            <a:xfrm>
              <a:off x="882225" y="2335250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4"/>
            <p:cNvSpPr/>
            <p:nvPr/>
          </p:nvSpPr>
          <p:spPr>
            <a:xfrm>
              <a:off x="1373450" y="23352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4"/>
            <p:cNvSpPr/>
            <p:nvPr/>
          </p:nvSpPr>
          <p:spPr>
            <a:xfrm>
              <a:off x="1865575" y="23352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4"/>
            <p:cNvSpPr/>
            <p:nvPr/>
          </p:nvSpPr>
          <p:spPr>
            <a:xfrm>
              <a:off x="2357700" y="23352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8" y="5375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4"/>
            <p:cNvSpPr/>
            <p:nvPr/>
          </p:nvSpPr>
          <p:spPr>
            <a:xfrm>
              <a:off x="4570900" y="21934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4"/>
            <p:cNvSpPr/>
            <p:nvPr/>
          </p:nvSpPr>
          <p:spPr>
            <a:xfrm>
              <a:off x="5063025" y="21934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7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4"/>
            <p:cNvSpPr/>
            <p:nvPr/>
          </p:nvSpPr>
          <p:spPr>
            <a:xfrm>
              <a:off x="5554225" y="219345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4"/>
            <p:cNvSpPr/>
            <p:nvPr/>
          </p:nvSpPr>
          <p:spPr>
            <a:xfrm>
              <a:off x="6046350" y="21934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4"/>
            <p:cNvSpPr/>
            <p:nvPr/>
          </p:nvSpPr>
          <p:spPr>
            <a:xfrm>
              <a:off x="1127850" y="21934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4"/>
            <p:cNvSpPr/>
            <p:nvPr/>
          </p:nvSpPr>
          <p:spPr>
            <a:xfrm>
              <a:off x="1619975" y="21934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7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4"/>
            <p:cNvSpPr/>
            <p:nvPr/>
          </p:nvSpPr>
          <p:spPr>
            <a:xfrm>
              <a:off x="2111175" y="219345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4"/>
            <p:cNvSpPr/>
            <p:nvPr/>
          </p:nvSpPr>
          <p:spPr>
            <a:xfrm>
              <a:off x="2603300" y="21934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4"/>
            <p:cNvSpPr/>
            <p:nvPr/>
          </p:nvSpPr>
          <p:spPr>
            <a:xfrm>
              <a:off x="3095425" y="21934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4"/>
            <p:cNvSpPr/>
            <p:nvPr/>
          </p:nvSpPr>
          <p:spPr>
            <a:xfrm>
              <a:off x="3587550" y="21934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4"/>
            <p:cNvSpPr/>
            <p:nvPr/>
          </p:nvSpPr>
          <p:spPr>
            <a:xfrm>
              <a:off x="4078750" y="2193450"/>
              <a:ext cx="467150" cy="268775"/>
            </a:xfrm>
            <a:custGeom>
              <a:avLst/>
              <a:gdLst/>
              <a:ahLst/>
              <a:cxnLst/>
              <a:rect l="l" t="t" r="r" b="b"/>
              <a:pathLst>
                <a:path w="18686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4"/>
            <p:cNvSpPr/>
            <p:nvPr/>
          </p:nvSpPr>
          <p:spPr>
            <a:xfrm>
              <a:off x="6538475" y="21934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4"/>
            <p:cNvSpPr/>
            <p:nvPr/>
          </p:nvSpPr>
          <p:spPr>
            <a:xfrm>
              <a:off x="635700" y="2193450"/>
              <a:ext cx="467150" cy="268775"/>
            </a:xfrm>
            <a:custGeom>
              <a:avLst/>
              <a:gdLst/>
              <a:ahLst/>
              <a:cxnLst/>
              <a:rect l="l" t="t" r="r" b="b"/>
              <a:pathLst>
                <a:path w="18686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4"/>
            <p:cNvSpPr/>
            <p:nvPr/>
          </p:nvSpPr>
          <p:spPr>
            <a:xfrm>
              <a:off x="4816500" y="205165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4"/>
            <p:cNvSpPr/>
            <p:nvPr/>
          </p:nvSpPr>
          <p:spPr>
            <a:xfrm>
              <a:off x="5308625" y="20516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4"/>
            <p:cNvSpPr/>
            <p:nvPr/>
          </p:nvSpPr>
          <p:spPr>
            <a:xfrm>
              <a:off x="5800750" y="20516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8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4"/>
            <p:cNvSpPr/>
            <p:nvPr/>
          </p:nvSpPr>
          <p:spPr>
            <a:xfrm>
              <a:off x="2357700" y="20516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8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4"/>
            <p:cNvSpPr/>
            <p:nvPr/>
          </p:nvSpPr>
          <p:spPr>
            <a:xfrm>
              <a:off x="3341025" y="20516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4"/>
            <p:cNvSpPr/>
            <p:nvPr/>
          </p:nvSpPr>
          <p:spPr>
            <a:xfrm>
              <a:off x="3833150" y="20516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4"/>
            <p:cNvSpPr/>
            <p:nvPr/>
          </p:nvSpPr>
          <p:spPr>
            <a:xfrm>
              <a:off x="4325275" y="2051650"/>
              <a:ext cx="466225" cy="268775"/>
            </a:xfrm>
            <a:custGeom>
              <a:avLst/>
              <a:gdLst/>
              <a:ahLst/>
              <a:cxnLst/>
              <a:rect l="l" t="t" r="r" b="b"/>
              <a:pathLst>
                <a:path w="18649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4"/>
            <p:cNvSpPr/>
            <p:nvPr/>
          </p:nvSpPr>
          <p:spPr>
            <a:xfrm>
              <a:off x="6291950" y="205165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4"/>
            <p:cNvSpPr/>
            <p:nvPr/>
          </p:nvSpPr>
          <p:spPr>
            <a:xfrm>
              <a:off x="6784075" y="205165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4"/>
            <p:cNvSpPr/>
            <p:nvPr/>
          </p:nvSpPr>
          <p:spPr>
            <a:xfrm>
              <a:off x="1373450" y="205165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4"/>
            <p:cNvSpPr/>
            <p:nvPr/>
          </p:nvSpPr>
          <p:spPr>
            <a:xfrm>
              <a:off x="1865575" y="20516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4"/>
            <p:cNvSpPr/>
            <p:nvPr/>
          </p:nvSpPr>
          <p:spPr>
            <a:xfrm>
              <a:off x="2848900" y="205165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4"/>
            <p:cNvSpPr/>
            <p:nvPr/>
          </p:nvSpPr>
          <p:spPr>
            <a:xfrm>
              <a:off x="390100" y="20516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4"/>
            <p:cNvSpPr/>
            <p:nvPr/>
          </p:nvSpPr>
          <p:spPr>
            <a:xfrm>
              <a:off x="882225" y="2051650"/>
              <a:ext cx="466225" cy="268775"/>
            </a:xfrm>
            <a:custGeom>
              <a:avLst/>
              <a:gdLst/>
              <a:ahLst/>
              <a:cxnLst/>
              <a:rect l="l" t="t" r="r" b="b"/>
              <a:pathLst>
                <a:path w="18649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4"/>
            <p:cNvSpPr/>
            <p:nvPr/>
          </p:nvSpPr>
          <p:spPr>
            <a:xfrm>
              <a:off x="5063025" y="19089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413"/>
                  </a:lnTo>
                  <a:lnTo>
                    <a:pt x="9305" y="1"/>
                  </a:lnTo>
                  <a:lnTo>
                    <a:pt x="18647" y="5413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4"/>
            <p:cNvSpPr/>
            <p:nvPr/>
          </p:nvSpPr>
          <p:spPr>
            <a:xfrm>
              <a:off x="5554225" y="1908900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413"/>
                  </a:lnTo>
                  <a:lnTo>
                    <a:pt x="9342" y="1"/>
                  </a:lnTo>
                  <a:lnTo>
                    <a:pt x="18684" y="5413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4"/>
            <p:cNvSpPr/>
            <p:nvPr/>
          </p:nvSpPr>
          <p:spPr>
            <a:xfrm>
              <a:off x="3587550" y="19089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9"/>
                  </a:moveTo>
                  <a:lnTo>
                    <a:pt x="1" y="5413"/>
                  </a:lnTo>
                  <a:lnTo>
                    <a:pt x="9306" y="1"/>
                  </a:lnTo>
                  <a:lnTo>
                    <a:pt x="18648" y="5413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4"/>
            <p:cNvSpPr/>
            <p:nvPr/>
          </p:nvSpPr>
          <p:spPr>
            <a:xfrm>
              <a:off x="4078750" y="1908900"/>
              <a:ext cx="467150" cy="269725"/>
            </a:xfrm>
            <a:custGeom>
              <a:avLst/>
              <a:gdLst/>
              <a:ahLst/>
              <a:cxnLst/>
              <a:rect l="l" t="t" r="r" b="b"/>
              <a:pathLst>
                <a:path w="18686" h="10789" fill="none" extrusionOk="0">
                  <a:moveTo>
                    <a:pt x="9343" y="10789"/>
                  </a:moveTo>
                  <a:lnTo>
                    <a:pt x="1" y="5413"/>
                  </a:lnTo>
                  <a:lnTo>
                    <a:pt x="9343" y="1"/>
                  </a:lnTo>
                  <a:lnTo>
                    <a:pt x="18685" y="5413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4"/>
            <p:cNvSpPr/>
            <p:nvPr/>
          </p:nvSpPr>
          <p:spPr>
            <a:xfrm>
              <a:off x="6046350" y="19089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0" y="5413"/>
                  </a:lnTo>
                  <a:lnTo>
                    <a:pt x="9343" y="1"/>
                  </a:lnTo>
                  <a:lnTo>
                    <a:pt x="18648" y="5413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4"/>
            <p:cNvSpPr/>
            <p:nvPr/>
          </p:nvSpPr>
          <p:spPr>
            <a:xfrm>
              <a:off x="6538475" y="19089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413"/>
                  </a:lnTo>
                  <a:lnTo>
                    <a:pt x="9343" y="1"/>
                  </a:lnTo>
                  <a:lnTo>
                    <a:pt x="18648" y="5413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4"/>
            <p:cNvSpPr/>
            <p:nvPr/>
          </p:nvSpPr>
          <p:spPr>
            <a:xfrm>
              <a:off x="1619975" y="19089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413"/>
                  </a:lnTo>
                  <a:lnTo>
                    <a:pt x="9305" y="1"/>
                  </a:lnTo>
                  <a:lnTo>
                    <a:pt x="18647" y="5413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4"/>
            <p:cNvSpPr/>
            <p:nvPr/>
          </p:nvSpPr>
          <p:spPr>
            <a:xfrm>
              <a:off x="2111175" y="1908900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413"/>
                  </a:lnTo>
                  <a:lnTo>
                    <a:pt x="9342" y="1"/>
                  </a:lnTo>
                  <a:lnTo>
                    <a:pt x="18684" y="5413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4"/>
            <p:cNvSpPr/>
            <p:nvPr/>
          </p:nvSpPr>
          <p:spPr>
            <a:xfrm>
              <a:off x="4570900" y="19089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413"/>
                  </a:lnTo>
                  <a:lnTo>
                    <a:pt x="9342" y="1"/>
                  </a:lnTo>
                  <a:lnTo>
                    <a:pt x="18647" y="5413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4"/>
            <p:cNvSpPr/>
            <p:nvPr/>
          </p:nvSpPr>
          <p:spPr>
            <a:xfrm>
              <a:off x="3095425" y="19089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9"/>
                  </a:moveTo>
                  <a:lnTo>
                    <a:pt x="1" y="5413"/>
                  </a:lnTo>
                  <a:lnTo>
                    <a:pt x="9306" y="1"/>
                  </a:lnTo>
                  <a:lnTo>
                    <a:pt x="18648" y="5413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4"/>
            <p:cNvSpPr/>
            <p:nvPr/>
          </p:nvSpPr>
          <p:spPr>
            <a:xfrm>
              <a:off x="635700" y="19089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413"/>
                  </a:lnTo>
                  <a:lnTo>
                    <a:pt x="9343" y="1"/>
                  </a:lnTo>
                  <a:lnTo>
                    <a:pt x="18648" y="5413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4"/>
            <p:cNvSpPr/>
            <p:nvPr/>
          </p:nvSpPr>
          <p:spPr>
            <a:xfrm>
              <a:off x="1127850" y="19089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413"/>
                  </a:lnTo>
                  <a:lnTo>
                    <a:pt x="9342" y="1"/>
                  </a:lnTo>
                  <a:lnTo>
                    <a:pt x="18647" y="5413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4"/>
            <p:cNvSpPr/>
            <p:nvPr/>
          </p:nvSpPr>
          <p:spPr>
            <a:xfrm>
              <a:off x="2603300" y="19089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0" y="5413"/>
                  </a:lnTo>
                  <a:lnTo>
                    <a:pt x="9343" y="1"/>
                  </a:lnTo>
                  <a:lnTo>
                    <a:pt x="18648" y="5413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4"/>
            <p:cNvSpPr/>
            <p:nvPr/>
          </p:nvSpPr>
          <p:spPr>
            <a:xfrm>
              <a:off x="1865575" y="17671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47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4"/>
            <p:cNvSpPr/>
            <p:nvPr/>
          </p:nvSpPr>
          <p:spPr>
            <a:xfrm>
              <a:off x="3833150" y="17671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4"/>
            <p:cNvSpPr/>
            <p:nvPr/>
          </p:nvSpPr>
          <p:spPr>
            <a:xfrm>
              <a:off x="4325275" y="1767100"/>
              <a:ext cx="466225" cy="269725"/>
            </a:xfrm>
            <a:custGeom>
              <a:avLst/>
              <a:gdLst/>
              <a:ahLst/>
              <a:cxnLst/>
              <a:rect l="l" t="t" r="r" b="b"/>
              <a:pathLst>
                <a:path w="18649" h="10789" fill="none" extrusionOk="0">
                  <a:moveTo>
                    <a:pt x="9306" y="10789"/>
                  </a:moveTo>
                  <a:lnTo>
                    <a:pt x="1" y="5376"/>
                  </a:lnTo>
                  <a:lnTo>
                    <a:pt x="9306" y="1"/>
                  </a:lnTo>
                  <a:lnTo>
                    <a:pt x="18648" y="5376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4"/>
            <p:cNvSpPr/>
            <p:nvPr/>
          </p:nvSpPr>
          <p:spPr>
            <a:xfrm>
              <a:off x="4816500" y="1767100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84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4"/>
            <p:cNvSpPr/>
            <p:nvPr/>
          </p:nvSpPr>
          <p:spPr>
            <a:xfrm>
              <a:off x="5308625" y="17671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47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4"/>
            <p:cNvSpPr/>
            <p:nvPr/>
          </p:nvSpPr>
          <p:spPr>
            <a:xfrm>
              <a:off x="5800750" y="17671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376"/>
                  </a:lnTo>
                  <a:lnTo>
                    <a:pt x="9305" y="1"/>
                  </a:lnTo>
                  <a:lnTo>
                    <a:pt x="18648" y="5376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4"/>
            <p:cNvSpPr/>
            <p:nvPr/>
          </p:nvSpPr>
          <p:spPr>
            <a:xfrm>
              <a:off x="6291950" y="1767100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3" y="10789"/>
                  </a:moveTo>
                  <a:lnTo>
                    <a:pt x="0" y="5376"/>
                  </a:lnTo>
                  <a:lnTo>
                    <a:pt x="9343" y="1"/>
                  </a:lnTo>
                  <a:lnTo>
                    <a:pt x="18685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4"/>
            <p:cNvSpPr/>
            <p:nvPr/>
          </p:nvSpPr>
          <p:spPr>
            <a:xfrm>
              <a:off x="6784075" y="1767100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85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4"/>
            <p:cNvSpPr/>
            <p:nvPr/>
          </p:nvSpPr>
          <p:spPr>
            <a:xfrm>
              <a:off x="2357700" y="17671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376"/>
                  </a:lnTo>
                  <a:lnTo>
                    <a:pt x="9305" y="1"/>
                  </a:lnTo>
                  <a:lnTo>
                    <a:pt x="18648" y="5376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4"/>
            <p:cNvSpPr/>
            <p:nvPr/>
          </p:nvSpPr>
          <p:spPr>
            <a:xfrm>
              <a:off x="2848900" y="1767100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3" y="10789"/>
                  </a:moveTo>
                  <a:lnTo>
                    <a:pt x="0" y="5376"/>
                  </a:lnTo>
                  <a:lnTo>
                    <a:pt x="9343" y="1"/>
                  </a:lnTo>
                  <a:lnTo>
                    <a:pt x="18685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4"/>
            <p:cNvSpPr/>
            <p:nvPr/>
          </p:nvSpPr>
          <p:spPr>
            <a:xfrm>
              <a:off x="3341025" y="17671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4"/>
            <p:cNvSpPr/>
            <p:nvPr/>
          </p:nvSpPr>
          <p:spPr>
            <a:xfrm>
              <a:off x="882225" y="1767100"/>
              <a:ext cx="466225" cy="269725"/>
            </a:xfrm>
            <a:custGeom>
              <a:avLst/>
              <a:gdLst/>
              <a:ahLst/>
              <a:cxnLst/>
              <a:rect l="l" t="t" r="r" b="b"/>
              <a:pathLst>
                <a:path w="18649" h="10789" fill="none" extrusionOk="0">
                  <a:moveTo>
                    <a:pt x="9306" y="10789"/>
                  </a:moveTo>
                  <a:lnTo>
                    <a:pt x="1" y="5376"/>
                  </a:lnTo>
                  <a:lnTo>
                    <a:pt x="9306" y="1"/>
                  </a:lnTo>
                  <a:lnTo>
                    <a:pt x="18648" y="5376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4"/>
            <p:cNvSpPr/>
            <p:nvPr/>
          </p:nvSpPr>
          <p:spPr>
            <a:xfrm>
              <a:off x="1373450" y="1767100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84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4"/>
            <p:cNvSpPr/>
            <p:nvPr/>
          </p:nvSpPr>
          <p:spPr>
            <a:xfrm>
              <a:off x="390100" y="17671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9"/>
                  </a:moveTo>
                  <a:lnTo>
                    <a:pt x="1" y="5376"/>
                  </a:lnTo>
                  <a:lnTo>
                    <a:pt x="9306" y="1"/>
                  </a:lnTo>
                  <a:lnTo>
                    <a:pt x="18648" y="5376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4"/>
            <p:cNvSpPr/>
            <p:nvPr/>
          </p:nvSpPr>
          <p:spPr>
            <a:xfrm>
              <a:off x="4570900" y="16253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47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4"/>
            <p:cNvSpPr/>
            <p:nvPr/>
          </p:nvSpPr>
          <p:spPr>
            <a:xfrm>
              <a:off x="5063025" y="16253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376"/>
                  </a:lnTo>
                  <a:lnTo>
                    <a:pt x="9305" y="1"/>
                  </a:lnTo>
                  <a:lnTo>
                    <a:pt x="18647" y="5376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4"/>
            <p:cNvSpPr/>
            <p:nvPr/>
          </p:nvSpPr>
          <p:spPr>
            <a:xfrm>
              <a:off x="5554225" y="1625300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84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4"/>
            <p:cNvSpPr/>
            <p:nvPr/>
          </p:nvSpPr>
          <p:spPr>
            <a:xfrm>
              <a:off x="6046350" y="16253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0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4"/>
            <p:cNvSpPr/>
            <p:nvPr/>
          </p:nvSpPr>
          <p:spPr>
            <a:xfrm>
              <a:off x="6538475" y="16253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4"/>
            <p:cNvSpPr/>
            <p:nvPr/>
          </p:nvSpPr>
          <p:spPr>
            <a:xfrm>
              <a:off x="3587550" y="16253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9"/>
                  </a:moveTo>
                  <a:lnTo>
                    <a:pt x="1" y="5376"/>
                  </a:lnTo>
                  <a:lnTo>
                    <a:pt x="9306" y="1"/>
                  </a:lnTo>
                  <a:lnTo>
                    <a:pt x="18648" y="5376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4"/>
            <p:cNvSpPr/>
            <p:nvPr/>
          </p:nvSpPr>
          <p:spPr>
            <a:xfrm>
              <a:off x="4078750" y="1625300"/>
              <a:ext cx="467150" cy="269725"/>
            </a:xfrm>
            <a:custGeom>
              <a:avLst/>
              <a:gdLst/>
              <a:ahLst/>
              <a:cxnLst/>
              <a:rect l="l" t="t" r="r" b="b"/>
              <a:pathLst>
                <a:path w="18686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85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4"/>
            <p:cNvSpPr/>
            <p:nvPr/>
          </p:nvSpPr>
          <p:spPr>
            <a:xfrm>
              <a:off x="2111175" y="1625300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84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4"/>
            <p:cNvSpPr/>
            <p:nvPr/>
          </p:nvSpPr>
          <p:spPr>
            <a:xfrm>
              <a:off x="2603300" y="16253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0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4"/>
            <p:cNvSpPr/>
            <p:nvPr/>
          </p:nvSpPr>
          <p:spPr>
            <a:xfrm>
              <a:off x="3095425" y="16253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9"/>
                  </a:moveTo>
                  <a:lnTo>
                    <a:pt x="1" y="5376"/>
                  </a:lnTo>
                  <a:lnTo>
                    <a:pt x="9306" y="1"/>
                  </a:lnTo>
                  <a:lnTo>
                    <a:pt x="18648" y="5376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4"/>
            <p:cNvSpPr/>
            <p:nvPr/>
          </p:nvSpPr>
          <p:spPr>
            <a:xfrm>
              <a:off x="635700" y="16253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4"/>
            <p:cNvSpPr/>
            <p:nvPr/>
          </p:nvSpPr>
          <p:spPr>
            <a:xfrm>
              <a:off x="1127850" y="16253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47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4"/>
            <p:cNvSpPr/>
            <p:nvPr/>
          </p:nvSpPr>
          <p:spPr>
            <a:xfrm>
              <a:off x="1619975" y="16253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376"/>
                  </a:lnTo>
                  <a:lnTo>
                    <a:pt x="9305" y="1"/>
                  </a:lnTo>
                  <a:lnTo>
                    <a:pt x="18647" y="5376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4"/>
            <p:cNvSpPr/>
            <p:nvPr/>
          </p:nvSpPr>
          <p:spPr>
            <a:xfrm>
              <a:off x="6784075" y="14835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4"/>
            <p:cNvSpPr/>
            <p:nvPr/>
          </p:nvSpPr>
          <p:spPr>
            <a:xfrm>
              <a:off x="4816500" y="14835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4"/>
            <p:cNvSpPr/>
            <p:nvPr/>
          </p:nvSpPr>
          <p:spPr>
            <a:xfrm>
              <a:off x="5800750" y="14835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8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4"/>
            <p:cNvSpPr/>
            <p:nvPr/>
          </p:nvSpPr>
          <p:spPr>
            <a:xfrm>
              <a:off x="6291950" y="14835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4"/>
            <p:cNvSpPr/>
            <p:nvPr/>
          </p:nvSpPr>
          <p:spPr>
            <a:xfrm>
              <a:off x="2357700" y="14835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8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4"/>
            <p:cNvSpPr/>
            <p:nvPr/>
          </p:nvSpPr>
          <p:spPr>
            <a:xfrm>
              <a:off x="2848900" y="14835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4"/>
            <p:cNvSpPr/>
            <p:nvPr/>
          </p:nvSpPr>
          <p:spPr>
            <a:xfrm>
              <a:off x="3341025" y="14835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4"/>
            <p:cNvSpPr/>
            <p:nvPr/>
          </p:nvSpPr>
          <p:spPr>
            <a:xfrm>
              <a:off x="4325275" y="1483525"/>
              <a:ext cx="466225" cy="268775"/>
            </a:xfrm>
            <a:custGeom>
              <a:avLst/>
              <a:gdLst/>
              <a:ahLst/>
              <a:cxnLst/>
              <a:rect l="l" t="t" r="r" b="b"/>
              <a:pathLst>
                <a:path w="18649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4"/>
            <p:cNvSpPr/>
            <p:nvPr/>
          </p:nvSpPr>
          <p:spPr>
            <a:xfrm>
              <a:off x="5308625" y="14835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4"/>
            <p:cNvSpPr/>
            <p:nvPr/>
          </p:nvSpPr>
          <p:spPr>
            <a:xfrm>
              <a:off x="1373450" y="14835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4"/>
            <p:cNvSpPr/>
            <p:nvPr/>
          </p:nvSpPr>
          <p:spPr>
            <a:xfrm>
              <a:off x="3833150" y="14835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4"/>
            <p:cNvSpPr/>
            <p:nvPr/>
          </p:nvSpPr>
          <p:spPr>
            <a:xfrm>
              <a:off x="390100" y="14835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4"/>
            <p:cNvSpPr/>
            <p:nvPr/>
          </p:nvSpPr>
          <p:spPr>
            <a:xfrm>
              <a:off x="882225" y="1483525"/>
              <a:ext cx="466225" cy="268775"/>
            </a:xfrm>
            <a:custGeom>
              <a:avLst/>
              <a:gdLst/>
              <a:ahLst/>
              <a:cxnLst/>
              <a:rect l="l" t="t" r="r" b="b"/>
              <a:pathLst>
                <a:path w="18649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4"/>
            <p:cNvSpPr/>
            <p:nvPr/>
          </p:nvSpPr>
          <p:spPr>
            <a:xfrm>
              <a:off x="1865575" y="14835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4"/>
            <p:cNvSpPr/>
            <p:nvPr/>
          </p:nvSpPr>
          <p:spPr>
            <a:xfrm>
              <a:off x="6538475" y="13417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4"/>
            <p:cNvSpPr/>
            <p:nvPr/>
          </p:nvSpPr>
          <p:spPr>
            <a:xfrm>
              <a:off x="4570900" y="13417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4"/>
            <p:cNvSpPr/>
            <p:nvPr/>
          </p:nvSpPr>
          <p:spPr>
            <a:xfrm>
              <a:off x="6046350" y="13417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4"/>
            <p:cNvSpPr/>
            <p:nvPr/>
          </p:nvSpPr>
          <p:spPr>
            <a:xfrm>
              <a:off x="2603300" y="13417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4"/>
            <p:cNvSpPr/>
            <p:nvPr/>
          </p:nvSpPr>
          <p:spPr>
            <a:xfrm>
              <a:off x="3095425" y="13417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4"/>
            <p:cNvSpPr/>
            <p:nvPr/>
          </p:nvSpPr>
          <p:spPr>
            <a:xfrm>
              <a:off x="5554225" y="13417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4"/>
            <p:cNvSpPr/>
            <p:nvPr/>
          </p:nvSpPr>
          <p:spPr>
            <a:xfrm>
              <a:off x="635700" y="13417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4"/>
            <p:cNvSpPr/>
            <p:nvPr/>
          </p:nvSpPr>
          <p:spPr>
            <a:xfrm>
              <a:off x="1127850" y="13417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4"/>
            <p:cNvSpPr/>
            <p:nvPr/>
          </p:nvSpPr>
          <p:spPr>
            <a:xfrm>
              <a:off x="1619975" y="13417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7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4"/>
            <p:cNvSpPr/>
            <p:nvPr/>
          </p:nvSpPr>
          <p:spPr>
            <a:xfrm>
              <a:off x="2111175" y="13417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4"/>
            <p:cNvSpPr/>
            <p:nvPr/>
          </p:nvSpPr>
          <p:spPr>
            <a:xfrm>
              <a:off x="3587550" y="13417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4"/>
            <p:cNvSpPr/>
            <p:nvPr/>
          </p:nvSpPr>
          <p:spPr>
            <a:xfrm>
              <a:off x="4078750" y="1341725"/>
              <a:ext cx="467150" cy="268775"/>
            </a:xfrm>
            <a:custGeom>
              <a:avLst/>
              <a:gdLst/>
              <a:ahLst/>
              <a:cxnLst/>
              <a:rect l="l" t="t" r="r" b="b"/>
              <a:pathLst>
                <a:path w="18686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4"/>
            <p:cNvSpPr/>
            <p:nvPr/>
          </p:nvSpPr>
          <p:spPr>
            <a:xfrm>
              <a:off x="5063025" y="13417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7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4"/>
            <p:cNvSpPr/>
            <p:nvPr/>
          </p:nvSpPr>
          <p:spPr>
            <a:xfrm>
              <a:off x="6291950" y="11989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3" y="10789"/>
                  </a:moveTo>
                  <a:lnTo>
                    <a:pt x="0" y="5413"/>
                  </a:lnTo>
                  <a:lnTo>
                    <a:pt x="9343" y="1"/>
                  </a:lnTo>
                  <a:lnTo>
                    <a:pt x="18685" y="5413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4"/>
            <p:cNvSpPr/>
            <p:nvPr/>
          </p:nvSpPr>
          <p:spPr>
            <a:xfrm>
              <a:off x="6784075" y="11989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3" y="10789"/>
                  </a:moveTo>
                  <a:lnTo>
                    <a:pt x="1" y="5413"/>
                  </a:lnTo>
                  <a:lnTo>
                    <a:pt x="9343" y="1"/>
                  </a:lnTo>
                  <a:lnTo>
                    <a:pt x="18685" y="5413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4"/>
            <p:cNvSpPr/>
            <p:nvPr/>
          </p:nvSpPr>
          <p:spPr>
            <a:xfrm>
              <a:off x="2848900" y="11989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3" y="10789"/>
                  </a:moveTo>
                  <a:lnTo>
                    <a:pt x="0" y="5413"/>
                  </a:lnTo>
                  <a:lnTo>
                    <a:pt x="9343" y="1"/>
                  </a:lnTo>
                  <a:lnTo>
                    <a:pt x="18685" y="5413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4"/>
            <p:cNvSpPr/>
            <p:nvPr/>
          </p:nvSpPr>
          <p:spPr>
            <a:xfrm>
              <a:off x="5800750" y="11989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413"/>
                  </a:lnTo>
                  <a:lnTo>
                    <a:pt x="9305" y="1"/>
                  </a:lnTo>
                  <a:lnTo>
                    <a:pt x="18648" y="5413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4"/>
            <p:cNvSpPr/>
            <p:nvPr/>
          </p:nvSpPr>
          <p:spPr>
            <a:xfrm>
              <a:off x="882225" y="1198975"/>
              <a:ext cx="466225" cy="269725"/>
            </a:xfrm>
            <a:custGeom>
              <a:avLst/>
              <a:gdLst/>
              <a:ahLst/>
              <a:cxnLst/>
              <a:rect l="l" t="t" r="r" b="b"/>
              <a:pathLst>
                <a:path w="18649" h="10789" fill="none" extrusionOk="0">
                  <a:moveTo>
                    <a:pt x="9306" y="10789"/>
                  </a:moveTo>
                  <a:lnTo>
                    <a:pt x="1" y="5413"/>
                  </a:lnTo>
                  <a:lnTo>
                    <a:pt x="9306" y="1"/>
                  </a:lnTo>
                  <a:lnTo>
                    <a:pt x="18648" y="5413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4"/>
            <p:cNvSpPr/>
            <p:nvPr/>
          </p:nvSpPr>
          <p:spPr>
            <a:xfrm>
              <a:off x="3341025" y="11989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413"/>
                  </a:lnTo>
                  <a:lnTo>
                    <a:pt x="9343" y="1"/>
                  </a:lnTo>
                  <a:lnTo>
                    <a:pt x="18648" y="5413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4"/>
            <p:cNvSpPr/>
            <p:nvPr/>
          </p:nvSpPr>
          <p:spPr>
            <a:xfrm>
              <a:off x="3833150" y="11989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413"/>
                  </a:lnTo>
                  <a:lnTo>
                    <a:pt x="9343" y="1"/>
                  </a:lnTo>
                  <a:lnTo>
                    <a:pt x="18648" y="5413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4"/>
            <p:cNvSpPr/>
            <p:nvPr/>
          </p:nvSpPr>
          <p:spPr>
            <a:xfrm>
              <a:off x="4325275" y="1198975"/>
              <a:ext cx="466225" cy="269725"/>
            </a:xfrm>
            <a:custGeom>
              <a:avLst/>
              <a:gdLst/>
              <a:ahLst/>
              <a:cxnLst/>
              <a:rect l="l" t="t" r="r" b="b"/>
              <a:pathLst>
                <a:path w="18649" h="10789" fill="none" extrusionOk="0">
                  <a:moveTo>
                    <a:pt x="9306" y="10789"/>
                  </a:moveTo>
                  <a:lnTo>
                    <a:pt x="1" y="5413"/>
                  </a:lnTo>
                  <a:lnTo>
                    <a:pt x="9306" y="1"/>
                  </a:lnTo>
                  <a:lnTo>
                    <a:pt x="18648" y="5413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4"/>
            <p:cNvSpPr/>
            <p:nvPr/>
          </p:nvSpPr>
          <p:spPr>
            <a:xfrm>
              <a:off x="4816500" y="11989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413"/>
                  </a:lnTo>
                  <a:lnTo>
                    <a:pt x="9342" y="1"/>
                  </a:lnTo>
                  <a:lnTo>
                    <a:pt x="18684" y="5413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4"/>
            <p:cNvSpPr/>
            <p:nvPr/>
          </p:nvSpPr>
          <p:spPr>
            <a:xfrm>
              <a:off x="5308625" y="11989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413"/>
                  </a:lnTo>
                  <a:lnTo>
                    <a:pt x="9342" y="1"/>
                  </a:lnTo>
                  <a:lnTo>
                    <a:pt x="18647" y="5413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4"/>
            <p:cNvSpPr/>
            <p:nvPr/>
          </p:nvSpPr>
          <p:spPr>
            <a:xfrm>
              <a:off x="1865575" y="11989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413"/>
                  </a:lnTo>
                  <a:lnTo>
                    <a:pt x="9342" y="1"/>
                  </a:lnTo>
                  <a:lnTo>
                    <a:pt x="18647" y="5413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4"/>
            <p:cNvSpPr/>
            <p:nvPr/>
          </p:nvSpPr>
          <p:spPr>
            <a:xfrm>
              <a:off x="2357700" y="11989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413"/>
                  </a:lnTo>
                  <a:lnTo>
                    <a:pt x="9305" y="1"/>
                  </a:lnTo>
                  <a:lnTo>
                    <a:pt x="18648" y="5413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4"/>
            <p:cNvSpPr/>
            <p:nvPr/>
          </p:nvSpPr>
          <p:spPr>
            <a:xfrm>
              <a:off x="1373450" y="11989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413"/>
                  </a:lnTo>
                  <a:lnTo>
                    <a:pt x="9342" y="1"/>
                  </a:lnTo>
                  <a:lnTo>
                    <a:pt x="18684" y="5413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4"/>
            <p:cNvSpPr/>
            <p:nvPr/>
          </p:nvSpPr>
          <p:spPr>
            <a:xfrm>
              <a:off x="390100" y="11989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9"/>
                  </a:moveTo>
                  <a:lnTo>
                    <a:pt x="1" y="5413"/>
                  </a:lnTo>
                  <a:lnTo>
                    <a:pt x="9306" y="1"/>
                  </a:lnTo>
                  <a:lnTo>
                    <a:pt x="18648" y="5413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4"/>
            <p:cNvSpPr/>
            <p:nvPr/>
          </p:nvSpPr>
          <p:spPr>
            <a:xfrm>
              <a:off x="5063025" y="10571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376"/>
                  </a:lnTo>
                  <a:lnTo>
                    <a:pt x="9305" y="1"/>
                  </a:lnTo>
                  <a:lnTo>
                    <a:pt x="18647" y="5376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4"/>
            <p:cNvSpPr/>
            <p:nvPr/>
          </p:nvSpPr>
          <p:spPr>
            <a:xfrm>
              <a:off x="5554225" y="10571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84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4"/>
            <p:cNvSpPr/>
            <p:nvPr/>
          </p:nvSpPr>
          <p:spPr>
            <a:xfrm>
              <a:off x="6046350" y="10571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0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4"/>
            <p:cNvSpPr/>
            <p:nvPr/>
          </p:nvSpPr>
          <p:spPr>
            <a:xfrm>
              <a:off x="6538475" y="10571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4"/>
            <p:cNvSpPr/>
            <p:nvPr/>
          </p:nvSpPr>
          <p:spPr>
            <a:xfrm>
              <a:off x="3095425" y="10571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9"/>
                  </a:moveTo>
                  <a:lnTo>
                    <a:pt x="1" y="5376"/>
                  </a:lnTo>
                  <a:lnTo>
                    <a:pt x="9306" y="1"/>
                  </a:lnTo>
                  <a:lnTo>
                    <a:pt x="18648" y="5376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4"/>
            <p:cNvSpPr/>
            <p:nvPr/>
          </p:nvSpPr>
          <p:spPr>
            <a:xfrm>
              <a:off x="3587550" y="10571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9"/>
                  </a:moveTo>
                  <a:lnTo>
                    <a:pt x="1" y="5376"/>
                  </a:lnTo>
                  <a:lnTo>
                    <a:pt x="9306" y="1"/>
                  </a:lnTo>
                  <a:lnTo>
                    <a:pt x="18648" y="5376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4"/>
            <p:cNvSpPr/>
            <p:nvPr/>
          </p:nvSpPr>
          <p:spPr>
            <a:xfrm>
              <a:off x="4078750" y="1057175"/>
              <a:ext cx="467150" cy="269725"/>
            </a:xfrm>
            <a:custGeom>
              <a:avLst/>
              <a:gdLst/>
              <a:ahLst/>
              <a:cxnLst/>
              <a:rect l="l" t="t" r="r" b="b"/>
              <a:pathLst>
                <a:path w="18686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85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4"/>
            <p:cNvSpPr/>
            <p:nvPr/>
          </p:nvSpPr>
          <p:spPr>
            <a:xfrm>
              <a:off x="635700" y="10571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4"/>
            <p:cNvSpPr/>
            <p:nvPr/>
          </p:nvSpPr>
          <p:spPr>
            <a:xfrm>
              <a:off x="1127850" y="10571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47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4"/>
            <p:cNvSpPr/>
            <p:nvPr/>
          </p:nvSpPr>
          <p:spPr>
            <a:xfrm>
              <a:off x="1619975" y="10571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376"/>
                  </a:lnTo>
                  <a:lnTo>
                    <a:pt x="9305" y="1"/>
                  </a:lnTo>
                  <a:lnTo>
                    <a:pt x="18647" y="5376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4"/>
            <p:cNvSpPr/>
            <p:nvPr/>
          </p:nvSpPr>
          <p:spPr>
            <a:xfrm>
              <a:off x="2111175" y="10571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84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4"/>
            <p:cNvSpPr/>
            <p:nvPr/>
          </p:nvSpPr>
          <p:spPr>
            <a:xfrm>
              <a:off x="2603300" y="10571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0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4"/>
            <p:cNvSpPr/>
            <p:nvPr/>
          </p:nvSpPr>
          <p:spPr>
            <a:xfrm>
              <a:off x="4570900" y="10571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47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4"/>
            <p:cNvSpPr/>
            <p:nvPr/>
          </p:nvSpPr>
          <p:spPr>
            <a:xfrm>
              <a:off x="5800750" y="9153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376"/>
                  </a:lnTo>
                  <a:lnTo>
                    <a:pt x="9305" y="1"/>
                  </a:lnTo>
                  <a:lnTo>
                    <a:pt x="18648" y="5376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4"/>
            <p:cNvSpPr/>
            <p:nvPr/>
          </p:nvSpPr>
          <p:spPr>
            <a:xfrm>
              <a:off x="6784075" y="9153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85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4"/>
            <p:cNvSpPr/>
            <p:nvPr/>
          </p:nvSpPr>
          <p:spPr>
            <a:xfrm>
              <a:off x="5308625" y="9153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47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4"/>
            <p:cNvSpPr/>
            <p:nvPr/>
          </p:nvSpPr>
          <p:spPr>
            <a:xfrm>
              <a:off x="2357700" y="9153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376"/>
                  </a:lnTo>
                  <a:lnTo>
                    <a:pt x="9305" y="1"/>
                  </a:lnTo>
                  <a:lnTo>
                    <a:pt x="18648" y="5376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4"/>
            <p:cNvSpPr/>
            <p:nvPr/>
          </p:nvSpPr>
          <p:spPr>
            <a:xfrm>
              <a:off x="3341025" y="9153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4"/>
            <p:cNvSpPr/>
            <p:nvPr/>
          </p:nvSpPr>
          <p:spPr>
            <a:xfrm>
              <a:off x="3833150" y="9153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4"/>
            <p:cNvSpPr/>
            <p:nvPr/>
          </p:nvSpPr>
          <p:spPr>
            <a:xfrm>
              <a:off x="6291950" y="9153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3" y="10789"/>
                  </a:moveTo>
                  <a:lnTo>
                    <a:pt x="0" y="5376"/>
                  </a:lnTo>
                  <a:lnTo>
                    <a:pt x="9343" y="1"/>
                  </a:lnTo>
                  <a:lnTo>
                    <a:pt x="18685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4"/>
            <p:cNvSpPr/>
            <p:nvPr/>
          </p:nvSpPr>
          <p:spPr>
            <a:xfrm>
              <a:off x="390100" y="9153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9"/>
                  </a:moveTo>
                  <a:lnTo>
                    <a:pt x="1" y="5376"/>
                  </a:lnTo>
                  <a:lnTo>
                    <a:pt x="9306" y="1"/>
                  </a:lnTo>
                  <a:lnTo>
                    <a:pt x="18648" y="5376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4"/>
            <p:cNvSpPr/>
            <p:nvPr/>
          </p:nvSpPr>
          <p:spPr>
            <a:xfrm>
              <a:off x="1373450" y="9153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84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4"/>
            <p:cNvSpPr/>
            <p:nvPr/>
          </p:nvSpPr>
          <p:spPr>
            <a:xfrm>
              <a:off x="1865575" y="9153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47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4"/>
            <p:cNvSpPr/>
            <p:nvPr/>
          </p:nvSpPr>
          <p:spPr>
            <a:xfrm>
              <a:off x="2848900" y="9153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3" y="10789"/>
                  </a:moveTo>
                  <a:lnTo>
                    <a:pt x="0" y="5376"/>
                  </a:lnTo>
                  <a:lnTo>
                    <a:pt x="9343" y="1"/>
                  </a:lnTo>
                  <a:lnTo>
                    <a:pt x="18685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4"/>
            <p:cNvSpPr/>
            <p:nvPr/>
          </p:nvSpPr>
          <p:spPr>
            <a:xfrm>
              <a:off x="4325275" y="915375"/>
              <a:ext cx="466225" cy="269725"/>
            </a:xfrm>
            <a:custGeom>
              <a:avLst/>
              <a:gdLst/>
              <a:ahLst/>
              <a:cxnLst/>
              <a:rect l="l" t="t" r="r" b="b"/>
              <a:pathLst>
                <a:path w="18649" h="10789" fill="none" extrusionOk="0">
                  <a:moveTo>
                    <a:pt x="9306" y="10789"/>
                  </a:moveTo>
                  <a:lnTo>
                    <a:pt x="1" y="5376"/>
                  </a:lnTo>
                  <a:lnTo>
                    <a:pt x="9306" y="1"/>
                  </a:lnTo>
                  <a:lnTo>
                    <a:pt x="18648" y="5376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4"/>
            <p:cNvSpPr/>
            <p:nvPr/>
          </p:nvSpPr>
          <p:spPr>
            <a:xfrm>
              <a:off x="4816500" y="9153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84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4"/>
            <p:cNvSpPr/>
            <p:nvPr/>
          </p:nvSpPr>
          <p:spPr>
            <a:xfrm>
              <a:off x="882225" y="915375"/>
              <a:ext cx="466225" cy="269725"/>
            </a:xfrm>
            <a:custGeom>
              <a:avLst/>
              <a:gdLst/>
              <a:ahLst/>
              <a:cxnLst/>
              <a:rect l="l" t="t" r="r" b="b"/>
              <a:pathLst>
                <a:path w="18649" h="10789" fill="none" extrusionOk="0">
                  <a:moveTo>
                    <a:pt x="9306" y="10789"/>
                  </a:moveTo>
                  <a:lnTo>
                    <a:pt x="1" y="5376"/>
                  </a:lnTo>
                  <a:lnTo>
                    <a:pt x="9306" y="1"/>
                  </a:lnTo>
                  <a:lnTo>
                    <a:pt x="18648" y="5376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4"/>
            <p:cNvSpPr/>
            <p:nvPr/>
          </p:nvSpPr>
          <p:spPr>
            <a:xfrm>
              <a:off x="238125" y="838475"/>
              <a:ext cx="7143750" cy="4038050"/>
            </a:xfrm>
            <a:custGeom>
              <a:avLst/>
              <a:gdLst/>
              <a:ahLst/>
              <a:cxnLst/>
              <a:rect l="l" t="t" r="r" b="b"/>
              <a:pathLst>
                <a:path w="285750" h="161522" fill="none" extrusionOk="0">
                  <a:moveTo>
                    <a:pt x="276482" y="0"/>
                  </a:moveTo>
                  <a:lnTo>
                    <a:pt x="275444" y="0"/>
                  </a:lnTo>
                  <a:lnTo>
                    <a:pt x="271181" y="2484"/>
                  </a:lnTo>
                  <a:lnTo>
                    <a:pt x="266880" y="0"/>
                  </a:lnTo>
                  <a:lnTo>
                    <a:pt x="265879" y="0"/>
                  </a:lnTo>
                  <a:lnTo>
                    <a:pt x="270662" y="2780"/>
                  </a:lnTo>
                  <a:lnTo>
                    <a:pt x="261357" y="8156"/>
                  </a:lnTo>
                  <a:lnTo>
                    <a:pt x="252015" y="2780"/>
                  </a:lnTo>
                  <a:lnTo>
                    <a:pt x="256797" y="0"/>
                  </a:lnTo>
                  <a:lnTo>
                    <a:pt x="255796" y="0"/>
                  </a:lnTo>
                  <a:lnTo>
                    <a:pt x="251496" y="2484"/>
                  </a:lnTo>
                  <a:lnTo>
                    <a:pt x="247232" y="0"/>
                  </a:lnTo>
                  <a:lnTo>
                    <a:pt x="246194" y="0"/>
                  </a:lnTo>
                  <a:lnTo>
                    <a:pt x="250977" y="2780"/>
                  </a:lnTo>
                  <a:lnTo>
                    <a:pt x="241672" y="8156"/>
                  </a:lnTo>
                  <a:lnTo>
                    <a:pt x="232329" y="2780"/>
                  </a:lnTo>
                  <a:lnTo>
                    <a:pt x="237112" y="0"/>
                  </a:lnTo>
                  <a:lnTo>
                    <a:pt x="236111" y="0"/>
                  </a:lnTo>
                  <a:lnTo>
                    <a:pt x="231810" y="2484"/>
                  </a:lnTo>
                  <a:lnTo>
                    <a:pt x="227547" y="0"/>
                  </a:lnTo>
                  <a:lnTo>
                    <a:pt x="226546" y="0"/>
                  </a:lnTo>
                  <a:lnTo>
                    <a:pt x="231328" y="2780"/>
                  </a:lnTo>
                  <a:lnTo>
                    <a:pt x="221986" y="8156"/>
                  </a:lnTo>
                  <a:lnTo>
                    <a:pt x="212644" y="2780"/>
                  </a:lnTo>
                  <a:lnTo>
                    <a:pt x="217464" y="0"/>
                  </a:lnTo>
                  <a:lnTo>
                    <a:pt x="216426" y="0"/>
                  </a:lnTo>
                  <a:lnTo>
                    <a:pt x="212162" y="2484"/>
                  </a:lnTo>
                  <a:lnTo>
                    <a:pt x="207862" y="0"/>
                  </a:lnTo>
                  <a:lnTo>
                    <a:pt x="206861" y="0"/>
                  </a:lnTo>
                  <a:lnTo>
                    <a:pt x="211643" y="2780"/>
                  </a:lnTo>
                  <a:lnTo>
                    <a:pt x="202301" y="8156"/>
                  </a:lnTo>
                  <a:lnTo>
                    <a:pt x="192996" y="2780"/>
                  </a:lnTo>
                  <a:lnTo>
                    <a:pt x="197778" y="0"/>
                  </a:lnTo>
                  <a:lnTo>
                    <a:pt x="196740" y="0"/>
                  </a:lnTo>
                  <a:lnTo>
                    <a:pt x="192477" y="2484"/>
                  </a:lnTo>
                  <a:lnTo>
                    <a:pt x="188177" y="0"/>
                  </a:lnTo>
                  <a:lnTo>
                    <a:pt x="187176" y="0"/>
                  </a:lnTo>
                  <a:lnTo>
                    <a:pt x="191958" y="2780"/>
                  </a:lnTo>
                  <a:lnTo>
                    <a:pt x="182653" y="8156"/>
                  </a:lnTo>
                  <a:lnTo>
                    <a:pt x="173311" y="2780"/>
                  </a:lnTo>
                  <a:lnTo>
                    <a:pt x="178093" y="0"/>
                  </a:lnTo>
                  <a:lnTo>
                    <a:pt x="177092" y="0"/>
                  </a:lnTo>
                  <a:lnTo>
                    <a:pt x="172792" y="2484"/>
                  </a:lnTo>
                  <a:lnTo>
                    <a:pt x="168529" y="0"/>
                  </a:lnTo>
                  <a:lnTo>
                    <a:pt x="167491" y="0"/>
                  </a:lnTo>
                  <a:lnTo>
                    <a:pt x="172310" y="2780"/>
                  </a:lnTo>
                  <a:lnTo>
                    <a:pt x="162968" y="8156"/>
                  </a:lnTo>
                  <a:lnTo>
                    <a:pt x="153626" y="2780"/>
                  </a:lnTo>
                  <a:lnTo>
                    <a:pt x="158408" y="0"/>
                  </a:lnTo>
                  <a:lnTo>
                    <a:pt x="157407" y="0"/>
                  </a:lnTo>
                  <a:lnTo>
                    <a:pt x="153144" y="2484"/>
                  </a:lnTo>
                  <a:lnTo>
                    <a:pt x="148844" y="0"/>
                  </a:lnTo>
                  <a:lnTo>
                    <a:pt x="147843" y="0"/>
                  </a:lnTo>
                  <a:lnTo>
                    <a:pt x="152625" y="2780"/>
                  </a:lnTo>
                  <a:lnTo>
                    <a:pt x="143283" y="8156"/>
                  </a:lnTo>
                  <a:lnTo>
                    <a:pt x="133978" y="2780"/>
                  </a:lnTo>
                  <a:lnTo>
                    <a:pt x="138760" y="0"/>
                  </a:lnTo>
                  <a:lnTo>
                    <a:pt x="137722" y="0"/>
                  </a:lnTo>
                  <a:lnTo>
                    <a:pt x="133459" y="2484"/>
                  </a:lnTo>
                  <a:lnTo>
                    <a:pt x="129158" y="0"/>
                  </a:lnTo>
                  <a:lnTo>
                    <a:pt x="128157" y="0"/>
                  </a:lnTo>
                  <a:lnTo>
                    <a:pt x="132940" y="2780"/>
                  </a:lnTo>
                  <a:lnTo>
                    <a:pt x="123598" y="8156"/>
                  </a:lnTo>
                  <a:lnTo>
                    <a:pt x="114293" y="2780"/>
                  </a:lnTo>
                  <a:lnTo>
                    <a:pt x="119075" y="0"/>
                  </a:lnTo>
                  <a:lnTo>
                    <a:pt x="118074" y="0"/>
                  </a:lnTo>
                  <a:lnTo>
                    <a:pt x="113774" y="2484"/>
                  </a:lnTo>
                  <a:lnTo>
                    <a:pt x="109510" y="0"/>
                  </a:lnTo>
                  <a:lnTo>
                    <a:pt x="108472" y="0"/>
                  </a:lnTo>
                  <a:lnTo>
                    <a:pt x="113255" y="2780"/>
                  </a:lnTo>
                  <a:lnTo>
                    <a:pt x="103950" y="8156"/>
                  </a:lnTo>
                  <a:lnTo>
                    <a:pt x="94607" y="2780"/>
                  </a:lnTo>
                  <a:lnTo>
                    <a:pt x="99390" y="0"/>
                  </a:lnTo>
                  <a:lnTo>
                    <a:pt x="98389" y="0"/>
                  </a:lnTo>
                  <a:lnTo>
                    <a:pt x="94088" y="2484"/>
                  </a:lnTo>
                  <a:lnTo>
                    <a:pt x="89825" y="0"/>
                  </a:lnTo>
                  <a:lnTo>
                    <a:pt x="88787" y="0"/>
                  </a:lnTo>
                  <a:lnTo>
                    <a:pt x="93606" y="2780"/>
                  </a:lnTo>
                  <a:lnTo>
                    <a:pt x="84264" y="8156"/>
                  </a:lnTo>
                  <a:lnTo>
                    <a:pt x="74922" y="2780"/>
                  </a:lnTo>
                  <a:lnTo>
                    <a:pt x="79742" y="0"/>
                  </a:lnTo>
                  <a:lnTo>
                    <a:pt x="78704" y="0"/>
                  </a:lnTo>
                  <a:lnTo>
                    <a:pt x="74440" y="2484"/>
                  </a:lnTo>
                  <a:lnTo>
                    <a:pt x="70140" y="0"/>
                  </a:lnTo>
                  <a:lnTo>
                    <a:pt x="69139" y="0"/>
                  </a:lnTo>
                  <a:lnTo>
                    <a:pt x="73921" y="2780"/>
                  </a:lnTo>
                  <a:lnTo>
                    <a:pt x="64579" y="8156"/>
                  </a:lnTo>
                  <a:lnTo>
                    <a:pt x="55274" y="2780"/>
                  </a:lnTo>
                  <a:lnTo>
                    <a:pt x="60056" y="0"/>
                  </a:lnTo>
                  <a:lnTo>
                    <a:pt x="59018" y="0"/>
                  </a:lnTo>
                  <a:lnTo>
                    <a:pt x="54755" y="2484"/>
                  </a:lnTo>
                  <a:lnTo>
                    <a:pt x="50455" y="0"/>
                  </a:lnTo>
                  <a:lnTo>
                    <a:pt x="49454" y="0"/>
                  </a:lnTo>
                  <a:lnTo>
                    <a:pt x="54236" y="2780"/>
                  </a:lnTo>
                  <a:lnTo>
                    <a:pt x="44931" y="8156"/>
                  </a:lnTo>
                  <a:lnTo>
                    <a:pt x="35589" y="2780"/>
                  </a:lnTo>
                  <a:lnTo>
                    <a:pt x="40371" y="0"/>
                  </a:lnTo>
                  <a:lnTo>
                    <a:pt x="39370" y="0"/>
                  </a:lnTo>
                  <a:lnTo>
                    <a:pt x="35070" y="2484"/>
                  </a:lnTo>
                  <a:lnTo>
                    <a:pt x="30807" y="0"/>
                  </a:lnTo>
                  <a:lnTo>
                    <a:pt x="29769" y="0"/>
                  </a:lnTo>
                  <a:lnTo>
                    <a:pt x="34551" y="2780"/>
                  </a:lnTo>
                  <a:lnTo>
                    <a:pt x="25246" y="8156"/>
                  </a:lnTo>
                  <a:lnTo>
                    <a:pt x="15904" y="2780"/>
                  </a:lnTo>
                  <a:lnTo>
                    <a:pt x="20686" y="0"/>
                  </a:lnTo>
                  <a:lnTo>
                    <a:pt x="19685" y="0"/>
                  </a:lnTo>
                  <a:lnTo>
                    <a:pt x="15385" y="2484"/>
                  </a:lnTo>
                  <a:lnTo>
                    <a:pt x="11122" y="0"/>
                  </a:lnTo>
                  <a:lnTo>
                    <a:pt x="10121" y="0"/>
                  </a:lnTo>
                  <a:lnTo>
                    <a:pt x="14903" y="2780"/>
                  </a:lnTo>
                  <a:lnTo>
                    <a:pt x="5561" y="8156"/>
                  </a:lnTo>
                  <a:lnTo>
                    <a:pt x="0" y="4968"/>
                  </a:lnTo>
                  <a:lnTo>
                    <a:pt x="0" y="5561"/>
                  </a:lnTo>
                  <a:lnTo>
                    <a:pt x="5042" y="8452"/>
                  </a:lnTo>
                  <a:lnTo>
                    <a:pt x="0" y="11381"/>
                  </a:lnTo>
                  <a:lnTo>
                    <a:pt x="0" y="11974"/>
                  </a:lnTo>
                  <a:lnTo>
                    <a:pt x="5561" y="8749"/>
                  </a:lnTo>
                  <a:lnTo>
                    <a:pt x="14903" y="14124"/>
                  </a:lnTo>
                  <a:lnTo>
                    <a:pt x="5561" y="19537"/>
                  </a:lnTo>
                  <a:lnTo>
                    <a:pt x="0" y="16312"/>
                  </a:lnTo>
                  <a:lnTo>
                    <a:pt x="0" y="16905"/>
                  </a:lnTo>
                  <a:lnTo>
                    <a:pt x="5042" y="19833"/>
                  </a:lnTo>
                  <a:lnTo>
                    <a:pt x="0" y="22725"/>
                  </a:lnTo>
                  <a:lnTo>
                    <a:pt x="0" y="23318"/>
                  </a:lnTo>
                  <a:lnTo>
                    <a:pt x="5561" y="20130"/>
                  </a:lnTo>
                  <a:lnTo>
                    <a:pt x="14903" y="25505"/>
                  </a:lnTo>
                  <a:lnTo>
                    <a:pt x="5561" y="30881"/>
                  </a:lnTo>
                  <a:lnTo>
                    <a:pt x="0" y="27693"/>
                  </a:lnTo>
                  <a:lnTo>
                    <a:pt x="0" y="28249"/>
                  </a:lnTo>
                  <a:lnTo>
                    <a:pt x="5042" y="31177"/>
                  </a:lnTo>
                  <a:lnTo>
                    <a:pt x="0" y="34106"/>
                  </a:lnTo>
                  <a:lnTo>
                    <a:pt x="0" y="34662"/>
                  </a:lnTo>
                  <a:lnTo>
                    <a:pt x="5561" y="31474"/>
                  </a:lnTo>
                  <a:lnTo>
                    <a:pt x="14903" y="36849"/>
                  </a:lnTo>
                  <a:lnTo>
                    <a:pt x="5561" y="42262"/>
                  </a:lnTo>
                  <a:lnTo>
                    <a:pt x="0" y="39037"/>
                  </a:lnTo>
                  <a:lnTo>
                    <a:pt x="0" y="39630"/>
                  </a:lnTo>
                  <a:lnTo>
                    <a:pt x="5042" y="42521"/>
                  </a:lnTo>
                  <a:lnTo>
                    <a:pt x="0" y="45450"/>
                  </a:lnTo>
                  <a:lnTo>
                    <a:pt x="0" y="46043"/>
                  </a:lnTo>
                  <a:lnTo>
                    <a:pt x="5561" y="42818"/>
                  </a:lnTo>
                  <a:lnTo>
                    <a:pt x="14903" y="48230"/>
                  </a:lnTo>
                  <a:lnTo>
                    <a:pt x="5561" y="53606"/>
                  </a:lnTo>
                  <a:lnTo>
                    <a:pt x="0" y="50381"/>
                  </a:lnTo>
                  <a:lnTo>
                    <a:pt x="0" y="50974"/>
                  </a:lnTo>
                  <a:lnTo>
                    <a:pt x="5042" y="53902"/>
                  </a:lnTo>
                  <a:lnTo>
                    <a:pt x="0" y="56794"/>
                  </a:lnTo>
                  <a:lnTo>
                    <a:pt x="0" y="57387"/>
                  </a:lnTo>
                  <a:lnTo>
                    <a:pt x="5561" y="54199"/>
                  </a:lnTo>
                  <a:lnTo>
                    <a:pt x="14903" y="59574"/>
                  </a:lnTo>
                  <a:lnTo>
                    <a:pt x="5561" y="64950"/>
                  </a:lnTo>
                  <a:lnTo>
                    <a:pt x="0" y="61762"/>
                  </a:lnTo>
                  <a:lnTo>
                    <a:pt x="0" y="62355"/>
                  </a:lnTo>
                  <a:lnTo>
                    <a:pt x="5042" y="65246"/>
                  </a:lnTo>
                  <a:lnTo>
                    <a:pt x="0" y="68175"/>
                  </a:lnTo>
                  <a:lnTo>
                    <a:pt x="0" y="68768"/>
                  </a:lnTo>
                  <a:lnTo>
                    <a:pt x="5561" y="65543"/>
                  </a:lnTo>
                  <a:lnTo>
                    <a:pt x="14903" y="70918"/>
                  </a:lnTo>
                  <a:lnTo>
                    <a:pt x="5561" y="76331"/>
                  </a:lnTo>
                  <a:lnTo>
                    <a:pt x="0" y="73106"/>
                  </a:lnTo>
                  <a:lnTo>
                    <a:pt x="0" y="73699"/>
                  </a:lnTo>
                  <a:lnTo>
                    <a:pt x="5042" y="76627"/>
                  </a:lnTo>
                  <a:lnTo>
                    <a:pt x="0" y="79519"/>
                  </a:lnTo>
                  <a:lnTo>
                    <a:pt x="0" y="80112"/>
                  </a:lnTo>
                  <a:lnTo>
                    <a:pt x="5561" y="76924"/>
                  </a:lnTo>
                  <a:lnTo>
                    <a:pt x="14903" y="82299"/>
                  </a:lnTo>
                  <a:lnTo>
                    <a:pt x="5561" y="87675"/>
                  </a:lnTo>
                  <a:lnTo>
                    <a:pt x="0" y="84487"/>
                  </a:lnTo>
                  <a:lnTo>
                    <a:pt x="0" y="85043"/>
                  </a:lnTo>
                  <a:lnTo>
                    <a:pt x="5042" y="87971"/>
                  </a:lnTo>
                  <a:lnTo>
                    <a:pt x="0" y="90900"/>
                  </a:lnTo>
                  <a:lnTo>
                    <a:pt x="0" y="91493"/>
                  </a:lnTo>
                  <a:lnTo>
                    <a:pt x="5561" y="88268"/>
                  </a:lnTo>
                  <a:lnTo>
                    <a:pt x="14903" y="93643"/>
                  </a:lnTo>
                  <a:lnTo>
                    <a:pt x="5561" y="99056"/>
                  </a:lnTo>
                  <a:lnTo>
                    <a:pt x="0" y="95831"/>
                  </a:lnTo>
                  <a:lnTo>
                    <a:pt x="0" y="96424"/>
                  </a:lnTo>
                  <a:lnTo>
                    <a:pt x="5042" y="99353"/>
                  </a:lnTo>
                  <a:lnTo>
                    <a:pt x="0" y="102244"/>
                  </a:lnTo>
                  <a:lnTo>
                    <a:pt x="0" y="102837"/>
                  </a:lnTo>
                  <a:lnTo>
                    <a:pt x="5561" y="99612"/>
                  </a:lnTo>
                  <a:lnTo>
                    <a:pt x="14903" y="105025"/>
                  </a:lnTo>
                  <a:lnTo>
                    <a:pt x="5561" y="110400"/>
                  </a:lnTo>
                  <a:lnTo>
                    <a:pt x="0" y="107175"/>
                  </a:lnTo>
                  <a:lnTo>
                    <a:pt x="0" y="107768"/>
                  </a:lnTo>
                  <a:lnTo>
                    <a:pt x="5042" y="110697"/>
                  </a:lnTo>
                  <a:lnTo>
                    <a:pt x="0" y="113625"/>
                  </a:lnTo>
                  <a:lnTo>
                    <a:pt x="0" y="114181"/>
                  </a:lnTo>
                  <a:lnTo>
                    <a:pt x="5561" y="110993"/>
                  </a:lnTo>
                  <a:lnTo>
                    <a:pt x="14903" y="116369"/>
                  </a:lnTo>
                  <a:lnTo>
                    <a:pt x="5561" y="121744"/>
                  </a:lnTo>
                  <a:lnTo>
                    <a:pt x="0" y="118556"/>
                  </a:lnTo>
                  <a:lnTo>
                    <a:pt x="0" y="119149"/>
                  </a:lnTo>
                  <a:lnTo>
                    <a:pt x="5042" y="122040"/>
                  </a:lnTo>
                  <a:lnTo>
                    <a:pt x="0" y="124969"/>
                  </a:lnTo>
                  <a:lnTo>
                    <a:pt x="0" y="125562"/>
                  </a:lnTo>
                  <a:lnTo>
                    <a:pt x="5561" y="122337"/>
                  </a:lnTo>
                  <a:lnTo>
                    <a:pt x="14903" y="127750"/>
                  </a:lnTo>
                  <a:lnTo>
                    <a:pt x="5561" y="133125"/>
                  </a:lnTo>
                  <a:lnTo>
                    <a:pt x="0" y="129900"/>
                  </a:lnTo>
                  <a:lnTo>
                    <a:pt x="0" y="130493"/>
                  </a:lnTo>
                  <a:lnTo>
                    <a:pt x="5042" y="133422"/>
                  </a:lnTo>
                  <a:lnTo>
                    <a:pt x="0" y="136313"/>
                  </a:lnTo>
                  <a:lnTo>
                    <a:pt x="0" y="136906"/>
                  </a:lnTo>
                  <a:lnTo>
                    <a:pt x="5561" y="133718"/>
                  </a:lnTo>
                  <a:lnTo>
                    <a:pt x="14903" y="139094"/>
                  </a:lnTo>
                  <a:lnTo>
                    <a:pt x="5561" y="144469"/>
                  </a:lnTo>
                  <a:lnTo>
                    <a:pt x="0" y="141281"/>
                  </a:lnTo>
                  <a:lnTo>
                    <a:pt x="0" y="141874"/>
                  </a:lnTo>
                  <a:lnTo>
                    <a:pt x="5042" y="144766"/>
                  </a:lnTo>
                  <a:lnTo>
                    <a:pt x="0" y="147694"/>
                  </a:lnTo>
                  <a:lnTo>
                    <a:pt x="0" y="148287"/>
                  </a:lnTo>
                  <a:lnTo>
                    <a:pt x="5561" y="145062"/>
                  </a:lnTo>
                  <a:lnTo>
                    <a:pt x="14903" y="150438"/>
                  </a:lnTo>
                  <a:lnTo>
                    <a:pt x="5561" y="155850"/>
                  </a:lnTo>
                  <a:lnTo>
                    <a:pt x="0" y="152625"/>
                  </a:lnTo>
                  <a:lnTo>
                    <a:pt x="0" y="153218"/>
                  </a:lnTo>
                  <a:lnTo>
                    <a:pt x="5042" y="156147"/>
                  </a:lnTo>
                  <a:lnTo>
                    <a:pt x="0" y="159038"/>
                  </a:lnTo>
                  <a:lnTo>
                    <a:pt x="0" y="159631"/>
                  </a:lnTo>
                  <a:lnTo>
                    <a:pt x="5561" y="156406"/>
                  </a:lnTo>
                  <a:lnTo>
                    <a:pt x="14384" y="161522"/>
                  </a:lnTo>
                  <a:lnTo>
                    <a:pt x="16423" y="161522"/>
                  </a:lnTo>
                  <a:lnTo>
                    <a:pt x="25246" y="156406"/>
                  </a:lnTo>
                  <a:lnTo>
                    <a:pt x="34069" y="161522"/>
                  </a:lnTo>
                  <a:lnTo>
                    <a:pt x="36108" y="161522"/>
                  </a:lnTo>
                  <a:lnTo>
                    <a:pt x="44931" y="156406"/>
                  </a:lnTo>
                  <a:lnTo>
                    <a:pt x="53754" y="161522"/>
                  </a:lnTo>
                  <a:lnTo>
                    <a:pt x="55756" y="161522"/>
                  </a:lnTo>
                  <a:lnTo>
                    <a:pt x="64579" y="156406"/>
                  </a:lnTo>
                  <a:lnTo>
                    <a:pt x="73402" y="161522"/>
                  </a:lnTo>
                  <a:lnTo>
                    <a:pt x="75441" y="161522"/>
                  </a:lnTo>
                  <a:lnTo>
                    <a:pt x="84264" y="156406"/>
                  </a:lnTo>
                  <a:lnTo>
                    <a:pt x="93087" y="161522"/>
                  </a:lnTo>
                  <a:lnTo>
                    <a:pt x="95126" y="161522"/>
                  </a:lnTo>
                  <a:lnTo>
                    <a:pt x="103950" y="156406"/>
                  </a:lnTo>
                  <a:lnTo>
                    <a:pt x="112773" y="161522"/>
                  </a:lnTo>
                  <a:lnTo>
                    <a:pt x="114775" y="161522"/>
                  </a:lnTo>
                  <a:lnTo>
                    <a:pt x="123598" y="156443"/>
                  </a:lnTo>
                  <a:lnTo>
                    <a:pt x="132421" y="161522"/>
                  </a:lnTo>
                  <a:lnTo>
                    <a:pt x="134460" y="161522"/>
                  </a:lnTo>
                  <a:lnTo>
                    <a:pt x="143283" y="156443"/>
                  </a:lnTo>
                  <a:lnTo>
                    <a:pt x="152106" y="161522"/>
                  </a:lnTo>
                  <a:lnTo>
                    <a:pt x="154145" y="161522"/>
                  </a:lnTo>
                  <a:lnTo>
                    <a:pt x="162968" y="156443"/>
                  </a:lnTo>
                  <a:lnTo>
                    <a:pt x="171791" y="161522"/>
                  </a:lnTo>
                  <a:lnTo>
                    <a:pt x="173830" y="161522"/>
                  </a:lnTo>
                  <a:lnTo>
                    <a:pt x="182653" y="156443"/>
                  </a:lnTo>
                  <a:lnTo>
                    <a:pt x="191476" y="161522"/>
                  </a:lnTo>
                  <a:lnTo>
                    <a:pt x="193478" y="161522"/>
                  </a:lnTo>
                  <a:lnTo>
                    <a:pt x="202301" y="156406"/>
                  </a:lnTo>
                  <a:lnTo>
                    <a:pt x="211124" y="161522"/>
                  </a:lnTo>
                  <a:lnTo>
                    <a:pt x="213163" y="161522"/>
                  </a:lnTo>
                  <a:lnTo>
                    <a:pt x="221986" y="156406"/>
                  </a:lnTo>
                  <a:lnTo>
                    <a:pt x="230809" y="161522"/>
                  </a:lnTo>
                  <a:lnTo>
                    <a:pt x="232848" y="161522"/>
                  </a:lnTo>
                  <a:lnTo>
                    <a:pt x="241672" y="156406"/>
                  </a:lnTo>
                  <a:lnTo>
                    <a:pt x="250495" y="161522"/>
                  </a:lnTo>
                  <a:lnTo>
                    <a:pt x="252534" y="161522"/>
                  </a:lnTo>
                  <a:lnTo>
                    <a:pt x="261357" y="156443"/>
                  </a:lnTo>
                  <a:lnTo>
                    <a:pt x="270180" y="161522"/>
                  </a:lnTo>
                  <a:lnTo>
                    <a:pt x="272182" y="161522"/>
                  </a:lnTo>
                  <a:lnTo>
                    <a:pt x="281005" y="156443"/>
                  </a:lnTo>
                  <a:lnTo>
                    <a:pt x="285750" y="159149"/>
                  </a:lnTo>
                  <a:lnTo>
                    <a:pt x="285750" y="158556"/>
                  </a:lnTo>
                  <a:lnTo>
                    <a:pt x="281524" y="156147"/>
                  </a:lnTo>
                  <a:lnTo>
                    <a:pt x="285750" y="153700"/>
                  </a:lnTo>
                  <a:lnTo>
                    <a:pt x="285750" y="153107"/>
                  </a:lnTo>
                  <a:lnTo>
                    <a:pt x="281005" y="155850"/>
                  </a:lnTo>
                  <a:lnTo>
                    <a:pt x="271700" y="150438"/>
                  </a:lnTo>
                  <a:lnTo>
                    <a:pt x="281005" y="145062"/>
                  </a:lnTo>
                  <a:lnTo>
                    <a:pt x="285750" y="147805"/>
                  </a:lnTo>
                  <a:lnTo>
                    <a:pt x="285750" y="147212"/>
                  </a:lnTo>
                  <a:lnTo>
                    <a:pt x="281524" y="144766"/>
                  </a:lnTo>
                  <a:lnTo>
                    <a:pt x="285750" y="142319"/>
                  </a:lnTo>
                  <a:lnTo>
                    <a:pt x="285750" y="141763"/>
                  </a:lnTo>
                  <a:lnTo>
                    <a:pt x="281005" y="144469"/>
                  </a:lnTo>
                  <a:lnTo>
                    <a:pt x="271700" y="139094"/>
                  </a:lnTo>
                  <a:lnTo>
                    <a:pt x="281005" y="133718"/>
                  </a:lnTo>
                  <a:lnTo>
                    <a:pt x="285750" y="136424"/>
                  </a:lnTo>
                  <a:lnTo>
                    <a:pt x="285750" y="135868"/>
                  </a:lnTo>
                  <a:lnTo>
                    <a:pt x="281524" y="133422"/>
                  </a:lnTo>
                  <a:lnTo>
                    <a:pt x="285750" y="130975"/>
                  </a:lnTo>
                  <a:lnTo>
                    <a:pt x="285750" y="130382"/>
                  </a:lnTo>
                  <a:lnTo>
                    <a:pt x="281005" y="133125"/>
                  </a:lnTo>
                  <a:lnTo>
                    <a:pt x="271700" y="127750"/>
                  </a:lnTo>
                  <a:lnTo>
                    <a:pt x="281005" y="122337"/>
                  </a:lnTo>
                  <a:lnTo>
                    <a:pt x="285750" y="125080"/>
                  </a:lnTo>
                  <a:lnTo>
                    <a:pt x="285750" y="124487"/>
                  </a:lnTo>
                  <a:lnTo>
                    <a:pt x="281524" y="122040"/>
                  </a:lnTo>
                  <a:lnTo>
                    <a:pt x="285750" y="119594"/>
                  </a:lnTo>
                  <a:lnTo>
                    <a:pt x="285750" y="119038"/>
                  </a:lnTo>
                  <a:lnTo>
                    <a:pt x="281005" y="121744"/>
                  </a:lnTo>
                  <a:lnTo>
                    <a:pt x="271700" y="116369"/>
                  </a:lnTo>
                  <a:lnTo>
                    <a:pt x="281005" y="110993"/>
                  </a:lnTo>
                  <a:lnTo>
                    <a:pt x="285750" y="113736"/>
                  </a:lnTo>
                  <a:lnTo>
                    <a:pt x="285750" y="113143"/>
                  </a:lnTo>
                  <a:lnTo>
                    <a:pt x="281524" y="110697"/>
                  </a:lnTo>
                  <a:lnTo>
                    <a:pt x="285750" y="108250"/>
                  </a:lnTo>
                  <a:lnTo>
                    <a:pt x="285750" y="107657"/>
                  </a:lnTo>
                  <a:lnTo>
                    <a:pt x="281005" y="110400"/>
                  </a:lnTo>
                  <a:lnTo>
                    <a:pt x="271700" y="105025"/>
                  </a:lnTo>
                  <a:lnTo>
                    <a:pt x="281005" y="99612"/>
                  </a:lnTo>
                  <a:lnTo>
                    <a:pt x="285750" y="102355"/>
                  </a:lnTo>
                  <a:lnTo>
                    <a:pt x="285750" y="101762"/>
                  </a:lnTo>
                  <a:lnTo>
                    <a:pt x="281524" y="99353"/>
                  </a:lnTo>
                  <a:lnTo>
                    <a:pt x="285750" y="96906"/>
                  </a:lnTo>
                  <a:lnTo>
                    <a:pt x="285750" y="96313"/>
                  </a:lnTo>
                  <a:lnTo>
                    <a:pt x="281005" y="99056"/>
                  </a:lnTo>
                  <a:lnTo>
                    <a:pt x="271700" y="93643"/>
                  </a:lnTo>
                  <a:lnTo>
                    <a:pt x="281005" y="88268"/>
                  </a:lnTo>
                  <a:lnTo>
                    <a:pt x="285750" y="91011"/>
                  </a:lnTo>
                  <a:lnTo>
                    <a:pt x="285750" y="90418"/>
                  </a:lnTo>
                  <a:lnTo>
                    <a:pt x="281524" y="87971"/>
                  </a:lnTo>
                  <a:lnTo>
                    <a:pt x="285750" y="85525"/>
                  </a:lnTo>
                  <a:lnTo>
                    <a:pt x="285750" y="84932"/>
                  </a:lnTo>
                  <a:lnTo>
                    <a:pt x="281005" y="87675"/>
                  </a:lnTo>
                  <a:lnTo>
                    <a:pt x="271700" y="82299"/>
                  </a:lnTo>
                  <a:lnTo>
                    <a:pt x="281005" y="76924"/>
                  </a:lnTo>
                  <a:lnTo>
                    <a:pt x="285750" y="79630"/>
                  </a:lnTo>
                  <a:lnTo>
                    <a:pt x="285750" y="79074"/>
                  </a:lnTo>
                  <a:lnTo>
                    <a:pt x="281524" y="76627"/>
                  </a:lnTo>
                  <a:lnTo>
                    <a:pt x="285750" y="74181"/>
                  </a:lnTo>
                  <a:lnTo>
                    <a:pt x="285750" y="73588"/>
                  </a:lnTo>
                  <a:lnTo>
                    <a:pt x="281005" y="76331"/>
                  </a:lnTo>
                  <a:lnTo>
                    <a:pt x="271700" y="70956"/>
                  </a:lnTo>
                  <a:lnTo>
                    <a:pt x="281005" y="65543"/>
                  </a:lnTo>
                  <a:lnTo>
                    <a:pt x="285750" y="68286"/>
                  </a:lnTo>
                  <a:lnTo>
                    <a:pt x="285750" y="67693"/>
                  </a:lnTo>
                  <a:lnTo>
                    <a:pt x="281524" y="65246"/>
                  </a:lnTo>
                  <a:lnTo>
                    <a:pt x="285750" y="62800"/>
                  </a:lnTo>
                  <a:lnTo>
                    <a:pt x="285750" y="62244"/>
                  </a:lnTo>
                  <a:lnTo>
                    <a:pt x="281005" y="64950"/>
                  </a:lnTo>
                  <a:lnTo>
                    <a:pt x="271700" y="59574"/>
                  </a:lnTo>
                  <a:lnTo>
                    <a:pt x="281005" y="54199"/>
                  </a:lnTo>
                  <a:lnTo>
                    <a:pt x="285750" y="56942"/>
                  </a:lnTo>
                  <a:lnTo>
                    <a:pt x="285750" y="56349"/>
                  </a:lnTo>
                  <a:lnTo>
                    <a:pt x="281524" y="53902"/>
                  </a:lnTo>
                  <a:lnTo>
                    <a:pt x="285750" y="51456"/>
                  </a:lnTo>
                  <a:lnTo>
                    <a:pt x="285750" y="50863"/>
                  </a:lnTo>
                  <a:lnTo>
                    <a:pt x="281005" y="53606"/>
                  </a:lnTo>
                  <a:lnTo>
                    <a:pt x="271700" y="48230"/>
                  </a:lnTo>
                  <a:lnTo>
                    <a:pt x="281005" y="42818"/>
                  </a:lnTo>
                  <a:lnTo>
                    <a:pt x="285750" y="45561"/>
                  </a:lnTo>
                  <a:lnTo>
                    <a:pt x="285750" y="44968"/>
                  </a:lnTo>
                  <a:lnTo>
                    <a:pt x="281524" y="42521"/>
                  </a:lnTo>
                  <a:lnTo>
                    <a:pt x="285750" y="40112"/>
                  </a:lnTo>
                  <a:lnTo>
                    <a:pt x="285750" y="39519"/>
                  </a:lnTo>
                  <a:lnTo>
                    <a:pt x="281005" y="42262"/>
                  </a:lnTo>
                  <a:lnTo>
                    <a:pt x="271700" y="36849"/>
                  </a:lnTo>
                  <a:lnTo>
                    <a:pt x="281005" y="31474"/>
                  </a:lnTo>
                  <a:lnTo>
                    <a:pt x="285750" y="34217"/>
                  </a:lnTo>
                  <a:lnTo>
                    <a:pt x="285750" y="33624"/>
                  </a:lnTo>
                  <a:lnTo>
                    <a:pt x="281524" y="31177"/>
                  </a:lnTo>
                  <a:lnTo>
                    <a:pt x="285750" y="28731"/>
                  </a:lnTo>
                  <a:lnTo>
                    <a:pt x="285750" y="28138"/>
                  </a:lnTo>
                  <a:lnTo>
                    <a:pt x="281005" y="30881"/>
                  </a:lnTo>
                  <a:lnTo>
                    <a:pt x="271700" y="25505"/>
                  </a:lnTo>
                  <a:lnTo>
                    <a:pt x="281005" y="20130"/>
                  </a:lnTo>
                  <a:lnTo>
                    <a:pt x="285750" y="22836"/>
                  </a:lnTo>
                  <a:lnTo>
                    <a:pt x="285750" y="22243"/>
                  </a:lnTo>
                  <a:lnTo>
                    <a:pt x="281524" y="19833"/>
                  </a:lnTo>
                  <a:lnTo>
                    <a:pt x="285750" y="17387"/>
                  </a:lnTo>
                  <a:lnTo>
                    <a:pt x="285750" y="16794"/>
                  </a:lnTo>
                  <a:lnTo>
                    <a:pt x="281005" y="19537"/>
                  </a:lnTo>
                  <a:lnTo>
                    <a:pt x="271700" y="14124"/>
                  </a:lnTo>
                  <a:lnTo>
                    <a:pt x="281005" y="8749"/>
                  </a:lnTo>
                  <a:lnTo>
                    <a:pt x="285750" y="11492"/>
                  </a:lnTo>
                  <a:lnTo>
                    <a:pt x="285750" y="10899"/>
                  </a:lnTo>
                  <a:lnTo>
                    <a:pt x="281524" y="8452"/>
                  </a:lnTo>
                  <a:lnTo>
                    <a:pt x="285750" y="6006"/>
                  </a:lnTo>
                  <a:lnTo>
                    <a:pt x="285750" y="5450"/>
                  </a:lnTo>
                  <a:lnTo>
                    <a:pt x="281005" y="8156"/>
                  </a:lnTo>
                  <a:lnTo>
                    <a:pt x="271700" y="2780"/>
                  </a:lnTo>
                  <a:lnTo>
                    <a:pt x="276482" y="0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4"/>
            <p:cNvSpPr/>
            <p:nvPr/>
          </p:nvSpPr>
          <p:spPr>
            <a:xfrm>
              <a:off x="7377225" y="838475"/>
              <a:ext cx="4650" cy="2800"/>
            </a:xfrm>
            <a:custGeom>
              <a:avLst/>
              <a:gdLst/>
              <a:ahLst/>
              <a:cxnLst/>
              <a:rect l="l" t="t" r="r" b="b"/>
              <a:pathLst>
                <a:path w="186" h="112" extrusionOk="0">
                  <a:moveTo>
                    <a:pt x="1" y="0"/>
                  </a:moveTo>
                  <a:lnTo>
                    <a:pt x="186" y="111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4"/>
            <p:cNvSpPr/>
            <p:nvPr/>
          </p:nvSpPr>
          <p:spPr>
            <a:xfrm>
              <a:off x="7377225" y="838475"/>
              <a:ext cx="4650" cy="2800"/>
            </a:xfrm>
            <a:custGeom>
              <a:avLst/>
              <a:gdLst/>
              <a:ahLst/>
              <a:cxnLst/>
              <a:rect l="l" t="t" r="r" b="b"/>
              <a:pathLst>
                <a:path w="186" h="112" fill="none" extrusionOk="0">
                  <a:moveTo>
                    <a:pt x="186" y="0"/>
                  </a:moveTo>
                  <a:lnTo>
                    <a:pt x="1" y="0"/>
                  </a:lnTo>
                  <a:lnTo>
                    <a:pt x="186" y="111"/>
                  </a:lnTo>
                  <a:lnTo>
                    <a:pt x="186" y="0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4"/>
            <p:cNvSpPr/>
            <p:nvPr/>
          </p:nvSpPr>
          <p:spPr>
            <a:xfrm>
              <a:off x="238125" y="838475"/>
              <a:ext cx="25975" cy="14850"/>
            </a:xfrm>
            <a:custGeom>
              <a:avLst/>
              <a:gdLst/>
              <a:ahLst/>
              <a:cxnLst/>
              <a:rect l="l" t="t" r="r" b="b"/>
              <a:pathLst>
                <a:path w="1039" h="594" extrusionOk="0">
                  <a:moveTo>
                    <a:pt x="0" y="0"/>
                  </a:moveTo>
                  <a:lnTo>
                    <a:pt x="0" y="593"/>
                  </a:lnTo>
                  <a:lnTo>
                    <a:pt x="1038" y="0"/>
                  </a:lnTo>
                  <a:close/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4"/>
            <p:cNvSpPr/>
            <p:nvPr/>
          </p:nvSpPr>
          <p:spPr>
            <a:xfrm>
              <a:off x="238125" y="838475"/>
              <a:ext cx="25975" cy="14850"/>
            </a:xfrm>
            <a:custGeom>
              <a:avLst/>
              <a:gdLst/>
              <a:ahLst/>
              <a:cxnLst/>
              <a:rect l="l" t="t" r="r" b="b"/>
              <a:pathLst>
                <a:path w="1039" h="594" fill="none" extrusionOk="0">
                  <a:moveTo>
                    <a:pt x="1038" y="0"/>
                  </a:moveTo>
                  <a:lnTo>
                    <a:pt x="0" y="0"/>
                  </a:lnTo>
                  <a:lnTo>
                    <a:pt x="0" y="593"/>
                  </a:lnTo>
                  <a:lnTo>
                    <a:pt x="1038" y="0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7" name="Google Shape;1227;p4"/>
          <p:cNvGrpSpPr/>
          <p:nvPr/>
        </p:nvGrpSpPr>
        <p:grpSpPr>
          <a:xfrm rot="10800000">
            <a:off x="7255802" y="4055272"/>
            <a:ext cx="1888187" cy="1088216"/>
            <a:chOff x="2" y="-2875"/>
            <a:chExt cx="3241523" cy="1866900"/>
          </a:xfrm>
        </p:grpSpPr>
        <p:sp>
          <p:nvSpPr>
            <p:cNvPr id="1228" name="Google Shape;1228;p4"/>
            <p:cNvSpPr/>
            <p:nvPr/>
          </p:nvSpPr>
          <p:spPr>
            <a:xfrm rot="10800000" flipH="1">
              <a:off x="10" y="10"/>
              <a:ext cx="3154200" cy="18309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4"/>
            <p:cNvSpPr/>
            <p:nvPr/>
          </p:nvSpPr>
          <p:spPr>
            <a:xfrm rot="10800000" flipH="1">
              <a:off x="2" y="-98"/>
              <a:ext cx="2667000" cy="1548300"/>
            </a:xfrm>
            <a:prstGeom prst="rtTriangle">
              <a:avLst/>
            </a:prstGeom>
            <a:solidFill>
              <a:srgbClr val="000000">
                <a:alpha val="11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230" name="Google Shape;1230;p4"/>
            <p:cNvCxnSpPr/>
            <p:nvPr/>
          </p:nvCxnSpPr>
          <p:spPr>
            <a:xfrm flipH="1">
              <a:off x="7825" y="-2875"/>
              <a:ext cx="3233700" cy="18669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231" name="Google Shape;1231;p4"/>
          <p:cNvGrpSpPr/>
          <p:nvPr/>
        </p:nvGrpSpPr>
        <p:grpSpPr>
          <a:xfrm rot="10800000" flipH="1">
            <a:off x="0" y="4056228"/>
            <a:ext cx="1887863" cy="1087283"/>
            <a:chOff x="2" y="-2875"/>
            <a:chExt cx="3241523" cy="1866900"/>
          </a:xfrm>
        </p:grpSpPr>
        <p:sp>
          <p:nvSpPr>
            <p:cNvPr id="1232" name="Google Shape;1232;p4"/>
            <p:cNvSpPr/>
            <p:nvPr/>
          </p:nvSpPr>
          <p:spPr>
            <a:xfrm rot="10800000" flipH="1">
              <a:off x="10" y="10"/>
              <a:ext cx="3154200" cy="18309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4"/>
            <p:cNvSpPr/>
            <p:nvPr/>
          </p:nvSpPr>
          <p:spPr>
            <a:xfrm rot="10800000" flipH="1">
              <a:off x="2" y="-98"/>
              <a:ext cx="2667000" cy="15483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234" name="Google Shape;1234;p4"/>
            <p:cNvCxnSpPr/>
            <p:nvPr/>
          </p:nvCxnSpPr>
          <p:spPr>
            <a:xfrm flipH="1">
              <a:off x="7825" y="-2875"/>
              <a:ext cx="3233700" cy="18669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1235" name="Google Shape;1235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801394" y="3501763"/>
            <a:ext cx="1273467" cy="8046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6" name="Google Shape;1236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-457200" y="2940575"/>
            <a:ext cx="1553098" cy="1233301"/>
          </a:xfrm>
          <a:prstGeom prst="rect">
            <a:avLst/>
          </a:prstGeom>
          <a:noFill/>
          <a:ln>
            <a:noFill/>
          </a:ln>
        </p:spPr>
      </p:pic>
      <p:sp>
        <p:nvSpPr>
          <p:cNvPr id="1237" name="Google Shape;1237;p4"/>
          <p:cNvSpPr/>
          <p:nvPr/>
        </p:nvSpPr>
        <p:spPr>
          <a:xfrm>
            <a:off x="382200" y="220500"/>
            <a:ext cx="8379600" cy="4702500"/>
          </a:xfrm>
          <a:prstGeom prst="rect">
            <a:avLst/>
          </a:prstGeom>
          <a:solidFill>
            <a:srgbClr val="46393B">
              <a:alpha val="71430"/>
            </a:srgbClr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8" name="Google Shape;1238;p4"/>
          <p:cNvSpPr txBox="1">
            <a:spLocks noGrp="1"/>
          </p:cNvSpPr>
          <p:nvPr>
            <p:ph type="title"/>
          </p:nvPr>
        </p:nvSpPr>
        <p:spPr>
          <a:xfrm>
            <a:off x="720000" y="365760"/>
            <a:ext cx="7704000" cy="548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39" name="Google Shape;1239;p4"/>
          <p:cNvSpPr txBox="1">
            <a:spLocks noGrp="1"/>
          </p:cNvSpPr>
          <p:nvPr>
            <p:ph type="body" idx="1"/>
          </p:nvPr>
        </p:nvSpPr>
        <p:spPr>
          <a:xfrm>
            <a:off x="716900" y="1051849"/>
            <a:ext cx="7704000" cy="36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Mulish SemiBold"/>
              <a:buAutoNum type="arabicPeriod"/>
              <a:defRPr/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alphaLcPeriod"/>
              <a:defRPr sz="1600"/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romanLcPeriod"/>
              <a:defRPr sz="1600"/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arabicPeriod"/>
              <a:defRPr sz="1600"/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alphaLcPeriod"/>
              <a:defRPr sz="1600"/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romanLcPeriod"/>
              <a:defRPr sz="1600"/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arabicPeriod"/>
              <a:defRPr sz="1600"/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alphaLcPeriod"/>
              <a:defRPr sz="1600"/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romanLcPeriod"/>
              <a:defRPr sz="1600"/>
            </a:lvl9pPr>
          </a:lstStyle>
          <a:p>
            <a:endParaRPr/>
          </a:p>
        </p:txBody>
      </p:sp>
      <p:grpSp>
        <p:nvGrpSpPr>
          <p:cNvPr id="1240" name="Google Shape;1240;p4"/>
          <p:cNvGrpSpPr/>
          <p:nvPr/>
        </p:nvGrpSpPr>
        <p:grpSpPr>
          <a:xfrm>
            <a:off x="42141" y="4052307"/>
            <a:ext cx="292917" cy="714381"/>
            <a:chOff x="7143503" y="-1804409"/>
            <a:chExt cx="413375" cy="1008159"/>
          </a:xfrm>
        </p:grpSpPr>
        <p:sp>
          <p:nvSpPr>
            <p:cNvPr id="1241" name="Google Shape;1241;p4"/>
            <p:cNvSpPr/>
            <p:nvPr/>
          </p:nvSpPr>
          <p:spPr>
            <a:xfrm>
              <a:off x="7180388" y="-989150"/>
              <a:ext cx="339600" cy="192900"/>
            </a:xfrm>
            <a:prstGeom prst="ellipse">
              <a:avLst/>
            </a:prstGeom>
            <a:solidFill>
              <a:srgbClr val="000000">
                <a:alpha val="11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242" name="Google Shape;1242;p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7143503" y="-1804409"/>
              <a:ext cx="413375" cy="947734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2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63" name="Google Shape;2463;p8"/>
          <p:cNvGrpSpPr/>
          <p:nvPr/>
        </p:nvGrpSpPr>
        <p:grpSpPr>
          <a:xfrm>
            <a:off x="10" y="35"/>
            <a:ext cx="9099709" cy="5143668"/>
            <a:chOff x="238125" y="838475"/>
            <a:chExt cx="7143750" cy="4038050"/>
          </a:xfrm>
        </p:grpSpPr>
        <p:sp>
          <p:nvSpPr>
            <p:cNvPr id="2464" name="Google Shape;2464;p8"/>
            <p:cNvSpPr/>
            <p:nvPr/>
          </p:nvSpPr>
          <p:spPr>
            <a:xfrm>
              <a:off x="238125" y="838475"/>
              <a:ext cx="7143750" cy="4038050"/>
            </a:xfrm>
            <a:custGeom>
              <a:avLst/>
              <a:gdLst/>
              <a:ahLst/>
              <a:cxnLst/>
              <a:rect l="l" t="t" r="r" b="b"/>
              <a:pathLst>
                <a:path w="285750" h="161522" extrusionOk="0">
                  <a:moveTo>
                    <a:pt x="15385" y="3077"/>
                  </a:moveTo>
                  <a:lnTo>
                    <a:pt x="24727" y="8452"/>
                  </a:lnTo>
                  <a:lnTo>
                    <a:pt x="15385" y="13865"/>
                  </a:lnTo>
                  <a:lnTo>
                    <a:pt x="6080" y="8452"/>
                  </a:lnTo>
                  <a:lnTo>
                    <a:pt x="15385" y="3077"/>
                  </a:lnTo>
                  <a:close/>
                  <a:moveTo>
                    <a:pt x="35070" y="3077"/>
                  </a:moveTo>
                  <a:lnTo>
                    <a:pt x="44412" y="8452"/>
                  </a:lnTo>
                  <a:lnTo>
                    <a:pt x="35070" y="13865"/>
                  </a:lnTo>
                  <a:lnTo>
                    <a:pt x="25765" y="8452"/>
                  </a:lnTo>
                  <a:lnTo>
                    <a:pt x="35070" y="3077"/>
                  </a:lnTo>
                  <a:close/>
                  <a:moveTo>
                    <a:pt x="54755" y="3077"/>
                  </a:moveTo>
                  <a:lnTo>
                    <a:pt x="64097" y="8452"/>
                  </a:lnTo>
                  <a:lnTo>
                    <a:pt x="54755" y="13865"/>
                  </a:lnTo>
                  <a:lnTo>
                    <a:pt x="45413" y="8452"/>
                  </a:lnTo>
                  <a:lnTo>
                    <a:pt x="54755" y="3077"/>
                  </a:lnTo>
                  <a:close/>
                  <a:moveTo>
                    <a:pt x="74440" y="3077"/>
                  </a:moveTo>
                  <a:lnTo>
                    <a:pt x="83745" y="8452"/>
                  </a:lnTo>
                  <a:lnTo>
                    <a:pt x="74440" y="13865"/>
                  </a:lnTo>
                  <a:lnTo>
                    <a:pt x="65098" y="8452"/>
                  </a:lnTo>
                  <a:lnTo>
                    <a:pt x="74440" y="3077"/>
                  </a:lnTo>
                  <a:close/>
                  <a:moveTo>
                    <a:pt x="94088" y="3077"/>
                  </a:moveTo>
                  <a:lnTo>
                    <a:pt x="103431" y="8452"/>
                  </a:lnTo>
                  <a:lnTo>
                    <a:pt x="94088" y="13865"/>
                  </a:lnTo>
                  <a:lnTo>
                    <a:pt x="84783" y="8452"/>
                  </a:lnTo>
                  <a:lnTo>
                    <a:pt x="94088" y="3077"/>
                  </a:lnTo>
                  <a:close/>
                  <a:moveTo>
                    <a:pt x="113774" y="3077"/>
                  </a:moveTo>
                  <a:lnTo>
                    <a:pt x="123116" y="8452"/>
                  </a:lnTo>
                  <a:lnTo>
                    <a:pt x="113774" y="13865"/>
                  </a:lnTo>
                  <a:lnTo>
                    <a:pt x="104431" y="8452"/>
                  </a:lnTo>
                  <a:lnTo>
                    <a:pt x="113774" y="3077"/>
                  </a:lnTo>
                  <a:close/>
                  <a:moveTo>
                    <a:pt x="133459" y="3077"/>
                  </a:moveTo>
                  <a:lnTo>
                    <a:pt x="142764" y="8452"/>
                  </a:lnTo>
                  <a:lnTo>
                    <a:pt x="133459" y="13865"/>
                  </a:lnTo>
                  <a:lnTo>
                    <a:pt x="124117" y="8452"/>
                  </a:lnTo>
                  <a:lnTo>
                    <a:pt x="133459" y="3077"/>
                  </a:lnTo>
                  <a:close/>
                  <a:moveTo>
                    <a:pt x="153144" y="3077"/>
                  </a:moveTo>
                  <a:lnTo>
                    <a:pt x="162449" y="8452"/>
                  </a:lnTo>
                  <a:lnTo>
                    <a:pt x="153144" y="13865"/>
                  </a:lnTo>
                  <a:lnTo>
                    <a:pt x="143802" y="8452"/>
                  </a:lnTo>
                  <a:lnTo>
                    <a:pt x="153144" y="3077"/>
                  </a:lnTo>
                  <a:close/>
                  <a:moveTo>
                    <a:pt x="172792" y="3077"/>
                  </a:moveTo>
                  <a:lnTo>
                    <a:pt x="182134" y="8452"/>
                  </a:lnTo>
                  <a:lnTo>
                    <a:pt x="172792" y="13865"/>
                  </a:lnTo>
                  <a:lnTo>
                    <a:pt x="163487" y="8452"/>
                  </a:lnTo>
                  <a:lnTo>
                    <a:pt x="172792" y="3077"/>
                  </a:lnTo>
                  <a:close/>
                  <a:moveTo>
                    <a:pt x="192477" y="3077"/>
                  </a:moveTo>
                  <a:lnTo>
                    <a:pt x="201819" y="8452"/>
                  </a:lnTo>
                  <a:lnTo>
                    <a:pt x="192477" y="13865"/>
                  </a:lnTo>
                  <a:lnTo>
                    <a:pt x="183135" y="8452"/>
                  </a:lnTo>
                  <a:lnTo>
                    <a:pt x="192477" y="3077"/>
                  </a:lnTo>
                  <a:close/>
                  <a:moveTo>
                    <a:pt x="212162" y="3077"/>
                  </a:moveTo>
                  <a:lnTo>
                    <a:pt x="221467" y="8452"/>
                  </a:lnTo>
                  <a:lnTo>
                    <a:pt x="212162" y="13865"/>
                  </a:lnTo>
                  <a:lnTo>
                    <a:pt x="202820" y="8452"/>
                  </a:lnTo>
                  <a:lnTo>
                    <a:pt x="212162" y="3077"/>
                  </a:lnTo>
                  <a:close/>
                  <a:moveTo>
                    <a:pt x="231810" y="3077"/>
                  </a:moveTo>
                  <a:lnTo>
                    <a:pt x="241153" y="8452"/>
                  </a:lnTo>
                  <a:lnTo>
                    <a:pt x="231810" y="13865"/>
                  </a:lnTo>
                  <a:lnTo>
                    <a:pt x="222505" y="8452"/>
                  </a:lnTo>
                  <a:lnTo>
                    <a:pt x="231810" y="3077"/>
                  </a:lnTo>
                  <a:close/>
                  <a:moveTo>
                    <a:pt x="251496" y="3077"/>
                  </a:moveTo>
                  <a:lnTo>
                    <a:pt x="260838" y="8452"/>
                  </a:lnTo>
                  <a:lnTo>
                    <a:pt x="251496" y="13865"/>
                  </a:lnTo>
                  <a:lnTo>
                    <a:pt x="242153" y="8452"/>
                  </a:lnTo>
                  <a:lnTo>
                    <a:pt x="251496" y="3077"/>
                  </a:lnTo>
                  <a:close/>
                  <a:moveTo>
                    <a:pt x="271181" y="3077"/>
                  </a:moveTo>
                  <a:lnTo>
                    <a:pt x="280523" y="8452"/>
                  </a:lnTo>
                  <a:lnTo>
                    <a:pt x="271181" y="13865"/>
                  </a:lnTo>
                  <a:lnTo>
                    <a:pt x="261839" y="8452"/>
                  </a:lnTo>
                  <a:lnTo>
                    <a:pt x="271181" y="3077"/>
                  </a:lnTo>
                  <a:close/>
                  <a:moveTo>
                    <a:pt x="25246" y="8749"/>
                  </a:moveTo>
                  <a:lnTo>
                    <a:pt x="34551" y="14124"/>
                  </a:lnTo>
                  <a:lnTo>
                    <a:pt x="25246" y="19537"/>
                  </a:lnTo>
                  <a:lnTo>
                    <a:pt x="15904" y="14124"/>
                  </a:lnTo>
                  <a:lnTo>
                    <a:pt x="25246" y="8749"/>
                  </a:lnTo>
                  <a:close/>
                  <a:moveTo>
                    <a:pt x="44931" y="8749"/>
                  </a:moveTo>
                  <a:lnTo>
                    <a:pt x="54236" y="14124"/>
                  </a:lnTo>
                  <a:lnTo>
                    <a:pt x="44931" y="19537"/>
                  </a:lnTo>
                  <a:lnTo>
                    <a:pt x="35589" y="14124"/>
                  </a:lnTo>
                  <a:lnTo>
                    <a:pt x="44931" y="8749"/>
                  </a:lnTo>
                  <a:close/>
                  <a:moveTo>
                    <a:pt x="64579" y="8749"/>
                  </a:moveTo>
                  <a:lnTo>
                    <a:pt x="73921" y="14124"/>
                  </a:lnTo>
                  <a:lnTo>
                    <a:pt x="64579" y="19537"/>
                  </a:lnTo>
                  <a:lnTo>
                    <a:pt x="55274" y="14124"/>
                  </a:lnTo>
                  <a:lnTo>
                    <a:pt x="64579" y="8749"/>
                  </a:lnTo>
                  <a:close/>
                  <a:moveTo>
                    <a:pt x="84264" y="8749"/>
                  </a:moveTo>
                  <a:lnTo>
                    <a:pt x="93606" y="14124"/>
                  </a:lnTo>
                  <a:lnTo>
                    <a:pt x="84264" y="19537"/>
                  </a:lnTo>
                  <a:lnTo>
                    <a:pt x="74922" y="14124"/>
                  </a:lnTo>
                  <a:lnTo>
                    <a:pt x="84264" y="8749"/>
                  </a:lnTo>
                  <a:close/>
                  <a:moveTo>
                    <a:pt x="103950" y="8749"/>
                  </a:moveTo>
                  <a:lnTo>
                    <a:pt x="113255" y="14124"/>
                  </a:lnTo>
                  <a:lnTo>
                    <a:pt x="103950" y="19537"/>
                  </a:lnTo>
                  <a:lnTo>
                    <a:pt x="94607" y="14124"/>
                  </a:lnTo>
                  <a:lnTo>
                    <a:pt x="103950" y="8749"/>
                  </a:lnTo>
                  <a:close/>
                  <a:moveTo>
                    <a:pt x="123598" y="8749"/>
                  </a:moveTo>
                  <a:lnTo>
                    <a:pt x="132940" y="14124"/>
                  </a:lnTo>
                  <a:lnTo>
                    <a:pt x="123598" y="19537"/>
                  </a:lnTo>
                  <a:lnTo>
                    <a:pt x="114293" y="14124"/>
                  </a:lnTo>
                  <a:lnTo>
                    <a:pt x="123598" y="8749"/>
                  </a:lnTo>
                  <a:close/>
                  <a:moveTo>
                    <a:pt x="143283" y="8749"/>
                  </a:moveTo>
                  <a:lnTo>
                    <a:pt x="152625" y="14124"/>
                  </a:lnTo>
                  <a:lnTo>
                    <a:pt x="143283" y="19537"/>
                  </a:lnTo>
                  <a:lnTo>
                    <a:pt x="133978" y="14124"/>
                  </a:lnTo>
                  <a:lnTo>
                    <a:pt x="143283" y="8749"/>
                  </a:lnTo>
                  <a:close/>
                  <a:moveTo>
                    <a:pt x="162968" y="8749"/>
                  </a:moveTo>
                  <a:lnTo>
                    <a:pt x="172310" y="14124"/>
                  </a:lnTo>
                  <a:lnTo>
                    <a:pt x="162968" y="19537"/>
                  </a:lnTo>
                  <a:lnTo>
                    <a:pt x="153626" y="14124"/>
                  </a:lnTo>
                  <a:lnTo>
                    <a:pt x="162968" y="8749"/>
                  </a:lnTo>
                  <a:close/>
                  <a:moveTo>
                    <a:pt x="182653" y="8749"/>
                  </a:moveTo>
                  <a:lnTo>
                    <a:pt x="191958" y="14124"/>
                  </a:lnTo>
                  <a:lnTo>
                    <a:pt x="182653" y="19537"/>
                  </a:lnTo>
                  <a:lnTo>
                    <a:pt x="173311" y="14124"/>
                  </a:lnTo>
                  <a:lnTo>
                    <a:pt x="182653" y="8749"/>
                  </a:lnTo>
                  <a:close/>
                  <a:moveTo>
                    <a:pt x="202301" y="8749"/>
                  </a:moveTo>
                  <a:lnTo>
                    <a:pt x="211643" y="14124"/>
                  </a:lnTo>
                  <a:lnTo>
                    <a:pt x="202301" y="19537"/>
                  </a:lnTo>
                  <a:lnTo>
                    <a:pt x="192996" y="14124"/>
                  </a:lnTo>
                  <a:lnTo>
                    <a:pt x="202301" y="8749"/>
                  </a:lnTo>
                  <a:close/>
                  <a:moveTo>
                    <a:pt x="221986" y="8749"/>
                  </a:moveTo>
                  <a:lnTo>
                    <a:pt x="231328" y="14124"/>
                  </a:lnTo>
                  <a:lnTo>
                    <a:pt x="221986" y="19537"/>
                  </a:lnTo>
                  <a:lnTo>
                    <a:pt x="212644" y="14124"/>
                  </a:lnTo>
                  <a:lnTo>
                    <a:pt x="221986" y="8749"/>
                  </a:lnTo>
                  <a:close/>
                  <a:moveTo>
                    <a:pt x="241672" y="8749"/>
                  </a:moveTo>
                  <a:lnTo>
                    <a:pt x="250977" y="14124"/>
                  </a:lnTo>
                  <a:lnTo>
                    <a:pt x="241672" y="19537"/>
                  </a:lnTo>
                  <a:lnTo>
                    <a:pt x="232329" y="14124"/>
                  </a:lnTo>
                  <a:lnTo>
                    <a:pt x="241672" y="8749"/>
                  </a:lnTo>
                  <a:close/>
                  <a:moveTo>
                    <a:pt x="261357" y="8749"/>
                  </a:moveTo>
                  <a:lnTo>
                    <a:pt x="270662" y="14124"/>
                  </a:lnTo>
                  <a:lnTo>
                    <a:pt x="261357" y="19537"/>
                  </a:lnTo>
                  <a:lnTo>
                    <a:pt x="252015" y="14124"/>
                  </a:lnTo>
                  <a:lnTo>
                    <a:pt x="261357" y="8749"/>
                  </a:lnTo>
                  <a:close/>
                  <a:moveTo>
                    <a:pt x="15385" y="14421"/>
                  </a:moveTo>
                  <a:lnTo>
                    <a:pt x="24727" y="19833"/>
                  </a:lnTo>
                  <a:lnTo>
                    <a:pt x="15385" y="25209"/>
                  </a:lnTo>
                  <a:lnTo>
                    <a:pt x="6080" y="19833"/>
                  </a:lnTo>
                  <a:lnTo>
                    <a:pt x="15385" y="14421"/>
                  </a:lnTo>
                  <a:close/>
                  <a:moveTo>
                    <a:pt x="35070" y="14421"/>
                  </a:moveTo>
                  <a:lnTo>
                    <a:pt x="44412" y="19833"/>
                  </a:lnTo>
                  <a:lnTo>
                    <a:pt x="35070" y="25209"/>
                  </a:lnTo>
                  <a:lnTo>
                    <a:pt x="25765" y="19833"/>
                  </a:lnTo>
                  <a:lnTo>
                    <a:pt x="35070" y="14421"/>
                  </a:lnTo>
                  <a:close/>
                  <a:moveTo>
                    <a:pt x="54755" y="14421"/>
                  </a:moveTo>
                  <a:lnTo>
                    <a:pt x="64097" y="19833"/>
                  </a:lnTo>
                  <a:lnTo>
                    <a:pt x="54755" y="25209"/>
                  </a:lnTo>
                  <a:lnTo>
                    <a:pt x="45413" y="19833"/>
                  </a:lnTo>
                  <a:lnTo>
                    <a:pt x="54755" y="14421"/>
                  </a:lnTo>
                  <a:close/>
                  <a:moveTo>
                    <a:pt x="74440" y="14421"/>
                  </a:moveTo>
                  <a:lnTo>
                    <a:pt x="83745" y="19833"/>
                  </a:lnTo>
                  <a:lnTo>
                    <a:pt x="74440" y="25209"/>
                  </a:lnTo>
                  <a:lnTo>
                    <a:pt x="65098" y="19833"/>
                  </a:lnTo>
                  <a:lnTo>
                    <a:pt x="74440" y="14421"/>
                  </a:lnTo>
                  <a:close/>
                  <a:moveTo>
                    <a:pt x="94088" y="14421"/>
                  </a:moveTo>
                  <a:lnTo>
                    <a:pt x="103431" y="19833"/>
                  </a:lnTo>
                  <a:lnTo>
                    <a:pt x="94088" y="25209"/>
                  </a:lnTo>
                  <a:lnTo>
                    <a:pt x="84783" y="19833"/>
                  </a:lnTo>
                  <a:lnTo>
                    <a:pt x="94088" y="14421"/>
                  </a:lnTo>
                  <a:close/>
                  <a:moveTo>
                    <a:pt x="113774" y="14421"/>
                  </a:moveTo>
                  <a:lnTo>
                    <a:pt x="123116" y="19833"/>
                  </a:lnTo>
                  <a:lnTo>
                    <a:pt x="113774" y="25209"/>
                  </a:lnTo>
                  <a:lnTo>
                    <a:pt x="104431" y="19833"/>
                  </a:lnTo>
                  <a:lnTo>
                    <a:pt x="113774" y="14421"/>
                  </a:lnTo>
                  <a:close/>
                  <a:moveTo>
                    <a:pt x="133459" y="14421"/>
                  </a:moveTo>
                  <a:lnTo>
                    <a:pt x="142764" y="19833"/>
                  </a:lnTo>
                  <a:lnTo>
                    <a:pt x="133459" y="25209"/>
                  </a:lnTo>
                  <a:lnTo>
                    <a:pt x="124117" y="19833"/>
                  </a:lnTo>
                  <a:lnTo>
                    <a:pt x="133459" y="14421"/>
                  </a:lnTo>
                  <a:close/>
                  <a:moveTo>
                    <a:pt x="153144" y="14421"/>
                  </a:moveTo>
                  <a:lnTo>
                    <a:pt x="162449" y="19833"/>
                  </a:lnTo>
                  <a:lnTo>
                    <a:pt x="153144" y="25209"/>
                  </a:lnTo>
                  <a:lnTo>
                    <a:pt x="143802" y="19833"/>
                  </a:lnTo>
                  <a:lnTo>
                    <a:pt x="153144" y="14421"/>
                  </a:lnTo>
                  <a:close/>
                  <a:moveTo>
                    <a:pt x="172792" y="14421"/>
                  </a:moveTo>
                  <a:lnTo>
                    <a:pt x="182134" y="19833"/>
                  </a:lnTo>
                  <a:lnTo>
                    <a:pt x="172792" y="25209"/>
                  </a:lnTo>
                  <a:lnTo>
                    <a:pt x="163487" y="19833"/>
                  </a:lnTo>
                  <a:lnTo>
                    <a:pt x="172792" y="14421"/>
                  </a:lnTo>
                  <a:close/>
                  <a:moveTo>
                    <a:pt x="192477" y="14421"/>
                  </a:moveTo>
                  <a:lnTo>
                    <a:pt x="201819" y="19833"/>
                  </a:lnTo>
                  <a:lnTo>
                    <a:pt x="192477" y="25209"/>
                  </a:lnTo>
                  <a:lnTo>
                    <a:pt x="183135" y="19833"/>
                  </a:lnTo>
                  <a:lnTo>
                    <a:pt x="192477" y="14421"/>
                  </a:lnTo>
                  <a:close/>
                  <a:moveTo>
                    <a:pt x="212162" y="14421"/>
                  </a:moveTo>
                  <a:lnTo>
                    <a:pt x="221467" y="19833"/>
                  </a:lnTo>
                  <a:lnTo>
                    <a:pt x="212162" y="25209"/>
                  </a:lnTo>
                  <a:lnTo>
                    <a:pt x="202820" y="19833"/>
                  </a:lnTo>
                  <a:lnTo>
                    <a:pt x="212162" y="14421"/>
                  </a:lnTo>
                  <a:close/>
                  <a:moveTo>
                    <a:pt x="231810" y="14421"/>
                  </a:moveTo>
                  <a:lnTo>
                    <a:pt x="241153" y="19833"/>
                  </a:lnTo>
                  <a:lnTo>
                    <a:pt x="231810" y="25209"/>
                  </a:lnTo>
                  <a:lnTo>
                    <a:pt x="222505" y="19833"/>
                  </a:lnTo>
                  <a:lnTo>
                    <a:pt x="231810" y="14421"/>
                  </a:lnTo>
                  <a:close/>
                  <a:moveTo>
                    <a:pt x="251496" y="14421"/>
                  </a:moveTo>
                  <a:lnTo>
                    <a:pt x="260838" y="19833"/>
                  </a:lnTo>
                  <a:lnTo>
                    <a:pt x="251496" y="25209"/>
                  </a:lnTo>
                  <a:lnTo>
                    <a:pt x="242153" y="19833"/>
                  </a:lnTo>
                  <a:lnTo>
                    <a:pt x="251496" y="14421"/>
                  </a:lnTo>
                  <a:close/>
                  <a:moveTo>
                    <a:pt x="271181" y="14421"/>
                  </a:moveTo>
                  <a:lnTo>
                    <a:pt x="280523" y="19833"/>
                  </a:lnTo>
                  <a:lnTo>
                    <a:pt x="271181" y="25209"/>
                  </a:lnTo>
                  <a:lnTo>
                    <a:pt x="261839" y="19833"/>
                  </a:lnTo>
                  <a:lnTo>
                    <a:pt x="271181" y="14421"/>
                  </a:lnTo>
                  <a:close/>
                  <a:moveTo>
                    <a:pt x="25246" y="20130"/>
                  </a:moveTo>
                  <a:lnTo>
                    <a:pt x="34551" y="25505"/>
                  </a:lnTo>
                  <a:lnTo>
                    <a:pt x="25246" y="30881"/>
                  </a:lnTo>
                  <a:lnTo>
                    <a:pt x="15904" y="25505"/>
                  </a:lnTo>
                  <a:lnTo>
                    <a:pt x="25246" y="20130"/>
                  </a:lnTo>
                  <a:close/>
                  <a:moveTo>
                    <a:pt x="44931" y="20130"/>
                  </a:moveTo>
                  <a:lnTo>
                    <a:pt x="54236" y="25505"/>
                  </a:lnTo>
                  <a:lnTo>
                    <a:pt x="44931" y="30881"/>
                  </a:lnTo>
                  <a:lnTo>
                    <a:pt x="35589" y="25505"/>
                  </a:lnTo>
                  <a:lnTo>
                    <a:pt x="44931" y="20130"/>
                  </a:lnTo>
                  <a:close/>
                  <a:moveTo>
                    <a:pt x="64579" y="20130"/>
                  </a:moveTo>
                  <a:lnTo>
                    <a:pt x="73921" y="25505"/>
                  </a:lnTo>
                  <a:lnTo>
                    <a:pt x="64579" y="30881"/>
                  </a:lnTo>
                  <a:lnTo>
                    <a:pt x="55274" y="25505"/>
                  </a:lnTo>
                  <a:lnTo>
                    <a:pt x="64579" y="20130"/>
                  </a:lnTo>
                  <a:close/>
                  <a:moveTo>
                    <a:pt x="84264" y="20130"/>
                  </a:moveTo>
                  <a:lnTo>
                    <a:pt x="93606" y="25505"/>
                  </a:lnTo>
                  <a:lnTo>
                    <a:pt x="84264" y="30881"/>
                  </a:lnTo>
                  <a:lnTo>
                    <a:pt x="74922" y="25505"/>
                  </a:lnTo>
                  <a:lnTo>
                    <a:pt x="84264" y="20130"/>
                  </a:lnTo>
                  <a:close/>
                  <a:moveTo>
                    <a:pt x="103950" y="20130"/>
                  </a:moveTo>
                  <a:lnTo>
                    <a:pt x="113255" y="25505"/>
                  </a:lnTo>
                  <a:lnTo>
                    <a:pt x="103950" y="30881"/>
                  </a:lnTo>
                  <a:lnTo>
                    <a:pt x="94607" y="25505"/>
                  </a:lnTo>
                  <a:lnTo>
                    <a:pt x="103950" y="20130"/>
                  </a:lnTo>
                  <a:close/>
                  <a:moveTo>
                    <a:pt x="123598" y="20130"/>
                  </a:moveTo>
                  <a:lnTo>
                    <a:pt x="132940" y="25505"/>
                  </a:lnTo>
                  <a:lnTo>
                    <a:pt x="123598" y="30881"/>
                  </a:lnTo>
                  <a:lnTo>
                    <a:pt x="114293" y="25505"/>
                  </a:lnTo>
                  <a:lnTo>
                    <a:pt x="123598" y="20130"/>
                  </a:lnTo>
                  <a:close/>
                  <a:moveTo>
                    <a:pt x="143283" y="20130"/>
                  </a:moveTo>
                  <a:lnTo>
                    <a:pt x="152625" y="25505"/>
                  </a:lnTo>
                  <a:lnTo>
                    <a:pt x="143283" y="30881"/>
                  </a:lnTo>
                  <a:lnTo>
                    <a:pt x="133978" y="25505"/>
                  </a:lnTo>
                  <a:lnTo>
                    <a:pt x="143283" y="20130"/>
                  </a:lnTo>
                  <a:close/>
                  <a:moveTo>
                    <a:pt x="162968" y="20130"/>
                  </a:moveTo>
                  <a:lnTo>
                    <a:pt x="172310" y="25505"/>
                  </a:lnTo>
                  <a:lnTo>
                    <a:pt x="162968" y="30881"/>
                  </a:lnTo>
                  <a:lnTo>
                    <a:pt x="153626" y="25505"/>
                  </a:lnTo>
                  <a:lnTo>
                    <a:pt x="162968" y="20130"/>
                  </a:lnTo>
                  <a:close/>
                  <a:moveTo>
                    <a:pt x="182653" y="20130"/>
                  </a:moveTo>
                  <a:lnTo>
                    <a:pt x="191958" y="25505"/>
                  </a:lnTo>
                  <a:lnTo>
                    <a:pt x="182653" y="30881"/>
                  </a:lnTo>
                  <a:lnTo>
                    <a:pt x="173311" y="25505"/>
                  </a:lnTo>
                  <a:lnTo>
                    <a:pt x="182653" y="20130"/>
                  </a:lnTo>
                  <a:close/>
                  <a:moveTo>
                    <a:pt x="202301" y="20130"/>
                  </a:moveTo>
                  <a:lnTo>
                    <a:pt x="211643" y="25505"/>
                  </a:lnTo>
                  <a:lnTo>
                    <a:pt x="202301" y="30881"/>
                  </a:lnTo>
                  <a:lnTo>
                    <a:pt x="192996" y="25505"/>
                  </a:lnTo>
                  <a:lnTo>
                    <a:pt x="202301" y="20130"/>
                  </a:lnTo>
                  <a:close/>
                  <a:moveTo>
                    <a:pt x="221986" y="20130"/>
                  </a:moveTo>
                  <a:lnTo>
                    <a:pt x="231328" y="25505"/>
                  </a:lnTo>
                  <a:lnTo>
                    <a:pt x="221986" y="30881"/>
                  </a:lnTo>
                  <a:lnTo>
                    <a:pt x="212644" y="25505"/>
                  </a:lnTo>
                  <a:lnTo>
                    <a:pt x="221986" y="20130"/>
                  </a:lnTo>
                  <a:close/>
                  <a:moveTo>
                    <a:pt x="241672" y="20130"/>
                  </a:moveTo>
                  <a:lnTo>
                    <a:pt x="250977" y="25505"/>
                  </a:lnTo>
                  <a:lnTo>
                    <a:pt x="241672" y="30881"/>
                  </a:lnTo>
                  <a:lnTo>
                    <a:pt x="232329" y="25505"/>
                  </a:lnTo>
                  <a:lnTo>
                    <a:pt x="241672" y="20130"/>
                  </a:lnTo>
                  <a:close/>
                  <a:moveTo>
                    <a:pt x="261357" y="20130"/>
                  </a:moveTo>
                  <a:lnTo>
                    <a:pt x="270662" y="25505"/>
                  </a:lnTo>
                  <a:lnTo>
                    <a:pt x="261357" y="30881"/>
                  </a:lnTo>
                  <a:lnTo>
                    <a:pt x="252015" y="25505"/>
                  </a:lnTo>
                  <a:lnTo>
                    <a:pt x="261357" y="20130"/>
                  </a:lnTo>
                  <a:close/>
                  <a:moveTo>
                    <a:pt x="15385" y="25802"/>
                  </a:moveTo>
                  <a:lnTo>
                    <a:pt x="24727" y="31177"/>
                  </a:lnTo>
                  <a:lnTo>
                    <a:pt x="15385" y="36553"/>
                  </a:lnTo>
                  <a:lnTo>
                    <a:pt x="6080" y="31177"/>
                  </a:lnTo>
                  <a:lnTo>
                    <a:pt x="15385" y="25802"/>
                  </a:lnTo>
                  <a:close/>
                  <a:moveTo>
                    <a:pt x="35070" y="25802"/>
                  </a:moveTo>
                  <a:lnTo>
                    <a:pt x="44412" y="31177"/>
                  </a:lnTo>
                  <a:lnTo>
                    <a:pt x="35070" y="36553"/>
                  </a:lnTo>
                  <a:lnTo>
                    <a:pt x="25765" y="31177"/>
                  </a:lnTo>
                  <a:lnTo>
                    <a:pt x="35070" y="25802"/>
                  </a:lnTo>
                  <a:close/>
                  <a:moveTo>
                    <a:pt x="54755" y="25802"/>
                  </a:moveTo>
                  <a:lnTo>
                    <a:pt x="64097" y="31177"/>
                  </a:lnTo>
                  <a:lnTo>
                    <a:pt x="54755" y="36553"/>
                  </a:lnTo>
                  <a:lnTo>
                    <a:pt x="45413" y="31177"/>
                  </a:lnTo>
                  <a:lnTo>
                    <a:pt x="54755" y="25802"/>
                  </a:lnTo>
                  <a:close/>
                  <a:moveTo>
                    <a:pt x="74440" y="25802"/>
                  </a:moveTo>
                  <a:lnTo>
                    <a:pt x="83745" y="31177"/>
                  </a:lnTo>
                  <a:lnTo>
                    <a:pt x="74440" y="36553"/>
                  </a:lnTo>
                  <a:lnTo>
                    <a:pt x="65098" y="31177"/>
                  </a:lnTo>
                  <a:lnTo>
                    <a:pt x="74440" y="25802"/>
                  </a:lnTo>
                  <a:close/>
                  <a:moveTo>
                    <a:pt x="94088" y="25802"/>
                  </a:moveTo>
                  <a:lnTo>
                    <a:pt x="103431" y="31177"/>
                  </a:lnTo>
                  <a:lnTo>
                    <a:pt x="94088" y="36553"/>
                  </a:lnTo>
                  <a:lnTo>
                    <a:pt x="84783" y="31177"/>
                  </a:lnTo>
                  <a:lnTo>
                    <a:pt x="94088" y="25802"/>
                  </a:lnTo>
                  <a:close/>
                  <a:moveTo>
                    <a:pt x="113774" y="25802"/>
                  </a:moveTo>
                  <a:lnTo>
                    <a:pt x="123116" y="31177"/>
                  </a:lnTo>
                  <a:lnTo>
                    <a:pt x="113774" y="36553"/>
                  </a:lnTo>
                  <a:lnTo>
                    <a:pt x="104431" y="31177"/>
                  </a:lnTo>
                  <a:lnTo>
                    <a:pt x="113774" y="25802"/>
                  </a:lnTo>
                  <a:close/>
                  <a:moveTo>
                    <a:pt x="133459" y="25802"/>
                  </a:moveTo>
                  <a:lnTo>
                    <a:pt x="142764" y="31177"/>
                  </a:lnTo>
                  <a:lnTo>
                    <a:pt x="133459" y="36553"/>
                  </a:lnTo>
                  <a:lnTo>
                    <a:pt x="124117" y="31177"/>
                  </a:lnTo>
                  <a:lnTo>
                    <a:pt x="133459" y="25802"/>
                  </a:lnTo>
                  <a:close/>
                  <a:moveTo>
                    <a:pt x="153144" y="25802"/>
                  </a:moveTo>
                  <a:lnTo>
                    <a:pt x="162449" y="31177"/>
                  </a:lnTo>
                  <a:lnTo>
                    <a:pt x="153144" y="36553"/>
                  </a:lnTo>
                  <a:lnTo>
                    <a:pt x="143802" y="31177"/>
                  </a:lnTo>
                  <a:lnTo>
                    <a:pt x="153144" y="25802"/>
                  </a:lnTo>
                  <a:close/>
                  <a:moveTo>
                    <a:pt x="172792" y="25802"/>
                  </a:moveTo>
                  <a:lnTo>
                    <a:pt x="182134" y="31177"/>
                  </a:lnTo>
                  <a:lnTo>
                    <a:pt x="172792" y="36553"/>
                  </a:lnTo>
                  <a:lnTo>
                    <a:pt x="163487" y="31177"/>
                  </a:lnTo>
                  <a:lnTo>
                    <a:pt x="172792" y="25802"/>
                  </a:lnTo>
                  <a:close/>
                  <a:moveTo>
                    <a:pt x="192477" y="25802"/>
                  </a:moveTo>
                  <a:lnTo>
                    <a:pt x="201819" y="31177"/>
                  </a:lnTo>
                  <a:lnTo>
                    <a:pt x="192477" y="36553"/>
                  </a:lnTo>
                  <a:lnTo>
                    <a:pt x="183135" y="31177"/>
                  </a:lnTo>
                  <a:lnTo>
                    <a:pt x="192477" y="25802"/>
                  </a:lnTo>
                  <a:close/>
                  <a:moveTo>
                    <a:pt x="212162" y="25802"/>
                  </a:moveTo>
                  <a:lnTo>
                    <a:pt x="221467" y="31177"/>
                  </a:lnTo>
                  <a:lnTo>
                    <a:pt x="212162" y="36553"/>
                  </a:lnTo>
                  <a:lnTo>
                    <a:pt x="202820" y="31177"/>
                  </a:lnTo>
                  <a:lnTo>
                    <a:pt x="212162" y="25802"/>
                  </a:lnTo>
                  <a:close/>
                  <a:moveTo>
                    <a:pt x="231810" y="25802"/>
                  </a:moveTo>
                  <a:lnTo>
                    <a:pt x="241153" y="31177"/>
                  </a:lnTo>
                  <a:lnTo>
                    <a:pt x="231810" y="36553"/>
                  </a:lnTo>
                  <a:lnTo>
                    <a:pt x="222505" y="31177"/>
                  </a:lnTo>
                  <a:lnTo>
                    <a:pt x="231810" y="25802"/>
                  </a:lnTo>
                  <a:close/>
                  <a:moveTo>
                    <a:pt x="251496" y="25802"/>
                  </a:moveTo>
                  <a:lnTo>
                    <a:pt x="260838" y="31177"/>
                  </a:lnTo>
                  <a:lnTo>
                    <a:pt x="251496" y="36553"/>
                  </a:lnTo>
                  <a:lnTo>
                    <a:pt x="242153" y="31177"/>
                  </a:lnTo>
                  <a:lnTo>
                    <a:pt x="251496" y="25802"/>
                  </a:lnTo>
                  <a:close/>
                  <a:moveTo>
                    <a:pt x="271181" y="25802"/>
                  </a:moveTo>
                  <a:lnTo>
                    <a:pt x="280523" y="31177"/>
                  </a:lnTo>
                  <a:lnTo>
                    <a:pt x="271181" y="36553"/>
                  </a:lnTo>
                  <a:lnTo>
                    <a:pt x="261839" y="31177"/>
                  </a:lnTo>
                  <a:lnTo>
                    <a:pt x="271181" y="25802"/>
                  </a:lnTo>
                  <a:close/>
                  <a:moveTo>
                    <a:pt x="25246" y="31474"/>
                  </a:moveTo>
                  <a:lnTo>
                    <a:pt x="34551" y="36849"/>
                  </a:lnTo>
                  <a:lnTo>
                    <a:pt x="25246" y="42262"/>
                  </a:lnTo>
                  <a:lnTo>
                    <a:pt x="15904" y="36849"/>
                  </a:lnTo>
                  <a:lnTo>
                    <a:pt x="25246" y="31474"/>
                  </a:lnTo>
                  <a:close/>
                  <a:moveTo>
                    <a:pt x="44931" y="31474"/>
                  </a:moveTo>
                  <a:lnTo>
                    <a:pt x="54236" y="36849"/>
                  </a:lnTo>
                  <a:lnTo>
                    <a:pt x="44931" y="42262"/>
                  </a:lnTo>
                  <a:lnTo>
                    <a:pt x="35589" y="36849"/>
                  </a:lnTo>
                  <a:lnTo>
                    <a:pt x="44931" y="31474"/>
                  </a:lnTo>
                  <a:close/>
                  <a:moveTo>
                    <a:pt x="64579" y="31474"/>
                  </a:moveTo>
                  <a:lnTo>
                    <a:pt x="73921" y="36849"/>
                  </a:lnTo>
                  <a:lnTo>
                    <a:pt x="64579" y="42262"/>
                  </a:lnTo>
                  <a:lnTo>
                    <a:pt x="55274" y="36849"/>
                  </a:lnTo>
                  <a:lnTo>
                    <a:pt x="64579" y="31474"/>
                  </a:lnTo>
                  <a:close/>
                  <a:moveTo>
                    <a:pt x="84264" y="31474"/>
                  </a:moveTo>
                  <a:lnTo>
                    <a:pt x="93606" y="36849"/>
                  </a:lnTo>
                  <a:lnTo>
                    <a:pt x="84264" y="42262"/>
                  </a:lnTo>
                  <a:lnTo>
                    <a:pt x="74922" y="36849"/>
                  </a:lnTo>
                  <a:lnTo>
                    <a:pt x="84264" y="31474"/>
                  </a:lnTo>
                  <a:close/>
                  <a:moveTo>
                    <a:pt x="103950" y="31474"/>
                  </a:moveTo>
                  <a:lnTo>
                    <a:pt x="113255" y="36849"/>
                  </a:lnTo>
                  <a:lnTo>
                    <a:pt x="103950" y="42262"/>
                  </a:lnTo>
                  <a:lnTo>
                    <a:pt x="94607" y="36849"/>
                  </a:lnTo>
                  <a:lnTo>
                    <a:pt x="103950" y="31474"/>
                  </a:lnTo>
                  <a:close/>
                  <a:moveTo>
                    <a:pt x="123598" y="31474"/>
                  </a:moveTo>
                  <a:lnTo>
                    <a:pt x="132940" y="36849"/>
                  </a:lnTo>
                  <a:lnTo>
                    <a:pt x="123598" y="42262"/>
                  </a:lnTo>
                  <a:lnTo>
                    <a:pt x="114293" y="36849"/>
                  </a:lnTo>
                  <a:lnTo>
                    <a:pt x="123598" y="31474"/>
                  </a:lnTo>
                  <a:close/>
                  <a:moveTo>
                    <a:pt x="143283" y="31474"/>
                  </a:moveTo>
                  <a:lnTo>
                    <a:pt x="152625" y="36849"/>
                  </a:lnTo>
                  <a:lnTo>
                    <a:pt x="143283" y="42262"/>
                  </a:lnTo>
                  <a:lnTo>
                    <a:pt x="133978" y="36849"/>
                  </a:lnTo>
                  <a:lnTo>
                    <a:pt x="143283" y="31474"/>
                  </a:lnTo>
                  <a:close/>
                  <a:moveTo>
                    <a:pt x="162968" y="31474"/>
                  </a:moveTo>
                  <a:lnTo>
                    <a:pt x="172310" y="36849"/>
                  </a:lnTo>
                  <a:lnTo>
                    <a:pt x="162968" y="42262"/>
                  </a:lnTo>
                  <a:lnTo>
                    <a:pt x="153626" y="36849"/>
                  </a:lnTo>
                  <a:lnTo>
                    <a:pt x="162968" y="31474"/>
                  </a:lnTo>
                  <a:close/>
                  <a:moveTo>
                    <a:pt x="182653" y="31474"/>
                  </a:moveTo>
                  <a:lnTo>
                    <a:pt x="191958" y="36849"/>
                  </a:lnTo>
                  <a:lnTo>
                    <a:pt x="182653" y="42262"/>
                  </a:lnTo>
                  <a:lnTo>
                    <a:pt x="173311" y="36849"/>
                  </a:lnTo>
                  <a:lnTo>
                    <a:pt x="182653" y="31474"/>
                  </a:lnTo>
                  <a:close/>
                  <a:moveTo>
                    <a:pt x="202301" y="31474"/>
                  </a:moveTo>
                  <a:lnTo>
                    <a:pt x="211643" y="36849"/>
                  </a:lnTo>
                  <a:lnTo>
                    <a:pt x="202301" y="42262"/>
                  </a:lnTo>
                  <a:lnTo>
                    <a:pt x="192996" y="36849"/>
                  </a:lnTo>
                  <a:lnTo>
                    <a:pt x="202301" y="31474"/>
                  </a:lnTo>
                  <a:close/>
                  <a:moveTo>
                    <a:pt x="221986" y="31474"/>
                  </a:moveTo>
                  <a:lnTo>
                    <a:pt x="231328" y="36849"/>
                  </a:lnTo>
                  <a:lnTo>
                    <a:pt x="221986" y="42262"/>
                  </a:lnTo>
                  <a:lnTo>
                    <a:pt x="212644" y="36849"/>
                  </a:lnTo>
                  <a:lnTo>
                    <a:pt x="221986" y="31474"/>
                  </a:lnTo>
                  <a:close/>
                  <a:moveTo>
                    <a:pt x="241672" y="31474"/>
                  </a:moveTo>
                  <a:lnTo>
                    <a:pt x="250977" y="36849"/>
                  </a:lnTo>
                  <a:lnTo>
                    <a:pt x="241672" y="42262"/>
                  </a:lnTo>
                  <a:lnTo>
                    <a:pt x="232329" y="36849"/>
                  </a:lnTo>
                  <a:lnTo>
                    <a:pt x="241672" y="31474"/>
                  </a:lnTo>
                  <a:close/>
                  <a:moveTo>
                    <a:pt x="261357" y="31474"/>
                  </a:moveTo>
                  <a:lnTo>
                    <a:pt x="270662" y="36849"/>
                  </a:lnTo>
                  <a:lnTo>
                    <a:pt x="261357" y="42262"/>
                  </a:lnTo>
                  <a:lnTo>
                    <a:pt x="252015" y="36849"/>
                  </a:lnTo>
                  <a:lnTo>
                    <a:pt x="261357" y="31474"/>
                  </a:lnTo>
                  <a:close/>
                  <a:moveTo>
                    <a:pt x="15385" y="37146"/>
                  </a:moveTo>
                  <a:lnTo>
                    <a:pt x="24727" y="42521"/>
                  </a:lnTo>
                  <a:lnTo>
                    <a:pt x="15385" y="47934"/>
                  </a:lnTo>
                  <a:lnTo>
                    <a:pt x="6080" y="42521"/>
                  </a:lnTo>
                  <a:lnTo>
                    <a:pt x="15385" y="37146"/>
                  </a:lnTo>
                  <a:close/>
                  <a:moveTo>
                    <a:pt x="35070" y="37146"/>
                  </a:moveTo>
                  <a:lnTo>
                    <a:pt x="44412" y="42521"/>
                  </a:lnTo>
                  <a:lnTo>
                    <a:pt x="35070" y="47934"/>
                  </a:lnTo>
                  <a:lnTo>
                    <a:pt x="25765" y="42521"/>
                  </a:lnTo>
                  <a:lnTo>
                    <a:pt x="35070" y="37146"/>
                  </a:lnTo>
                  <a:close/>
                  <a:moveTo>
                    <a:pt x="54755" y="37146"/>
                  </a:moveTo>
                  <a:lnTo>
                    <a:pt x="64097" y="42521"/>
                  </a:lnTo>
                  <a:lnTo>
                    <a:pt x="54755" y="47934"/>
                  </a:lnTo>
                  <a:lnTo>
                    <a:pt x="45413" y="42521"/>
                  </a:lnTo>
                  <a:lnTo>
                    <a:pt x="54755" y="37146"/>
                  </a:lnTo>
                  <a:close/>
                  <a:moveTo>
                    <a:pt x="74440" y="37146"/>
                  </a:moveTo>
                  <a:lnTo>
                    <a:pt x="83745" y="42521"/>
                  </a:lnTo>
                  <a:lnTo>
                    <a:pt x="74440" y="47934"/>
                  </a:lnTo>
                  <a:lnTo>
                    <a:pt x="65098" y="42521"/>
                  </a:lnTo>
                  <a:lnTo>
                    <a:pt x="74440" y="37146"/>
                  </a:lnTo>
                  <a:close/>
                  <a:moveTo>
                    <a:pt x="94088" y="37146"/>
                  </a:moveTo>
                  <a:lnTo>
                    <a:pt x="103431" y="42521"/>
                  </a:lnTo>
                  <a:lnTo>
                    <a:pt x="94088" y="47934"/>
                  </a:lnTo>
                  <a:lnTo>
                    <a:pt x="84783" y="42521"/>
                  </a:lnTo>
                  <a:lnTo>
                    <a:pt x="94088" y="37146"/>
                  </a:lnTo>
                  <a:close/>
                  <a:moveTo>
                    <a:pt x="113774" y="37146"/>
                  </a:moveTo>
                  <a:lnTo>
                    <a:pt x="123116" y="42521"/>
                  </a:lnTo>
                  <a:lnTo>
                    <a:pt x="113774" y="47934"/>
                  </a:lnTo>
                  <a:lnTo>
                    <a:pt x="104431" y="42521"/>
                  </a:lnTo>
                  <a:lnTo>
                    <a:pt x="113774" y="37146"/>
                  </a:lnTo>
                  <a:close/>
                  <a:moveTo>
                    <a:pt x="133459" y="37146"/>
                  </a:moveTo>
                  <a:lnTo>
                    <a:pt x="142764" y="42521"/>
                  </a:lnTo>
                  <a:lnTo>
                    <a:pt x="133459" y="47934"/>
                  </a:lnTo>
                  <a:lnTo>
                    <a:pt x="124117" y="42521"/>
                  </a:lnTo>
                  <a:lnTo>
                    <a:pt x="133459" y="37146"/>
                  </a:lnTo>
                  <a:close/>
                  <a:moveTo>
                    <a:pt x="153144" y="37146"/>
                  </a:moveTo>
                  <a:lnTo>
                    <a:pt x="162449" y="42521"/>
                  </a:lnTo>
                  <a:lnTo>
                    <a:pt x="153144" y="47934"/>
                  </a:lnTo>
                  <a:lnTo>
                    <a:pt x="143802" y="42521"/>
                  </a:lnTo>
                  <a:lnTo>
                    <a:pt x="153144" y="37146"/>
                  </a:lnTo>
                  <a:close/>
                  <a:moveTo>
                    <a:pt x="172792" y="37146"/>
                  </a:moveTo>
                  <a:lnTo>
                    <a:pt x="182134" y="42521"/>
                  </a:lnTo>
                  <a:lnTo>
                    <a:pt x="172792" y="47934"/>
                  </a:lnTo>
                  <a:lnTo>
                    <a:pt x="163487" y="42521"/>
                  </a:lnTo>
                  <a:lnTo>
                    <a:pt x="172792" y="37146"/>
                  </a:lnTo>
                  <a:close/>
                  <a:moveTo>
                    <a:pt x="192477" y="37146"/>
                  </a:moveTo>
                  <a:lnTo>
                    <a:pt x="201819" y="42521"/>
                  </a:lnTo>
                  <a:lnTo>
                    <a:pt x="192477" y="47934"/>
                  </a:lnTo>
                  <a:lnTo>
                    <a:pt x="183135" y="42521"/>
                  </a:lnTo>
                  <a:lnTo>
                    <a:pt x="192477" y="37146"/>
                  </a:lnTo>
                  <a:close/>
                  <a:moveTo>
                    <a:pt x="212162" y="37146"/>
                  </a:moveTo>
                  <a:lnTo>
                    <a:pt x="221467" y="42521"/>
                  </a:lnTo>
                  <a:lnTo>
                    <a:pt x="212162" y="47934"/>
                  </a:lnTo>
                  <a:lnTo>
                    <a:pt x="202820" y="42521"/>
                  </a:lnTo>
                  <a:lnTo>
                    <a:pt x="212162" y="37146"/>
                  </a:lnTo>
                  <a:close/>
                  <a:moveTo>
                    <a:pt x="231810" y="37146"/>
                  </a:moveTo>
                  <a:lnTo>
                    <a:pt x="241153" y="42521"/>
                  </a:lnTo>
                  <a:lnTo>
                    <a:pt x="231810" y="47934"/>
                  </a:lnTo>
                  <a:lnTo>
                    <a:pt x="222505" y="42521"/>
                  </a:lnTo>
                  <a:lnTo>
                    <a:pt x="231810" y="37146"/>
                  </a:lnTo>
                  <a:close/>
                  <a:moveTo>
                    <a:pt x="251496" y="37146"/>
                  </a:moveTo>
                  <a:lnTo>
                    <a:pt x="260838" y="42521"/>
                  </a:lnTo>
                  <a:lnTo>
                    <a:pt x="251496" y="47934"/>
                  </a:lnTo>
                  <a:lnTo>
                    <a:pt x="242153" y="42521"/>
                  </a:lnTo>
                  <a:lnTo>
                    <a:pt x="251496" y="37146"/>
                  </a:lnTo>
                  <a:close/>
                  <a:moveTo>
                    <a:pt x="271181" y="37146"/>
                  </a:moveTo>
                  <a:lnTo>
                    <a:pt x="280523" y="42521"/>
                  </a:lnTo>
                  <a:lnTo>
                    <a:pt x="271181" y="47934"/>
                  </a:lnTo>
                  <a:lnTo>
                    <a:pt x="261839" y="42521"/>
                  </a:lnTo>
                  <a:lnTo>
                    <a:pt x="271181" y="37146"/>
                  </a:lnTo>
                  <a:close/>
                  <a:moveTo>
                    <a:pt x="25246" y="42818"/>
                  </a:moveTo>
                  <a:lnTo>
                    <a:pt x="34551" y="48230"/>
                  </a:lnTo>
                  <a:lnTo>
                    <a:pt x="25246" y="53606"/>
                  </a:lnTo>
                  <a:lnTo>
                    <a:pt x="15904" y="48230"/>
                  </a:lnTo>
                  <a:lnTo>
                    <a:pt x="25246" y="42818"/>
                  </a:lnTo>
                  <a:close/>
                  <a:moveTo>
                    <a:pt x="44931" y="42818"/>
                  </a:moveTo>
                  <a:lnTo>
                    <a:pt x="54236" y="48230"/>
                  </a:lnTo>
                  <a:lnTo>
                    <a:pt x="44931" y="53606"/>
                  </a:lnTo>
                  <a:lnTo>
                    <a:pt x="35589" y="48230"/>
                  </a:lnTo>
                  <a:lnTo>
                    <a:pt x="44931" y="42818"/>
                  </a:lnTo>
                  <a:close/>
                  <a:moveTo>
                    <a:pt x="64579" y="42818"/>
                  </a:moveTo>
                  <a:lnTo>
                    <a:pt x="73921" y="48230"/>
                  </a:lnTo>
                  <a:lnTo>
                    <a:pt x="64579" y="53606"/>
                  </a:lnTo>
                  <a:lnTo>
                    <a:pt x="55274" y="48230"/>
                  </a:lnTo>
                  <a:lnTo>
                    <a:pt x="64579" y="42818"/>
                  </a:lnTo>
                  <a:close/>
                  <a:moveTo>
                    <a:pt x="84264" y="42818"/>
                  </a:moveTo>
                  <a:lnTo>
                    <a:pt x="93606" y="48230"/>
                  </a:lnTo>
                  <a:lnTo>
                    <a:pt x="84264" y="53606"/>
                  </a:lnTo>
                  <a:lnTo>
                    <a:pt x="74922" y="48230"/>
                  </a:lnTo>
                  <a:lnTo>
                    <a:pt x="84264" y="42818"/>
                  </a:lnTo>
                  <a:close/>
                  <a:moveTo>
                    <a:pt x="103950" y="42818"/>
                  </a:moveTo>
                  <a:lnTo>
                    <a:pt x="113255" y="48230"/>
                  </a:lnTo>
                  <a:lnTo>
                    <a:pt x="103950" y="53606"/>
                  </a:lnTo>
                  <a:lnTo>
                    <a:pt x="94607" y="48230"/>
                  </a:lnTo>
                  <a:lnTo>
                    <a:pt x="103950" y="42818"/>
                  </a:lnTo>
                  <a:close/>
                  <a:moveTo>
                    <a:pt x="123598" y="42818"/>
                  </a:moveTo>
                  <a:lnTo>
                    <a:pt x="132940" y="48230"/>
                  </a:lnTo>
                  <a:lnTo>
                    <a:pt x="123598" y="53606"/>
                  </a:lnTo>
                  <a:lnTo>
                    <a:pt x="114293" y="48230"/>
                  </a:lnTo>
                  <a:lnTo>
                    <a:pt x="123598" y="42818"/>
                  </a:lnTo>
                  <a:close/>
                  <a:moveTo>
                    <a:pt x="143283" y="42818"/>
                  </a:moveTo>
                  <a:lnTo>
                    <a:pt x="152625" y="48230"/>
                  </a:lnTo>
                  <a:lnTo>
                    <a:pt x="143283" y="53606"/>
                  </a:lnTo>
                  <a:lnTo>
                    <a:pt x="133978" y="48230"/>
                  </a:lnTo>
                  <a:lnTo>
                    <a:pt x="143283" y="42818"/>
                  </a:lnTo>
                  <a:close/>
                  <a:moveTo>
                    <a:pt x="162968" y="42818"/>
                  </a:moveTo>
                  <a:lnTo>
                    <a:pt x="172310" y="48230"/>
                  </a:lnTo>
                  <a:lnTo>
                    <a:pt x="162968" y="53606"/>
                  </a:lnTo>
                  <a:lnTo>
                    <a:pt x="153626" y="48230"/>
                  </a:lnTo>
                  <a:lnTo>
                    <a:pt x="162968" y="42818"/>
                  </a:lnTo>
                  <a:close/>
                  <a:moveTo>
                    <a:pt x="182653" y="42818"/>
                  </a:moveTo>
                  <a:lnTo>
                    <a:pt x="191958" y="48230"/>
                  </a:lnTo>
                  <a:lnTo>
                    <a:pt x="182653" y="53606"/>
                  </a:lnTo>
                  <a:lnTo>
                    <a:pt x="173311" y="48230"/>
                  </a:lnTo>
                  <a:lnTo>
                    <a:pt x="182653" y="42818"/>
                  </a:lnTo>
                  <a:close/>
                  <a:moveTo>
                    <a:pt x="202301" y="42818"/>
                  </a:moveTo>
                  <a:lnTo>
                    <a:pt x="211643" y="48230"/>
                  </a:lnTo>
                  <a:lnTo>
                    <a:pt x="202301" y="53606"/>
                  </a:lnTo>
                  <a:lnTo>
                    <a:pt x="192996" y="48230"/>
                  </a:lnTo>
                  <a:lnTo>
                    <a:pt x="202301" y="42818"/>
                  </a:lnTo>
                  <a:close/>
                  <a:moveTo>
                    <a:pt x="221986" y="42818"/>
                  </a:moveTo>
                  <a:lnTo>
                    <a:pt x="231328" y="48230"/>
                  </a:lnTo>
                  <a:lnTo>
                    <a:pt x="221986" y="53606"/>
                  </a:lnTo>
                  <a:lnTo>
                    <a:pt x="212644" y="48230"/>
                  </a:lnTo>
                  <a:lnTo>
                    <a:pt x="221986" y="42818"/>
                  </a:lnTo>
                  <a:close/>
                  <a:moveTo>
                    <a:pt x="241672" y="42818"/>
                  </a:moveTo>
                  <a:lnTo>
                    <a:pt x="250977" y="48230"/>
                  </a:lnTo>
                  <a:lnTo>
                    <a:pt x="241672" y="53606"/>
                  </a:lnTo>
                  <a:lnTo>
                    <a:pt x="232329" y="48230"/>
                  </a:lnTo>
                  <a:lnTo>
                    <a:pt x="241672" y="42818"/>
                  </a:lnTo>
                  <a:close/>
                  <a:moveTo>
                    <a:pt x="261357" y="42818"/>
                  </a:moveTo>
                  <a:lnTo>
                    <a:pt x="270662" y="48230"/>
                  </a:lnTo>
                  <a:lnTo>
                    <a:pt x="261357" y="53606"/>
                  </a:lnTo>
                  <a:lnTo>
                    <a:pt x="252015" y="48230"/>
                  </a:lnTo>
                  <a:lnTo>
                    <a:pt x="261357" y="42818"/>
                  </a:lnTo>
                  <a:close/>
                  <a:moveTo>
                    <a:pt x="15385" y="48527"/>
                  </a:moveTo>
                  <a:lnTo>
                    <a:pt x="24727" y="53902"/>
                  </a:lnTo>
                  <a:lnTo>
                    <a:pt x="15385" y="59278"/>
                  </a:lnTo>
                  <a:lnTo>
                    <a:pt x="6080" y="53902"/>
                  </a:lnTo>
                  <a:lnTo>
                    <a:pt x="15385" y="48527"/>
                  </a:lnTo>
                  <a:close/>
                  <a:moveTo>
                    <a:pt x="35070" y="48527"/>
                  </a:moveTo>
                  <a:lnTo>
                    <a:pt x="44412" y="53902"/>
                  </a:lnTo>
                  <a:lnTo>
                    <a:pt x="35070" y="59278"/>
                  </a:lnTo>
                  <a:lnTo>
                    <a:pt x="25765" y="53902"/>
                  </a:lnTo>
                  <a:lnTo>
                    <a:pt x="35070" y="48527"/>
                  </a:lnTo>
                  <a:close/>
                  <a:moveTo>
                    <a:pt x="54755" y="48527"/>
                  </a:moveTo>
                  <a:lnTo>
                    <a:pt x="64097" y="53902"/>
                  </a:lnTo>
                  <a:lnTo>
                    <a:pt x="54755" y="59278"/>
                  </a:lnTo>
                  <a:lnTo>
                    <a:pt x="45413" y="53902"/>
                  </a:lnTo>
                  <a:lnTo>
                    <a:pt x="54755" y="48527"/>
                  </a:lnTo>
                  <a:close/>
                  <a:moveTo>
                    <a:pt x="74440" y="48527"/>
                  </a:moveTo>
                  <a:lnTo>
                    <a:pt x="83745" y="53902"/>
                  </a:lnTo>
                  <a:lnTo>
                    <a:pt x="74440" y="59278"/>
                  </a:lnTo>
                  <a:lnTo>
                    <a:pt x="65098" y="53902"/>
                  </a:lnTo>
                  <a:lnTo>
                    <a:pt x="74440" y="48527"/>
                  </a:lnTo>
                  <a:close/>
                  <a:moveTo>
                    <a:pt x="94088" y="48527"/>
                  </a:moveTo>
                  <a:lnTo>
                    <a:pt x="103431" y="53902"/>
                  </a:lnTo>
                  <a:lnTo>
                    <a:pt x="94088" y="59278"/>
                  </a:lnTo>
                  <a:lnTo>
                    <a:pt x="84783" y="53902"/>
                  </a:lnTo>
                  <a:lnTo>
                    <a:pt x="94088" y="48527"/>
                  </a:lnTo>
                  <a:close/>
                  <a:moveTo>
                    <a:pt x="113774" y="48527"/>
                  </a:moveTo>
                  <a:lnTo>
                    <a:pt x="123116" y="53902"/>
                  </a:lnTo>
                  <a:lnTo>
                    <a:pt x="113774" y="59278"/>
                  </a:lnTo>
                  <a:lnTo>
                    <a:pt x="104431" y="53902"/>
                  </a:lnTo>
                  <a:lnTo>
                    <a:pt x="113774" y="48527"/>
                  </a:lnTo>
                  <a:close/>
                  <a:moveTo>
                    <a:pt x="133459" y="48527"/>
                  </a:moveTo>
                  <a:lnTo>
                    <a:pt x="142764" y="53902"/>
                  </a:lnTo>
                  <a:lnTo>
                    <a:pt x="133459" y="59278"/>
                  </a:lnTo>
                  <a:lnTo>
                    <a:pt x="124117" y="53902"/>
                  </a:lnTo>
                  <a:lnTo>
                    <a:pt x="133459" y="48527"/>
                  </a:lnTo>
                  <a:close/>
                  <a:moveTo>
                    <a:pt x="153144" y="48527"/>
                  </a:moveTo>
                  <a:lnTo>
                    <a:pt x="162449" y="53902"/>
                  </a:lnTo>
                  <a:lnTo>
                    <a:pt x="153144" y="59278"/>
                  </a:lnTo>
                  <a:lnTo>
                    <a:pt x="143802" y="53902"/>
                  </a:lnTo>
                  <a:lnTo>
                    <a:pt x="153144" y="48527"/>
                  </a:lnTo>
                  <a:close/>
                  <a:moveTo>
                    <a:pt x="172792" y="48527"/>
                  </a:moveTo>
                  <a:lnTo>
                    <a:pt x="182134" y="53902"/>
                  </a:lnTo>
                  <a:lnTo>
                    <a:pt x="172792" y="59278"/>
                  </a:lnTo>
                  <a:lnTo>
                    <a:pt x="163487" y="53902"/>
                  </a:lnTo>
                  <a:lnTo>
                    <a:pt x="172792" y="48527"/>
                  </a:lnTo>
                  <a:close/>
                  <a:moveTo>
                    <a:pt x="192477" y="48527"/>
                  </a:moveTo>
                  <a:lnTo>
                    <a:pt x="201819" y="53902"/>
                  </a:lnTo>
                  <a:lnTo>
                    <a:pt x="192477" y="59278"/>
                  </a:lnTo>
                  <a:lnTo>
                    <a:pt x="183135" y="53902"/>
                  </a:lnTo>
                  <a:lnTo>
                    <a:pt x="192477" y="48527"/>
                  </a:lnTo>
                  <a:close/>
                  <a:moveTo>
                    <a:pt x="212162" y="48527"/>
                  </a:moveTo>
                  <a:lnTo>
                    <a:pt x="221467" y="53902"/>
                  </a:lnTo>
                  <a:lnTo>
                    <a:pt x="212162" y="59278"/>
                  </a:lnTo>
                  <a:lnTo>
                    <a:pt x="202820" y="53902"/>
                  </a:lnTo>
                  <a:lnTo>
                    <a:pt x="212162" y="48527"/>
                  </a:lnTo>
                  <a:close/>
                  <a:moveTo>
                    <a:pt x="231810" y="48527"/>
                  </a:moveTo>
                  <a:lnTo>
                    <a:pt x="241153" y="53902"/>
                  </a:lnTo>
                  <a:lnTo>
                    <a:pt x="231810" y="59278"/>
                  </a:lnTo>
                  <a:lnTo>
                    <a:pt x="222505" y="53902"/>
                  </a:lnTo>
                  <a:lnTo>
                    <a:pt x="231810" y="48527"/>
                  </a:lnTo>
                  <a:close/>
                  <a:moveTo>
                    <a:pt x="251496" y="48527"/>
                  </a:moveTo>
                  <a:lnTo>
                    <a:pt x="260838" y="53902"/>
                  </a:lnTo>
                  <a:lnTo>
                    <a:pt x="251496" y="59278"/>
                  </a:lnTo>
                  <a:lnTo>
                    <a:pt x="242153" y="53902"/>
                  </a:lnTo>
                  <a:lnTo>
                    <a:pt x="251496" y="48527"/>
                  </a:lnTo>
                  <a:close/>
                  <a:moveTo>
                    <a:pt x="271181" y="48527"/>
                  </a:moveTo>
                  <a:lnTo>
                    <a:pt x="280523" y="53902"/>
                  </a:lnTo>
                  <a:lnTo>
                    <a:pt x="271181" y="59278"/>
                  </a:lnTo>
                  <a:lnTo>
                    <a:pt x="261839" y="53902"/>
                  </a:lnTo>
                  <a:lnTo>
                    <a:pt x="271181" y="48527"/>
                  </a:lnTo>
                  <a:close/>
                  <a:moveTo>
                    <a:pt x="25246" y="54199"/>
                  </a:moveTo>
                  <a:lnTo>
                    <a:pt x="34588" y="59574"/>
                  </a:lnTo>
                  <a:lnTo>
                    <a:pt x="25246" y="64950"/>
                  </a:lnTo>
                  <a:lnTo>
                    <a:pt x="15904" y="59574"/>
                  </a:lnTo>
                  <a:lnTo>
                    <a:pt x="25246" y="54199"/>
                  </a:lnTo>
                  <a:close/>
                  <a:moveTo>
                    <a:pt x="44931" y="54199"/>
                  </a:moveTo>
                  <a:lnTo>
                    <a:pt x="54236" y="59574"/>
                  </a:lnTo>
                  <a:lnTo>
                    <a:pt x="44931" y="64950"/>
                  </a:lnTo>
                  <a:lnTo>
                    <a:pt x="35589" y="59574"/>
                  </a:lnTo>
                  <a:lnTo>
                    <a:pt x="44931" y="54199"/>
                  </a:lnTo>
                  <a:close/>
                  <a:moveTo>
                    <a:pt x="64579" y="54199"/>
                  </a:moveTo>
                  <a:lnTo>
                    <a:pt x="73921" y="59574"/>
                  </a:lnTo>
                  <a:lnTo>
                    <a:pt x="64579" y="64950"/>
                  </a:lnTo>
                  <a:lnTo>
                    <a:pt x="55274" y="59574"/>
                  </a:lnTo>
                  <a:lnTo>
                    <a:pt x="64579" y="54199"/>
                  </a:lnTo>
                  <a:close/>
                  <a:moveTo>
                    <a:pt x="84264" y="54199"/>
                  </a:moveTo>
                  <a:lnTo>
                    <a:pt x="93606" y="59574"/>
                  </a:lnTo>
                  <a:lnTo>
                    <a:pt x="84264" y="64950"/>
                  </a:lnTo>
                  <a:lnTo>
                    <a:pt x="74922" y="59574"/>
                  </a:lnTo>
                  <a:lnTo>
                    <a:pt x="84264" y="54199"/>
                  </a:lnTo>
                  <a:close/>
                  <a:moveTo>
                    <a:pt x="103950" y="54199"/>
                  </a:moveTo>
                  <a:lnTo>
                    <a:pt x="113255" y="59574"/>
                  </a:lnTo>
                  <a:lnTo>
                    <a:pt x="103950" y="64950"/>
                  </a:lnTo>
                  <a:lnTo>
                    <a:pt x="94607" y="59574"/>
                  </a:lnTo>
                  <a:lnTo>
                    <a:pt x="103950" y="54199"/>
                  </a:lnTo>
                  <a:close/>
                  <a:moveTo>
                    <a:pt x="123598" y="54199"/>
                  </a:moveTo>
                  <a:lnTo>
                    <a:pt x="132940" y="59574"/>
                  </a:lnTo>
                  <a:lnTo>
                    <a:pt x="123598" y="64950"/>
                  </a:lnTo>
                  <a:lnTo>
                    <a:pt x="114293" y="59574"/>
                  </a:lnTo>
                  <a:lnTo>
                    <a:pt x="123598" y="54199"/>
                  </a:lnTo>
                  <a:close/>
                  <a:moveTo>
                    <a:pt x="143283" y="54199"/>
                  </a:moveTo>
                  <a:lnTo>
                    <a:pt x="152625" y="59574"/>
                  </a:lnTo>
                  <a:lnTo>
                    <a:pt x="143283" y="64950"/>
                  </a:lnTo>
                  <a:lnTo>
                    <a:pt x="133978" y="59574"/>
                  </a:lnTo>
                  <a:lnTo>
                    <a:pt x="143283" y="54199"/>
                  </a:lnTo>
                  <a:close/>
                  <a:moveTo>
                    <a:pt x="162968" y="54199"/>
                  </a:moveTo>
                  <a:lnTo>
                    <a:pt x="172310" y="59574"/>
                  </a:lnTo>
                  <a:lnTo>
                    <a:pt x="162968" y="64950"/>
                  </a:lnTo>
                  <a:lnTo>
                    <a:pt x="153626" y="59574"/>
                  </a:lnTo>
                  <a:lnTo>
                    <a:pt x="162968" y="54199"/>
                  </a:lnTo>
                  <a:close/>
                  <a:moveTo>
                    <a:pt x="182653" y="54199"/>
                  </a:moveTo>
                  <a:lnTo>
                    <a:pt x="191958" y="59574"/>
                  </a:lnTo>
                  <a:lnTo>
                    <a:pt x="182653" y="64950"/>
                  </a:lnTo>
                  <a:lnTo>
                    <a:pt x="173311" y="59574"/>
                  </a:lnTo>
                  <a:lnTo>
                    <a:pt x="182653" y="54199"/>
                  </a:lnTo>
                  <a:close/>
                  <a:moveTo>
                    <a:pt x="202301" y="54199"/>
                  </a:moveTo>
                  <a:lnTo>
                    <a:pt x="211643" y="59574"/>
                  </a:lnTo>
                  <a:lnTo>
                    <a:pt x="202301" y="64950"/>
                  </a:lnTo>
                  <a:lnTo>
                    <a:pt x="192996" y="59574"/>
                  </a:lnTo>
                  <a:lnTo>
                    <a:pt x="202301" y="54199"/>
                  </a:lnTo>
                  <a:close/>
                  <a:moveTo>
                    <a:pt x="221986" y="54199"/>
                  </a:moveTo>
                  <a:lnTo>
                    <a:pt x="231328" y="59574"/>
                  </a:lnTo>
                  <a:lnTo>
                    <a:pt x="221986" y="64950"/>
                  </a:lnTo>
                  <a:lnTo>
                    <a:pt x="212644" y="59574"/>
                  </a:lnTo>
                  <a:lnTo>
                    <a:pt x="221986" y="54199"/>
                  </a:lnTo>
                  <a:close/>
                  <a:moveTo>
                    <a:pt x="241672" y="54199"/>
                  </a:moveTo>
                  <a:lnTo>
                    <a:pt x="250977" y="59574"/>
                  </a:lnTo>
                  <a:lnTo>
                    <a:pt x="241672" y="64950"/>
                  </a:lnTo>
                  <a:lnTo>
                    <a:pt x="232329" y="59574"/>
                  </a:lnTo>
                  <a:lnTo>
                    <a:pt x="241672" y="54199"/>
                  </a:lnTo>
                  <a:close/>
                  <a:moveTo>
                    <a:pt x="261357" y="54199"/>
                  </a:moveTo>
                  <a:lnTo>
                    <a:pt x="270662" y="59574"/>
                  </a:lnTo>
                  <a:lnTo>
                    <a:pt x="261357" y="64950"/>
                  </a:lnTo>
                  <a:lnTo>
                    <a:pt x="252015" y="59574"/>
                  </a:lnTo>
                  <a:lnTo>
                    <a:pt x="261357" y="54199"/>
                  </a:lnTo>
                  <a:close/>
                  <a:moveTo>
                    <a:pt x="15385" y="59871"/>
                  </a:moveTo>
                  <a:lnTo>
                    <a:pt x="24727" y="65246"/>
                  </a:lnTo>
                  <a:lnTo>
                    <a:pt x="15385" y="70659"/>
                  </a:lnTo>
                  <a:lnTo>
                    <a:pt x="6080" y="65246"/>
                  </a:lnTo>
                  <a:lnTo>
                    <a:pt x="15385" y="59871"/>
                  </a:lnTo>
                  <a:close/>
                  <a:moveTo>
                    <a:pt x="35070" y="59871"/>
                  </a:moveTo>
                  <a:lnTo>
                    <a:pt x="44412" y="65246"/>
                  </a:lnTo>
                  <a:lnTo>
                    <a:pt x="35070" y="70659"/>
                  </a:lnTo>
                  <a:lnTo>
                    <a:pt x="25765" y="65246"/>
                  </a:lnTo>
                  <a:lnTo>
                    <a:pt x="35070" y="59871"/>
                  </a:lnTo>
                  <a:close/>
                  <a:moveTo>
                    <a:pt x="54755" y="59871"/>
                  </a:moveTo>
                  <a:lnTo>
                    <a:pt x="64097" y="65246"/>
                  </a:lnTo>
                  <a:lnTo>
                    <a:pt x="54755" y="70659"/>
                  </a:lnTo>
                  <a:lnTo>
                    <a:pt x="45413" y="65246"/>
                  </a:lnTo>
                  <a:lnTo>
                    <a:pt x="54755" y="59871"/>
                  </a:lnTo>
                  <a:close/>
                  <a:moveTo>
                    <a:pt x="74440" y="59871"/>
                  </a:moveTo>
                  <a:lnTo>
                    <a:pt x="83745" y="65246"/>
                  </a:lnTo>
                  <a:lnTo>
                    <a:pt x="74440" y="70659"/>
                  </a:lnTo>
                  <a:lnTo>
                    <a:pt x="65098" y="65246"/>
                  </a:lnTo>
                  <a:lnTo>
                    <a:pt x="74440" y="59871"/>
                  </a:lnTo>
                  <a:close/>
                  <a:moveTo>
                    <a:pt x="94088" y="59871"/>
                  </a:moveTo>
                  <a:lnTo>
                    <a:pt x="103431" y="65246"/>
                  </a:lnTo>
                  <a:lnTo>
                    <a:pt x="94088" y="70659"/>
                  </a:lnTo>
                  <a:lnTo>
                    <a:pt x="84783" y="65246"/>
                  </a:lnTo>
                  <a:lnTo>
                    <a:pt x="94088" y="59871"/>
                  </a:lnTo>
                  <a:close/>
                  <a:moveTo>
                    <a:pt x="113774" y="59871"/>
                  </a:moveTo>
                  <a:lnTo>
                    <a:pt x="123116" y="65246"/>
                  </a:lnTo>
                  <a:lnTo>
                    <a:pt x="113774" y="70659"/>
                  </a:lnTo>
                  <a:lnTo>
                    <a:pt x="104431" y="65246"/>
                  </a:lnTo>
                  <a:lnTo>
                    <a:pt x="113774" y="59871"/>
                  </a:lnTo>
                  <a:close/>
                  <a:moveTo>
                    <a:pt x="133459" y="59871"/>
                  </a:moveTo>
                  <a:lnTo>
                    <a:pt x="142764" y="65246"/>
                  </a:lnTo>
                  <a:lnTo>
                    <a:pt x="133459" y="70659"/>
                  </a:lnTo>
                  <a:lnTo>
                    <a:pt x="124117" y="65246"/>
                  </a:lnTo>
                  <a:lnTo>
                    <a:pt x="133459" y="59871"/>
                  </a:lnTo>
                  <a:close/>
                  <a:moveTo>
                    <a:pt x="153144" y="59871"/>
                  </a:moveTo>
                  <a:lnTo>
                    <a:pt x="162449" y="65246"/>
                  </a:lnTo>
                  <a:lnTo>
                    <a:pt x="153144" y="70659"/>
                  </a:lnTo>
                  <a:lnTo>
                    <a:pt x="143802" y="65246"/>
                  </a:lnTo>
                  <a:lnTo>
                    <a:pt x="153144" y="59871"/>
                  </a:lnTo>
                  <a:close/>
                  <a:moveTo>
                    <a:pt x="172792" y="59871"/>
                  </a:moveTo>
                  <a:lnTo>
                    <a:pt x="182134" y="65246"/>
                  </a:lnTo>
                  <a:lnTo>
                    <a:pt x="172792" y="70659"/>
                  </a:lnTo>
                  <a:lnTo>
                    <a:pt x="163487" y="65246"/>
                  </a:lnTo>
                  <a:lnTo>
                    <a:pt x="172792" y="59871"/>
                  </a:lnTo>
                  <a:close/>
                  <a:moveTo>
                    <a:pt x="192477" y="59871"/>
                  </a:moveTo>
                  <a:lnTo>
                    <a:pt x="201819" y="65246"/>
                  </a:lnTo>
                  <a:lnTo>
                    <a:pt x="192477" y="70659"/>
                  </a:lnTo>
                  <a:lnTo>
                    <a:pt x="183135" y="65246"/>
                  </a:lnTo>
                  <a:lnTo>
                    <a:pt x="192477" y="59871"/>
                  </a:lnTo>
                  <a:close/>
                  <a:moveTo>
                    <a:pt x="212162" y="59871"/>
                  </a:moveTo>
                  <a:lnTo>
                    <a:pt x="221467" y="65246"/>
                  </a:lnTo>
                  <a:lnTo>
                    <a:pt x="212162" y="70659"/>
                  </a:lnTo>
                  <a:lnTo>
                    <a:pt x="202820" y="65246"/>
                  </a:lnTo>
                  <a:lnTo>
                    <a:pt x="212162" y="59871"/>
                  </a:lnTo>
                  <a:close/>
                  <a:moveTo>
                    <a:pt x="231810" y="59871"/>
                  </a:moveTo>
                  <a:lnTo>
                    <a:pt x="241153" y="65246"/>
                  </a:lnTo>
                  <a:lnTo>
                    <a:pt x="231810" y="70659"/>
                  </a:lnTo>
                  <a:lnTo>
                    <a:pt x="222505" y="65246"/>
                  </a:lnTo>
                  <a:lnTo>
                    <a:pt x="231810" y="59871"/>
                  </a:lnTo>
                  <a:close/>
                  <a:moveTo>
                    <a:pt x="251496" y="59871"/>
                  </a:moveTo>
                  <a:lnTo>
                    <a:pt x="260838" y="65246"/>
                  </a:lnTo>
                  <a:lnTo>
                    <a:pt x="251496" y="70659"/>
                  </a:lnTo>
                  <a:lnTo>
                    <a:pt x="242153" y="65246"/>
                  </a:lnTo>
                  <a:lnTo>
                    <a:pt x="251496" y="59871"/>
                  </a:lnTo>
                  <a:close/>
                  <a:moveTo>
                    <a:pt x="271181" y="59871"/>
                  </a:moveTo>
                  <a:lnTo>
                    <a:pt x="280523" y="65246"/>
                  </a:lnTo>
                  <a:lnTo>
                    <a:pt x="271181" y="70659"/>
                  </a:lnTo>
                  <a:lnTo>
                    <a:pt x="261839" y="65246"/>
                  </a:lnTo>
                  <a:lnTo>
                    <a:pt x="271181" y="59871"/>
                  </a:lnTo>
                  <a:close/>
                  <a:moveTo>
                    <a:pt x="25246" y="65543"/>
                  </a:moveTo>
                  <a:lnTo>
                    <a:pt x="34551" y="70918"/>
                  </a:lnTo>
                  <a:lnTo>
                    <a:pt x="25246" y="76331"/>
                  </a:lnTo>
                  <a:lnTo>
                    <a:pt x="15904" y="70918"/>
                  </a:lnTo>
                  <a:lnTo>
                    <a:pt x="25246" y="65543"/>
                  </a:lnTo>
                  <a:close/>
                  <a:moveTo>
                    <a:pt x="44931" y="65543"/>
                  </a:moveTo>
                  <a:lnTo>
                    <a:pt x="54236" y="70918"/>
                  </a:lnTo>
                  <a:lnTo>
                    <a:pt x="44931" y="76331"/>
                  </a:lnTo>
                  <a:lnTo>
                    <a:pt x="35589" y="70918"/>
                  </a:lnTo>
                  <a:lnTo>
                    <a:pt x="44931" y="65543"/>
                  </a:lnTo>
                  <a:close/>
                  <a:moveTo>
                    <a:pt x="64579" y="65543"/>
                  </a:moveTo>
                  <a:lnTo>
                    <a:pt x="73921" y="70918"/>
                  </a:lnTo>
                  <a:lnTo>
                    <a:pt x="64579" y="76331"/>
                  </a:lnTo>
                  <a:lnTo>
                    <a:pt x="55274" y="70918"/>
                  </a:lnTo>
                  <a:lnTo>
                    <a:pt x="64579" y="65543"/>
                  </a:lnTo>
                  <a:close/>
                  <a:moveTo>
                    <a:pt x="84264" y="65543"/>
                  </a:moveTo>
                  <a:lnTo>
                    <a:pt x="93606" y="70918"/>
                  </a:lnTo>
                  <a:lnTo>
                    <a:pt x="84264" y="76331"/>
                  </a:lnTo>
                  <a:lnTo>
                    <a:pt x="74922" y="70918"/>
                  </a:lnTo>
                  <a:lnTo>
                    <a:pt x="84264" y="65543"/>
                  </a:lnTo>
                  <a:close/>
                  <a:moveTo>
                    <a:pt x="103950" y="65543"/>
                  </a:moveTo>
                  <a:lnTo>
                    <a:pt x="113255" y="70918"/>
                  </a:lnTo>
                  <a:lnTo>
                    <a:pt x="103950" y="76331"/>
                  </a:lnTo>
                  <a:lnTo>
                    <a:pt x="94607" y="70918"/>
                  </a:lnTo>
                  <a:lnTo>
                    <a:pt x="103950" y="65543"/>
                  </a:lnTo>
                  <a:close/>
                  <a:moveTo>
                    <a:pt x="123598" y="65543"/>
                  </a:moveTo>
                  <a:lnTo>
                    <a:pt x="132940" y="70918"/>
                  </a:lnTo>
                  <a:lnTo>
                    <a:pt x="123598" y="76331"/>
                  </a:lnTo>
                  <a:lnTo>
                    <a:pt x="114293" y="70918"/>
                  </a:lnTo>
                  <a:lnTo>
                    <a:pt x="123598" y="65543"/>
                  </a:lnTo>
                  <a:close/>
                  <a:moveTo>
                    <a:pt x="143283" y="65543"/>
                  </a:moveTo>
                  <a:lnTo>
                    <a:pt x="152625" y="70918"/>
                  </a:lnTo>
                  <a:lnTo>
                    <a:pt x="143283" y="76331"/>
                  </a:lnTo>
                  <a:lnTo>
                    <a:pt x="133978" y="70918"/>
                  </a:lnTo>
                  <a:lnTo>
                    <a:pt x="143283" y="65543"/>
                  </a:lnTo>
                  <a:close/>
                  <a:moveTo>
                    <a:pt x="162968" y="65543"/>
                  </a:moveTo>
                  <a:lnTo>
                    <a:pt x="172310" y="70918"/>
                  </a:lnTo>
                  <a:lnTo>
                    <a:pt x="162968" y="76331"/>
                  </a:lnTo>
                  <a:lnTo>
                    <a:pt x="153626" y="70918"/>
                  </a:lnTo>
                  <a:lnTo>
                    <a:pt x="162968" y="65543"/>
                  </a:lnTo>
                  <a:close/>
                  <a:moveTo>
                    <a:pt x="182653" y="65543"/>
                  </a:moveTo>
                  <a:lnTo>
                    <a:pt x="191958" y="70918"/>
                  </a:lnTo>
                  <a:lnTo>
                    <a:pt x="182653" y="76331"/>
                  </a:lnTo>
                  <a:lnTo>
                    <a:pt x="173311" y="70918"/>
                  </a:lnTo>
                  <a:lnTo>
                    <a:pt x="182653" y="65543"/>
                  </a:lnTo>
                  <a:close/>
                  <a:moveTo>
                    <a:pt x="202301" y="65543"/>
                  </a:moveTo>
                  <a:lnTo>
                    <a:pt x="211643" y="70918"/>
                  </a:lnTo>
                  <a:lnTo>
                    <a:pt x="202301" y="76331"/>
                  </a:lnTo>
                  <a:lnTo>
                    <a:pt x="192996" y="70918"/>
                  </a:lnTo>
                  <a:lnTo>
                    <a:pt x="202301" y="65543"/>
                  </a:lnTo>
                  <a:close/>
                  <a:moveTo>
                    <a:pt x="221986" y="65543"/>
                  </a:moveTo>
                  <a:lnTo>
                    <a:pt x="231328" y="70918"/>
                  </a:lnTo>
                  <a:lnTo>
                    <a:pt x="221986" y="76331"/>
                  </a:lnTo>
                  <a:lnTo>
                    <a:pt x="212644" y="70918"/>
                  </a:lnTo>
                  <a:lnTo>
                    <a:pt x="221986" y="65543"/>
                  </a:lnTo>
                  <a:close/>
                  <a:moveTo>
                    <a:pt x="241672" y="65543"/>
                  </a:moveTo>
                  <a:lnTo>
                    <a:pt x="250977" y="70918"/>
                  </a:lnTo>
                  <a:lnTo>
                    <a:pt x="241672" y="76331"/>
                  </a:lnTo>
                  <a:lnTo>
                    <a:pt x="232329" y="70918"/>
                  </a:lnTo>
                  <a:lnTo>
                    <a:pt x="241672" y="65543"/>
                  </a:lnTo>
                  <a:close/>
                  <a:moveTo>
                    <a:pt x="261357" y="65543"/>
                  </a:moveTo>
                  <a:lnTo>
                    <a:pt x="270662" y="70956"/>
                  </a:lnTo>
                  <a:lnTo>
                    <a:pt x="261357" y="76331"/>
                  </a:lnTo>
                  <a:lnTo>
                    <a:pt x="252015" y="70918"/>
                  </a:lnTo>
                  <a:lnTo>
                    <a:pt x="261357" y="65543"/>
                  </a:lnTo>
                  <a:close/>
                  <a:moveTo>
                    <a:pt x="15385" y="71215"/>
                  </a:moveTo>
                  <a:lnTo>
                    <a:pt x="24727" y="76627"/>
                  </a:lnTo>
                  <a:lnTo>
                    <a:pt x="15385" y="82003"/>
                  </a:lnTo>
                  <a:lnTo>
                    <a:pt x="6080" y="76627"/>
                  </a:lnTo>
                  <a:lnTo>
                    <a:pt x="15385" y="71215"/>
                  </a:lnTo>
                  <a:close/>
                  <a:moveTo>
                    <a:pt x="35070" y="71215"/>
                  </a:moveTo>
                  <a:lnTo>
                    <a:pt x="44412" y="76627"/>
                  </a:lnTo>
                  <a:lnTo>
                    <a:pt x="35070" y="82003"/>
                  </a:lnTo>
                  <a:lnTo>
                    <a:pt x="25765" y="76627"/>
                  </a:lnTo>
                  <a:lnTo>
                    <a:pt x="35070" y="71215"/>
                  </a:lnTo>
                  <a:close/>
                  <a:moveTo>
                    <a:pt x="54755" y="71215"/>
                  </a:moveTo>
                  <a:lnTo>
                    <a:pt x="64097" y="76627"/>
                  </a:lnTo>
                  <a:lnTo>
                    <a:pt x="54755" y="82003"/>
                  </a:lnTo>
                  <a:lnTo>
                    <a:pt x="45413" y="76627"/>
                  </a:lnTo>
                  <a:lnTo>
                    <a:pt x="54755" y="71215"/>
                  </a:lnTo>
                  <a:close/>
                  <a:moveTo>
                    <a:pt x="74440" y="71215"/>
                  </a:moveTo>
                  <a:lnTo>
                    <a:pt x="83745" y="76627"/>
                  </a:lnTo>
                  <a:lnTo>
                    <a:pt x="74440" y="82003"/>
                  </a:lnTo>
                  <a:lnTo>
                    <a:pt x="65098" y="76627"/>
                  </a:lnTo>
                  <a:lnTo>
                    <a:pt x="74440" y="71215"/>
                  </a:lnTo>
                  <a:close/>
                  <a:moveTo>
                    <a:pt x="94088" y="71215"/>
                  </a:moveTo>
                  <a:lnTo>
                    <a:pt x="103431" y="76627"/>
                  </a:lnTo>
                  <a:lnTo>
                    <a:pt x="94088" y="82003"/>
                  </a:lnTo>
                  <a:lnTo>
                    <a:pt x="84783" y="76627"/>
                  </a:lnTo>
                  <a:lnTo>
                    <a:pt x="94088" y="71215"/>
                  </a:lnTo>
                  <a:close/>
                  <a:moveTo>
                    <a:pt x="113774" y="71215"/>
                  </a:moveTo>
                  <a:lnTo>
                    <a:pt x="123116" y="76627"/>
                  </a:lnTo>
                  <a:lnTo>
                    <a:pt x="113774" y="82003"/>
                  </a:lnTo>
                  <a:lnTo>
                    <a:pt x="104431" y="76627"/>
                  </a:lnTo>
                  <a:lnTo>
                    <a:pt x="113774" y="71215"/>
                  </a:lnTo>
                  <a:close/>
                  <a:moveTo>
                    <a:pt x="133459" y="71215"/>
                  </a:moveTo>
                  <a:lnTo>
                    <a:pt x="142764" y="76627"/>
                  </a:lnTo>
                  <a:lnTo>
                    <a:pt x="133459" y="82003"/>
                  </a:lnTo>
                  <a:lnTo>
                    <a:pt x="124117" y="76627"/>
                  </a:lnTo>
                  <a:lnTo>
                    <a:pt x="133459" y="71215"/>
                  </a:lnTo>
                  <a:close/>
                  <a:moveTo>
                    <a:pt x="153144" y="71215"/>
                  </a:moveTo>
                  <a:lnTo>
                    <a:pt x="162449" y="76627"/>
                  </a:lnTo>
                  <a:lnTo>
                    <a:pt x="153144" y="82003"/>
                  </a:lnTo>
                  <a:lnTo>
                    <a:pt x="143802" y="76627"/>
                  </a:lnTo>
                  <a:lnTo>
                    <a:pt x="153144" y="71215"/>
                  </a:lnTo>
                  <a:close/>
                  <a:moveTo>
                    <a:pt x="172792" y="71215"/>
                  </a:moveTo>
                  <a:lnTo>
                    <a:pt x="182134" y="76627"/>
                  </a:lnTo>
                  <a:lnTo>
                    <a:pt x="172792" y="82003"/>
                  </a:lnTo>
                  <a:lnTo>
                    <a:pt x="163487" y="76627"/>
                  </a:lnTo>
                  <a:lnTo>
                    <a:pt x="172792" y="71215"/>
                  </a:lnTo>
                  <a:close/>
                  <a:moveTo>
                    <a:pt x="192477" y="71215"/>
                  </a:moveTo>
                  <a:lnTo>
                    <a:pt x="201819" y="76627"/>
                  </a:lnTo>
                  <a:lnTo>
                    <a:pt x="192477" y="82003"/>
                  </a:lnTo>
                  <a:lnTo>
                    <a:pt x="183135" y="76627"/>
                  </a:lnTo>
                  <a:lnTo>
                    <a:pt x="192477" y="71215"/>
                  </a:lnTo>
                  <a:close/>
                  <a:moveTo>
                    <a:pt x="212162" y="71215"/>
                  </a:moveTo>
                  <a:lnTo>
                    <a:pt x="221467" y="76627"/>
                  </a:lnTo>
                  <a:lnTo>
                    <a:pt x="212162" y="82003"/>
                  </a:lnTo>
                  <a:lnTo>
                    <a:pt x="202820" y="76627"/>
                  </a:lnTo>
                  <a:lnTo>
                    <a:pt x="212162" y="71215"/>
                  </a:lnTo>
                  <a:close/>
                  <a:moveTo>
                    <a:pt x="231810" y="71215"/>
                  </a:moveTo>
                  <a:lnTo>
                    <a:pt x="241153" y="76627"/>
                  </a:lnTo>
                  <a:lnTo>
                    <a:pt x="231810" y="82003"/>
                  </a:lnTo>
                  <a:lnTo>
                    <a:pt x="222505" y="76627"/>
                  </a:lnTo>
                  <a:lnTo>
                    <a:pt x="231810" y="71215"/>
                  </a:lnTo>
                  <a:close/>
                  <a:moveTo>
                    <a:pt x="251496" y="71215"/>
                  </a:moveTo>
                  <a:lnTo>
                    <a:pt x="260838" y="76627"/>
                  </a:lnTo>
                  <a:lnTo>
                    <a:pt x="251496" y="82003"/>
                  </a:lnTo>
                  <a:lnTo>
                    <a:pt x="242153" y="76627"/>
                  </a:lnTo>
                  <a:lnTo>
                    <a:pt x="251496" y="71215"/>
                  </a:lnTo>
                  <a:close/>
                  <a:moveTo>
                    <a:pt x="271181" y="71215"/>
                  </a:moveTo>
                  <a:lnTo>
                    <a:pt x="280523" y="76627"/>
                  </a:lnTo>
                  <a:lnTo>
                    <a:pt x="271181" y="82003"/>
                  </a:lnTo>
                  <a:lnTo>
                    <a:pt x="261839" y="76627"/>
                  </a:lnTo>
                  <a:lnTo>
                    <a:pt x="271181" y="71215"/>
                  </a:lnTo>
                  <a:close/>
                  <a:moveTo>
                    <a:pt x="25246" y="76924"/>
                  </a:moveTo>
                  <a:lnTo>
                    <a:pt x="34551" y="82299"/>
                  </a:lnTo>
                  <a:lnTo>
                    <a:pt x="25246" y="87675"/>
                  </a:lnTo>
                  <a:lnTo>
                    <a:pt x="15904" y="82299"/>
                  </a:lnTo>
                  <a:lnTo>
                    <a:pt x="25246" y="76924"/>
                  </a:lnTo>
                  <a:close/>
                  <a:moveTo>
                    <a:pt x="44931" y="76924"/>
                  </a:moveTo>
                  <a:lnTo>
                    <a:pt x="54236" y="82299"/>
                  </a:lnTo>
                  <a:lnTo>
                    <a:pt x="44931" y="87675"/>
                  </a:lnTo>
                  <a:lnTo>
                    <a:pt x="35589" y="82299"/>
                  </a:lnTo>
                  <a:lnTo>
                    <a:pt x="44931" y="76924"/>
                  </a:lnTo>
                  <a:close/>
                  <a:moveTo>
                    <a:pt x="64579" y="76924"/>
                  </a:moveTo>
                  <a:lnTo>
                    <a:pt x="73921" y="82299"/>
                  </a:lnTo>
                  <a:lnTo>
                    <a:pt x="64579" y="87675"/>
                  </a:lnTo>
                  <a:lnTo>
                    <a:pt x="55274" y="82299"/>
                  </a:lnTo>
                  <a:lnTo>
                    <a:pt x="64579" y="76924"/>
                  </a:lnTo>
                  <a:close/>
                  <a:moveTo>
                    <a:pt x="84264" y="76924"/>
                  </a:moveTo>
                  <a:lnTo>
                    <a:pt x="93606" y="82299"/>
                  </a:lnTo>
                  <a:lnTo>
                    <a:pt x="84264" y="87675"/>
                  </a:lnTo>
                  <a:lnTo>
                    <a:pt x="74922" y="82299"/>
                  </a:lnTo>
                  <a:lnTo>
                    <a:pt x="84264" y="76924"/>
                  </a:lnTo>
                  <a:close/>
                  <a:moveTo>
                    <a:pt x="103950" y="76924"/>
                  </a:moveTo>
                  <a:lnTo>
                    <a:pt x="113255" y="82299"/>
                  </a:lnTo>
                  <a:lnTo>
                    <a:pt x="103950" y="87675"/>
                  </a:lnTo>
                  <a:lnTo>
                    <a:pt x="94607" y="82299"/>
                  </a:lnTo>
                  <a:lnTo>
                    <a:pt x="103950" y="76924"/>
                  </a:lnTo>
                  <a:close/>
                  <a:moveTo>
                    <a:pt x="123598" y="76924"/>
                  </a:moveTo>
                  <a:lnTo>
                    <a:pt x="132940" y="82299"/>
                  </a:lnTo>
                  <a:lnTo>
                    <a:pt x="123598" y="87675"/>
                  </a:lnTo>
                  <a:lnTo>
                    <a:pt x="114293" y="82299"/>
                  </a:lnTo>
                  <a:lnTo>
                    <a:pt x="123598" y="76924"/>
                  </a:lnTo>
                  <a:close/>
                  <a:moveTo>
                    <a:pt x="143283" y="76924"/>
                  </a:moveTo>
                  <a:lnTo>
                    <a:pt x="152625" y="82299"/>
                  </a:lnTo>
                  <a:lnTo>
                    <a:pt x="143283" y="87675"/>
                  </a:lnTo>
                  <a:lnTo>
                    <a:pt x="133978" y="82299"/>
                  </a:lnTo>
                  <a:lnTo>
                    <a:pt x="143283" y="76924"/>
                  </a:lnTo>
                  <a:close/>
                  <a:moveTo>
                    <a:pt x="162968" y="76924"/>
                  </a:moveTo>
                  <a:lnTo>
                    <a:pt x="172310" y="82299"/>
                  </a:lnTo>
                  <a:lnTo>
                    <a:pt x="162968" y="87675"/>
                  </a:lnTo>
                  <a:lnTo>
                    <a:pt x="153626" y="82299"/>
                  </a:lnTo>
                  <a:lnTo>
                    <a:pt x="162968" y="76924"/>
                  </a:lnTo>
                  <a:close/>
                  <a:moveTo>
                    <a:pt x="182653" y="76924"/>
                  </a:moveTo>
                  <a:lnTo>
                    <a:pt x="191958" y="82299"/>
                  </a:lnTo>
                  <a:lnTo>
                    <a:pt x="182653" y="87675"/>
                  </a:lnTo>
                  <a:lnTo>
                    <a:pt x="173311" y="82299"/>
                  </a:lnTo>
                  <a:lnTo>
                    <a:pt x="182653" y="76924"/>
                  </a:lnTo>
                  <a:close/>
                  <a:moveTo>
                    <a:pt x="202301" y="76924"/>
                  </a:moveTo>
                  <a:lnTo>
                    <a:pt x="211643" y="82299"/>
                  </a:lnTo>
                  <a:lnTo>
                    <a:pt x="202301" y="87675"/>
                  </a:lnTo>
                  <a:lnTo>
                    <a:pt x="192996" y="82299"/>
                  </a:lnTo>
                  <a:lnTo>
                    <a:pt x="202301" y="76924"/>
                  </a:lnTo>
                  <a:close/>
                  <a:moveTo>
                    <a:pt x="221986" y="76924"/>
                  </a:moveTo>
                  <a:lnTo>
                    <a:pt x="231328" y="82299"/>
                  </a:lnTo>
                  <a:lnTo>
                    <a:pt x="221986" y="87675"/>
                  </a:lnTo>
                  <a:lnTo>
                    <a:pt x="212644" y="82299"/>
                  </a:lnTo>
                  <a:lnTo>
                    <a:pt x="221986" y="76924"/>
                  </a:lnTo>
                  <a:close/>
                  <a:moveTo>
                    <a:pt x="241672" y="76924"/>
                  </a:moveTo>
                  <a:lnTo>
                    <a:pt x="250977" y="82299"/>
                  </a:lnTo>
                  <a:lnTo>
                    <a:pt x="241672" y="87675"/>
                  </a:lnTo>
                  <a:lnTo>
                    <a:pt x="232329" y="82299"/>
                  </a:lnTo>
                  <a:lnTo>
                    <a:pt x="241672" y="76924"/>
                  </a:lnTo>
                  <a:close/>
                  <a:moveTo>
                    <a:pt x="261357" y="76924"/>
                  </a:moveTo>
                  <a:lnTo>
                    <a:pt x="270662" y="82299"/>
                  </a:lnTo>
                  <a:lnTo>
                    <a:pt x="261357" y="87675"/>
                  </a:lnTo>
                  <a:lnTo>
                    <a:pt x="252015" y="82299"/>
                  </a:lnTo>
                  <a:lnTo>
                    <a:pt x="261357" y="76924"/>
                  </a:lnTo>
                  <a:close/>
                  <a:moveTo>
                    <a:pt x="15385" y="82596"/>
                  </a:moveTo>
                  <a:lnTo>
                    <a:pt x="24727" y="87971"/>
                  </a:lnTo>
                  <a:lnTo>
                    <a:pt x="15385" y="93347"/>
                  </a:lnTo>
                  <a:lnTo>
                    <a:pt x="6080" y="87971"/>
                  </a:lnTo>
                  <a:lnTo>
                    <a:pt x="15385" y="82596"/>
                  </a:lnTo>
                  <a:close/>
                  <a:moveTo>
                    <a:pt x="35070" y="82596"/>
                  </a:moveTo>
                  <a:lnTo>
                    <a:pt x="44412" y="87971"/>
                  </a:lnTo>
                  <a:lnTo>
                    <a:pt x="35070" y="93347"/>
                  </a:lnTo>
                  <a:lnTo>
                    <a:pt x="25765" y="87971"/>
                  </a:lnTo>
                  <a:lnTo>
                    <a:pt x="35070" y="82596"/>
                  </a:lnTo>
                  <a:close/>
                  <a:moveTo>
                    <a:pt x="54755" y="82596"/>
                  </a:moveTo>
                  <a:lnTo>
                    <a:pt x="64097" y="87971"/>
                  </a:lnTo>
                  <a:lnTo>
                    <a:pt x="54755" y="93347"/>
                  </a:lnTo>
                  <a:lnTo>
                    <a:pt x="45413" y="87971"/>
                  </a:lnTo>
                  <a:lnTo>
                    <a:pt x="54755" y="82596"/>
                  </a:lnTo>
                  <a:close/>
                  <a:moveTo>
                    <a:pt x="74440" y="82596"/>
                  </a:moveTo>
                  <a:lnTo>
                    <a:pt x="83745" y="87971"/>
                  </a:lnTo>
                  <a:lnTo>
                    <a:pt x="74440" y="93347"/>
                  </a:lnTo>
                  <a:lnTo>
                    <a:pt x="65098" y="87971"/>
                  </a:lnTo>
                  <a:lnTo>
                    <a:pt x="74440" y="82596"/>
                  </a:lnTo>
                  <a:close/>
                  <a:moveTo>
                    <a:pt x="94088" y="82596"/>
                  </a:moveTo>
                  <a:lnTo>
                    <a:pt x="103431" y="87971"/>
                  </a:lnTo>
                  <a:lnTo>
                    <a:pt x="94088" y="93347"/>
                  </a:lnTo>
                  <a:lnTo>
                    <a:pt x="84783" y="87971"/>
                  </a:lnTo>
                  <a:lnTo>
                    <a:pt x="94088" y="82596"/>
                  </a:lnTo>
                  <a:close/>
                  <a:moveTo>
                    <a:pt x="113774" y="82596"/>
                  </a:moveTo>
                  <a:lnTo>
                    <a:pt x="123116" y="87971"/>
                  </a:lnTo>
                  <a:lnTo>
                    <a:pt x="113774" y="93347"/>
                  </a:lnTo>
                  <a:lnTo>
                    <a:pt x="104431" y="87971"/>
                  </a:lnTo>
                  <a:lnTo>
                    <a:pt x="113774" y="82596"/>
                  </a:lnTo>
                  <a:close/>
                  <a:moveTo>
                    <a:pt x="133459" y="82596"/>
                  </a:moveTo>
                  <a:lnTo>
                    <a:pt x="142764" y="87971"/>
                  </a:lnTo>
                  <a:lnTo>
                    <a:pt x="133459" y="93347"/>
                  </a:lnTo>
                  <a:lnTo>
                    <a:pt x="124117" y="87971"/>
                  </a:lnTo>
                  <a:lnTo>
                    <a:pt x="133459" y="82596"/>
                  </a:lnTo>
                  <a:close/>
                  <a:moveTo>
                    <a:pt x="153144" y="82596"/>
                  </a:moveTo>
                  <a:lnTo>
                    <a:pt x="162449" y="87971"/>
                  </a:lnTo>
                  <a:lnTo>
                    <a:pt x="153144" y="93347"/>
                  </a:lnTo>
                  <a:lnTo>
                    <a:pt x="143802" y="87971"/>
                  </a:lnTo>
                  <a:lnTo>
                    <a:pt x="153144" y="82596"/>
                  </a:lnTo>
                  <a:close/>
                  <a:moveTo>
                    <a:pt x="172792" y="82596"/>
                  </a:moveTo>
                  <a:lnTo>
                    <a:pt x="182134" y="87971"/>
                  </a:lnTo>
                  <a:lnTo>
                    <a:pt x="172792" y="93347"/>
                  </a:lnTo>
                  <a:lnTo>
                    <a:pt x="163487" y="87971"/>
                  </a:lnTo>
                  <a:lnTo>
                    <a:pt x="172792" y="82596"/>
                  </a:lnTo>
                  <a:close/>
                  <a:moveTo>
                    <a:pt x="192477" y="82596"/>
                  </a:moveTo>
                  <a:lnTo>
                    <a:pt x="201819" y="87971"/>
                  </a:lnTo>
                  <a:lnTo>
                    <a:pt x="192477" y="93347"/>
                  </a:lnTo>
                  <a:lnTo>
                    <a:pt x="183135" y="87971"/>
                  </a:lnTo>
                  <a:lnTo>
                    <a:pt x="192477" y="82596"/>
                  </a:lnTo>
                  <a:close/>
                  <a:moveTo>
                    <a:pt x="212162" y="82596"/>
                  </a:moveTo>
                  <a:lnTo>
                    <a:pt x="221467" y="87971"/>
                  </a:lnTo>
                  <a:lnTo>
                    <a:pt x="212162" y="93347"/>
                  </a:lnTo>
                  <a:lnTo>
                    <a:pt x="202820" y="87971"/>
                  </a:lnTo>
                  <a:lnTo>
                    <a:pt x="212162" y="82596"/>
                  </a:lnTo>
                  <a:close/>
                  <a:moveTo>
                    <a:pt x="231810" y="82596"/>
                  </a:moveTo>
                  <a:lnTo>
                    <a:pt x="241153" y="87971"/>
                  </a:lnTo>
                  <a:lnTo>
                    <a:pt x="231810" y="93347"/>
                  </a:lnTo>
                  <a:lnTo>
                    <a:pt x="222505" y="87971"/>
                  </a:lnTo>
                  <a:lnTo>
                    <a:pt x="231810" y="82596"/>
                  </a:lnTo>
                  <a:close/>
                  <a:moveTo>
                    <a:pt x="251496" y="82596"/>
                  </a:moveTo>
                  <a:lnTo>
                    <a:pt x="260838" y="87971"/>
                  </a:lnTo>
                  <a:lnTo>
                    <a:pt x="251496" y="93347"/>
                  </a:lnTo>
                  <a:lnTo>
                    <a:pt x="242153" y="87971"/>
                  </a:lnTo>
                  <a:lnTo>
                    <a:pt x="251496" y="82596"/>
                  </a:lnTo>
                  <a:close/>
                  <a:moveTo>
                    <a:pt x="271181" y="82596"/>
                  </a:moveTo>
                  <a:lnTo>
                    <a:pt x="280523" y="87971"/>
                  </a:lnTo>
                  <a:lnTo>
                    <a:pt x="271181" y="93347"/>
                  </a:lnTo>
                  <a:lnTo>
                    <a:pt x="261839" y="87971"/>
                  </a:lnTo>
                  <a:lnTo>
                    <a:pt x="271181" y="82596"/>
                  </a:lnTo>
                  <a:close/>
                  <a:moveTo>
                    <a:pt x="25246" y="88268"/>
                  </a:moveTo>
                  <a:lnTo>
                    <a:pt x="34551" y="93643"/>
                  </a:lnTo>
                  <a:lnTo>
                    <a:pt x="25246" y="99056"/>
                  </a:lnTo>
                  <a:lnTo>
                    <a:pt x="15904" y="93643"/>
                  </a:lnTo>
                  <a:lnTo>
                    <a:pt x="25246" y="88268"/>
                  </a:lnTo>
                  <a:close/>
                  <a:moveTo>
                    <a:pt x="44931" y="88268"/>
                  </a:moveTo>
                  <a:lnTo>
                    <a:pt x="54236" y="93643"/>
                  </a:lnTo>
                  <a:lnTo>
                    <a:pt x="44931" y="99056"/>
                  </a:lnTo>
                  <a:lnTo>
                    <a:pt x="35589" y="93643"/>
                  </a:lnTo>
                  <a:lnTo>
                    <a:pt x="44931" y="88268"/>
                  </a:lnTo>
                  <a:close/>
                  <a:moveTo>
                    <a:pt x="64579" y="88268"/>
                  </a:moveTo>
                  <a:lnTo>
                    <a:pt x="73921" y="93643"/>
                  </a:lnTo>
                  <a:lnTo>
                    <a:pt x="64579" y="99056"/>
                  </a:lnTo>
                  <a:lnTo>
                    <a:pt x="55274" y="93643"/>
                  </a:lnTo>
                  <a:lnTo>
                    <a:pt x="64579" y="88268"/>
                  </a:lnTo>
                  <a:close/>
                  <a:moveTo>
                    <a:pt x="84264" y="88268"/>
                  </a:moveTo>
                  <a:lnTo>
                    <a:pt x="93606" y="93643"/>
                  </a:lnTo>
                  <a:lnTo>
                    <a:pt x="84264" y="99056"/>
                  </a:lnTo>
                  <a:lnTo>
                    <a:pt x="74922" y="93643"/>
                  </a:lnTo>
                  <a:lnTo>
                    <a:pt x="84264" y="88268"/>
                  </a:lnTo>
                  <a:close/>
                  <a:moveTo>
                    <a:pt x="103950" y="88268"/>
                  </a:moveTo>
                  <a:lnTo>
                    <a:pt x="113255" y="93643"/>
                  </a:lnTo>
                  <a:lnTo>
                    <a:pt x="103950" y="99056"/>
                  </a:lnTo>
                  <a:lnTo>
                    <a:pt x="94607" y="93643"/>
                  </a:lnTo>
                  <a:lnTo>
                    <a:pt x="103950" y="88268"/>
                  </a:lnTo>
                  <a:close/>
                  <a:moveTo>
                    <a:pt x="123598" y="88268"/>
                  </a:moveTo>
                  <a:lnTo>
                    <a:pt x="132940" y="93643"/>
                  </a:lnTo>
                  <a:lnTo>
                    <a:pt x="123598" y="99056"/>
                  </a:lnTo>
                  <a:lnTo>
                    <a:pt x="114293" y="93643"/>
                  </a:lnTo>
                  <a:lnTo>
                    <a:pt x="123598" y="88268"/>
                  </a:lnTo>
                  <a:close/>
                  <a:moveTo>
                    <a:pt x="143283" y="88268"/>
                  </a:moveTo>
                  <a:lnTo>
                    <a:pt x="152625" y="93643"/>
                  </a:lnTo>
                  <a:lnTo>
                    <a:pt x="143283" y="99056"/>
                  </a:lnTo>
                  <a:lnTo>
                    <a:pt x="133978" y="93643"/>
                  </a:lnTo>
                  <a:lnTo>
                    <a:pt x="143283" y="88268"/>
                  </a:lnTo>
                  <a:close/>
                  <a:moveTo>
                    <a:pt x="162968" y="88268"/>
                  </a:moveTo>
                  <a:lnTo>
                    <a:pt x="172310" y="93643"/>
                  </a:lnTo>
                  <a:lnTo>
                    <a:pt x="162968" y="99056"/>
                  </a:lnTo>
                  <a:lnTo>
                    <a:pt x="153626" y="93643"/>
                  </a:lnTo>
                  <a:lnTo>
                    <a:pt x="162968" y="88268"/>
                  </a:lnTo>
                  <a:close/>
                  <a:moveTo>
                    <a:pt x="182653" y="88268"/>
                  </a:moveTo>
                  <a:lnTo>
                    <a:pt x="191958" y="93643"/>
                  </a:lnTo>
                  <a:lnTo>
                    <a:pt x="182653" y="99056"/>
                  </a:lnTo>
                  <a:lnTo>
                    <a:pt x="173311" y="93643"/>
                  </a:lnTo>
                  <a:lnTo>
                    <a:pt x="182653" y="88268"/>
                  </a:lnTo>
                  <a:close/>
                  <a:moveTo>
                    <a:pt x="202301" y="88268"/>
                  </a:moveTo>
                  <a:lnTo>
                    <a:pt x="211643" y="93643"/>
                  </a:lnTo>
                  <a:lnTo>
                    <a:pt x="202301" y="99056"/>
                  </a:lnTo>
                  <a:lnTo>
                    <a:pt x="192996" y="93643"/>
                  </a:lnTo>
                  <a:lnTo>
                    <a:pt x="202301" y="88268"/>
                  </a:lnTo>
                  <a:close/>
                  <a:moveTo>
                    <a:pt x="221986" y="88268"/>
                  </a:moveTo>
                  <a:lnTo>
                    <a:pt x="231328" y="93643"/>
                  </a:lnTo>
                  <a:lnTo>
                    <a:pt x="221986" y="99056"/>
                  </a:lnTo>
                  <a:lnTo>
                    <a:pt x="212644" y="93643"/>
                  </a:lnTo>
                  <a:lnTo>
                    <a:pt x="221986" y="88268"/>
                  </a:lnTo>
                  <a:close/>
                  <a:moveTo>
                    <a:pt x="241672" y="88268"/>
                  </a:moveTo>
                  <a:lnTo>
                    <a:pt x="250977" y="93643"/>
                  </a:lnTo>
                  <a:lnTo>
                    <a:pt x="241672" y="99056"/>
                  </a:lnTo>
                  <a:lnTo>
                    <a:pt x="232329" y="93643"/>
                  </a:lnTo>
                  <a:lnTo>
                    <a:pt x="241672" y="88268"/>
                  </a:lnTo>
                  <a:close/>
                  <a:moveTo>
                    <a:pt x="261357" y="88268"/>
                  </a:moveTo>
                  <a:lnTo>
                    <a:pt x="270662" y="93643"/>
                  </a:lnTo>
                  <a:lnTo>
                    <a:pt x="261357" y="99056"/>
                  </a:lnTo>
                  <a:lnTo>
                    <a:pt x="252015" y="93643"/>
                  </a:lnTo>
                  <a:lnTo>
                    <a:pt x="261357" y="88268"/>
                  </a:lnTo>
                  <a:close/>
                  <a:moveTo>
                    <a:pt x="15385" y="93940"/>
                  </a:moveTo>
                  <a:lnTo>
                    <a:pt x="24727" y="99353"/>
                  </a:lnTo>
                  <a:lnTo>
                    <a:pt x="15385" y="104728"/>
                  </a:lnTo>
                  <a:lnTo>
                    <a:pt x="6080" y="99353"/>
                  </a:lnTo>
                  <a:lnTo>
                    <a:pt x="15385" y="93940"/>
                  </a:lnTo>
                  <a:close/>
                  <a:moveTo>
                    <a:pt x="35070" y="93940"/>
                  </a:moveTo>
                  <a:lnTo>
                    <a:pt x="44412" y="99353"/>
                  </a:lnTo>
                  <a:lnTo>
                    <a:pt x="35070" y="104728"/>
                  </a:lnTo>
                  <a:lnTo>
                    <a:pt x="25765" y="99353"/>
                  </a:lnTo>
                  <a:lnTo>
                    <a:pt x="35070" y="93940"/>
                  </a:lnTo>
                  <a:close/>
                  <a:moveTo>
                    <a:pt x="54755" y="93940"/>
                  </a:moveTo>
                  <a:lnTo>
                    <a:pt x="64097" y="99353"/>
                  </a:lnTo>
                  <a:lnTo>
                    <a:pt x="54755" y="104728"/>
                  </a:lnTo>
                  <a:lnTo>
                    <a:pt x="45413" y="99353"/>
                  </a:lnTo>
                  <a:lnTo>
                    <a:pt x="54755" y="93940"/>
                  </a:lnTo>
                  <a:close/>
                  <a:moveTo>
                    <a:pt x="74440" y="93940"/>
                  </a:moveTo>
                  <a:lnTo>
                    <a:pt x="83745" y="99353"/>
                  </a:lnTo>
                  <a:lnTo>
                    <a:pt x="74440" y="104728"/>
                  </a:lnTo>
                  <a:lnTo>
                    <a:pt x="65098" y="99353"/>
                  </a:lnTo>
                  <a:lnTo>
                    <a:pt x="74440" y="93940"/>
                  </a:lnTo>
                  <a:close/>
                  <a:moveTo>
                    <a:pt x="94088" y="93940"/>
                  </a:moveTo>
                  <a:lnTo>
                    <a:pt x="103431" y="99353"/>
                  </a:lnTo>
                  <a:lnTo>
                    <a:pt x="94088" y="104728"/>
                  </a:lnTo>
                  <a:lnTo>
                    <a:pt x="84783" y="99353"/>
                  </a:lnTo>
                  <a:lnTo>
                    <a:pt x="94088" y="93940"/>
                  </a:lnTo>
                  <a:close/>
                  <a:moveTo>
                    <a:pt x="113774" y="93940"/>
                  </a:moveTo>
                  <a:lnTo>
                    <a:pt x="123116" y="99353"/>
                  </a:lnTo>
                  <a:lnTo>
                    <a:pt x="113774" y="104728"/>
                  </a:lnTo>
                  <a:lnTo>
                    <a:pt x="104431" y="99353"/>
                  </a:lnTo>
                  <a:lnTo>
                    <a:pt x="113774" y="93940"/>
                  </a:lnTo>
                  <a:close/>
                  <a:moveTo>
                    <a:pt x="133459" y="93940"/>
                  </a:moveTo>
                  <a:lnTo>
                    <a:pt x="142764" y="99353"/>
                  </a:lnTo>
                  <a:lnTo>
                    <a:pt x="133459" y="104728"/>
                  </a:lnTo>
                  <a:lnTo>
                    <a:pt x="124117" y="99353"/>
                  </a:lnTo>
                  <a:lnTo>
                    <a:pt x="133459" y="93940"/>
                  </a:lnTo>
                  <a:close/>
                  <a:moveTo>
                    <a:pt x="153144" y="93940"/>
                  </a:moveTo>
                  <a:lnTo>
                    <a:pt x="162449" y="99353"/>
                  </a:lnTo>
                  <a:lnTo>
                    <a:pt x="153144" y="104728"/>
                  </a:lnTo>
                  <a:lnTo>
                    <a:pt x="143802" y="99353"/>
                  </a:lnTo>
                  <a:lnTo>
                    <a:pt x="153144" y="93940"/>
                  </a:lnTo>
                  <a:close/>
                  <a:moveTo>
                    <a:pt x="172792" y="93940"/>
                  </a:moveTo>
                  <a:lnTo>
                    <a:pt x="182134" y="99353"/>
                  </a:lnTo>
                  <a:lnTo>
                    <a:pt x="172792" y="104728"/>
                  </a:lnTo>
                  <a:lnTo>
                    <a:pt x="163487" y="99353"/>
                  </a:lnTo>
                  <a:lnTo>
                    <a:pt x="172792" y="93940"/>
                  </a:lnTo>
                  <a:close/>
                  <a:moveTo>
                    <a:pt x="192477" y="93940"/>
                  </a:moveTo>
                  <a:lnTo>
                    <a:pt x="201819" y="99353"/>
                  </a:lnTo>
                  <a:lnTo>
                    <a:pt x="192477" y="104728"/>
                  </a:lnTo>
                  <a:lnTo>
                    <a:pt x="183135" y="99353"/>
                  </a:lnTo>
                  <a:lnTo>
                    <a:pt x="192477" y="93940"/>
                  </a:lnTo>
                  <a:close/>
                  <a:moveTo>
                    <a:pt x="212162" y="93940"/>
                  </a:moveTo>
                  <a:lnTo>
                    <a:pt x="221467" y="99353"/>
                  </a:lnTo>
                  <a:lnTo>
                    <a:pt x="212162" y="104728"/>
                  </a:lnTo>
                  <a:lnTo>
                    <a:pt x="202820" y="99353"/>
                  </a:lnTo>
                  <a:lnTo>
                    <a:pt x="212162" y="93940"/>
                  </a:lnTo>
                  <a:close/>
                  <a:moveTo>
                    <a:pt x="231810" y="93940"/>
                  </a:moveTo>
                  <a:lnTo>
                    <a:pt x="241153" y="99353"/>
                  </a:lnTo>
                  <a:lnTo>
                    <a:pt x="231810" y="104728"/>
                  </a:lnTo>
                  <a:lnTo>
                    <a:pt x="222505" y="99353"/>
                  </a:lnTo>
                  <a:lnTo>
                    <a:pt x="231810" y="93940"/>
                  </a:lnTo>
                  <a:close/>
                  <a:moveTo>
                    <a:pt x="251496" y="93940"/>
                  </a:moveTo>
                  <a:lnTo>
                    <a:pt x="260838" y="99353"/>
                  </a:lnTo>
                  <a:lnTo>
                    <a:pt x="251496" y="104728"/>
                  </a:lnTo>
                  <a:lnTo>
                    <a:pt x="242153" y="99353"/>
                  </a:lnTo>
                  <a:lnTo>
                    <a:pt x="251496" y="93940"/>
                  </a:lnTo>
                  <a:close/>
                  <a:moveTo>
                    <a:pt x="271181" y="93940"/>
                  </a:moveTo>
                  <a:lnTo>
                    <a:pt x="280523" y="99353"/>
                  </a:lnTo>
                  <a:lnTo>
                    <a:pt x="271181" y="104728"/>
                  </a:lnTo>
                  <a:lnTo>
                    <a:pt x="261839" y="99353"/>
                  </a:lnTo>
                  <a:lnTo>
                    <a:pt x="271181" y="93940"/>
                  </a:lnTo>
                  <a:close/>
                  <a:moveTo>
                    <a:pt x="25246" y="99612"/>
                  </a:moveTo>
                  <a:lnTo>
                    <a:pt x="34551" y="105025"/>
                  </a:lnTo>
                  <a:lnTo>
                    <a:pt x="25246" y="110400"/>
                  </a:lnTo>
                  <a:lnTo>
                    <a:pt x="15904" y="105025"/>
                  </a:lnTo>
                  <a:lnTo>
                    <a:pt x="25246" y="99612"/>
                  </a:lnTo>
                  <a:close/>
                  <a:moveTo>
                    <a:pt x="44931" y="99612"/>
                  </a:moveTo>
                  <a:lnTo>
                    <a:pt x="54236" y="105025"/>
                  </a:lnTo>
                  <a:lnTo>
                    <a:pt x="44931" y="110400"/>
                  </a:lnTo>
                  <a:lnTo>
                    <a:pt x="35589" y="105025"/>
                  </a:lnTo>
                  <a:lnTo>
                    <a:pt x="44931" y="99612"/>
                  </a:lnTo>
                  <a:close/>
                  <a:moveTo>
                    <a:pt x="64579" y="99612"/>
                  </a:moveTo>
                  <a:lnTo>
                    <a:pt x="73921" y="105025"/>
                  </a:lnTo>
                  <a:lnTo>
                    <a:pt x="64579" y="110400"/>
                  </a:lnTo>
                  <a:lnTo>
                    <a:pt x="55274" y="105025"/>
                  </a:lnTo>
                  <a:lnTo>
                    <a:pt x="64579" y="99612"/>
                  </a:lnTo>
                  <a:close/>
                  <a:moveTo>
                    <a:pt x="84264" y="99612"/>
                  </a:moveTo>
                  <a:lnTo>
                    <a:pt x="93606" y="105025"/>
                  </a:lnTo>
                  <a:lnTo>
                    <a:pt x="84264" y="110400"/>
                  </a:lnTo>
                  <a:lnTo>
                    <a:pt x="74922" y="105025"/>
                  </a:lnTo>
                  <a:lnTo>
                    <a:pt x="84264" y="99612"/>
                  </a:lnTo>
                  <a:close/>
                  <a:moveTo>
                    <a:pt x="103950" y="99612"/>
                  </a:moveTo>
                  <a:lnTo>
                    <a:pt x="113255" y="105025"/>
                  </a:lnTo>
                  <a:lnTo>
                    <a:pt x="103950" y="110400"/>
                  </a:lnTo>
                  <a:lnTo>
                    <a:pt x="94607" y="105025"/>
                  </a:lnTo>
                  <a:lnTo>
                    <a:pt x="103950" y="99612"/>
                  </a:lnTo>
                  <a:close/>
                  <a:moveTo>
                    <a:pt x="123598" y="99612"/>
                  </a:moveTo>
                  <a:lnTo>
                    <a:pt x="132940" y="105025"/>
                  </a:lnTo>
                  <a:lnTo>
                    <a:pt x="123598" y="110400"/>
                  </a:lnTo>
                  <a:lnTo>
                    <a:pt x="114293" y="105025"/>
                  </a:lnTo>
                  <a:lnTo>
                    <a:pt x="123598" y="99612"/>
                  </a:lnTo>
                  <a:close/>
                  <a:moveTo>
                    <a:pt x="143283" y="99612"/>
                  </a:moveTo>
                  <a:lnTo>
                    <a:pt x="152625" y="105025"/>
                  </a:lnTo>
                  <a:lnTo>
                    <a:pt x="143283" y="110400"/>
                  </a:lnTo>
                  <a:lnTo>
                    <a:pt x="133978" y="105025"/>
                  </a:lnTo>
                  <a:lnTo>
                    <a:pt x="143283" y="99612"/>
                  </a:lnTo>
                  <a:close/>
                  <a:moveTo>
                    <a:pt x="162968" y="99612"/>
                  </a:moveTo>
                  <a:lnTo>
                    <a:pt x="172310" y="105025"/>
                  </a:lnTo>
                  <a:lnTo>
                    <a:pt x="162968" y="110400"/>
                  </a:lnTo>
                  <a:lnTo>
                    <a:pt x="153626" y="105025"/>
                  </a:lnTo>
                  <a:lnTo>
                    <a:pt x="162968" y="99612"/>
                  </a:lnTo>
                  <a:close/>
                  <a:moveTo>
                    <a:pt x="182653" y="99612"/>
                  </a:moveTo>
                  <a:lnTo>
                    <a:pt x="191958" y="105025"/>
                  </a:lnTo>
                  <a:lnTo>
                    <a:pt x="182653" y="110400"/>
                  </a:lnTo>
                  <a:lnTo>
                    <a:pt x="173311" y="105025"/>
                  </a:lnTo>
                  <a:lnTo>
                    <a:pt x="182653" y="99612"/>
                  </a:lnTo>
                  <a:close/>
                  <a:moveTo>
                    <a:pt x="202301" y="99612"/>
                  </a:moveTo>
                  <a:lnTo>
                    <a:pt x="211643" y="105025"/>
                  </a:lnTo>
                  <a:lnTo>
                    <a:pt x="202301" y="110400"/>
                  </a:lnTo>
                  <a:lnTo>
                    <a:pt x="192996" y="105025"/>
                  </a:lnTo>
                  <a:lnTo>
                    <a:pt x="202301" y="99612"/>
                  </a:lnTo>
                  <a:close/>
                  <a:moveTo>
                    <a:pt x="221986" y="99612"/>
                  </a:moveTo>
                  <a:lnTo>
                    <a:pt x="231328" y="105025"/>
                  </a:lnTo>
                  <a:lnTo>
                    <a:pt x="221986" y="110400"/>
                  </a:lnTo>
                  <a:lnTo>
                    <a:pt x="212644" y="105025"/>
                  </a:lnTo>
                  <a:lnTo>
                    <a:pt x="221986" y="99612"/>
                  </a:lnTo>
                  <a:close/>
                  <a:moveTo>
                    <a:pt x="241672" y="99612"/>
                  </a:moveTo>
                  <a:lnTo>
                    <a:pt x="250977" y="105025"/>
                  </a:lnTo>
                  <a:lnTo>
                    <a:pt x="241672" y="110400"/>
                  </a:lnTo>
                  <a:lnTo>
                    <a:pt x="232329" y="105025"/>
                  </a:lnTo>
                  <a:lnTo>
                    <a:pt x="241672" y="99612"/>
                  </a:lnTo>
                  <a:close/>
                  <a:moveTo>
                    <a:pt x="261357" y="99612"/>
                  </a:moveTo>
                  <a:lnTo>
                    <a:pt x="270662" y="105025"/>
                  </a:lnTo>
                  <a:lnTo>
                    <a:pt x="261357" y="110400"/>
                  </a:lnTo>
                  <a:lnTo>
                    <a:pt x="252015" y="105025"/>
                  </a:lnTo>
                  <a:lnTo>
                    <a:pt x="261357" y="99612"/>
                  </a:lnTo>
                  <a:close/>
                  <a:moveTo>
                    <a:pt x="15385" y="105321"/>
                  </a:moveTo>
                  <a:lnTo>
                    <a:pt x="24727" y="110697"/>
                  </a:lnTo>
                  <a:lnTo>
                    <a:pt x="15385" y="116072"/>
                  </a:lnTo>
                  <a:lnTo>
                    <a:pt x="6080" y="110697"/>
                  </a:lnTo>
                  <a:lnTo>
                    <a:pt x="15385" y="105321"/>
                  </a:lnTo>
                  <a:close/>
                  <a:moveTo>
                    <a:pt x="35070" y="105321"/>
                  </a:moveTo>
                  <a:lnTo>
                    <a:pt x="44412" y="110697"/>
                  </a:lnTo>
                  <a:lnTo>
                    <a:pt x="35070" y="116072"/>
                  </a:lnTo>
                  <a:lnTo>
                    <a:pt x="25765" y="110697"/>
                  </a:lnTo>
                  <a:lnTo>
                    <a:pt x="35070" y="105321"/>
                  </a:lnTo>
                  <a:close/>
                  <a:moveTo>
                    <a:pt x="54755" y="105321"/>
                  </a:moveTo>
                  <a:lnTo>
                    <a:pt x="64097" y="110697"/>
                  </a:lnTo>
                  <a:lnTo>
                    <a:pt x="54755" y="116072"/>
                  </a:lnTo>
                  <a:lnTo>
                    <a:pt x="45413" y="110697"/>
                  </a:lnTo>
                  <a:lnTo>
                    <a:pt x="54755" y="105321"/>
                  </a:lnTo>
                  <a:close/>
                  <a:moveTo>
                    <a:pt x="74440" y="105321"/>
                  </a:moveTo>
                  <a:lnTo>
                    <a:pt x="83745" y="110697"/>
                  </a:lnTo>
                  <a:lnTo>
                    <a:pt x="74440" y="116072"/>
                  </a:lnTo>
                  <a:lnTo>
                    <a:pt x="65098" y="110697"/>
                  </a:lnTo>
                  <a:lnTo>
                    <a:pt x="74440" y="105321"/>
                  </a:lnTo>
                  <a:close/>
                  <a:moveTo>
                    <a:pt x="94088" y="105321"/>
                  </a:moveTo>
                  <a:lnTo>
                    <a:pt x="103431" y="110697"/>
                  </a:lnTo>
                  <a:lnTo>
                    <a:pt x="94088" y="116072"/>
                  </a:lnTo>
                  <a:lnTo>
                    <a:pt x="84783" y="110697"/>
                  </a:lnTo>
                  <a:lnTo>
                    <a:pt x="94088" y="105321"/>
                  </a:lnTo>
                  <a:close/>
                  <a:moveTo>
                    <a:pt x="113774" y="105321"/>
                  </a:moveTo>
                  <a:lnTo>
                    <a:pt x="123116" y="110697"/>
                  </a:lnTo>
                  <a:lnTo>
                    <a:pt x="113774" y="116072"/>
                  </a:lnTo>
                  <a:lnTo>
                    <a:pt x="104431" y="110697"/>
                  </a:lnTo>
                  <a:lnTo>
                    <a:pt x="113774" y="105321"/>
                  </a:lnTo>
                  <a:close/>
                  <a:moveTo>
                    <a:pt x="133459" y="105321"/>
                  </a:moveTo>
                  <a:lnTo>
                    <a:pt x="142764" y="110697"/>
                  </a:lnTo>
                  <a:lnTo>
                    <a:pt x="133459" y="116072"/>
                  </a:lnTo>
                  <a:lnTo>
                    <a:pt x="124117" y="110697"/>
                  </a:lnTo>
                  <a:lnTo>
                    <a:pt x="133459" y="105321"/>
                  </a:lnTo>
                  <a:close/>
                  <a:moveTo>
                    <a:pt x="153144" y="105321"/>
                  </a:moveTo>
                  <a:lnTo>
                    <a:pt x="162449" y="110697"/>
                  </a:lnTo>
                  <a:lnTo>
                    <a:pt x="153144" y="116072"/>
                  </a:lnTo>
                  <a:lnTo>
                    <a:pt x="143802" y="110697"/>
                  </a:lnTo>
                  <a:lnTo>
                    <a:pt x="153144" y="105321"/>
                  </a:lnTo>
                  <a:close/>
                  <a:moveTo>
                    <a:pt x="172792" y="105321"/>
                  </a:moveTo>
                  <a:lnTo>
                    <a:pt x="182134" y="110697"/>
                  </a:lnTo>
                  <a:lnTo>
                    <a:pt x="172792" y="116072"/>
                  </a:lnTo>
                  <a:lnTo>
                    <a:pt x="163487" y="110697"/>
                  </a:lnTo>
                  <a:lnTo>
                    <a:pt x="172792" y="105321"/>
                  </a:lnTo>
                  <a:close/>
                  <a:moveTo>
                    <a:pt x="192477" y="105321"/>
                  </a:moveTo>
                  <a:lnTo>
                    <a:pt x="201819" y="110697"/>
                  </a:lnTo>
                  <a:lnTo>
                    <a:pt x="192477" y="116072"/>
                  </a:lnTo>
                  <a:lnTo>
                    <a:pt x="183135" y="110697"/>
                  </a:lnTo>
                  <a:lnTo>
                    <a:pt x="192477" y="105321"/>
                  </a:lnTo>
                  <a:close/>
                  <a:moveTo>
                    <a:pt x="212162" y="105321"/>
                  </a:moveTo>
                  <a:lnTo>
                    <a:pt x="221467" y="110697"/>
                  </a:lnTo>
                  <a:lnTo>
                    <a:pt x="212162" y="116072"/>
                  </a:lnTo>
                  <a:lnTo>
                    <a:pt x="202820" y="110697"/>
                  </a:lnTo>
                  <a:lnTo>
                    <a:pt x="212162" y="105321"/>
                  </a:lnTo>
                  <a:close/>
                  <a:moveTo>
                    <a:pt x="231810" y="105321"/>
                  </a:moveTo>
                  <a:lnTo>
                    <a:pt x="241153" y="110697"/>
                  </a:lnTo>
                  <a:lnTo>
                    <a:pt x="231810" y="116072"/>
                  </a:lnTo>
                  <a:lnTo>
                    <a:pt x="222505" y="110697"/>
                  </a:lnTo>
                  <a:lnTo>
                    <a:pt x="231810" y="105321"/>
                  </a:lnTo>
                  <a:close/>
                  <a:moveTo>
                    <a:pt x="251496" y="105321"/>
                  </a:moveTo>
                  <a:lnTo>
                    <a:pt x="260838" y="110697"/>
                  </a:lnTo>
                  <a:lnTo>
                    <a:pt x="251496" y="116072"/>
                  </a:lnTo>
                  <a:lnTo>
                    <a:pt x="242153" y="110697"/>
                  </a:lnTo>
                  <a:lnTo>
                    <a:pt x="251496" y="105321"/>
                  </a:lnTo>
                  <a:close/>
                  <a:moveTo>
                    <a:pt x="271181" y="105321"/>
                  </a:moveTo>
                  <a:lnTo>
                    <a:pt x="280523" y="110697"/>
                  </a:lnTo>
                  <a:lnTo>
                    <a:pt x="271181" y="116072"/>
                  </a:lnTo>
                  <a:lnTo>
                    <a:pt x="261839" y="110697"/>
                  </a:lnTo>
                  <a:lnTo>
                    <a:pt x="271181" y="105321"/>
                  </a:lnTo>
                  <a:close/>
                  <a:moveTo>
                    <a:pt x="25246" y="110993"/>
                  </a:moveTo>
                  <a:lnTo>
                    <a:pt x="34588" y="116369"/>
                  </a:lnTo>
                  <a:lnTo>
                    <a:pt x="25246" y="121744"/>
                  </a:lnTo>
                  <a:lnTo>
                    <a:pt x="15904" y="116369"/>
                  </a:lnTo>
                  <a:lnTo>
                    <a:pt x="25246" y="110993"/>
                  </a:lnTo>
                  <a:close/>
                  <a:moveTo>
                    <a:pt x="44931" y="110993"/>
                  </a:moveTo>
                  <a:lnTo>
                    <a:pt x="54236" y="116369"/>
                  </a:lnTo>
                  <a:lnTo>
                    <a:pt x="44931" y="121744"/>
                  </a:lnTo>
                  <a:lnTo>
                    <a:pt x="35589" y="116369"/>
                  </a:lnTo>
                  <a:lnTo>
                    <a:pt x="44931" y="110993"/>
                  </a:lnTo>
                  <a:close/>
                  <a:moveTo>
                    <a:pt x="64579" y="110993"/>
                  </a:moveTo>
                  <a:lnTo>
                    <a:pt x="73921" y="116369"/>
                  </a:lnTo>
                  <a:lnTo>
                    <a:pt x="64579" y="121744"/>
                  </a:lnTo>
                  <a:lnTo>
                    <a:pt x="55274" y="116369"/>
                  </a:lnTo>
                  <a:lnTo>
                    <a:pt x="64579" y="110993"/>
                  </a:lnTo>
                  <a:close/>
                  <a:moveTo>
                    <a:pt x="84264" y="110993"/>
                  </a:moveTo>
                  <a:lnTo>
                    <a:pt x="93606" y="116369"/>
                  </a:lnTo>
                  <a:lnTo>
                    <a:pt x="84264" y="121744"/>
                  </a:lnTo>
                  <a:lnTo>
                    <a:pt x="74922" y="116369"/>
                  </a:lnTo>
                  <a:lnTo>
                    <a:pt x="84264" y="110993"/>
                  </a:lnTo>
                  <a:close/>
                  <a:moveTo>
                    <a:pt x="103950" y="110993"/>
                  </a:moveTo>
                  <a:lnTo>
                    <a:pt x="113255" y="116369"/>
                  </a:lnTo>
                  <a:lnTo>
                    <a:pt x="103950" y="121744"/>
                  </a:lnTo>
                  <a:lnTo>
                    <a:pt x="94607" y="116369"/>
                  </a:lnTo>
                  <a:lnTo>
                    <a:pt x="103950" y="110993"/>
                  </a:lnTo>
                  <a:close/>
                  <a:moveTo>
                    <a:pt x="123598" y="110993"/>
                  </a:moveTo>
                  <a:lnTo>
                    <a:pt x="132940" y="116369"/>
                  </a:lnTo>
                  <a:lnTo>
                    <a:pt x="123598" y="121744"/>
                  </a:lnTo>
                  <a:lnTo>
                    <a:pt x="114293" y="116369"/>
                  </a:lnTo>
                  <a:lnTo>
                    <a:pt x="123598" y="110993"/>
                  </a:lnTo>
                  <a:close/>
                  <a:moveTo>
                    <a:pt x="143283" y="110993"/>
                  </a:moveTo>
                  <a:lnTo>
                    <a:pt x="152625" y="116369"/>
                  </a:lnTo>
                  <a:lnTo>
                    <a:pt x="143283" y="121744"/>
                  </a:lnTo>
                  <a:lnTo>
                    <a:pt x="133978" y="116369"/>
                  </a:lnTo>
                  <a:lnTo>
                    <a:pt x="143283" y="110993"/>
                  </a:lnTo>
                  <a:close/>
                  <a:moveTo>
                    <a:pt x="162968" y="110993"/>
                  </a:moveTo>
                  <a:lnTo>
                    <a:pt x="172310" y="116369"/>
                  </a:lnTo>
                  <a:lnTo>
                    <a:pt x="162968" y="121744"/>
                  </a:lnTo>
                  <a:lnTo>
                    <a:pt x="153626" y="116369"/>
                  </a:lnTo>
                  <a:lnTo>
                    <a:pt x="162968" y="110993"/>
                  </a:lnTo>
                  <a:close/>
                  <a:moveTo>
                    <a:pt x="182653" y="110993"/>
                  </a:moveTo>
                  <a:lnTo>
                    <a:pt x="191958" y="116369"/>
                  </a:lnTo>
                  <a:lnTo>
                    <a:pt x="182653" y="121744"/>
                  </a:lnTo>
                  <a:lnTo>
                    <a:pt x="173311" y="116369"/>
                  </a:lnTo>
                  <a:lnTo>
                    <a:pt x="182653" y="110993"/>
                  </a:lnTo>
                  <a:close/>
                  <a:moveTo>
                    <a:pt x="202301" y="110993"/>
                  </a:moveTo>
                  <a:lnTo>
                    <a:pt x="211643" y="116369"/>
                  </a:lnTo>
                  <a:lnTo>
                    <a:pt x="202301" y="121744"/>
                  </a:lnTo>
                  <a:lnTo>
                    <a:pt x="192996" y="116369"/>
                  </a:lnTo>
                  <a:lnTo>
                    <a:pt x="202301" y="110993"/>
                  </a:lnTo>
                  <a:close/>
                  <a:moveTo>
                    <a:pt x="221986" y="110993"/>
                  </a:moveTo>
                  <a:lnTo>
                    <a:pt x="231328" y="116369"/>
                  </a:lnTo>
                  <a:lnTo>
                    <a:pt x="221986" y="121744"/>
                  </a:lnTo>
                  <a:lnTo>
                    <a:pt x="212644" y="116369"/>
                  </a:lnTo>
                  <a:lnTo>
                    <a:pt x="221986" y="110993"/>
                  </a:lnTo>
                  <a:close/>
                  <a:moveTo>
                    <a:pt x="241672" y="110993"/>
                  </a:moveTo>
                  <a:lnTo>
                    <a:pt x="250977" y="116369"/>
                  </a:lnTo>
                  <a:lnTo>
                    <a:pt x="241672" y="121744"/>
                  </a:lnTo>
                  <a:lnTo>
                    <a:pt x="232329" y="116369"/>
                  </a:lnTo>
                  <a:lnTo>
                    <a:pt x="241672" y="110993"/>
                  </a:lnTo>
                  <a:close/>
                  <a:moveTo>
                    <a:pt x="261357" y="110993"/>
                  </a:moveTo>
                  <a:lnTo>
                    <a:pt x="270662" y="116369"/>
                  </a:lnTo>
                  <a:lnTo>
                    <a:pt x="261357" y="121744"/>
                  </a:lnTo>
                  <a:lnTo>
                    <a:pt x="252015" y="116369"/>
                  </a:lnTo>
                  <a:lnTo>
                    <a:pt x="261357" y="110993"/>
                  </a:lnTo>
                  <a:close/>
                  <a:moveTo>
                    <a:pt x="15385" y="116665"/>
                  </a:moveTo>
                  <a:lnTo>
                    <a:pt x="24727" y="122040"/>
                  </a:lnTo>
                  <a:lnTo>
                    <a:pt x="15385" y="127453"/>
                  </a:lnTo>
                  <a:lnTo>
                    <a:pt x="6080" y="122040"/>
                  </a:lnTo>
                  <a:lnTo>
                    <a:pt x="15385" y="116665"/>
                  </a:lnTo>
                  <a:close/>
                  <a:moveTo>
                    <a:pt x="35070" y="116665"/>
                  </a:moveTo>
                  <a:lnTo>
                    <a:pt x="44412" y="122040"/>
                  </a:lnTo>
                  <a:lnTo>
                    <a:pt x="35070" y="127453"/>
                  </a:lnTo>
                  <a:lnTo>
                    <a:pt x="25765" y="122040"/>
                  </a:lnTo>
                  <a:lnTo>
                    <a:pt x="35070" y="116665"/>
                  </a:lnTo>
                  <a:close/>
                  <a:moveTo>
                    <a:pt x="54755" y="116665"/>
                  </a:moveTo>
                  <a:lnTo>
                    <a:pt x="64097" y="122040"/>
                  </a:lnTo>
                  <a:lnTo>
                    <a:pt x="54755" y="127453"/>
                  </a:lnTo>
                  <a:lnTo>
                    <a:pt x="45413" y="122040"/>
                  </a:lnTo>
                  <a:lnTo>
                    <a:pt x="54755" y="116665"/>
                  </a:lnTo>
                  <a:close/>
                  <a:moveTo>
                    <a:pt x="74440" y="116665"/>
                  </a:moveTo>
                  <a:lnTo>
                    <a:pt x="83745" y="122040"/>
                  </a:lnTo>
                  <a:lnTo>
                    <a:pt x="74440" y="127453"/>
                  </a:lnTo>
                  <a:lnTo>
                    <a:pt x="65098" y="122040"/>
                  </a:lnTo>
                  <a:lnTo>
                    <a:pt x="74440" y="116665"/>
                  </a:lnTo>
                  <a:close/>
                  <a:moveTo>
                    <a:pt x="94088" y="116665"/>
                  </a:moveTo>
                  <a:lnTo>
                    <a:pt x="103431" y="122040"/>
                  </a:lnTo>
                  <a:lnTo>
                    <a:pt x="94088" y="127453"/>
                  </a:lnTo>
                  <a:lnTo>
                    <a:pt x="84783" y="122040"/>
                  </a:lnTo>
                  <a:lnTo>
                    <a:pt x="94088" y="116665"/>
                  </a:lnTo>
                  <a:close/>
                  <a:moveTo>
                    <a:pt x="113774" y="116665"/>
                  </a:moveTo>
                  <a:lnTo>
                    <a:pt x="123116" y="122040"/>
                  </a:lnTo>
                  <a:lnTo>
                    <a:pt x="113774" y="127453"/>
                  </a:lnTo>
                  <a:lnTo>
                    <a:pt x="104431" y="122040"/>
                  </a:lnTo>
                  <a:lnTo>
                    <a:pt x="113774" y="116665"/>
                  </a:lnTo>
                  <a:close/>
                  <a:moveTo>
                    <a:pt x="133459" y="116665"/>
                  </a:moveTo>
                  <a:lnTo>
                    <a:pt x="142764" y="122040"/>
                  </a:lnTo>
                  <a:lnTo>
                    <a:pt x="133459" y="127453"/>
                  </a:lnTo>
                  <a:lnTo>
                    <a:pt x="124117" y="122040"/>
                  </a:lnTo>
                  <a:lnTo>
                    <a:pt x="133459" y="116665"/>
                  </a:lnTo>
                  <a:close/>
                  <a:moveTo>
                    <a:pt x="153144" y="116665"/>
                  </a:moveTo>
                  <a:lnTo>
                    <a:pt x="162449" y="122040"/>
                  </a:lnTo>
                  <a:lnTo>
                    <a:pt x="153144" y="127453"/>
                  </a:lnTo>
                  <a:lnTo>
                    <a:pt x="143802" y="122040"/>
                  </a:lnTo>
                  <a:lnTo>
                    <a:pt x="153144" y="116665"/>
                  </a:lnTo>
                  <a:close/>
                  <a:moveTo>
                    <a:pt x="172792" y="116665"/>
                  </a:moveTo>
                  <a:lnTo>
                    <a:pt x="182134" y="122040"/>
                  </a:lnTo>
                  <a:lnTo>
                    <a:pt x="172792" y="127453"/>
                  </a:lnTo>
                  <a:lnTo>
                    <a:pt x="163487" y="122040"/>
                  </a:lnTo>
                  <a:lnTo>
                    <a:pt x="172792" y="116665"/>
                  </a:lnTo>
                  <a:close/>
                  <a:moveTo>
                    <a:pt x="192477" y="116665"/>
                  </a:moveTo>
                  <a:lnTo>
                    <a:pt x="201819" y="122040"/>
                  </a:lnTo>
                  <a:lnTo>
                    <a:pt x="192477" y="127453"/>
                  </a:lnTo>
                  <a:lnTo>
                    <a:pt x="183135" y="122040"/>
                  </a:lnTo>
                  <a:lnTo>
                    <a:pt x="192477" y="116665"/>
                  </a:lnTo>
                  <a:close/>
                  <a:moveTo>
                    <a:pt x="212162" y="116665"/>
                  </a:moveTo>
                  <a:lnTo>
                    <a:pt x="221467" y="122040"/>
                  </a:lnTo>
                  <a:lnTo>
                    <a:pt x="212162" y="127453"/>
                  </a:lnTo>
                  <a:lnTo>
                    <a:pt x="202820" y="122040"/>
                  </a:lnTo>
                  <a:lnTo>
                    <a:pt x="212162" y="116665"/>
                  </a:lnTo>
                  <a:close/>
                  <a:moveTo>
                    <a:pt x="231810" y="116665"/>
                  </a:moveTo>
                  <a:lnTo>
                    <a:pt x="241153" y="122040"/>
                  </a:lnTo>
                  <a:lnTo>
                    <a:pt x="231810" y="127453"/>
                  </a:lnTo>
                  <a:lnTo>
                    <a:pt x="222505" y="122040"/>
                  </a:lnTo>
                  <a:lnTo>
                    <a:pt x="231810" y="116665"/>
                  </a:lnTo>
                  <a:close/>
                  <a:moveTo>
                    <a:pt x="251496" y="116665"/>
                  </a:moveTo>
                  <a:lnTo>
                    <a:pt x="260838" y="122040"/>
                  </a:lnTo>
                  <a:lnTo>
                    <a:pt x="251496" y="127453"/>
                  </a:lnTo>
                  <a:lnTo>
                    <a:pt x="242153" y="122040"/>
                  </a:lnTo>
                  <a:lnTo>
                    <a:pt x="251496" y="116665"/>
                  </a:lnTo>
                  <a:close/>
                  <a:moveTo>
                    <a:pt x="271181" y="116665"/>
                  </a:moveTo>
                  <a:lnTo>
                    <a:pt x="280523" y="122040"/>
                  </a:lnTo>
                  <a:lnTo>
                    <a:pt x="271181" y="127453"/>
                  </a:lnTo>
                  <a:lnTo>
                    <a:pt x="261839" y="122040"/>
                  </a:lnTo>
                  <a:lnTo>
                    <a:pt x="271181" y="116665"/>
                  </a:lnTo>
                  <a:close/>
                  <a:moveTo>
                    <a:pt x="25246" y="122337"/>
                  </a:moveTo>
                  <a:lnTo>
                    <a:pt x="34588" y="127750"/>
                  </a:lnTo>
                  <a:lnTo>
                    <a:pt x="25246" y="133125"/>
                  </a:lnTo>
                  <a:lnTo>
                    <a:pt x="15904" y="127750"/>
                  </a:lnTo>
                  <a:lnTo>
                    <a:pt x="25246" y="122337"/>
                  </a:lnTo>
                  <a:close/>
                  <a:moveTo>
                    <a:pt x="44931" y="122337"/>
                  </a:moveTo>
                  <a:lnTo>
                    <a:pt x="54236" y="127750"/>
                  </a:lnTo>
                  <a:lnTo>
                    <a:pt x="44931" y="133125"/>
                  </a:lnTo>
                  <a:lnTo>
                    <a:pt x="35589" y="127750"/>
                  </a:lnTo>
                  <a:lnTo>
                    <a:pt x="44931" y="122337"/>
                  </a:lnTo>
                  <a:close/>
                  <a:moveTo>
                    <a:pt x="64579" y="122337"/>
                  </a:moveTo>
                  <a:lnTo>
                    <a:pt x="73921" y="127750"/>
                  </a:lnTo>
                  <a:lnTo>
                    <a:pt x="64579" y="133125"/>
                  </a:lnTo>
                  <a:lnTo>
                    <a:pt x="55274" y="127750"/>
                  </a:lnTo>
                  <a:lnTo>
                    <a:pt x="64579" y="122337"/>
                  </a:lnTo>
                  <a:close/>
                  <a:moveTo>
                    <a:pt x="84264" y="122337"/>
                  </a:moveTo>
                  <a:lnTo>
                    <a:pt x="93606" y="127750"/>
                  </a:lnTo>
                  <a:lnTo>
                    <a:pt x="84264" y="133125"/>
                  </a:lnTo>
                  <a:lnTo>
                    <a:pt x="74922" y="127750"/>
                  </a:lnTo>
                  <a:lnTo>
                    <a:pt x="84264" y="122337"/>
                  </a:lnTo>
                  <a:close/>
                  <a:moveTo>
                    <a:pt x="103950" y="122337"/>
                  </a:moveTo>
                  <a:lnTo>
                    <a:pt x="113255" y="127750"/>
                  </a:lnTo>
                  <a:lnTo>
                    <a:pt x="103950" y="133125"/>
                  </a:lnTo>
                  <a:lnTo>
                    <a:pt x="94607" y="127750"/>
                  </a:lnTo>
                  <a:lnTo>
                    <a:pt x="103950" y="122337"/>
                  </a:lnTo>
                  <a:close/>
                  <a:moveTo>
                    <a:pt x="123598" y="122337"/>
                  </a:moveTo>
                  <a:lnTo>
                    <a:pt x="132940" y="127750"/>
                  </a:lnTo>
                  <a:lnTo>
                    <a:pt x="123598" y="133125"/>
                  </a:lnTo>
                  <a:lnTo>
                    <a:pt x="114293" y="127750"/>
                  </a:lnTo>
                  <a:lnTo>
                    <a:pt x="123598" y="122337"/>
                  </a:lnTo>
                  <a:close/>
                  <a:moveTo>
                    <a:pt x="143283" y="122337"/>
                  </a:moveTo>
                  <a:lnTo>
                    <a:pt x="152625" y="127750"/>
                  </a:lnTo>
                  <a:lnTo>
                    <a:pt x="143283" y="133125"/>
                  </a:lnTo>
                  <a:lnTo>
                    <a:pt x="133978" y="127750"/>
                  </a:lnTo>
                  <a:lnTo>
                    <a:pt x="143283" y="122337"/>
                  </a:lnTo>
                  <a:close/>
                  <a:moveTo>
                    <a:pt x="162968" y="122337"/>
                  </a:moveTo>
                  <a:lnTo>
                    <a:pt x="172310" y="127750"/>
                  </a:lnTo>
                  <a:lnTo>
                    <a:pt x="162968" y="133125"/>
                  </a:lnTo>
                  <a:lnTo>
                    <a:pt x="153626" y="127750"/>
                  </a:lnTo>
                  <a:lnTo>
                    <a:pt x="162968" y="122337"/>
                  </a:lnTo>
                  <a:close/>
                  <a:moveTo>
                    <a:pt x="182653" y="122337"/>
                  </a:moveTo>
                  <a:lnTo>
                    <a:pt x="191958" y="127750"/>
                  </a:lnTo>
                  <a:lnTo>
                    <a:pt x="182653" y="133125"/>
                  </a:lnTo>
                  <a:lnTo>
                    <a:pt x="173311" y="127750"/>
                  </a:lnTo>
                  <a:lnTo>
                    <a:pt x="182653" y="122337"/>
                  </a:lnTo>
                  <a:close/>
                  <a:moveTo>
                    <a:pt x="202301" y="122337"/>
                  </a:moveTo>
                  <a:lnTo>
                    <a:pt x="211643" y="127750"/>
                  </a:lnTo>
                  <a:lnTo>
                    <a:pt x="202301" y="133125"/>
                  </a:lnTo>
                  <a:lnTo>
                    <a:pt x="192996" y="127750"/>
                  </a:lnTo>
                  <a:lnTo>
                    <a:pt x="202301" y="122337"/>
                  </a:lnTo>
                  <a:close/>
                  <a:moveTo>
                    <a:pt x="221986" y="122337"/>
                  </a:moveTo>
                  <a:lnTo>
                    <a:pt x="231328" y="127750"/>
                  </a:lnTo>
                  <a:lnTo>
                    <a:pt x="221986" y="133125"/>
                  </a:lnTo>
                  <a:lnTo>
                    <a:pt x="212644" y="127750"/>
                  </a:lnTo>
                  <a:lnTo>
                    <a:pt x="221986" y="122337"/>
                  </a:lnTo>
                  <a:close/>
                  <a:moveTo>
                    <a:pt x="241672" y="122337"/>
                  </a:moveTo>
                  <a:lnTo>
                    <a:pt x="250977" y="127750"/>
                  </a:lnTo>
                  <a:lnTo>
                    <a:pt x="241672" y="133125"/>
                  </a:lnTo>
                  <a:lnTo>
                    <a:pt x="232329" y="127750"/>
                  </a:lnTo>
                  <a:lnTo>
                    <a:pt x="241672" y="122337"/>
                  </a:lnTo>
                  <a:close/>
                  <a:moveTo>
                    <a:pt x="261357" y="122337"/>
                  </a:moveTo>
                  <a:lnTo>
                    <a:pt x="270662" y="127750"/>
                  </a:lnTo>
                  <a:lnTo>
                    <a:pt x="261357" y="133125"/>
                  </a:lnTo>
                  <a:lnTo>
                    <a:pt x="252015" y="127750"/>
                  </a:lnTo>
                  <a:lnTo>
                    <a:pt x="261357" y="122337"/>
                  </a:lnTo>
                  <a:close/>
                  <a:moveTo>
                    <a:pt x="15385" y="128009"/>
                  </a:moveTo>
                  <a:lnTo>
                    <a:pt x="24727" y="133422"/>
                  </a:lnTo>
                  <a:lnTo>
                    <a:pt x="15385" y="138797"/>
                  </a:lnTo>
                  <a:lnTo>
                    <a:pt x="6080" y="133422"/>
                  </a:lnTo>
                  <a:lnTo>
                    <a:pt x="15385" y="128009"/>
                  </a:lnTo>
                  <a:close/>
                  <a:moveTo>
                    <a:pt x="35070" y="128009"/>
                  </a:moveTo>
                  <a:lnTo>
                    <a:pt x="44412" y="133422"/>
                  </a:lnTo>
                  <a:lnTo>
                    <a:pt x="35070" y="138797"/>
                  </a:lnTo>
                  <a:lnTo>
                    <a:pt x="25765" y="133422"/>
                  </a:lnTo>
                  <a:lnTo>
                    <a:pt x="35070" y="128009"/>
                  </a:lnTo>
                  <a:close/>
                  <a:moveTo>
                    <a:pt x="54755" y="128009"/>
                  </a:moveTo>
                  <a:lnTo>
                    <a:pt x="64097" y="133422"/>
                  </a:lnTo>
                  <a:lnTo>
                    <a:pt x="54755" y="138797"/>
                  </a:lnTo>
                  <a:lnTo>
                    <a:pt x="45413" y="133422"/>
                  </a:lnTo>
                  <a:lnTo>
                    <a:pt x="54755" y="128009"/>
                  </a:lnTo>
                  <a:close/>
                  <a:moveTo>
                    <a:pt x="74440" y="128009"/>
                  </a:moveTo>
                  <a:lnTo>
                    <a:pt x="83745" y="133422"/>
                  </a:lnTo>
                  <a:lnTo>
                    <a:pt x="74440" y="138797"/>
                  </a:lnTo>
                  <a:lnTo>
                    <a:pt x="65098" y="133422"/>
                  </a:lnTo>
                  <a:lnTo>
                    <a:pt x="74440" y="128009"/>
                  </a:lnTo>
                  <a:close/>
                  <a:moveTo>
                    <a:pt x="94088" y="128009"/>
                  </a:moveTo>
                  <a:lnTo>
                    <a:pt x="103431" y="133422"/>
                  </a:lnTo>
                  <a:lnTo>
                    <a:pt x="94088" y="138797"/>
                  </a:lnTo>
                  <a:lnTo>
                    <a:pt x="84783" y="133422"/>
                  </a:lnTo>
                  <a:lnTo>
                    <a:pt x="94088" y="128009"/>
                  </a:lnTo>
                  <a:close/>
                  <a:moveTo>
                    <a:pt x="113774" y="128009"/>
                  </a:moveTo>
                  <a:lnTo>
                    <a:pt x="123116" y="133422"/>
                  </a:lnTo>
                  <a:lnTo>
                    <a:pt x="113774" y="138797"/>
                  </a:lnTo>
                  <a:lnTo>
                    <a:pt x="104431" y="133422"/>
                  </a:lnTo>
                  <a:lnTo>
                    <a:pt x="113774" y="128009"/>
                  </a:lnTo>
                  <a:close/>
                  <a:moveTo>
                    <a:pt x="133459" y="128009"/>
                  </a:moveTo>
                  <a:lnTo>
                    <a:pt x="142764" y="133422"/>
                  </a:lnTo>
                  <a:lnTo>
                    <a:pt x="133459" y="138797"/>
                  </a:lnTo>
                  <a:lnTo>
                    <a:pt x="124117" y="133422"/>
                  </a:lnTo>
                  <a:lnTo>
                    <a:pt x="133459" y="128009"/>
                  </a:lnTo>
                  <a:close/>
                  <a:moveTo>
                    <a:pt x="153144" y="128009"/>
                  </a:moveTo>
                  <a:lnTo>
                    <a:pt x="162449" y="133422"/>
                  </a:lnTo>
                  <a:lnTo>
                    <a:pt x="153144" y="138797"/>
                  </a:lnTo>
                  <a:lnTo>
                    <a:pt x="143802" y="133422"/>
                  </a:lnTo>
                  <a:lnTo>
                    <a:pt x="153144" y="128009"/>
                  </a:lnTo>
                  <a:close/>
                  <a:moveTo>
                    <a:pt x="172792" y="128009"/>
                  </a:moveTo>
                  <a:lnTo>
                    <a:pt x="182134" y="133422"/>
                  </a:lnTo>
                  <a:lnTo>
                    <a:pt x="172792" y="138797"/>
                  </a:lnTo>
                  <a:lnTo>
                    <a:pt x="163487" y="133422"/>
                  </a:lnTo>
                  <a:lnTo>
                    <a:pt x="172792" y="128009"/>
                  </a:lnTo>
                  <a:close/>
                  <a:moveTo>
                    <a:pt x="192477" y="128009"/>
                  </a:moveTo>
                  <a:lnTo>
                    <a:pt x="201819" y="133422"/>
                  </a:lnTo>
                  <a:lnTo>
                    <a:pt x="192477" y="138797"/>
                  </a:lnTo>
                  <a:lnTo>
                    <a:pt x="183135" y="133422"/>
                  </a:lnTo>
                  <a:lnTo>
                    <a:pt x="192477" y="128009"/>
                  </a:lnTo>
                  <a:close/>
                  <a:moveTo>
                    <a:pt x="212162" y="128009"/>
                  </a:moveTo>
                  <a:lnTo>
                    <a:pt x="221467" y="133422"/>
                  </a:lnTo>
                  <a:lnTo>
                    <a:pt x="212162" y="138797"/>
                  </a:lnTo>
                  <a:lnTo>
                    <a:pt x="202820" y="133422"/>
                  </a:lnTo>
                  <a:lnTo>
                    <a:pt x="212162" y="128009"/>
                  </a:lnTo>
                  <a:close/>
                  <a:moveTo>
                    <a:pt x="231810" y="128009"/>
                  </a:moveTo>
                  <a:lnTo>
                    <a:pt x="241153" y="133422"/>
                  </a:lnTo>
                  <a:lnTo>
                    <a:pt x="231810" y="138797"/>
                  </a:lnTo>
                  <a:lnTo>
                    <a:pt x="222505" y="133422"/>
                  </a:lnTo>
                  <a:lnTo>
                    <a:pt x="231810" y="128009"/>
                  </a:lnTo>
                  <a:close/>
                  <a:moveTo>
                    <a:pt x="251496" y="128009"/>
                  </a:moveTo>
                  <a:lnTo>
                    <a:pt x="260838" y="133422"/>
                  </a:lnTo>
                  <a:lnTo>
                    <a:pt x="251496" y="138797"/>
                  </a:lnTo>
                  <a:lnTo>
                    <a:pt x="242153" y="133422"/>
                  </a:lnTo>
                  <a:lnTo>
                    <a:pt x="251496" y="128009"/>
                  </a:lnTo>
                  <a:close/>
                  <a:moveTo>
                    <a:pt x="271181" y="128009"/>
                  </a:moveTo>
                  <a:lnTo>
                    <a:pt x="280523" y="133422"/>
                  </a:lnTo>
                  <a:lnTo>
                    <a:pt x="271181" y="138797"/>
                  </a:lnTo>
                  <a:lnTo>
                    <a:pt x="261839" y="133422"/>
                  </a:lnTo>
                  <a:lnTo>
                    <a:pt x="271181" y="128009"/>
                  </a:lnTo>
                  <a:close/>
                  <a:moveTo>
                    <a:pt x="25246" y="133718"/>
                  </a:moveTo>
                  <a:lnTo>
                    <a:pt x="34588" y="139094"/>
                  </a:lnTo>
                  <a:lnTo>
                    <a:pt x="25246" y="144469"/>
                  </a:lnTo>
                  <a:lnTo>
                    <a:pt x="15904" y="139094"/>
                  </a:lnTo>
                  <a:lnTo>
                    <a:pt x="25246" y="133718"/>
                  </a:lnTo>
                  <a:close/>
                  <a:moveTo>
                    <a:pt x="44931" y="133718"/>
                  </a:moveTo>
                  <a:lnTo>
                    <a:pt x="54236" y="139094"/>
                  </a:lnTo>
                  <a:lnTo>
                    <a:pt x="44931" y="144469"/>
                  </a:lnTo>
                  <a:lnTo>
                    <a:pt x="35589" y="139094"/>
                  </a:lnTo>
                  <a:lnTo>
                    <a:pt x="44931" y="133718"/>
                  </a:lnTo>
                  <a:close/>
                  <a:moveTo>
                    <a:pt x="64579" y="133718"/>
                  </a:moveTo>
                  <a:lnTo>
                    <a:pt x="73921" y="139094"/>
                  </a:lnTo>
                  <a:lnTo>
                    <a:pt x="64579" y="144469"/>
                  </a:lnTo>
                  <a:lnTo>
                    <a:pt x="55274" y="139094"/>
                  </a:lnTo>
                  <a:lnTo>
                    <a:pt x="64579" y="133718"/>
                  </a:lnTo>
                  <a:close/>
                  <a:moveTo>
                    <a:pt x="84264" y="133718"/>
                  </a:moveTo>
                  <a:lnTo>
                    <a:pt x="93606" y="139094"/>
                  </a:lnTo>
                  <a:lnTo>
                    <a:pt x="84264" y="144469"/>
                  </a:lnTo>
                  <a:lnTo>
                    <a:pt x="74922" y="139094"/>
                  </a:lnTo>
                  <a:lnTo>
                    <a:pt x="84264" y="133718"/>
                  </a:lnTo>
                  <a:close/>
                  <a:moveTo>
                    <a:pt x="103950" y="133718"/>
                  </a:moveTo>
                  <a:lnTo>
                    <a:pt x="113255" y="139094"/>
                  </a:lnTo>
                  <a:lnTo>
                    <a:pt x="103950" y="144469"/>
                  </a:lnTo>
                  <a:lnTo>
                    <a:pt x="94607" y="139094"/>
                  </a:lnTo>
                  <a:lnTo>
                    <a:pt x="103950" y="133718"/>
                  </a:lnTo>
                  <a:close/>
                  <a:moveTo>
                    <a:pt x="123598" y="133718"/>
                  </a:moveTo>
                  <a:lnTo>
                    <a:pt x="132940" y="139094"/>
                  </a:lnTo>
                  <a:lnTo>
                    <a:pt x="123598" y="144469"/>
                  </a:lnTo>
                  <a:lnTo>
                    <a:pt x="114293" y="139094"/>
                  </a:lnTo>
                  <a:lnTo>
                    <a:pt x="123598" y="133718"/>
                  </a:lnTo>
                  <a:close/>
                  <a:moveTo>
                    <a:pt x="143283" y="133718"/>
                  </a:moveTo>
                  <a:lnTo>
                    <a:pt x="152625" y="139094"/>
                  </a:lnTo>
                  <a:lnTo>
                    <a:pt x="143283" y="144469"/>
                  </a:lnTo>
                  <a:lnTo>
                    <a:pt x="133978" y="139094"/>
                  </a:lnTo>
                  <a:lnTo>
                    <a:pt x="143283" y="133718"/>
                  </a:lnTo>
                  <a:close/>
                  <a:moveTo>
                    <a:pt x="162968" y="133718"/>
                  </a:moveTo>
                  <a:lnTo>
                    <a:pt x="172310" y="139094"/>
                  </a:lnTo>
                  <a:lnTo>
                    <a:pt x="162968" y="144469"/>
                  </a:lnTo>
                  <a:lnTo>
                    <a:pt x="153626" y="139094"/>
                  </a:lnTo>
                  <a:lnTo>
                    <a:pt x="162968" y="133718"/>
                  </a:lnTo>
                  <a:close/>
                  <a:moveTo>
                    <a:pt x="182653" y="133718"/>
                  </a:moveTo>
                  <a:lnTo>
                    <a:pt x="191958" y="139094"/>
                  </a:lnTo>
                  <a:lnTo>
                    <a:pt x="182653" y="144469"/>
                  </a:lnTo>
                  <a:lnTo>
                    <a:pt x="173311" y="139094"/>
                  </a:lnTo>
                  <a:lnTo>
                    <a:pt x="182653" y="133718"/>
                  </a:lnTo>
                  <a:close/>
                  <a:moveTo>
                    <a:pt x="202301" y="133718"/>
                  </a:moveTo>
                  <a:lnTo>
                    <a:pt x="211643" y="139094"/>
                  </a:lnTo>
                  <a:lnTo>
                    <a:pt x="202301" y="144469"/>
                  </a:lnTo>
                  <a:lnTo>
                    <a:pt x="192996" y="139094"/>
                  </a:lnTo>
                  <a:lnTo>
                    <a:pt x="202301" y="133718"/>
                  </a:lnTo>
                  <a:close/>
                  <a:moveTo>
                    <a:pt x="221986" y="133718"/>
                  </a:moveTo>
                  <a:lnTo>
                    <a:pt x="231328" y="139094"/>
                  </a:lnTo>
                  <a:lnTo>
                    <a:pt x="221986" y="144469"/>
                  </a:lnTo>
                  <a:lnTo>
                    <a:pt x="212644" y="139094"/>
                  </a:lnTo>
                  <a:lnTo>
                    <a:pt x="221986" y="133718"/>
                  </a:lnTo>
                  <a:close/>
                  <a:moveTo>
                    <a:pt x="241672" y="133718"/>
                  </a:moveTo>
                  <a:lnTo>
                    <a:pt x="250977" y="139094"/>
                  </a:lnTo>
                  <a:lnTo>
                    <a:pt x="241672" y="144469"/>
                  </a:lnTo>
                  <a:lnTo>
                    <a:pt x="232329" y="139094"/>
                  </a:lnTo>
                  <a:lnTo>
                    <a:pt x="241672" y="133718"/>
                  </a:lnTo>
                  <a:close/>
                  <a:moveTo>
                    <a:pt x="261357" y="133718"/>
                  </a:moveTo>
                  <a:lnTo>
                    <a:pt x="270662" y="139094"/>
                  </a:lnTo>
                  <a:lnTo>
                    <a:pt x="261357" y="144469"/>
                  </a:lnTo>
                  <a:lnTo>
                    <a:pt x="252015" y="139094"/>
                  </a:lnTo>
                  <a:lnTo>
                    <a:pt x="261357" y="133718"/>
                  </a:lnTo>
                  <a:close/>
                  <a:moveTo>
                    <a:pt x="15385" y="139390"/>
                  </a:moveTo>
                  <a:lnTo>
                    <a:pt x="24727" y="144766"/>
                  </a:lnTo>
                  <a:lnTo>
                    <a:pt x="15385" y="150141"/>
                  </a:lnTo>
                  <a:lnTo>
                    <a:pt x="6080" y="144766"/>
                  </a:lnTo>
                  <a:lnTo>
                    <a:pt x="15385" y="139390"/>
                  </a:lnTo>
                  <a:close/>
                  <a:moveTo>
                    <a:pt x="35070" y="139390"/>
                  </a:moveTo>
                  <a:lnTo>
                    <a:pt x="44412" y="144766"/>
                  </a:lnTo>
                  <a:lnTo>
                    <a:pt x="35070" y="150141"/>
                  </a:lnTo>
                  <a:lnTo>
                    <a:pt x="25765" y="144766"/>
                  </a:lnTo>
                  <a:lnTo>
                    <a:pt x="35070" y="139390"/>
                  </a:lnTo>
                  <a:close/>
                  <a:moveTo>
                    <a:pt x="54755" y="139390"/>
                  </a:moveTo>
                  <a:lnTo>
                    <a:pt x="64097" y="144766"/>
                  </a:lnTo>
                  <a:lnTo>
                    <a:pt x="54755" y="150141"/>
                  </a:lnTo>
                  <a:lnTo>
                    <a:pt x="45413" y="144766"/>
                  </a:lnTo>
                  <a:lnTo>
                    <a:pt x="54755" y="139390"/>
                  </a:lnTo>
                  <a:close/>
                  <a:moveTo>
                    <a:pt x="74440" y="139390"/>
                  </a:moveTo>
                  <a:lnTo>
                    <a:pt x="83745" y="144766"/>
                  </a:lnTo>
                  <a:lnTo>
                    <a:pt x="74440" y="150141"/>
                  </a:lnTo>
                  <a:lnTo>
                    <a:pt x="65098" y="144766"/>
                  </a:lnTo>
                  <a:lnTo>
                    <a:pt x="74440" y="139390"/>
                  </a:lnTo>
                  <a:close/>
                  <a:moveTo>
                    <a:pt x="94088" y="139390"/>
                  </a:moveTo>
                  <a:lnTo>
                    <a:pt x="103431" y="144766"/>
                  </a:lnTo>
                  <a:lnTo>
                    <a:pt x="94088" y="150141"/>
                  </a:lnTo>
                  <a:lnTo>
                    <a:pt x="84783" y="144766"/>
                  </a:lnTo>
                  <a:lnTo>
                    <a:pt x="94088" y="139390"/>
                  </a:lnTo>
                  <a:close/>
                  <a:moveTo>
                    <a:pt x="113774" y="139390"/>
                  </a:moveTo>
                  <a:lnTo>
                    <a:pt x="123116" y="144766"/>
                  </a:lnTo>
                  <a:lnTo>
                    <a:pt x="113774" y="150141"/>
                  </a:lnTo>
                  <a:lnTo>
                    <a:pt x="104431" y="144766"/>
                  </a:lnTo>
                  <a:lnTo>
                    <a:pt x="113774" y="139390"/>
                  </a:lnTo>
                  <a:close/>
                  <a:moveTo>
                    <a:pt x="133459" y="139390"/>
                  </a:moveTo>
                  <a:lnTo>
                    <a:pt x="142764" y="144766"/>
                  </a:lnTo>
                  <a:lnTo>
                    <a:pt x="133459" y="150141"/>
                  </a:lnTo>
                  <a:lnTo>
                    <a:pt x="124117" y="144766"/>
                  </a:lnTo>
                  <a:lnTo>
                    <a:pt x="133459" y="139390"/>
                  </a:lnTo>
                  <a:close/>
                  <a:moveTo>
                    <a:pt x="153144" y="139390"/>
                  </a:moveTo>
                  <a:lnTo>
                    <a:pt x="162449" y="144766"/>
                  </a:lnTo>
                  <a:lnTo>
                    <a:pt x="153144" y="150141"/>
                  </a:lnTo>
                  <a:lnTo>
                    <a:pt x="143802" y="144766"/>
                  </a:lnTo>
                  <a:lnTo>
                    <a:pt x="153144" y="139390"/>
                  </a:lnTo>
                  <a:close/>
                  <a:moveTo>
                    <a:pt x="172792" y="139390"/>
                  </a:moveTo>
                  <a:lnTo>
                    <a:pt x="182134" y="144766"/>
                  </a:lnTo>
                  <a:lnTo>
                    <a:pt x="172792" y="150141"/>
                  </a:lnTo>
                  <a:lnTo>
                    <a:pt x="163487" y="144766"/>
                  </a:lnTo>
                  <a:lnTo>
                    <a:pt x="172792" y="139390"/>
                  </a:lnTo>
                  <a:close/>
                  <a:moveTo>
                    <a:pt x="192477" y="139390"/>
                  </a:moveTo>
                  <a:lnTo>
                    <a:pt x="201819" y="144766"/>
                  </a:lnTo>
                  <a:lnTo>
                    <a:pt x="192477" y="150141"/>
                  </a:lnTo>
                  <a:lnTo>
                    <a:pt x="183135" y="144766"/>
                  </a:lnTo>
                  <a:lnTo>
                    <a:pt x="192477" y="139390"/>
                  </a:lnTo>
                  <a:close/>
                  <a:moveTo>
                    <a:pt x="212162" y="139390"/>
                  </a:moveTo>
                  <a:lnTo>
                    <a:pt x="221467" y="144766"/>
                  </a:lnTo>
                  <a:lnTo>
                    <a:pt x="212162" y="150141"/>
                  </a:lnTo>
                  <a:lnTo>
                    <a:pt x="202820" y="144766"/>
                  </a:lnTo>
                  <a:lnTo>
                    <a:pt x="212162" y="139390"/>
                  </a:lnTo>
                  <a:close/>
                  <a:moveTo>
                    <a:pt x="231810" y="139390"/>
                  </a:moveTo>
                  <a:lnTo>
                    <a:pt x="241153" y="144766"/>
                  </a:lnTo>
                  <a:lnTo>
                    <a:pt x="231810" y="150141"/>
                  </a:lnTo>
                  <a:lnTo>
                    <a:pt x="222505" y="144766"/>
                  </a:lnTo>
                  <a:lnTo>
                    <a:pt x="231810" y="139390"/>
                  </a:lnTo>
                  <a:close/>
                  <a:moveTo>
                    <a:pt x="251496" y="139390"/>
                  </a:moveTo>
                  <a:lnTo>
                    <a:pt x="260838" y="144766"/>
                  </a:lnTo>
                  <a:lnTo>
                    <a:pt x="251496" y="150141"/>
                  </a:lnTo>
                  <a:lnTo>
                    <a:pt x="242153" y="144766"/>
                  </a:lnTo>
                  <a:lnTo>
                    <a:pt x="251496" y="139390"/>
                  </a:lnTo>
                  <a:close/>
                  <a:moveTo>
                    <a:pt x="271181" y="139390"/>
                  </a:moveTo>
                  <a:lnTo>
                    <a:pt x="280523" y="144766"/>
                  </a:lnTo>
                  <a:lnTo>
                    <a:pt x="271181" y="150141"/>
                  </a:lnTo>
                  <a:lnTo>
                    <a:pt x="261839" y="144766"/>
                  </a:lnTo>
                  <a:lnTo>
                    <a:pt x="271181" y="139390"/>
                  </a:lnTo>
                  <a:close/>
                  <a:moveTo>
                    <a:pt x="25246" y="145062"/>
                  </a:moveTo>
                  <a:lnTo>
                    <a:pt x="34588" y="150438"/>
                  </a:lnTo>
                  <a:lnTo>
                    <a:pt x="25246" y="155850"/>
                  </a:lnTo>
                  <a:lnTo>
                    <a:pt x="15904" y="150438"/>
                  </a:lnTo>
                  <a:lnTo>
                    <a:pt x="25246" y="145062"/>
                  </a:lnTo>
                  <a:close/>
                  <a:moveTo>
                    <a:pt x="44931" y="145062"/>
                  </a:moveTo>
                  <a:lnTo>
                    <a:pt x="54236" y="150438"/>
                  </a:lnTo>
                  <a:lnTo>
                    <a:pt x="44931" y="155850"/>
                  </a:lnTo>
                  <a:lnTo>
                    <a:pt x="35589" y="150438"/>
                  </a:lnTo>
                  <a:lnTo>
                    <a:pt x="44931" y="145062"/>
                  </a:lnTo>
                  <a:close/>
                  <a:moveTo>
                    <a:pt x="64579" y="145062"/>
                  </a:moveTo>
                  <a:lnTo>
                    <a:pt x="73921" y="150438"/>
                  </a:lnTo>
                  <a:lnTo>
                    <a:pt x="64579" y="155850"/>
                  </a:lnTo>
                  <a:lnTo>
                    <a:pt x="55274" y="150438"/>
                  </a:lnTo>
                  <a:lnTo>
                    <a:pt x="64579" y="145062"/>
                  </a:lnTo>
                  <a:close/>
                  <a:moveTo>
                    <a:pt x="84264" y="145062"/>
                  </a:moveTo>
                  <a:lnTo>
                    <a:pt x="93606" y="150438"/>
                  </a:lnTo>
                  <a:lnTo>
                    <a:pt x="84264" y="155850"/>
                  </a:lnTo>
                  <a:lnTo>
                    <a:pt x="74922" y="150438"/>
                  </a:lnTo>
                  <a:lnTo>
                    <a:pt x="84264" y="145062"/>
                  </a:lnTo>
                  <a:close/>
                  <a:moveTo>
                    <a:pt x="103950" y="145062"/>
                  </a:moveTo>
                  <a:lnTo>
                    <a:pt x="113255" y="150438"/>
                  </a:lnTo>
                  <a:lnTo>
                    <a:pt x="103950" y="155850"/>
                  </a:lnTo>
                  <a:lnTo>
                    <a:pt x="94607" y="150438"/>
                  </a:lnTo>
                  <a:lnTo>
                    <a:pt x="103950" y="145062"/>
                  </a:lnTo>
                  <a:close/>
                  <a:moveTo>
                    <a:pt x="123598" y="145062"/>
                  </a:moveTo>
                  <a:lnTo>
                    <a:pt x="132940" y="150438"/>
                  </a:lnTo>
                  <a:lnTo>
                    <a:pt x="123598" y="155850"/>
                  </a:lnTo>
                  <a:lnTo>
                    <a:pt x="114293" y="150438"/>
                  </a:lnTo>
                  <a:lnTo>
                    <a:pt x="123598" y="145062"/>
                  </a:lnTo>
                  <a:close/>
                  <a:moveTo>
                    <a:pt x="143283" y="145062"/>
                  </a:moveTo>
                  <a:lnTo>
                    <a:pt x="152625" y="150438"/>
                  </a:lnTo>
                  <a:lnTo>
                    <a:pt x="143283" y="155850"/>
                  </a:lnTo>
                  <a:lnTo>
                    <a:pt x="133978" y="150438"/>
                  </a:lnTo>
                  <a:lnTo>
                    <a:pt x="143283" y="145062"/>
                  </a:lnTo>
                  <a:close/>
                  <a:moveTo>
                    <a:pt x="162968" y="145062"/>
                  </a:moveTo>
                  <a:lnTo>
                    <a:pt x="172310" y="150438"/>
                  </a:lnTo>
                  <a:lnTo>
                    <a:pt x="162968" y="155850"/>
                  </a:lnTo>
                  <a:lnTo>
                    <a:pt x="153626" y="150438"/>
                  </a:lnTo>
                  <a:lnTo>
                    <a:pt x="162968" y="145062"/>
                  </a:lnTo>
                  <a:close/>
                  <a:moveTo>
                    <a:pt x="182653" y="145062"/>
                  </a:moveTo>
                  <a:lnTo>
                    <a:pt x="191958" y="150438"/>
                  </a:lnTo>
                  <a:lnTo>
                    <a:pt x="182653" y="155850"/>
                  </a:lnTo>
                  <a:lnTo>
                    <a:pt x="173311" y="150438"/>
                  </a:lnTo>
                  <a:lnTo>
                    <a:pt x="182653" y="145062"/>
                  </a:lnTo>
                  <a:close/>
                  <a:moveTo>
                    <a:pt x="202301" y="145062"/>
                  </a:moveTo>
                  <a:lnTo>
                    <a:pt x="211643" y="150438"/>
                  </a:lnTo>
                  <a:lnTo>
                    <a:pt x="202301" y="155850"/>
                  </a:lnTo>
                  <a:lnTo>
                    <a:pt x="192996" y="150438"/>
                  </a:lnTo>
                  <a:lnTo>
                    <a:pt x="202301" y="145062"/>
                  </a:lnTo>
                  <a:close/>
                  <a:moveTo>
                    <a:pt x="221986" y="145062"/>
                  </a:moveTo>
                  <a:lnTo>
                    <a:pt x="231328" y="150438"/>
                  </a:lnTo>
                  <a:lnTo>
                    <a:pt x="221986" y="155850"/>
                  </a:lnTo>
                  <a:lnTo>
                    <a:pt x="212644" y="150438"/>
                  </a:lnTo>
                  <a:lnTo>
                    <a:pt x="221986" y="145062"/>
                  </a:lnTo>
                  <a:close/>
                  <a:moveTo>
                    <a:pt x="241672" y="145062"/>
                  </a:moveTo>
                  <a:lnTo>
                    <a:pt x="250977" y="150438"/>
                  </a:lnTo>
                  <a:lnTo>
                    <a:pt x="241672" y="155850"/>
                  </a:lnTo>
                  <a:lnTo>
                    <a:pt x="232329" y="150438"/>
                  </a:lnTo>
                  <a:lnTo>
                    <a:pt x="241672" y="145062"/>
                  </a:lnTo>
                  <a:close/>
                  <a:moveTo>
                    <a:pt x="261357" y="145062"/>
                  </a:moveTo>
                  <a:lnTo>
                    <a:pt x="270662" y="150438"/>
                  </a:lnTo>
                  <a:lnTo>
                    <a:pt x="261357" y="155850"/>
                  </a:lnTo>
                  <a:lnTo>
                    <a:pt x="252015" y="150438"/>
                  </a:lnTo>
                  <a:lnTo>
                    <a:pt x="261357" y="145062"/>
                  </a:lnTo>
                  <a:close/>
                  <a:moveTo>
                    <a:pt x="10121" y="0"/>
                  </a:moveTo>
                  <a:lnTo>
                    <a:pt x="14903" y="2780"/>
                  </a:lnTo>
                  <a:lnTo>
                    <a:pt x="5561" y="8156"/>
                  </a:lnTo>
                  <a:lnTo>
                    <a:pt x="0" y="4968"/>
                  </a:lnTo>
                  <a:lnTo>
                    <a:pt x="0" y="5561"/>
                  </a:lnTo>
                  <a:lnTo>
                    <a:pt x="5042" y="8452"/>
                  </a:lnTo>
                  <a:lnTo>
                    <a:pt x="0" y="11381"/>
                  </a:lnTo>
                  <a:lnTo>
                    <a:pt x="0" y="11974"/>
                  </a:lnTo>
                  <a:lnTo>
                    <a:pt x="5561" y="8749"/>
                  </a:lnTo>
                  <a:lnTo>
                    <a:pt x="14903" y="14124"/>
                  </a:lnTo>
                  <a:lnTo>
                    <a:pt x="5561" y="19537"/>
                  </a:lnTo>
                  <a:lnTo>
                    <a:pt x="0" y="16312"/>
                  </a:lnTo>
                  <a:lnTo>
                    <a:pt x="0" y="16905"/>
                  </a:lnTo>
                  <a:lnTo>
                    <a:pt x="5042" y="19833"/>
                  </a:lnTo>
                  <a:lnTo>
                    <a:pt x="0" y="22725"/>
                  </a:lnTo>
                  <a:lnTo>
                    <a:pt x="0" y="23318"/>
                  </a:lnTo>
                  <a:lnTo>
                    <a:pt x="5561" y="20130"/>
                  </a:lnTo>
                  <a:lnTo>
                    <a:pt x="14903" y="25505"/>
                  </a:lnTo>
                  <a:lnTo>
                    <a:pt x="5561" y="30881"/>
                  </a:lnTo>
                  <a:lnTo>
                    <a:pt x="0" y="27693"/>
                  </a:lnTo>
                  <a:lnTo>
                    <a:pt x="0" y="28249"/>
                  </a:lnTo>
                  <a:lnTo>
                    <a:pt x="5042" y="31177"/>
                  </a:lnTo>
                  <a:lnTo>
                    <a:pt x="0" y="34106"/>
                  </a:lnTo>
                  <a:lnTo>
                    <a:pt x="0" y="34662"/>
                  </a:lnTo>
                  <a:lnTo>
                    <a:pt x="5561" y="31474"/>
                  </a:lnTo>
                  <a:lnTo>
                    <a:pt x="14903" y="36849"/>
                  </a:lnTo>
                  <a:lnTo>
                    <a:pt x="5561" y="42262"/>
                  </a:lnTo>
                  <a:lnTo>
                    <a:pt x="0" y="39037"/>
                  </a:lnTo>
                  <a:lnTo>
                    <a:pt x="0" y="39630"/>
                  </a:lnTo>
                  <a:lnTo>
                    <a:pt x="5042" y="42521"/>
                  </a:lnTo>
                  <a:lnTo>
                    <a:pt x="0" y="45450"/>
                  </a:lnTo>
                  <a:lnTo>
                    <a:pt x="0" y="46043"/>
                  </a:lnTo>
                  <a:lnTo>
                    <a:pt x="5561" y="42818"/>
                  </a:lnTo>
                  <a:lnTo>
                    <a:pt x="14903" y="48230"/>
                  </a:lnTo>
                  <a:lnTo>
                    <a:pt x="5561" y="53606"/>
                  </a:lnTo>
                  <a:lnTo>
                    <a:pt x="0" y="50381"/>
                  </a:lnTo>
                  <a:lnTo>
                    <a:pt x="0" y="50974"/>
                  </a:lnTo>
                  <a:lnTo>
                    <a:pt x="5042" y="53902"/>
                  </a:lnTo>
                  <a:lnTo>
                    <a:pt x="0" y="56794"/>
                  </a:lnTo>
                  <a:lnTo>
                    <a:pt x="0" y="57387"/>
                  </a:lnTo>
                  <a:lnTo>
                    <a:pt x="5561" y="54199"/>
                  </a:lnTo>
                  <a:lnTo>
                    <a:pt x="14903" y="59574"/>
                  </a:lnTo>
                  <a:lnTo>
                    <a:pt x="5561" y="64950"/>
                  </a:lnTo>
                  <a:lnTo>
                    <a:pt x="0" y="61762"/>
                  </a:lnTo>
                  <a:lnTo>
                    <a:pt x="0" y="62355"/>
                  </a:lnTo>
                  <a:lnTo>
                    <a:pt x="5042" y="65246"/>
                  </a:lnTo>
                  <a:lnTo>
                    <a:pt x="0" y="68175"/>
                  </a:lnTo>
                  <a:lnTo>
                    <a:pt x="0" y="68768"/>
                  </a:lnTo>
                  <a:lnTo>
                    <a:pt x="5561" y="65543"/>
                  </a:lnTo>
                  <a:lnTo>
                    <a:pt x="14903" y="70918"/>
                  </a:lnTo>
                  <a:lnTo>
                    <a:pt x="5561" y="76331"/>
                  </a:lnTo>
                  <a:lnTo>
                    <a:pt x="0" y="73106"/>
                  </a:lnTo>
                  <a:lnTo>
                    <a:pt x="0" y="73699"/>
                  </a:lnTo>
                  <a:lnTo>
                    <a:pt x="5042" y="76627"/>
                  </a:lnTo>
                  <a:lnTo>
                    <a:pt x="0" y="79519"/>
                  </a:lnTo>
                  <a:lnTo>
                    <a:pt x="0" y="80112"/>
                  </a:lnTo>
                  <a:lnTo>
                    <a:pt x="5561" y="76924"/>
                  </a:lnTo>
                  <a:lnTo>
                    <a:pt x="14903" y="82299"/>
                  </a:lnTo>
                  <a:lnTo>
                    <a:pt x="5561" y="87675"/>
                  </a:lnTo>
                  <a:lnTo>
                    <a:pt x="0" y="84487"/>
                  </a:lnTo>
                  <a:lnTo>
                    <a:pt x="0" y="85043"/>
                  </a:lnTo>
                  <a:lnTo>
                    <a:pt x="5042" y="87971"/>
                  </a:lnTo>
                  <a:lnTo>
                    <a:pt x="0" y="90900"/>
                  </a:lnTo>
                  <a:lnTo>
                    <a:pt x="0" y="91493"/>
                  </a:lnTo>
                  <a:lnTo>
                    <a:pt x="5561" y="88268"/>
                  </a:lnTo>
                  <a:lnTo>
                    <a:pt x="14903" y="93643"/>
                  </a:lnTo>
                  <a:lnTo>
                    <a:pt x="5561" y="99056"/>
                  </a:lnTo>
                  <a:lnTo>
                    <a:pt x="0" y="95831"/>
                  </a:lnTo>
                  <a:lnTo>
                    <a:pt x="0" y="96424"/>
                  </a:lnTo>
                  <a:lnTo>
                    <a:pt x="5042" y="99353"/>
                  </a:lnTo>
                  <a:lnTo>
                    <a:pt x="0" y="102244"/>
                  </a:lnTo>
                  <a:lnTo>
                    <a:pt x="0" y="102837"/>
                  </a:lnTo>
                  <a:lnTo>
                    <a:pt x="5561" y="99612"/>
                  </a:lnTo>
                  <a:lnTo>
                    <a:pt x="14903" y="105025"/>
                  </a:lnTo>
                  <a:lnTo>
                    <a:pt x="5561" y="110400"/>
                  </a:lnTo>
                  <a:lnTo>
                    <a:pt x="0" y="107175"/>
                  </a:lnTo>
                  <a:lnTo>
                    <a:pt x="0" y="107768"/>
                  </a:lnTo>
                  <a:lnTo>
                    <a:pt x="5042" y="110697"/>
                  </a:lnTo>
                  <a:lnTo>
                    <a:pt x="0" y="113625"/>
                  </a:lnTo>
                  <a:lnTo>
                    <a:pt x="0" y="114181"/>
                  </a:lnTo>
                  <a:lnTo>
                    <a:pt x="5561" y="110993"/>
                  </a:lnTo>
                  <a:lnTo>
                    <a:pt x="14903" y="116369"/>
                  </a:lnTo>
                  <a:lnTo>
                    <a:pt x="5561" y="121744"/>
                  </a:lnTo>
                  <a:lnTo>
                    <a:pt x="0" y="118556"/>
                  </a:lnTo>
                  <a:lnTo>
                    <a:pt x="0" y="119149"/>
                  </a:lnTo>
                  <a:lnTo>
                    <a:pt x="5042" y="122040"/>
                  </a:lnTo>
                  <a:lnTo>
                    <a:pt x="0" y="124969"/>
                  </a:lnTo>
                  <a:lnTo>
                    <a:pt x="0" y="125562"/>
                  </a:lnTo>
                  <a:lnTo>
                    <a:pt x="5561" y="122337"/>
                  </a:lnTo>
                  <a:lnTo>
                    <a:pt x="14903" y="127750"/>
                  </a:lnTo>
                  <a:lnTo>
                    <a:pt x="5561" y="133125"/>
                  </a:lnTo>
                  <a:lnTo>
                    <a:pt x="0" y="129900"/>
                  </a:lnTo>
                  <a:lnTo>
                    <a:pt x="0" y="130493"/>
                  </a:lnTo>
                  <a:lnTo>
                    <a:pt x="5042" y="133422"/>
                  </a:lnTo>
                  <a:lnTo>
                    <a:pt x="0" y="136313"/>
                  </a:lnTo>
                  <a:lnTo>
                    <a:pt x="0" y="136906"/>
                  </a:lnTo>
                  <a:lnTo>
                    <a:pt x="5561" y="133718"/>
                  </a:lnTo>
                  <a:lnTo>
                    <a:pt x="14903" y="139094"/>
                  </a:lnTo>
                  <a:lnTo>
                    <a:pt x="5561" y="144469"/>
                  </a:lnTo>
                  <a:lnTo>
                    <a:pt x="0" y="141281"/>
                  </a:lnTo>
                  <a:lnTo>
                    <a:pt x="0" y="141874"/>
                  </a:lnTo>
                  <a:lnTo>
                    <a:pt x="5042" y="144766"/>
                  </a:lnTo>
                  <a:lnTo>
                    <a:pt x="0" y="147694"/>
                  </a:lnTo>
                  <a:lnTo>
                    <a:pt x="0" y="148287"/>
                  </a:lnTo>
                  <a:lnTo>
                    <a:pt x="5561" y="145062"/>
                  </a:lnTo>
                  <a:lnTo>
                    <a:pt x="14903" y="150438"/>
                  </a:lnTo>
                  <a:lnTo>
                    <a:pt x="5561" y="155850"/>
                  </a:lnTo>
                  <a:lnTo>
                    <a:pt x="0" y="152625"/>
                  </a:lnTo>
                  <a:lnTo>
                    <a:pt x="0" y="153218"/>
                  </a:lnTo>
                  <a:lnTo>
                    <a:pt x="5042" y="156147"/>
                  </a:lnTo>
                  <a:lnTo>
                    <a:pt x="0" y="159038"/>
                  </a:lnTo>
                  <a:lnTo>
                    <a:pt x="0" y="159631"/>
                  </a:lnTo>
                  <a:lnTo>
                    <a:pt x="5561" y="156406"/>
                  </a:lnTo>
                  <a:lnTo>
                    <a:pt x="14384" y="161522"/>
                  </a:lnTo>
                  <a:lnTo>
                    <a:pt x="15385" y="161522"/>
                  </a:lnTo>
                  <a:lnTo>
                    <a:pt x="6080" y="156147"/>
                  </a:lnTo>
                  <a:lnTo>
                    <a:pt x="15385" y="150734"/>
                  </a:lnTo>
                  <a:lnTo>
                    <a:pt x="24727" y="156147"/>
                  </a:lnTo>
                  <a:lnTo>
                    <a:pt x="15385" y="161522"/>
                  </a:lnTo>
                  <a:lnTo>
                    <a:pt x="16423" y="161522"/>
                  </a:lnTo>
                  <a:lnTo>
                    <a:pt x="25246" y="156406"/>
                  </a:lnTo>
                  <a:lnTo>
                    <a:pt x="34069" y="161522"/>
                  </a:lnTo>
                  <a:lnTo>
                    <a:pt x="35070" y="161522"/>
                  </a:lnTo>
                  <a:lnTo>
                    <a:pt x="25765" y="156147"/>
                  </a:lnTo>
                  <a:lnTo>
                    <a:pt x="35070" y="150734"/>
                  </a:lnTo>
                  <a:lnTo>
                    <a:pt x="44412" y="156147"/>
                  </a:lnTo>
                  <a:lnTo>
                    <a:pt x="35070" y="161522"/>
                  </a:lnTo>
                  <a:lnTo>
                    <a:pt x="36108" y="161522"/>
                  </a:lnTo>
                  <a:lnTo>
                    <a:pt x="44931" y="156406"/>
                  </a:lnTo>
                  <a:lnTo>
                    <a:pt x="53754" y="161522"/>
                  </a:lnTo>
                  <a:lnTo>
                    <a:pt x="54755" y="161522"/>
                  </a:lnTo>
                  <a:lnTo>
                    <a:pt x="45413" y="156147"/>
                  </a:lnTo>
                  <a:lnTo>
                    <a:pt x="54755" y="150734"/>
                  </a:lnTo>
                  <a:lnTo>
                    <a:pt x="64097" y="156147"/>
                  </a:lnTo>
                  <a:lnTo>
                    <a:pt x="54755" y="161522"/>
                  </a:lnTo>
                  <a:lnTo>
                    <a:pt x="55756" y="161522"/>
                  </a:lnTo>
                  <a:lnTo>
                    <a:pt x="64579" y="156406"/>
                  </a:lnTo>
                  <a:lnTo>
                    <a:pt x="73402" y="161522"/>
                  </a:lnTo>
                  <a:lnTo>
                    <a:pt x="74440" y="161522"/>
                  </a:lnTo>
                  <a:lnTo>
                    <a:pt x="65098" y="156147"/>
                  </a:lnTo>
                  <a:lnTo>
                    <a:pt x="74440" y="150734"/>
                  </a:lnTo>
                  <a:lnTo>
                    <a:pt x="83745" y="156147"/>
                  </a:lnTo>
                  <a:lnTo>
                    <a:pt x="74440" y="161522"/>
                  </a:lnTo>
                  <a:lnTo>
                    <a:pt x="75441" y="161522"/>
                  </a:lnTo>
                  <a:lnTo>
                    <a:pt x="84264" y="156406"/>
                  </a:lnTo>
                  <a:lnTo>
                    <a:pt x="93087" y="161522"/>
                  </a:lnTo>
                  <a:lnTo>
                    <a:pt x="94088" y="161522"/>
                  </a:lnTo>
                  <a:lnTo>
                    <a:pt x="84783" y="156147"/>
                  </a:lnTo>
                  <a:lnTo>
                    <a:pt x="94088" y="150734"/>
                  </a:lnTo>
                  <a:lnTo>
                    <a:pt x="103431" y="156147"/>
                  </a:lnTo>
                  <a:lnTo>
                    <a:pt x="94088" y="161522"/>
                  </a:lnTo>
                  <a:lnTo>
                    <a:pt x="95126" y="161522"/>
                  </a:lnTo>
                  <a:lnTo>
                    <a:pt x="103950" y="156406"/>
                  </a:lnTo>
                  <a:lnTo>
                    <a:pt x="112773" y="161522"/>
                  </a:lnTo>
                  <a:lnTo>
                    <a:pt x="113774" y="161522"/>
                  </a:lnTo>
                  <a:lnTo>
                    <a:pt x="104431" y="156147"/>
                  </a:lnTo>
                  <a:lnTo>
                    <a:pt x="113774" y="150734"/>
                  </a:lnTo>
                  <a:lnTo>
                    <a:pt x="123116" y="156147"/>
                  </a:lnTo>
                  <a:lnTo>
                    <a:pt x="113774" y="161522"/>
                  </a:lnTo>
                  <a:lnTo>
                    <a:pt x="114775" y="161522"/>
                  </a:lnTo>
                  <a:lnTo>
                    <a:pt x="123598" y="156443"/>
                  </a:lnTo>
                  <a:lnTo>
                    <a:pt x="132421" y="161522"/>
                  </a:lnTo>
                  <a:lnTo>
                    <a:pt x="133459" y="161522"/>
                  </a:lnTo>
                  <a:lnTo>
                    <a:pt x="124117" y="156147"/>
                  </a:lnTo>
                  <a:lnTo>
                    <a:pt x="133459" y="150734"/>
                  </a:lnTo>
                  <a:lnTo>
                    <a:pt x="142764" y="156147"/>
                  </a:lnTo>
                  <a:lnTo>
                    <a:pt x="133459" y="161522"/>
                  </a:lnTo>
                  <a:lnTo>
                    <a:pt x="134460" y="161522"/>
                  </a:lnTo>
                  <a:lnTo>
                    <a:pt x="143283" y="156443"/>
                  </a:lnTo>
                  <a:lnTo>
                    <a:pt x="152106" y="161522"/>
                  </a:lnTo>
                  <a:lnTo>
                    <a:pt x="153144" y="161522"/>
                  </a:lnTo>
                  <a:lnTo>
                    <a:pt x="143802" y="156147"/>
                  </a:lnTo>
                  <a:lnTo>
                    <a:pt x="153144" y="150734"/>
                  </a:lnTo>
                  <a:lnTo>
                    <a:pt x="162449" y="156147"/>
                  </a:lnTo>
                  <a:lnTo>
                    <a:pt x="153144" y="161522"/>
                  </a:lnTo>
                  <a:lnTo>
                    <a:pt x="154145" y="161522"/>
                  </a:lnTo>
                  <a:lnTo>
                    <a:pt x="162968" y="156443"/>
                  </a:lnTo>
                  <a:lnTo>
                    <a:pt x="171791" y="161522"/>
                  </a:lnTo>
                  <a:lnTo>
                    <a:pt x="172792" y="161522"/>
                  </a:lnTo>
                  <a:lnTo>
                    <a:pt x="163487" y="156147"/>
                  </a:lnTo>
                  <a:lnTo>
                    <a:pt x="172792" y="150734"/>
                  </a:lnTo>
                  <a:lnTo>
                    <a:pt x="182134" y="156147"/>
                  </a:lnTo>
                  <a:lnTo>
                    <a:pt x="172792" y="161522"/>
                  </a:lnTo>
                  <a:lnTo>
                    <a:pt x="173830" y="161522"/>
                  </a:lnTo>
                  <a:lnTo>
                    <a:pt x="182653" y="156443"/>
                  </a:lnTo>
                  <a:lnTo>
                    <a:pt x="191476" y="161522"/>
                  </a:lnTo>
                  <a:lnTo>
                    <a:pt x="192477" y="161522"/>
                  </a:lnTo>
                  <a:lnTo>
                    <a:pt x="183135" y="156147"/>
                  </a:lnTo>
                  <a:lnTo>
                    <a:pt x="192477" y="150734"/>
                  </a:lnTo>
                  <a:lnTo>
                    <a:pt x="201819" y="156147"/>
                  </a:lnTo>
                  <a:lnTo>
                    <a:pt x="192477" y="161522"/>
                  </a:lnTo>
                  <a:lnTo>
                    <a:pt x="193478" y="161522"/>
                  </a:lnTo>
                  <a:lnTo>
                    <a:pt x="202301" y="156406"/>
                  </a:lnTo>
                  <a:lnTo>
                    <a:pt x="211124" y="161522"/>
                  </a:lnTo>
                  <a:lnTo>
                    <a:pt x="212162" y="161522"/>
                  </a:lnTo>
                  <a:lnTo>
                    <a:pt x="202820" y="156147"/>
                  </a:lnTo>
                  <a:lnTo>
                    <a:pt x="212162" y="150734"/>
                  </a:lnTo>
                  <a:lnTo>
                    <a:pt x="221467" y="156147"/>
                  </a:lnTo>
                  <a:lnTo>
                    <a:pt x="212162" y="161522"/>
                  </a:lnTo>
                  <a:lnTo>
                    <a:pt x="213163" y="161522"/>
                  </a:lnTo>
                  <a:lnTo>
                    <a:pt x="221986" y="156406"/>
                  </a:lnTo>
                  <a:lnTo>
                    <a:pt x="230809" y="161522"/>
                  </a:lnTo>
                  <a:lnTo>
                    <a:pt x="231810" y="161522"/>
                  </a:lnTo>
                  <a:lnTo>
                    <a:pt x="222505" y="156147"/>
                  </a:lnTo>
                  <a:lnTo>
                    <a:pt x="231810" y="150734"/>
                  </a:lnTo>
                  <a:lnTo>
                    <a:pt x="241153" y="156147"/>
                  </a:lnTo>
                  <a:lnTo>
                    <a:pt x="231810" y="161522"/>
                  </a:lnTo>
                  <a:lnTo>
                    <a:pt x="232848" y="161522"/>
                  </a:lnTo>
                  <a:lnTo>
                    <a:pt x="241672" y="156406"/>
                  </a:lnTo>
                  <a:lnTo>
                    <a:pt x="250495" y="161522"/>
                  </a:lnTo>
                  <a:lnTo>
                    <a:pt x="251496" y="161522"/>
                  </a:lnTo>
                  <a:lnTo>
                    <a:pt x="242153" y="156147"/>
                  </a:lnTo>
                  <a:lnTo>
                    <a:pt x="251496" y="150734"/>
                  </a:lnTo>
                  <a:lnTo>
                    <a:pt x="260838" y="156147"/>
                  </a:lnTo>
                  <a:lnTo>
                    <a:pt x="251496" y="161522"/>
                  </a:lnTo>
                  <a:lnTo>
                    <a:pt x="252534" y="161522"/>
                  </a:lnTo>
                  <a:lnTo>
                    <a:pt x="261357" y="156443"/>
                  </a:lnTo>
                  <a:lnTo>
                    <a:pt x="270180" y="161522"/>
                  </a:lnTo>
                  <a:lnTo>
                    <a:pt x="271181" y="161522"/>
                  </a:lnTo>
                  <a:lnTo>
                    <a:pt x="261839" y="156147"/>
                  </a:lnTo>
                  <a:lnTo>
                    <a:pt x="271181" y="150734"/>
                  </a:lnTo>
                  <a:lnTo>
                    <a:pt x="280523" y="156147"/>
                  </a:lnTo>
                  <a:lnTo>
                    <a:pt x="271181" y="161522"/>
                  </a:lnTo>
                  <a:lnTo>
                    <a:pt x="272182" y="161522"/>
                  </a:lnTo>
                  <a:lnTo>
                    <a:pt x="281005" y="156443"/>
                  </a:lnTo>
                  <a:lnTo>
                    <a:pt x="285750" y="159149"/>
                  </a:lnTo>
                  <a:lnTo>
                    <a:pt x="285750" y="158556"/>
                  </a:lnTo>
                  <a:lnTo>
                    <a:pt x="281524" y="156147"/>
                  </a:lnTo>
                  <a:lnTo>
                    <a:pt x="285750" y="153700"/>
                  </a:lnTo>
                  <a:lnTo>
                    <a:pt x="285750" y="153107"/>
                  </a:lnTo>
                  <a:lnTo>
                    <a:pt x="281005" y="155850"/>
                  </a:lnTo>
                  <a:lnTo>
                    <a:pt x="271700" y="150438"/>
                  </a:lnTo>
                  <a:lnTo>
                    <a:pt x="281005" y="145062"/>
                  </a:lnTo>
                  <a:lnTo>
                    <a:pt x="285750" y="147805"/>
                  </a:lnTo>
                  <a:lnTo>
                    <a:pt x="285750" y="147212"/>
                  </a:lnTo>
                  <a:lnTo>
                    <a:pt x="281524" y="144766"/>
                  </a:lnTo>
                  <a:lnTo>
                    <a:pt x="285750" y="142319"/>
                  </a:lnTo>
                  <a:lnTo>
                    <a:pt x="285750" y="141763"/>
                  </a:lnTo>
                  <a:lnTo>
                    <a:pt x="281005" y="144469"/>
                  </a:lnTo>
                  <a:lnTo>
                    <a:pt x="271700" y="139094"/>
                  </a:lnTo>
                  <a:lnTo>
                    <a:pt x="281005" y="133718"/>
                  </a:lnTo>
                  <a:lnTo>
                    <a:pt x="285750" y="136424"/>
                  </a:lnTo>
                  <a:lnTo>
                    <a:pt x="285750" y="135868"/>
                  </a:lnTo>
                  <a:lnTo>
                    <a:pt x="281524" y="133422"/>
                  </a:lnTo>
                  <a:lnTo>
                    <a:pt x="285750" y="130975"/>
                  </a:lnTo>
                  <a:lnTo>
                    <a:pt x="285750" y="130382"/>
                  </a:lnTo>
                  <a:lnTo>
                    <a:pt x="281005" y="133125"/>
                  </a:lnTo>
                  <a:lnTo>
                    <a:pt x="271700" y="127750"/>
                  </a:lnTo>
                  <a:lnTo>
                    <a:pt x="281005" y="122337"/>
                  </a:lnTo>
                  <a:lnTo>
                    <a:pt x="285750" y="125080"/>
                  </a:lnTo>
                  <a:lnTo>
                    <a:pt x="285750" y="124487"/>
                  </a:lnTo>
                  <a:lnTo>
                    <a:pt x="281524" y="122040"/>
                  </a:lnTo>
                  <a:lnTo>
                    <a:pt x="285750" y="119594"/>
                  </a:lnTo>
                  <a:lnTo>
                    <a:pt x="285750" y="119038"/>
                  </a:lnTo>
                  <a:lnTo>
                    <a:pt x="281005" y="121744"/>
                  </a:lnTo>
                  <a:lnTo>
                    <a:pt x="271700" y="116369"/>
                  </a:lnTo>
                  <a:lnTo>
                    <a:pt x="281005" y="110993"/>
                  </a:lnTo>
                  <a:lnTo>
                    <a:pt x="285750" y="113736"/>
                  </a:lnTo>
                  <a:lnTo>
                    <a:pt x="285750" y="113143"/>
                  </a:lnTo>
                  <a:lnTo>
                    <a:pt x="281524" y="110697"/>
                  </a:lnTo>
                  <a:lnTo>
                    <a:pt x="285750" y="108250"/>
                  </a:lnTo>
                  <a:lnTo>
                    <a:pt x="285750" y="107657"/>
                  </a:lnTo>
                  <a:lnTo>
                    <a:pt x="281005" y="110400"/>
                  </a:lnTo>
                  <a:lnTo>
                    <a:pt x="271700" y="105025"/>
                  </a:lnTo>
                  <a:lnTo>
                    <a:pt x="281005" y="99612"/>
                  </a:lnTo>
                  <a:lnTo>
                    <a:pt x="285750" y="102355"/>
                  </a:lnTo>
                  <a:lnTo>
                    <a:pt x="285750" y="101762"/>
                  </a:lnTo>
                  <a:lnTo>
                    <a:pt x="281524" y="99353"/>
                  </a:lnTo>
                  <a:lnTo>
                    <a:pt x="285750" y="96906"/>
                  </a:lnTo>
                  <a:lnTo>
                    <a:pt x="285750" y="96313"/>
                  </a:lnTo>
                  <a:lnTo>
                    <a:pt x="281005" y="99056"/>
                  </a:lnTo>
                  <a:lnTo>
                    <a:pt x="271700" y="93643"/>
                  </a:lnTo>
                  <a:lnTo>
                    <a:pt x="281005" y="88268"/>
                  </a:lnTo>
                  <a:lnTo>
                    <a:pt x="285750" y="91011"/>
                  </a:lnTo>
                  <a:lnTo>
                    <a:pt x="285750" y="90418"/>
                  </a:lnTo>
                  <a:lnTo>
                    <a:pt x="281524" y="87971"/>
                  </a:lnTo>
                  <a:lnTo>
                    <a:pt x="285750" y="85525"/>
                  </a:lnTo>
                  <a:lnTo>
                    <a:pt x="285750" y="84932"/>
                  </a:lnTo>
                  <a:lnTo>
                    <a:pt x="281005" y="87675"/>
                  </a:lnTo>
                  <a:lnTo>
                    <a:pt x="271700" y="82299"/>
                  </a:lnTo>
                  <a:lnTo>
                    <a:pt x="281005" y="76924"/>
                  </a:lnTo>
                  <a:lnTo>
                    <a:pt x="285750" y="79630"/>
                  </a:lnTo>
                  <a:lnTo>
                    <a:pt x="285750" y="79074"/>
                  </a:lnTo>
                  <a:lnTo>
                    <a:pt x="281524" y="76627"/>
                  </a:lnTo>
                  <a:lnTo>
                    <a:pt x="285750" y="74181"/>
                  </a:lnTo>
                  <a:lnTo>
                    <a:pt x="285750" y="73588"/>
                  </a:lnTo>
                  <a:lnTo>
                    <a:pt x="281005" y="76331"/>
                  </a:lnTo>
                  <a:lnTo>
                    <a:pt x="271700" y="70956"/>
                  </a:lnTo>
                  <a:lnTo>
                    <a:pt x="281005" y="65543"/>
                  </a:lnTo>
                  <a:lnTo>
                    <a:pt x="285750" y="68286"/>
                  </a:lnTo>
                  <a:lnTo>
                    <a:pt x="285750" y="67693"/>
                  </a:lnTo>
                  <a:lnTo>
                    <a:pt x="281524" y="65246"/>
                  </a:lnTo>
                  <a:lnTo>
                    <a:pt x="285750" y="62800"/>
                  </a:lnTo>
                  <a:lnTo>
                    <a:pt x="285750" y="62244"/>
                  </a:lnTo>
                  <a:lnTo>
                    <a:pt x="281005" y="64950"/>
                  </a:lnTo>
                  <a:lnTo>
                    <a:pt x="271700" y="59574"/>
                  </a:lnTo>
                  <a:lnTo>
                    <a:pt x="281005" y="54199"/>
                  </a:lnTo>
                  <a:lnTo>
                    <a:pt x="285750" y="56942"/>
                  </a:lnTo>
                  <a:lnTo>
                    <a:pt x="285750" y="56349"/>
                  </a:lnTo>
                  <a:lnTo>
                    <a:pt x="281524" y="53902"/>
                  </a:lnTo>
                  <a:lnTo>
                    <a:pt x="285750" y="51456"/>
                  </a:lnTo>
                  <a:lnTo>
                    <a:pt x="285750" y="50863"/>
                  </a:lnTo>
                  <a:lnTo>
                    <a:pt x="281005" y="53606"/>
                  </a:lnTo>
                  <a:lnTo>
                    <a:pt x="271700" y="48230"/>
                  </a:lnTo>
                  <a:lnTo>
                    <a:pt x="281005" y="42818"/>
                  </a:lnTo>
                  <a:lnTo>
                    <a:pt x="285750" y="45561"/>
                  </a:lnTo>
                  <a:lnTo>
                    <a:pt x="285750" y="44968"/>
                  </a:lnTo>
                  <a:lnTo>
                    <a:pt x="281524" y="42521"/>
                  </a:lnTo>
                  <a:lnTo>
                    <a:pt x="285750" y="40112"/>
                  </a:lnTo>
                  <a:lnTo>
                    <a:pt x="285750" y="39519"/>
                  </a:lnTo>
                  <a:lnTo>
                    <a:pt x="281005" y="42262"/>
                  </a:lnTo>
                  <a:lnTo>
                    <a:pt x="271700" y="36849"/>
                  </a:lnTo>
                  <a:lnTo>
                    <a:pt x="281005" y="31474"/>
                  </a:lnTo>
                  <a:lnTo>
                    <a:pt x="285750" y="34217"/>
                  </a:lnTo>
                  <a:lnTo>
                    <a:pt x="285750" y="33624"/>
                  </a:lnTo>
                  <a:lnTo>
                    <a:pt x="281524" y="31177"/>
                  </a:lnTo>
                  <a:lnTo>
                    <a:pt x="285750" y="28731"/>
                  </a:lnTo>
                  <a:lnTo>
                    <a:pt x="285750" y="28138"/>
                  </a:lnTo>
                  <a:lnTo>
                    <a:pt x="281005" y="30881"/>
                  </a:lnTo>
                  <a:lnTo>
                    <a:pt x="271700" y="25505"/>
                  </a:lnTo>
                  <a:lnTo>
                    <a:pt x="281005" y="20130"/>
                  </a:lnTo>
                  <a:lnTo>
                    <a:pt x="285750" y="22836"/>
                  </a:lnTo>
                  <a:lnTo>
                    <a:pt x="285750" y="22243"/>
                  </a:lnTo>
                  <a:lnTo>
                    <a:pt x="281524" y="19833"/>
                  </a:lnTo>
                  <a:lnTo>
                    <a:pt x="285750" y="17387"/>
                  </a:lnTo>
                  <a:lnTo>
                    <a:pt x="285750" y="16794"/>
                  </a:lnTo>
                  <a:lnTo>
                    <a:pt x="281005" y="19537"/>
                  </a:lnTo>
                  <a:lnTo>
                    <a:pt x="271700" y="14124"/>
                  </a:lnTo>
                  <a:lnTo>
                    <a:pt x="281005" y="8749"/>
                  </a:lnTo>
                  <a:lnTo>
                    <a:pt x="285750" y="11492"/>
                  </a:lnTo>
                  <a:lnTo>
                    <a:pt x="285750" y="10899"/>
                  </a:lnTo>
                  <a:lnTo>
                    <a:pt x="281524" y="8452"/>
                  </a:lnTo>
                  <a:lnTo>
                    <a:pt x="285750" y="6006"/>
                  </a:lnTo>
                  <a:lnTo>
                    <a:pt x="285750" y="5450"/>
                  </a:lnTo>
                  <a:lnTo>
                    <a:pt x="281005" y="8156"/>
                  </a:lnTo>
                  <a:lnTo>
                    <a:pt x="271700" y="2780"/>
                  </a:lnTo>
                  <a:lnTo>
                    <a:pt x="276482" y="0"/>
                  </a:lnTo>
                  <a:lnTo>
                    <a:pt x="275444" y="0"/>
                  </a:lnTo>
                  <a:lnTo>
                    <a:pt x="271181" y="2484"/>
                  </a:lnTo>
                  <a:lnTo>
                    <a:pt x="266880" y="0"/>
                  </a:lnTo>
                  <a:lnTo>
                    <a:pt x="265879" y="0"/>
                  </a:lnTo>
                  <a:lnTo>
                    <a:pt x="270662" y="2780"/>
                  </a:lnTo>
                  <a:lnTo>
                    <a:pt x="261357" y="8156"/>
                  </a:lnTo>
                  <a:lnTo>
                    <a:pt x="252015" y="2780"/>
                  </a:lnTo>
                  <a:lnTo>
                    <a:pt x="256797" y="0"/>
                  </a:lnTo>
                  <a:lnTo>
                    <a:pt x="255796" y="0"/>
                  </a:lnTo>
                  <a:lnTo>
                    <a:pt x="251496" y="2484"/>
                  </a:lnTo>
                  <a:lnTo>
                    <a:pt x="247232" y="0"/>
                  </a:lnTo>
                  <a:lnTo>
                    <a:pt x="246194" y="0"/>
                  </a:lnTo>
                  <a:lnTo>
                    <a:pt x="250977" y="2780"/>
                  </a:lnTo>
                  <a:lnTo>
                    <a:pt x="241672" y="8156"/>
                  </a:lnTo>
                  <a:lnTo>
                    <a:pt x="232329" y="2780"/>
                  </a:lnTo>
                  <a:lnTo>
                    <a:pt x="237112" y="0"/>
                  </a:lnTo>
                  <a:lnTo>
                    <a:pt x="236111" y="0"/>
                  </a:lnTo>
                  <a:lnTo>
                    <a:pt x="231810" y="2484"/>
                  </a:lnTo>
                  <a:lnTo>
                    <a:pt x="227547" y="0"/>
                  </a:lnTo>
                  <a:lnTo>
                    <a:pt x="226546" y="0"/>
                  </a:lnTo>
                  <a:lnTo>
                    <a:pt x="231328" y="2780"/>
                  </a:lnTo>
                  <a:lnTo>
                    <a:pt x="221986" y="8156"/>
                  </a:lnTo>
                  <a:lnTo>
                    <a:pt x="212644" y="2780"/>
                  </a:lnTo>
                  <a:lnTo>
                    <a:pt x="217464" y="0"/>
                  </a:lnTo>
                  <a:lnTo>
                    <a:pt x="216426" y="0"/>
                  </a:lnTo>
                  <a:lnTo>
                    <a:pt x="212162" y="2484"/>
                  </a:lnTo>
                  <a:lnTo>
                    <a:pt x="207862" y="0"/>
                  </a:lnTo>
                  <a:lnTo>
                    <a:pt x="206861" y="0"/>
                  </a:lnTo>
                  <a:lnTo>
                    <a:pt x="211643" y="2780"/>
                  </a:lnTo>
                  <a:lnTo>
                    <a:pt x="202301" y="8156"/>
                  </a:lnTo>
                  <a:lnTo>
                    <a:pt x="192996" y="2780"/>
                  </a:lnTo>
                  <a:lnTo>
                    <a:pt x="197778" y="0"/>
                  </a:lnTo>
                  <a:lnTo>
                    <a:pt x="196740" y="0"/>
                  </a:lnTo>
                  <a:lnTo>
                    <a:pt x="192477" y="2484"/>
                  </a:lnTo>
                  <a:lnTo>
                    <a:pt x="188177" y="0"/>
                  </a:lnTo>
                  <a:lnTo>
                    <a:pt x="187176" y="0"/>
                  </a:lnTo>
                  <a:lnTo>
                    <a:pt x="191958" y="2780"/>
                  </a:lnTo>
                  <a:lnTo>
                    <a:pt x="182653" y="8156"/>
                  </a:lnTo>
                  <a:lnTo>
                    <a:pt x="173311" y="2780"/>
                  </a:lnTo>
                  <a:lnTo>
                    <a:pt x="178093" y="0"/>
                  </a:lnTo>
                  <a:lnTo>
                    <a:pt x="177092" y="0"/>
                  </a:lnTo>
                  <a:lnTo>
                    <a:pt x="172792" y="2484"/>
                  </a:lnTo>
                  <a:lnTo>
                    <a:pt x="168529" y="0"/>
                  </a:lnTo>
                  <a:lnTo>
                    <a:pt x="167491" y="0"/>
                  </a:lnTo>
                  <a:lnTo>
                    <a:pt x="172310" y="2780"/>
                  </a:lnTo>
                  <a:lnTo>
                    <a:pt x="162968" y="8156"/>
                  </a:lnTo>
                  <a:lnTo>
                    <a:pt x="153626" y="2780"/>
                  </a:lnTo>
                  <a:lnTo>
                    <a:pt x="158408" y="0"/>
                  </a:lnTo>
                  <a:lnTo>
                    <a:pt x="157407" y="0"/>
                  </a:lnTo>
                  <a:lnTo>
                    <a:pt x="153144" y="2484"/>
                  </a:lnTo>
                  <a:lnTo>
                    <a:pt x="148844" y="0"/>
                  </a:lnTo>
                  <a:lnTo>
                    <a:pt x="147843" y="0"/>
                  </a:lnTo>
                  <a:lnTo>
                    <a:pt x="152625" y="2780"/>
                  </a:lnTo>
                  <a:lnTo>
                    <a:pt x="143283" y="8156"/>
                  </a:lnTo>
                  <a:lnTo>
                    <a:pt x="133978" y="2780"/>
                  </a:lnTo>
                  <a:lnTo>
                    <a:pt x="138760" y="0"/>
                  </a:lnTo>
                  <a:lnTo>
                    <a:pt x="137722" y="0"/>
                  </a:lnTo>
                  <a:lnTo>
                    <a:pt x="133459" y="2484"/>
                  </a:lnTo>
                  <a:lnTo>
                    <a:pt x="129158" y="0"/>
                  </a:lnTo>
                  <a:lnTo>
                    <a:pt x="128157" y="0"/>
                  </a:lnTo>
                  <a:lnTo>
                    <a:pt x="132940" y="2780"/>
                  </a:lnTo>
                  <a:lnTo>
                    <a:pt x="123598" y="8156"/>
                  </a:lnTo>
                  <a:lnTo>
                    <a:pt x="114293" y="2780"/>
                  </a:lnTo>
                  <a:lnTo>
                    <a:pt x="119075" y="0"/>
                  </a:lnTo>
                  <a:lnTo>
                    <a:pt x="118074" y="0"/>
                  </a:lnTo>
                  <a:lnTo>
                    <a:pt x="113774" y="2484"/>
                  </a:lnTo>
                  <a:lnTo>
                    <a:pt x="109510" y="0"/>
                  </a:lnTo>
                  <a:lnTo>
                    <a:pt x="108472" y="0"/>
                  </a:lnTo>
                  <a:lnTo>
                    <a:pt x="113255" y="2780"/>
                  </a:lnTo>
                  <a:lnTo>
                    <a:pt x="103950" y="8156"/>
                  </a:lnTo>
                  <a:lnTo>
                    <a:pt x="94607" y="2780"/>
                  </a:lnTo>
                  <a:lnTo>
                    <a:pt x="99390" y="0"/>
                  </a:lnTo>
                  <a:lnTo>
                    <a:pt x="98389" y="0"/>
                  </a:lnTo>
                  <a:lnTo>
                    <a:pt x="94088" y="2484"/>
                  </a:lnTo>
                  <a:lnTo>
                    <a:pt x="89825" y="0"/>
                  </a:lnTo>
                  <a:lnTo>
                    <a:pt x="88787" y="0"/>
                  </a:lnTo>
                  <a:lnTo>
                    <a:pt x="93606" y="2780"/>
                  </a:lnTo>
                  <a:lnTo>
                    <a:pt x="84264" y="8156"/>
                  </a:lnTo>
                  <a:lnTo>
                    <a:pt x="74922" y="2780"/>
                  </a:lnTo>
                  <a:lnTo>
                    <a:pt x="79742" y="0"/>
                  </a:lnTo>
                  <a:lnTo>
                    <a:pt x="78704" y="0"/>
                  </a:lnTo>
                  <a:lnTo>
                    <a:pt x="74440" y="2484"/>
                  </a:lnTo>
                  <a:lnTo>
                    <a:pt x="70140" y="0"/>
                  </a:lnTo>
                  <a:lnTo>
                    <a:pt x="69139" y="0"/>
                  </a:lnTo>
                  <a:lnTo>
                    <a:pt x="73921" y="2780"/>
                  </a:lnTo>
                  <a:lnTo>
                    <a:pt x="64579" y="8156"/>
                  </a:lnTo>
                  <a:lnTo>
                    <a:pt x="55274" y="2780"/>
                  </a:lnTo>
                  <a:lnTo>
                    <a:pt x="60056" y="0"/>
                  </a:lnTo>
                  <a:lnTo>
                    <a:pt x="59018" y="0"/>
                  </a:lnTo>
                  <a:lnTo>
                    <a:pt x="54755" y="2484"/>
                  </a:lnTo>
                  <a:lnTo>
                    <a:pt x="50455" y="0"/>
                  </a:lnTo>
                  <a:lnTo>
                    <a:pt x="49454" y="0"/>
                  </a:lnTo>
                  <a:lnTo>
                    <a:pt x="54236" y="2780"/>
                  </a:lnTo>
                  <a:lnTo>
                    <a:pt x="44931" y="8156"/>
                  </a:lnTo>
                  <a:lnTo>
                    <a:pt x="35589" y="2780"/>
                  </a:lnTo>
                  <a:lnTo>
                    <a:pt x="40371" y="0"/>
                  </a:lnTo>
                  <a:lnTo>
                    <a:pt x="39370" y="0"/>
                  </a:lnTo>
                  <a:lnTo>
                    <a:pt x="35070" y="2484"/>
                  </a:lnTo>
                  <a:lnTo>
                    <a:pt x="30807" y="0"/>
                  </a:lnTo>
                  <a:lnTo>
                    <a:pt x="29769" y="0"/>
                  </a:lnTo>
                  <a:lnTo>
                    <a:pt x="34551" y="2780"/>
                  </a:lnTo>
                  <a:lnTo>
                    <a:pt x="25246" y="8156"/>
                  </a:lnTo>
                  <a:lnTo>
                    <a:pt x="15904" y="2780"/>
                  </a:lnTo>
                  <a:lnTo>
                    <a:pt x="20686" y="0"/>
                  </a:lnTo>
                  <a:lnTo>
                    <a:pt x="19685" y="0"/>
                  </a:lnTo>
                  <a:lnTo>
                    <a:pt x="15385" y="2484"/>
                  </a:lnTo>
                  <a:lnTo>
                    <a:pt x="11122" y="0"/>
                  </a:lnTo>
                  <a:close/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5" name="Google Shape;2465;p8"/>
            <p:cNvSpPr/>
            <p:nvPr/>
          </p:nvSpPr>
          <p:spPr>
            <a:xfrm>
              <a:off x="6784075" y="460682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6" name="Google Shape;2466;p8"/>
            <p:cNvSpPr/>
            <p:nvPr/>
          </p:nvSpPr>
          <p:spPr>
            <a:xfrm>
              <a:off x="4325275" y="4606825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7" name="Google Shape;2467;p8"/>
            <p:cNvSpPr/>
            <p:nvPr/>
          </p:nvSpPr>
          <p:spPr>
            <a:xfrm>
              <a:off x="3341025" y="460682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8" name="Google Shape;2468;p8"/>
            <p:cNvSpPr/>
            <p:nvPr/>
          </p:nvSpPr>
          <p:spPr>
            <a:xfrm>
              <a:off x="3833150" y="460682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9" name="Google Shape;2469;p8"/>
            <p:cNvSpPr/>
            <p:nvPr/>
          </p:nvSpPr>
          <p:spPr>
            <a:xfrm>
              <a:off x="390100" y="460682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0" name="Google Shape;2470;p8"/>
            <p:cNvSpPr/>
            <p:nvPr/>
          </p:nvSpPr>
          <p:spPr>
            <a:xfrm>
              <a:off x="6291950" y="460682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1" name="Google Shape;2471;p8"/>
            <p:cNvSpPr/>
            <p:nvPr/>
          </p:nvSpPr>
          <p:spPr>
            <a:xfrm>
              <a:off x="4816500" y="460682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84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2" name="Google Shape;2472;p8"/>
            <p:cNvSpPr/>
            <p:nvPr/>
          </p:nvSpPr>
          <p:spPr>
            <a:xfrm>
              <a:off x="5308625" y="460682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47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3" name="Google Shape;2473;p8"/>
            <p:cNvSpPr/>
            <p:nvPr/>
          </p:nvSpPr>
          <p:spPr>
            <a:xfrm>
              <a:off x="5800750" y="460682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3"/>
                  </a:lnTo>
                  <a:lnTo>
                    <a:pt x="9305" y="0"/>
                  </a:lnTo>
                  <a:lnTo>
                    <a:pt x="18648" y="5413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4" name="Google Shape;2474;p8"/>
            <p:cNvSpPr/>
            <p:nvPr/>
          </p:nvSpPr>
          <p:spPr>
            <a:xfrm>
              <a:off x="882225" y="4606825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5" name="Google Shape;2475;p8"/>
            <p:cNvSpPr/>
            <p:nvPr/>
          </p:nvSpPr>
          <p:spPr>
            <a:xfrm>
              <a:off x="1373450" y="460682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84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6" name="Google Shape;2476;p8"/>
            <p:cNvSpPr/>
            <p:nvPr/>
          </p:nvSpPr>
          <p:spPr>
            <a:xfrm>
              <a:off x="1865575" y="460682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47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7" name="Google Shape;2477;p8"/>
            <p:cNvSpPr/>
            <p:nvPr/>
          </p:nvSpPr>
          <p:spPr>
            <a:xfrm>
              <a:off x="2357700" y="460682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3"/>
                  </a:lnTo>
                  <a:lnTo>
                    <a:pt x="9305" y="0"/>
                  </a:lnTo>
                  <a:lnTo>
                    <a:pt x="18648" y="5413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8" name="Google Shape;2478;p8"/>
            <p:cNvSpPr/>
            <p:nvPr/>
          </p:nvSpPr>
          <p:spPr>
            <a:xfrm>
              <a:off x="2848900" y="460682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9" name="Google Shape;2479;p8"/>
            <p:cNvSpPr/>
            <p:nvPr/>
          </p:nvSpPr>
          <p:spPr>
            <a:xfrm>
              <a:off x="3587550" y="446502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8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0" name="Google Shape;2480;p8"/>
            <p:cNvSpPr/>
            <p:nvPr/>
          </p:nvSpPr>
          <p:spPr>
            <a:xfrm>
              <a:off x="4078750" y="4465025"/>
              <a:ext cx="467150" cy="269725"/>
            </a:xfrm>
            <a:custGeom>
              <a:avLst/>
              <a:gdLst/>
              <a:ahLst/>
              <a:cxnLst/>
              <a:rect l="l" t="t" r="r" b="b"/>
              <a:pathLst>
                <a:path w="18686" h="10789" fill="none" extrusionOk="0">
                  <a:moveTo>
                    <a:pt x="9343" y="10788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1" name="Google Shape;2481;p8"/>
            <p:cNvSpPr/>
            <p:nvPr/>
          </p:nvSpPr>
          <p:spPr>
            <a:xfrm>
              <a:off x="6538475" y="446502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8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2" name="Google Shape;2482;p8"/>
            <p:cNvSpPr/>
            <p:nvPr/>
          </p:nvSpPr>
          <p:spPr>
            <a:xfrm>
              <a:off x="4570900" y="446502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8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47" y="5376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3" name="Google Shape;2483;p8"/>
            <p:cNvSpPr/>
            <p:nvPr/>
          </p:nvSpPr>
          <p:spPr>
            <a:xfrm>
              <a:off x="5063025" y="446502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8"/>
                  </a:moveTo>
                  <a:lnTo>
                    <a:pt x="0" y="5376"/>
                  </a:lnTo>
                  <a:lnTo>
                    <a:pt x="9305" y="0"/>
                  </a:lnTo>
                  <a:lnTo>
                    <a:pt x="18647" y="5376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4" name="Google Shape;2484;p8"/>
            <p:cNvSpPr/>
            <p:nvPr/>
          </p:nvSpPr>
          <p:spPr>
            <a:xfrm>
              <a:off x="5554225" y="446502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8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84" y="5376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5" name="Google Shape;2485;p8"/>
            <p:cNvSpPr/>
            <p:nvPr/>
          </p:nvSpPr>
          <p:spPr>
            <a:xfrm>
              <a:off x="6046350" y="446502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8"/>
                  </a:moveTo>
                  <a:lnTo>
                    <a:pt x="0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6" name="Google Shape;2486;p8"/>
            <p:cNvSpPr/>
            <p:nvPr/>
          </p:nvSpPr>
          <p:spPr>
            <a:xfrm>
              <a:off x="2603300" y="446502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8"/>
                  </a:moveTo>
                  <a:lnTo>
                    <a:pt x="0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7" name="Google Shape;2487;p8"/>
            <p:cNvSpPr/>
            <p:nvPr/>
          </p:nvSpPr>
          <p:spPr>
            <a:xfrm>
              <a:off x="3095425" y="446502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8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8" name="Google Shape;2488;p8"/>
            <p:cNvSpPr/>
            <p:nvPr/>
          </p:nvSpPr>
          <p:spPr>
            <a:xfrm>
              <a:off x="635700" y="4465025"/>
              <a:ext cx="467150" cy="269725"/>
            </a:xfrm>
            <a:custGeom>
              <a:avLst/>
              <a:gdLst/>
              <a:ahLst/>
              <a:cxnLst/>
              <a:rect l="l" t="t" r="r" b="b"/>
              <a:pathLst>
                <a:path w="18686" h="10789" fill="none" extrusionOk="0">
                  <a:moveTo>
                    <a:pt x="9343" y="10788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9" name="Google Shape;2489;p8"/>
            <p:cNvSpPr/>
            <p:nvPr/>
          </p:nvSpPr>
          <p:spPr>
            <a:xfrm>
              <a:off x="1127850" y="446502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8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47" y="5376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0" name="Google Shape;2490;p8"/>
            <p:cNvSpPr/>
            <p:nvPr/>
          </p:nvSpPr>
          <p:spPr>
            <a:xfrm>
              <a:off x="1619975" y="446502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8"/>
                  </a:moveTo>
                  <a:lnTo>
                    <a:pt x="0" y="5376"/>
                  </a:lnTo>
                  <a:lnTo>
                    <a:pt x="9305" y="0"/>
                  </a:lnTo>
                  <a:lnTo>
                    <a:pt x="18647" y="5376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1" name="Google Shape;2491;p8"/>
            <p:cNvSpPr/>
            <p:nvPr/>
          </p:nvSpPr>
          <p:spPr>
            <a:xfrm>
              <a:off x="2111175" y="446502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8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84" y="5376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2" name="Google Shape;2492;p8"/>
            <p:cNvSpPr/>
            <p:nvPr/>
          </p:nvSpPr>
          <p:spPr>
            <a:xfrm>
              <a:off x="3833150" y="43232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3" name="Google Shape;2493;p8"/>
            <p:cNvSpPr/>
            <p:nvPr/>
          </p:nvSpPr>
          <p:spPr>
            <a:xfrm>
              <a:off x="5308625" y="43232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47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4" name="Google Shape;2494;p8"/>
            <p:cNvSpPr/>
            <p:nvPr/>
          </p:nvSpPr>
          <p:spPr>
            <a:xfrm>
              <a:off x="5800750" y="43232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6"/>
                  </a:lnTo>
                  <a:lnTo>
                    <a:pt x="9305" y="0"/>
                  </a:lnTo>
                  <a:lnTo>
                    <a:pt x="18648" y="5376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5" name="Google Shape;2495;p8"/>
            <p:cNvSpPr/>
            <p:nvPr/>
          </p:nvSpPr>
          <p:spPr>
            <a:xfrm>
              <a:off x="6291950" y="43232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0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6" name="Google Shape;2496;p8"/>
            <p:cNvSpPr/>
            <p:nvPr/>
          </p:nvSpPr>
          <p:spPr>
            <a:xfrm>
              <a:off x="2848900" y="43232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0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7" name="Google Shape;2497;p8"/>
            <p:cNvSpPr/>
            <p:nvPr/>
          </p:nvSpPr>
          <p:spPr>
            <a:xfrm>
              <a:off x="3341025" y="43232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8" name="Google Shape;2498;p8"/>
            <p:cNvSpPr/>
            <p:nvPr/>
          </p:nvSpPr>
          <p:spPr>
            <a:xfrm>
              <a:off x="4325275" y="4323225"/>
              <a:ext cx="466225" cy="268775"/>
            </a:xfrm>
            <a:custGeom>
              <a:avLst/>
              <a:gdLst/>
              <a:ahLst/>
              <a:cxnLst/>
              <a:rect l="l" t="t" r="r" b="b"/>
              <a:pathLst>
                <a:path w="18649" h="10751" fill="none" extrusionOk="0">
                  <a:moveTo>
                    <a:pt x="9306" y="10751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9" name="Google Shape;2499;p8"/>
            <p:cNvSpPr/>
            <p:nvPr/>
          </p:nvSpPr>
          <p:spPr>
            <a:xfrm>
              <a:off x="4816500" y="43232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84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0" name="Google Shape;2500;p8"/>
            <p:cNvSpPr/>
            <p:nvPr/>
          </p:nvSpPr>
          <p:spPr>
            <a:xfrm>
              <a:off x="6784075" y="43232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1" name="Google Shape;2501;p8"/>
            <p:cNvSpPr/>
            <p:nvPr/>
          </p:nvSpPr>
          <p:spPr>
            <a:xfrm>
              <a:off x="1373450" y="43232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84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2" name="Google Shape;2502;p8"/>
            <p:cNvSpPr/>
            <p:nvPr/>
          </p:nvSpPr>
          <p:spPr>
            <a:xfrm>
              <a:off x="1865575" y="43232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47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3" name="Google Shape;2503;p8"/>
            <p:cNvSpPr/>
            <p:nvPr/>
          </p:nvSpPr>
          <p:spPr>
            <a:xfrm>
              <a:off x="2357700" y="43232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6"/>
                  </a:lnTo>
                  <a:lnTo>
                    <a:pt x="9305" y="0"/>
                  </a:lnTo>
                  <a:lnTo>
                    <a:pt x="18648" y="5376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4" name="Google Shape;2504;p8"/>
            <p:cNvSpPr/>
            <p:nvPr/>
          </p:nvSpPr>
          <p:spPr>
            <a:xfrm>
              <a:off x="882225" y="4323225"/>
              <a:ext cx="466225" cy="268775"/>
            </a:xfrm>
            <a:custGeom>
              <a:avLst/>
              <a:gdLst/>
              <a:ahLst/>
              <a:cxnLst/>
              <a:rect l="l" t="t" r="r" b="b"/>
              <a:pathLst>
                <a:path w="18649" h="10751" fill="none" extrusionOk="0">
                  <a:moveTo>
                    <a:pt x="9306" y="10751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5" name="Google Shape;2505;p8"/>
            <p:cNvSpPr/>
            <p:nvPr/>
          </p:nvSpPr>
          <p:spPr>
            <a:xfrm>
              <a:off x="390100" y="43232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6" name="Google Shape;2506;p8"/>
            <p:cNvSpPr/>
            <p:nvPr/>
          </p:nvSpPr>
          <p:spPr>
            <a:xfrm>
              <a:off x="5554225" y="41814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84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7" name="Google Shape;2507;p8"/>
            <p:cNvSpPr/>
            <p:nvPr/>
          </p:nvSpPr>
          <p:spPr>
            <a:xfrm>
              <a:off x="6046350" y="41814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0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8" name="Google Shape;2508;p8"/>
            <p:cNvSpPr/>
            <p:nvPr/>
          </p:nvSpPr>
          <p:spPr>
            <a:xfrm>
              <a:off x="3095425" y="41814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9" name="Google Shape;2509;p8"/>
            <p:cNvSpPr/>
            <p:nvPr/>
          </p:nvSpPr>
          <p:spPr>
            <a:xfrm>
              <a:off x="3587550" y="41814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0" name="Google Shape;2510;p8"/>
            <p:cNvSpPr/>
            <p:nvPr/>
          </p:nvSpPr>
          <p:spPr>
            <a:xfrm>
              <a:off x="4078750" y="4181425"/>
              <a:ext cx="467150" cy="268775"/>
            </a:xfrm>
            <a:custGeom>
              <a:avLst/>
              <a:gdLst/>
              <a:ahLst/>
              <a:cxnLst/>
              <a:rect l="l" t="t" r="r" b="b"/>
              <a:pathLst>
                <a:path w="18686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1" name="Google Shape;2511;p8"/>
            <p:cNvSpPr/>
            <p:nvPr/>
          </p:nvSpPr>
          <p:spPr>
            <a:xfrm>
              <a:off x="4570900" y="41814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47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2" name="Google Shape;2512;p8"/>
            <p:cNvSpPr/>
            <p:nvPr/>
          </p:nvSpPr>
          <p:spPr>
            <a:xfrm>
              <a:off x="5063025" y="41814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6"/>
                  </a:lnTo>
                  <a:lnTo>
                    <a:pt x="9305" y="0"/>
                  </a:lnTo>
                  <a:lnTo>
                    <a:pt x="18647" y="5376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3" name="Google Shape;2513;p8"/>
            <p:cNvSpPr/>
            <p:nvPr/>
          </p:nvSpPr>
          <p:spPr>
            <a:xfrm>
              <a:off x="6538475" y="41814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4" name="Google Shape;2514;p8"/>
            <p:cNvSpPr/>
            <p:nvPr/>
          </p:nvSpPr>
          <p:spPr>
            <a:xfrm>
              <a:off x="1127850" y="41814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47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5" name="Google Shape;2515;p8"/>
            <p:cNvSpPr/>
            <p:nvPr/>
          </p:nvSpPr>
          <p:spPr>
            <a:xfrm>
              <a:off x="1619975" y="41814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6"/>
                  </a:lnTo>
                  <a:lnTo>
                    <a:pt x="9305" y="0"/>
                  </a:lnTo>
                  <a:lnTo>
                    <a:pt x="18647" y="5376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6" name="Google Shape;2516;p8"/>
            <p:cNvSpPr/>
            <p:nvPr/>
          </p:nvSpPr>
          <p:spPr>
            <a:xfrm>
              <a:off x="2111175" y="41814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84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7" name="Google Shape;2517;p8"/>
            <p:cNvSpPr/>
            <p:nvPr/>
          </p:nvSpPr>
          <p:spPr>
            <a:xfrm>
              <a:off x="2603300" y="41814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0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8" name="Google Shape;2518;p8"/>
            <p:cNvSpPr/>
            <p:nvPr/>
          </p:nvSpPr>
          <p:spPr>
            <a:xfrm>
              <a:off x="635700" y="4181425"/>
              <a:ext cx="467150" cy="268775"/>
            </a:xfrm>
            <a:custGeom>
              <a:avLst/>
              <a:gdLst/>
              <a:ahLst/>
              <a:cxnLst/>
              <a:rect l="l" t="t" r="r" b="b"/>
              <a:pathLst>
                <a:path w="18686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9" name="Google Shape;2519;p8"/>
            <p:cNvSpPr/>
            <p:nvPr/>
          </p:nvSpPr>
          <p:spPr>
            <a:xfrm>
              <a:off x="3341025" y="40387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0" name="Google Shape;2520;p8"/>
            <p:cNvSpPr/>
            <p:nvPr/>
          </p:nvSpPr>
          <p:spPr>
            <a:xfrm>
              <a:off x="4325275" y="4038700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1" name="Google Shape;2521;p8"/>
            <p:cNvSpPr/>
            <p:nvPr/>
          </p:nvSpPr>
          <p:spPr>
            <a:xfrm>
              <a:off x="4816500" y="40387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84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2" name="Google Shape;2522;p8"/>
            <p:cNvSpPr/>
            <p:nvPr/>
          </p:nvSpPr>
          <p:spPr>
            <a:xfrm>
              <a:off x="5308625" y="40387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47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3" name="Google Shape;2523;p8"/>
            <p:cNvSpPr/>
            <p:nvPr/>
          </p:nvSpPr>
          <p:spPr>
            <a:xfrm>
              <a:off x="5800750" y="40387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3"/>
                  </a:lnTo>
                  <a:lnTo>
                    <a:pt x="9305" y="0"/>
                  </a:lnTo>
                  <a:lnTo>
                    <a:pt x="18648" y="5413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4" name="Google Shape;2524;p8"/>
            <p:cNvSpPr/>
            <p:nvPr/>
          </p:nvSpPr>
          <p:spPr>
            <a:xfrm>
              <a:off x="6291950" y="40387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5" name="Google Shape;2525;p8"/>
            <p:cNvSpPr/>
            <p:nvPr/>
          </p:nvSpPr>
          <p:spPr>
            <a:xfrm>
              <a:off x="6784075" y="40387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6" name="Google Shape;2526;p8"/>
            <p:cNvSpPr/>
            <p:nvPr/>
          </p:nvSpPr>
          <p:spPr>
            <a:xfrm>
              <a:off x="1865575" y="40387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47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7" name="Google Shape;2527;p8"/>
            <p:cNvSpPr/>
            <p:nvPr/>
          </p:nvSpPr>
          <p:spPr>
            <a:xfrm>
              <a:off x="2357700" y="40387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3"/>
                  </a:lnTo>
                  <a:lnTo>
                    <a:pt x="9305" y="0"/>
                  </a:lnTo>
                  <a:lnTo>
                    <a:pt x="18648" y="5413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8" name="Google Shape;2528;p8"/>
            <p:cNvSpPr/>
            <p:nvPr/>
          </p:nvSpPr>
          <p:spPr>
            <a:xfrm>
              <a:off x="2848900" y="40387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9" name="Google Shape;2529;p8"/>
            <p:cNvSpPr/>
            <p:nvPr/>
          </p:nvSpPr>
          <p:spPr>
            <a:xfrm>
              <a:off x="882225" y="4038700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0" name="Google Shape;2530;p8"/>
            <p:cNvSpPr/>
            <p:nvPr/>
          </p:nvSpPr>
          <p:spPr>
            <a:xfrm>
              <a:off x="1373450" y="40387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84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1" name="Google Shape;2531;p8"/>
            <p:cNvSpPr/>
            <p:nvPr/>
          </p:nvSpPr>
          <p:spPr>
            <a:xfrm>
              <a:off x="3833150" y="40387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2" name="Google Shape;2532;p8"/>
            <p:cNvSpPr/>
            <p:nvPr/>
          </p:nvSpPr>
          <p:spPr>
            <a:xfrm>
              <a:off x="390100" y="40387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3" name="Google Shape;2533;p8"/>
            <p:cNvSpPr/>
            <p:nvPr/>
          </p:nvSpPr>
          <p:spPr>
            <a:xfrm>
              <a:off x="4570900" y="38969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47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4" name="Google Shape;2534;p8"/>
            <p:cNvSpPr/>
            <p:nvPr/>
          </p:nvSpPr>
          <p:spPr>
            <a:xfrm>
              <a:off x="5063025" y="38969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3"/>
                  </a:lnTo>
                  <a:lnTo>
                    <a:pt x="9305" y="0"/>
                  </a:lnTo>
                  <a:lnTo>
                    <a:pt x="18647" y="5413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5" name="Google Shape;2535;p8"/>
            <p:cNvSpPr/>
            <p:nvPr/>
          </p:nvSpPr>
          <p:spPr>
            <a:xfrm>
              <a:off x="5554225" y="38969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84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6" name="Google Shape;2536;p8"/>
            <p:cNvSpPr/>
            <p:nvPr/>
          </p:nvSpPr>
          <p:spPr>
            <a:xfrm>
              <a:off x="1619975" y="38969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3"/>
                  </a:lnTo>
                  <a:lnTo>
                    <a:pt x="9305" y="0"/>
                  </a:lnTo>
                  <a:lnTo>
                    <a:pt x="18647" y="5413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7" name="Google Shape;2537;p8"/>
            <p:cNvSpPr/>
            <p:nvPr/>
          </p:nvSpPr>
          <p:spPr>
            <a:xfrm>
              <a:off x="2111175" y="38969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84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8" name="Google Shape;2538;p8"/>
            <p:cNvSpPr/>
            <p:nvPr/>
          </p:nvSpPr>
          <p:spPr>
            <a:xfrm>
              <a:off x="2603300" y="38969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0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9" name="Google Shape;2539;p8"/>
            <p:cNvSpPr/>
            <p:nvPr/>
          </p:nvSpPr>
          <p:spPr>
            <a:xfrm>
              <a:off x="3095425" y="38969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0" name="Google Shape;2540;p8"/>
            <p:cNvSpPr/>
            <p:nvPr/>
          </p:nvSpPr>
          <p:spPr>
            <a:xfrm>
              <a:off x="6046350" y="38969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0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1" name="Google Shape;2541;p8"/>
            <p:cNvSpPr/>
            <p:nvPr/>
          </p:nvSpPr>
          <p:spPr>
            <a:xfrm>
              <a:off x="6538475" y="38969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2" name="Google Shape;2542;p8"/>
            <p:cNvSpPr/>
            <p:nvPr/>
          </p:nvSpPr>
          <p:spPr>
            <a:xfrm>
              <a:off x="1127850" y="38969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47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3" name="Google Shape;2543;p8"/>
            <p:cNvSpPr/>
            <p:nvPr/>
          </p:nvSpPr>
          <p:spPr>
            <a:xfrm>
              <a:off x="4078750" y="3896900"/>
              <a:ext cx="467150" cy="269700"/>
            </a:xfrm>
            <a:custGeom>
              <a:avLst/>
              <a:gdLst/>
              <a:ahLst/>
              <a:cxnLst/>
              <a:rect l="l" t="t" r="r" b="b"/>
              <a:pathLst>
                <a:path w="18686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4" name="Google Shape;2544;p8"/>
            <p:cNvSpPr/>
            <p:nvPr/>
          </p:nvSpPr>
          <p:spPr>
            <a:xfrm>
              <a:off x="635700" y="3896900"/>
              <a:ext cx="467150" cy="269700"/>
            </a:xfrm>
            <a:custGeom>
              <a:avLst/>
              <a:gdLst/>
              <a:ahLst/>
              <a:cxnLst/>
              <a:rect l="l" t="t" r="r" b="b"/>
              <a:pathLst>
                <a:path w="18686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5" name="Google Shape;2545;p8"/>
            <p:cNvSpPr/>
            <p:nvPr/>
          </p:nvSpPr>
          <p:spPr>
            <a:xfrm>
              <a:off x="3587550" y="38969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6" name="Google Shape;2546;p8"/>
            <p:cNvSpPr/>
            <p:nvPr/>
          </p:nvSpPr>
          <p:spPr>
            <a:xfrm>
              <a:off x="4816500" y="37551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7" name="Google Shape;2547;p8"/>
            <p:cNvSpPr/>
            <p:nvPr/>
          </p:nvSpPr>
          <p:spPr>
            <a:xfrm>
              <a:off x="5308625" y="37551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8" name="Google Shape;2548;p8"/>
            <p:cNvSpPr/>
            <p:nvPr/>
          </p:nvSpPr>
          <p:spPr>
            <a:xfrm>
              <a:off x="2357700" y="37551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8" y="5375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9" name="Google Shape;2549;p8"/>
            <p:cNvSpPr/>
            <p:nvPr/>
          </p:nvSpPr>
          <p:spPr>
            <a:xfrm>
              <a:off x="2848900" y="37551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0" name="Google Shape;2550;p8"/>
            <p:cNvSpPr/>
            <p:nvPr/>
          </p:nvSpPr>
          <p:spPr>
            <a:xfrm>
              <a:off x="5800750" y="37551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8" y="5375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1" name="Google Shape;2551;p8"/>
            <p:cNvSpPr/>
            <p:nvPr/>
          </p:nvSpPr>
          <p:spPr>
            <a:xfrm>
              <a:off x="6291950" y="37551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2" name="Google Shape;2552;p8"/>
            <p:cNvSpPr/>
            <p:nvPr/>
          </p:nvSpPr>
          <p:spPr>
            <a:xfrm>
              <a:off x="6784075" y="37551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3" name="Google Shape;2553;p8"/>
            <p:cNvSpPr/>
            <p:nvPr/>
          </p:nvSpPr>
          <p:spPr>
            <a:xfrm>
              <a:off x="1865575" y="37551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4" name="Google Shape;2554;p8"/>
            <p:cNvSpPr/>
            <p:nvPr/>
          </p:nvSpPr>
          <p:spPr>
            <a:xfrm>
              <a:off x="390100" y="37551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5" name="Google Shape;2555;p8"/>
            <p:cNvSpPr/>
            <p:nvPr/>
          </p:nvSpPr>
          <p:spPr>
            <a:xfrm>
              <a:off x="882225" y="3755100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6" name="Google Shape;2556;p8"/>
            <p:cNvSpPr/>
            <p:nvPr/>
          </p:nvSpPr>
          <p:spPr>
            <a:xfrm>
              <a:off x="1373450" y="37551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7" name="Google Shape;2557;p8"/>
            <p:cNvSpPr/>
            <p:nvPr/>
          </p:nvSpPr>
          <p:spPr>
            <a:xfrm>
              <a:off x="3341025" y="37551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8" name="Google Shape;2558;p8"/>
            <p:cNvSpPr/>
            <p:nvPr/>
          </p:nvSpPr>
          <p:spPr>
            <a:xfrm>
              <a:off x="3833150" y="37551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9" name="Google Shape;2559;p8"/>
            <p:cNvSpPr/>
            <p:nvPr/>
          </p:nvSpPr>
          <p:spPr>
            <a:xfrm>
              <a:off x="4325275" y="3755100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0" name="Google Shape;2560;p8"/>
            <p:cNvSpPr/>
            <p:nvPr/>
          </p:nvSpPr>
          <p:spPr>
            <a:xfrm>
              <a:off x="2603300" y="36133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0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1" name="Google Shape;2561;p8"/>
            <p:cNvSpPr/>
            <p:nvPr/>
          </p:nvSpPr>
          <p:spPr>
            <a:xfrm>
              <a:off x="5063025" y="36133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6"/>
                  </a:lnTo>
                  <a:lnTo>
                    <a:pt x="9305" y="0"/>
                  </a:lnTo>
                  <a:lnTo>
                    <a:pt x="18647" y="5376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2" name="Google Shape;2562;p8"/>
            <p:cNvSpPr/>
            <p:nvPr/>
          </p:nvSpPr>
          <p:spPr>
            <a:xfrm>
              <a:off x="5554225" y="361330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84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3" name="Google Shape;2563;p8"/>
            <p:cNvSpPr/>
            <p:nvPr/>
          </p:nvSpPr>
          <p:spPr>
            <a:xfrm>
              <a:off x="6046350" y="36133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0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4" name="Google Shape;2564;p8"/>
            <p:cNvSpPr/>
            <p:nvPr/>
          </p:nvSpPr>
          <p:spPr>
            <a:xfrm>
              <a:off x="6538475" y="36133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5" name="Google Shape;2565;p8"/>
            <p:cNvSpPr/>
            <p:nvPr/>
          </p:nvSpPr>
          <p:spPr>
            <a:xfrm>
              <a:off x="2111175" y="361330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84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6" name="Google Shape;2566;p8"/>
            <p:cNvSpPr/>
            <p:nvPr/>
          </p:nvSpPr>
          <p:spPr>
            <a:xfrm>
              <a:off x="635700" y="3613300"/>
              <a:ext cx="467150" cy="268775"/>
            </a:xfrm>
            <a:custGeom>
              <a:avLst/>
              <a:gdLst/>
              <a:ahLst/>
              <a:cxnLst/>
              <a:rect l="l" t="t" r="r" b="b"/>
              <a:pathLst>
                <a:path w="18686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7" name="Google Shape;2567;p8"/>
            <p:cNvSpPr/>
            <p:nvPr/>
          </p:nvSpPr>
          <p:spPr>
            <a:xfrm>
              <a:off x="1127850" y="36133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47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8" name="Google Shape;2568;p8"/>
            <p:cNvSpPr/>
            <p:nvPr/>
          </p:nvSpPr>
          <p:spPr>
            <a:xfrm>
              <a:off x="1619975" y="36133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6"/>
                  </a:lnTo>
                  <a:lnTo>
                    <a:pt x="9305" y="0"/>
                  </a:lnTo>
                  <a:lnTo>
                    <a:pt x="18647" y="5376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9" name="Google Shape;2569;p8"/>
            <p:cNvSpPr/>
            <p:nvPr/>
          </p:nvSpPr>
          <p:spPr>
            <a:xfrm>
              <a:off x="3095425" y="36133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0" name="Google Shape;2570;p8"/>
            <p:cNvSpPr/>
            <p:nvPr/>
          </p:nvSpPr>
          <p:spPr>
            <a:xfrm>
              <a:off x="3587550" y="36133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1" name="Google Shape;2571;p8"/>
            <p:cNvSpPr/>
            <p:nvPr/>
          </p:nvSpPr>
          <p:spPr>
            <a:xfrm>
              <a:off x="4078750" y="3613300"/>
              <a:ext cx="467150" cy="268775"/>
            </a:xfrm>
            <a:custGeom>
              <a:avLst/>
              <a:gdLst/>
              <a:ahLst/>
              <a:cxnLst/>
              <a:rect l="l" t="t" r="r" b="b"/>
              <a:pathLst>
                <a:path w="18686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2" name="Google Shape;2572;p8"/>
            <p:cNvSpPr/>
            <p:nvPr/>
          </p:nvSpPr>
          <p:spPr>
            <a:xfrm>
              <a:off x="4570900" y="36133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47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3" name="Google Shape;2573;p8"/>
            <p:cNvSpPr/>
            <p:nvPr/>
          </p:nvSpPr>
          <p:spPr>
            <a:xfrm>
              <a:off x="6784075" y="347150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4" name="Google Shape;2574;p8"/>
            <p:cNvSpPr/>
            <p:nvPr/>
          </p:nvSpPr>
          <p:spPr>
            <a:xfrm>
              <a:off x="2357700" y="34715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6"/>
                  </a:lnTo>
                  <a:lnTo>
                    <a:pt x="9305" y="0"/>
                  </a:lnTo>
                  <a:lnTo>
                    <a:pt x="18648" y="5376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5" name="Google Shape;2575;p8"/>
            <p:cNvSpPr/>
            <p:nvPr/>
          </p:nvSpPr>
          <p:spPr>
            <a:xfrm>
              <a:off x="5308625" y="34715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47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6" name="Google Shape;2576;p8"/>
            <p:cNvSpPr/>
            <p:nvPr/>
          </p:nvSpPr>
          <p:spPr>
            <a:xfrm>
              <a:off x="5800750" y="34715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6"/>
                  </a:lnTo>
                  <a:lnTo>
                    <a:pt x="9305" y="0"/>
                  </a:lnTo>
                  <a:lnTo>
                    <a:pt x="18648" y="5376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7" name="Google Shape;2577;p8"/>
            <p:cNvSpPr/>
            <p:nvPr/>
          </p:nvSpPr>
          <p:spPr>
            <a:xfrm>
              <a:off x="6291950" y="347150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0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8" name="Google Shape;2578;p8"/>
            <p:cNvSpPr/>
            <p:nvPr/>
          </p:nvSpPr>
          <p:spPr>
            <a:xfrm>
              <a:off x="882225" y="3471500"/>
              <a:ext cx="466225" cy="268775"/>
            </a:xfrm>
            <a:custGeom>
              <a:avLst/>
              <a:gdLst/>
              <a:ahLst/>
              <a:cxnLst/>
              <a:rect l="l" t="t" r="r" b="b"/>
              <a:pathLst>
                <a:path w="18649" h="10751" fill="none" extrusionOk="0">
                  <a:moveTo>
                    <a:pt x="9306" y="10751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9" name="Google Shape;2579;p8"/>
            <p:cNvSpPr/>
            <p:nvPr/>
          </p:nvSpPr>
          <p:spPr>
            <a:xfrm>
              <a:off x="1373450" y="347150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84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0" name="Google Shape;2580;p8"/>
            <p:cNvSpPr/>
            <p:nvPr/>
          </p:nvSpPr>
          <p:spPr>
            <a:xfrm>
              <a:off x="1865575" y="34715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47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1" name="Google Shape;2581;p8"/>
            <p:cNvSpPr/>
            <p:nvPr/>
          </p:nvSpPr>
          <p:spPr>
            <a:xfrm>
              <a:off x="3341025" y="34715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2" name="Google Shape;2582;p8"/>
            <p:cNvSpPr/>
            <p:nvPr/>
          </p:nvSpPr>
          <p:spPr>
            <a:xfrm>
              <a:off x="3833150" y="34715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3" name="Google Shape;2583;p8"/>
            <p:cNvSpPr/>
            <p:nvPr/>
          </p:nvSpPr>
          <p:spPr>
            <a:xfrm>
              <a:off x="4325275" y="3471500"/>
              <a:ext cx="466225" cy="268775"/>
            </a:xfrm>
            <a:custGeom>
              <a:avLst/>
              <a:gdLst/>
              <a:ahLst/>
              <a:cxnLst/>
              <a:rect l="l" t="t" r="r" b="b"/>
              <a:pathLst>
                <a:path w="18649" h="10751" fill="none" extrusionOk="0">
                  <a:moveTo>
                    <a:pt x="9306" y="10751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4" name="Google Shape;2584;p8"/>
            <p:cNvSpPr/>
            <p:nvPr/>
          </p:nvSpPr>
          <p:spPr>
            <a:xfrm>
              <a:off x="4816500" y="347150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84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5" name="Google Shape;2585;p8"/>
            <p:cNvSpPr/>
            <p:nvPr/>
          </p:nvSpPr>
          <p:spPr>
            <a:xfrm>
              <a:off x="2848900" y="347150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0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6" name="Google Shape;2586;p8"/>
            <p:cNvSpPr/>
            <p:nvPr/>
          </p:nvSpPr>
          <p:spPr>
            <a:xfrm>
              <a:off x="390100" y="34715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7" name="Google Shape;2587;p8"/>
            <p:cNvSpPr/>
            <p:nvPr/>
          </p:nvSpPr>
          <p:spPr>
            <a:xfrm>
              <a:off x="5554225" y="332877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84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8" name="Google Shape;2588;p8"/>
            <p:cNvSpPr/>
            <p:nvPr/>
          </p:nvSpPr>
          <p:spPr>
            <a:xfrm>
              <a:off x="6046350" y="33287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0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9" name="Google Shape;2589;p8"/>
            <p:cNvSpPr/>
            <p:nvPr/>
          </p:nvSpPr>
          <p:spPr>
            <a:xfrm>
              <a:off x="6538475" y="33287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0" name="Google Shape;2590;p8"/>
            <p:cNvSpPr/>
            <p:nvPr/>
          </p:nvSpPr>
          <p:spPr>
            <a:xfrm>
              <a:off x="2111175" y="332877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84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1" name="Google Shape;2591;p8"/>
            <p:cNvSpPr/>
            <p:nvPr/>
          </p:nvSpPr>
          <p:spPr>
            <a:xfrm>
              <a:off x="4570900" y="33287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47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2" name="Google Shape;2592;p8"/>
            <p:cNvSpPr/>
            <p:nvPr/>
          </p:nvSpPr>
          <p:spPr>
            <a:xfrm>
              <a:off x="1127850" y="33287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47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3" name="Google Shape;2593;p8"/>
            <p:cNvSpPr/>
            <p:nvPr/>
          </p:nvSpPr>
          <p:spPr>
            <a:xfrm>
              <a:off x="1619975" y="33287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3"/>
                  </a:lnTo>
                  <a:lnTo>
                    <a:pt x="9305" y="0"/>
                  </a:lnTo>
                  <a:lnTo>
                    <a:pt x="18647" y="5413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4" name="Google Shape;2594;p8"/>
            <p:cNvSpPr/>
            <p:nvPr/>
          </p:nvSpPr>
          <p:spPr>
            <a:xfrm>
              <a:off x="3587550" y="33287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5" name="Google Shape;2595;p8"/>
            <p:cNvSpPr/>
            <p:nvPr/>
          </p:nvSpPr>
          <p:spPr>
            <a:xfrm>
              <a:off x="4078750" y="3328775"/>
              <a:ext cx="467150" cy="269700"/>
            </a:xfrm>
            <a:custGeom>
              <a:avLst/>
              <a:gdLst/>
              <a:ahLst/>
              <a:cxnLst/>
              <a:rect l="l" t="t" r="r" b="b"/>
              <a:pathLst>
                <a:path w="18686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6" name="Google Shape;2596;p8"/>
            <p:cNvSpPr/>
            <p:nvPr/>
          </p:nvSpPr>
          <p:spPr>
            <a:xfrm>
              <a:off x="2603300" y="33287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0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7" name="Google Shape;2597;p8"/>
            <p:cNvSpPr/>
            <p:nvPr/>
          </p:nvSpPr>
          <p:spPr>
            <a:xfrm>
              <a:off x="3095425" y="33287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8" name="Google Shape;2598;p8"/>
            <p:cNvSpPr/>
            <p:nvPr/>
          </p:nvSpPr>
          <p:spPr>
            <a:xfrm>
              <a:off x="5063025" y="33287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3"/>
                  </a:lnTo>
                  <a:lnTo>
                    <a:pt x="9305" y="0"/>
                  </a:lnTo>
                  <a:lnTo>
                    <a:pt x="18647" y="5413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9" name="Google Shape;2599;p8"/>
            <p:cNvSpPr/>
            <p:nvPr/>
          </p:nvSpPr>
          <p:spPr>
            <a:xfrm>
              <a:off x="635700" y="33287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0" name="Google Shape;2600;p8"/>
            <p:cNvSpPr/>
            <p:nvPr/>
          </p:nvSpPr>
          <p:spPr>
            <a:xfrm>
              <a:off x="5800750" y="31869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3"/>
                  </a:lnTo>
                  <a:lnTo>
                    <a:pt x="9305" y="0"/>
                  </a:lnTo>
                  <a:lnTo>
                    <a:pt x="18648" y="5413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1" name="Google Shape;2601;p8"/>
            <p:cNvSpPr/>
            <p:nvPr/>
          </p:nvSpPr>
          <p:spPr>
            <a:xfrm>
              <a:off x="6291950" y="318697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2" name="Google Shape;2602;p8"/>
            <p:cNvSpPr/>
            <p:nvPr/>
          </p:nvSpPr>
          <p:spPr>
            <a:xfrm>
              <a:off x="6784075" y="318697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3" name="Google Shape;2603;p8"/>
            <p:cNvSpPr/>
            <p:nvPr/>
          </p:nvSpPr>
          <p:spPr>
            <a:xfrm>
              <a:off x="1373450" y="318697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84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4" name="Google Shape;2604;p8"/>
            <p:cNvSpPr/>
            <p:nvPr/>
          </p:nvSpPr>
          <p:spPr>
            <a:xfrm>
              <a:off x="1865575" y="31869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47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5" name="Google Shape;2605;p8"/>
            <p:cNvSpPr/>
            <p:nvPr/>
          </p:nvSpPr>
          <p:spPr>
            <a:xfrm>
              <a:off x="3833150" y="31869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6" name="Google Shape;2606;p8"/>
            <p:cNvSpPr/>
            <p:nvPr/>
          </p:nvSpPr>
          <p:spPr>
            <a:xfrm>
              <a:off x="4325275" y="3186975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7" name="Google Shape;2607;p8"/>
            <p:cNvSpPr/>
            <p:nvPr/>
          </p:nvSpPr>
          <p:spPr>
            <a:xfrm>
              <a:off x="2848900" y="318697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8" name="Google Shape;2608;p8"/>
            <p:cNvSpPr/>
            <p:nvPr/>
          </p:nvSpPr>
          <p:spPr>
            <a:xfrm>
              <a:off x="3341025" y="31869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9" name="Google Shape;2609;p8"/>
            <p:cNvSpPr/>
            <p:nvPr/>
          </p:nvSpPr>
          <p:spPr>
            <a:xfrm>
              <a:off x="5308625" y="31869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47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0" name="Google Shape;2610;p8"/>
            <p:cNvSpPr/>
            <p:nvPr/>
          </p:nvSpPr>
          <p:spPr>
            <a:xfrm>
              <a:off x="390100" y="31869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1" name="Google Shape;2611;p8"/>
            <p:cNvSpPr/>
            <p:nvPr/>
          </p:nvSpPr>
          <p:spPr>
            <a:xfrm>
              <a:off x="882225" y="3186975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2" name="Google Shape;2612;p8"/>
            <p:cNvSpPr/>
            <p:nvPr/>
          </p:nvSpPr>
          <p:spPr>
            <a:xfrm>
              <a:off x="2357700" y="31869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3"/>
                  </a:lnTo>
                  <a:lnTo>
                    <a:pt x="9305" y="0"/>
                  </a:lnTo>
                  <a:lnTo>
                    <a:pt x="18648" y="5413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3" name="Google Shape;2613;p8"/>
            <p:cNvSpPr/>
            <p:nvPr/>
          </p:nvSpPr>
          <p:spPr>
            <a:xfrm>
              <a:off x="4816500" y="318697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84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4" name="Google Shape;2614;p8"/>
            <p:cNvSpPr/>
            <p:nvPr/>
          </p:nvSpPr>
          <p:spPr>
            <a:xfrm>
              <a:off x="6046350" y="30451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5" name="Google Shape;2615;p8"/>
            <p:cNvSpPr/>
            <p:nvPr/>
          </p:nvSpPr>
          <p:spPr>
            <a:xfrm>
              <a:off x="6538475" y="30451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6" name="Google Shape;2616;p8"/>
            <p:cNvSpPr/>
            <p:nvPr/>
          </p:nvSpPr>
          <p:spPr>
            <a:xfrm>
              <a:off x="1619975" y="30451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7" y="5375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7" name="Google Shape;2617;p8"/>
            <p:cNvSpPr/>
            <p:nvPr/>
          </p:nvSpPr>
          <p:spPr>
            <a:xfrm>
              <a:off x="3095425" y="30451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8" name="Google Shape;2618;p8"/>
            <p:cNvSpPr/>
            <p:nvPr/>
          </p:nvSpPr>
          <p:spPr>
            <a:xfrm>
              <a:off x="3587550" y="30451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9" name="Google Shape;2619;p8"/>
            <p:cNvSpPr/>
            <p:nvPr/>
          </p:nvSpPr>
          <p:spPr>
            <a:xfrm>
              <a:off x="4078750" y="3045175"/>
              <a:ext cx="467150" cy="269700"/>
            </a:xfrm>
            <a:custGeom>
              <a:avLst/>
              <a:gdLst/>
              <a:ahLst/>
              <a:cxnLst/>
              <a:rect l="l" t="t" r="r" b="b"/>
              <a:pathLst>
                <a:path w="18686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0" name="Google Shape;2620;p8"/>
            <p:cNvSpPr/>
            <p:nvPr/>
          </p:nvSpPr>
          <p:spPr>
            <a:xfrm>
              <a:off x="4570900" y="30451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1" name="Google Shape;2621;p8"/>
            <p:cNvSpPr/>
            <p:nvPr/>
          </p:nvSpPr>
          <p:spPr>
            <a:xfrm>
              <a:off x="5063025" y="30451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7" y="5375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2" name="Google Shape;2622;p8"/>
            <p:cNvSpPr/>
            <p:nvPr/>
          </p:nvSpPr>
          <p:spPr>
            <a:xfrm>
              <a:off x="5554225" y="304517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3" name="Google Shape;2623;p8"/>
            <p:cNvSpPr/>
            <p:nvPr/>
          </p:nvSpPr>
          <p:spPr>
            <a:xfrm>
              <a:off x="635700" y="30451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4" name="Google Shape;2624;p8"/>
            <p:cNvSpPr/>
            <p:nvPr/>
          </p:nvSpPr>
          <p:spPr>
            <a:xfrm>
              <a:off x="1127850" y="30451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5" name="Google Shape;2625;p8"/>
            <p:cNvSpPr/>
            <p:nvPr/>
          </p:nvSpPr>
          <p:spPr>
            <a:xfrm>
              <a:off x="2111175" y="304517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6" name="Google Shape;2626;p8"/>
            <p:cNvSpPr/>
            <p:nvPr/>
          </p:nvSpPr>
          <p:spPr>
            <a:xfrm>
              <a:off x="2603300" y="30451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7" name="Google Shape;2627;p8"/>
            <p:cNvSpPr/>
            <p:nvPr/>
          </p:nvSpPr>
          <p:spPr>
            <a:xfrm>
              <a:off x="6291950" y="290337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8" name="Google Shape;2628;p8"/>
            <p:cNvSpPr/>
            <p:nvPr/>
          </p:nvSpPr>
          <p:spPr>
            <a:xfrm>
              <a:off x="6784075" y="290337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" name="Google Shape;2629;p8"/>
            <p:cNvSpPr/>
            <p:nvPr/>
          </p:nvSpPr>
          <p:spPr>
            <a:xfrm>
              <a:off x="3341025" y="29033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0" name="Google Shape;2630;p8"/>
            <p:cNvSpPr/>
            <p:nvPr/>
          </p:nvSpPr>
          <p:spPr>
            <a:xfrm>
              <a:off x="3833150" y="29033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" name="Google Shape;2631;p8"/>
            <p:cNvSpPr/>
            <p:nvPr/>
          </p:nvSpPr>
          <p:spPr>
            <a:xfrm>
              <a:off x="5800750" y="29033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8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2" name="Google Shape;2632;p8"/>
            <p:cNvSpPr/>
            <p:nvPr/>
          </p:nvSpPr>
          <p:spPr>
            <a:xfrm>
              <a:off x="882225" y="2903375"/>
              <a:ext cx="466225" cy="268775"/>
            </a:xfrm>
            <a:custGeom>
              <a:avLst/>
              <a:gdLst/>
              <a:ahLst/>
              <a:cxnLst/>
              <a:rect l="l" t="t" r="r" b="b"/>
              <a:pathLst>
                <a:path w="18649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3" name="Google Shape;2633;p8"/>
            <p:cNvSpPr/>
            <p:nvPr/>
          </p:nvSpPr>
          <p:spPr>
            <a:xfrm>
              <a:off x="1373450" y="290337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4" name="Google Shape;2634;p8"/>
            <p:cNvSpPr/>
            <p:nvPr/>
          </p:nvSpPr>
          <p:spPr>
            <a:xfrm>
              <a:off x="4325275" y="2903375"/>
              <a:ext cx="466225" cy="268775"/>
            </a:xfrm>
            <a:custGeom>
              <a:avLst/>
              <a:gdLst/>
              <a:ahLst/>
              <a:cxnLst/>
              <a:rect l="l" t="t" r="r" b="b"/>
              <a:pathLst>
                <a:path w="18649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5" name="Google Shape;2635;p8"/>
            <p:cNvSpPr/>
            <p:nvPr/>
          </p:nvSpPr>
          <p:spPr>
            <a:xfrm>
              <a:off x="4816500" y="290337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6" name="Google Shape;2636;p8"/>
            <p:cNvSpPr/>
            <p:nvPr/>
          </p:nvSpPr>
          <p:spPr>
            <a:xfrm>
              <a:off x="5308625" y="29033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7" name="Google Shape;2637;p8"/>
            <p:cNvSpPr/>
            <p:nvPr/>
          </p:nvSpPr>
          <p:spPr>
            <a:xfrm>
              <a:off x="390100" y="29033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8" name="Google Shape;2638;p8"/>
            <p:cNvSpPr/>
            <p:nvPr/>
          </p:nvSpPr>
          <p:spPr>
            <a:xfrm>
              <a:off x="1865575" y="29033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9" name="Google Shape;2639;p8"/>
            <p:cNvSpPr/>
            <p:nvPr/>
          </p:nvSpPr>
          <p:spPr>
            <a:xfrm>
              <a:off x="2357700" y="29033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8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0" name="Google Shape;2640;p8"/>
            <p:cNvSpPr/>
            <p:nvPr/>
          </p:nvSpPr>
          <p:spPr>
            <a:xfrm>
              <a:off x="2848900" y="290337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1" name="Google Shape;2641;p8"/>
            <p:cNvSpPr/>
            <p:nvPr/>
          </p:nvSpPr>
          <p:spPr>
            <a:xfrm>
              <a:off x="6538475" y="27615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2" name="Google Shape;2642;p8"/>
            <p:cNvSpPr/>
            <p:nvPr/>
          </p:nvSpPr>
          <p:spPr>
            <a:xfrm>
              <a:off x="3587550" y="27615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3" name="Google Shape;2643;p8"/>
            <p:cNvSpPr/>
            <p:nvPr/>
          </p:nvSpPr>
          <p:spPr>
            <a:xfrm>
              <a:off x="1127850" y="27615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4" name="Google Shape;2644;p8"/>
            <p:cNvSpPr/>
            <p:nvPr/>
          </p:nvSpPr>
          <p:spPr>
            <a:xfrm>
              <a:off x="4078750" y="2761575"/>
              <a:ext cx="467150" cy="268775"/>
            </a:xfrm>
            <a:custGeom>
              <a:avLst/>
              <a:gdLst/>
              <a:ahLst/>
              <a:cxnLst/>
              <a:rect l="l" t="t" r="r" b="b"/>
              <a:pathLst>
                <a:path w="18686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5" name="Google Shape;2645;p8"/>
            <p:cNvSpPr/>
            <p:nvPr/>
          </p:nvSpPr>
          <p:spPr>
            <a:xfrm>
              <a:off x="4570900" y="27615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6" name="Google Shape;2646;p8"/>
            <p:cNvSpPr/>
            <p:nvPr/>
          </p:nvSpPr>
          <p:spPr>
            <a:xfrm>
              <a:off x="5063025" y="27615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7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7" name="Google Shape;2647;p8"/>
            <p:cNvSpPr/>
            <p:nvPr/>
          </p:nvSpPr>
          <p:spPr>
            <a:xfrm>
              <a:off x="5554225" y="276157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8" name="Google Shape;2648;p8"/>
            <p:cNvSpPr/>
            <p:nvPr/>
          </p:nvSpPr>
          <p:spPr>
            <a:xfrm>
              <a:off x="6046350" y="27615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9" name="Google Shape;2649;p8"/>
            <p:cNvSpPr/>
            <p:nvPr/>
          </p:nvSpPr>
          <p:spPr>
            <a:xfrm>
              <a:off x="635700" y="27615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0" name="Google Shape;2650;p8"/>
            <p:cNvSpPr/>
            <p:nvPr/>
          </p:nvSpPr>
          <p:spPr>
            <a:xfrm>
              <a:off x="2603300" y="27615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" name="Google Shape;2651;p8"/>
            <p:cNvSpPr/>
            <p:nvPr/>
          </p:nvSpPr>
          <p:spPr>
            <a:xfrm>
              <a:off x="3095425" y="27615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2" name="Google Shape;2652;p8"/>
            <p:cNvSpPr/>
            <p:nvPr/>
          </p:nvSpPr>
          <p:spPr>
            <a:xfrm>
              <a:off x="2111175" y="276157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3" name="Google Shape;2653;p8"/>
            <p:cNvSpPr/>
            <p:nvPr/>
          </p:nvSpPr>
          <p:spPr>
            <a:xfrm>
              <a:off x="1619975" y="27615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7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4" name="Google Shape;2654;p8"/>
            <p:cNvSpPr/>
            <p:nvPr/>
          </p:nvSpPr>
          <p:spPr>
            <a:xfrm>
              <a:off x="6784075" y="26188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1" y="5412"/>
                  </a:lnTo>
                  <a:lnTo>
                    <a:pt x="9343" y="0"/>
                  </a:lnTo>
                  <a:lnTo>
                    <a:pt x="18685" y="5412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5" name="Google Shape;2655;p8"/>
            <p:cNvSpPr/>
            <p:nvPr/>
          </p:nvSpPr>
          <p:spPr>
            <a:xfrm>
              <a:off x="4816500" y="26188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2"/>
                  </a:lnTo>
                  <a:lnTo>
                    <a:pt x="9342" y="0"/>
                  </a:lnTo>
                  <a:lnTo>
                    <a:pt x="18684" y="5412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6" name="Google Shape;2656;p8"/>
            <p:cNvSpPr/>
            <p:nvPr/>
          </p:nvSpPr>
          <p:spPr>
            <a:xfrm>
              <a:off x="5308625" y="26188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2"/>
                  </a:lnTo>
                  <a:lnTo>
                    <a:pt x="9342" y="0"/>
                  </a:lnTo>
                  <a:lnTo>
                    <a:pt x="18647" y="5412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7" name="Google Shape;2657;p8"/>
            <p:cNvSpPr/>
            <p:nvPr/>
          </p:nvSpPr>
          <p:spPr>
            <a:xfrm>
              <a:off x="390100" y="26188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412"/>
                  </a:lnTo>
                  <a:lnTo>
                    <a:pt x="9306" y="0"/>
                  </a:lnTo>
                  <a:lnTo>
                    <a:pt x="18648" y="5412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8" name="Google Shape;2658;p8"/>
            <p:cNvSpPr/>
            <p:nvPr/>
          </p:nvSpPr>
          <p:spPr>
            <a:xfrm>
              <a:off x="882225" y="2618850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412"/>
                  </a:lnTo>
                  <a:lnTo>
                    <a:pt x="9306" y="0"/>
                  </a:lnTo>
                  <a:lnTo>
                    <a:pt x="18648" y="5412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" name="Google Shape;2659;p8"/>
            <p:cNvSpPr/>
            <p:nvPr/>
          </p:nvSpPr>
          <p:spPr>
            <a:xfrm>
              <a:off x="2357700" y="26188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2"/>
                  </a:lnTo>
                  <a:lnTo>
                    <a:pt x="9305" y="0"/>
                  </a:lnTo>
                  <a:lnTo>
                    <a:pt x="18648" y="5412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" name="Google Shape;2660;p8"/>
            <p:cNvSpPr/>
            <p:nvPr/>
          </p:nvSpPr>
          <p:spPr>
            <a:xfrm>
              <a:off x="2848900" y="26188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412"/>
                  </a:lnTo>
                  <a:lnTo>
                    <a:pt x="9343" y="0"/>
                  </a:lnTo>
                  <a:lnTo>
                    <a:pt x="18685" y="5412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1" name="Google Shape;2661;p8"/>
            <p:cNvSpPr/>
            <p:nvPr/>
          </p:nvSpPr>
          <p:spPr>
            <a:xfrm>
              <a:off x="3341025" y="26188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2"/>
                  </a:lnTo>
                  <a:lnTo>
                    <a:pt x="9343" y="0"/>
                  </a:lnTo>
                  <a:lnTo>
                    <a:pt x="18648" y="5412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8"/>
            <p:cNvSpPr/>
            <p:nvPr/>
          </p:nvSpPr>
          <p:spPr>
            <a:xfrm>
              <a:off x="3833150" y="26188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2"/>
                  </a:lnTo>
                  <a:lnTo>
                    <a:pt x="9343" y="0"/>
                  </a:lnTo>
                  <a:lnTo>
                    <a:pt x="18648" y="5412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8"/>
            <p:cNvSpPr/>
            <p:nvPr/>
          </p:nvSpPr>
          <p:spPr>
            <a:xfrm>
              <a:off x="4325275" y="2618850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412"/>
                  </a:lnTo>
                  <a:lnTo>
                    <a:pt x="9306" y="0"/>
                  </a:lnTo>
                  <a:lnTo>
                    <a:pt x="18648" y="5412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8"/>
            <p:cNvSpPr/>
            <p:nvPr/>
          </p:nvSpPr>
          <p:spPr>
            <a:xfrm>
              <a:off x="5800750" y="26188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2"/>
                  </a:lnTo>
                  <a:lnTo>
                    <a:pt x="9305" y="0"/>
                  </a:lnTo>
                  <a:lnTo>
                    <a:pt x="18648" y="5412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8"/>
            <p:cNvSpPr/>
            <p:nvPr/>
          </p:nvSpPr>
          <p:spPr>
            <a:xfrm>
              <a:off x="6291950" y="26188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412"/>
                  </a:lnTo>
                  <a:lnTo>
                    <a:pt x="9343" y="0"/>
                  </a:lnTo>
                  <a:lnTo>
                    <a:pt x="18685" y="5412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8"/>
            <p:cNvSpPr/>
            <p:nvPr/>
          </p:nvSpPr>
          <p:spPr>
            <a:xfrm>
              <a:off x="1373450" y="26188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2"/>
                  </a:lnTo>
                  <a:lnTo>
                    <a:pt x="9342" y="0"/>
                  </a:lnTo>
                  <a:lnTo>
                    <a:pt x="18684" y="5412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8"/>
            <p:cNvSpPr/>
            <p:nvPr/>
          </p:nvSpPr>
          <p:spPr>
            <a:xfrm>
              <a:off x="1865575" y="26188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2"/>
                  </a:lnTo>
                  <a:lnTo>
                    <a:pt x="9342" y="0"/>
                  </a:lnTo>
                  <a:lnTo>
                    <a:pt x="18647" y="5412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8"/>
            <p:cNvSpPr/>
            <p:nvPr/>
          </p:nvSpPr>
          <p:spPr>
            <a:xfrm>
              <a:off x="5063025" y="24770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7" y="5375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8"/>
            <p:cNvSpPr/>
            <p:nvPr/>
          </p:nvSpPr>
          <p:spPr>
            <a:xfrm>
              <a:off x="635700" y="24770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8"/>
            <p:cNvSpPr/>
            <p:nvPr/>
          </p:nvSpPr>
          <p:spPr>
            <a:xfrm>
              <a:off x="3095425" y="24770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8"/>
            <p:cNvSpPr/>
            <p:nvPr/>
          </p:nvSpPr>
          <p:spPr>
            <a:xfrm>
              <a:off x="4078750" y="2477050"/>
              <a:ext cx="467150" cy="269700"/>
            </a:xfrm>
            <a:custGeom>
              <a:avLst/>
              <a:gdLst/>
              <a:ahLst/>
              <a:cxnLst/>
              <a:rect l="l" t="t" r="r" b="b"/>
              <a:pathLst>
                <a:path w="18686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8"/>
            <p:cNvSpPr/>
            <p:nvPr/>
          </p:nvSpPr>
          <p:spPr>
            <a:xfrm>
              <a:off x="4570900" y="24770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8"/>
            <p:cNvSpPr/>
            <p:nvPr/>
          </p:nvSpPr>
          <p:spPr>
            <a:xfrm>
              <a:off x="5554225" y="24770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8"/>
            <p:cNvSpPr/>
            <p:nvPr/>
          </p:nvSpPr>
          <p:spPr>
            <a:xfrm>
              <a:off x="6046350" y="24770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8"/>
            <p:cNvSpPr/>
            <p:nvPr/>
          </p:nvSpPr>
          <p:spPr>
            <a:xfrm>
              <a:off x="6538475" y="24770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8"/>
            <p:cNvSpPr/>
            <p:nvPr/>
          </p:nvSpPr>
          <p:spPr>
            <a:xfrm>
              <a:off x="2603300" y="24770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8"/>
            <p:cNvSpPr/>
            <p:nvPr/>
          </p:nvSpPr>
          <p:spPr>
            <a:xfrm>
              <a:off x="3587550" y="24770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8"/>
            <p:cNvSpPr/>
            <p:nvPr/>
          </p:nvSpPr>
          <p:spPr>
            <a:xfrm>
              <a:off x="1127850" y="24770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8"/>
            <p:cNvSpPr/>
            <p:nvPr/>
          </p:nvSpPr>
          <p:spPr>
            <a:xfrm>
              <a:off x="1619975" y="24770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7" y="5375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8"/>
            <p:cNvSpPr/>
            <p:nvPr/>
          </p:nvSpPr>
          <p:spPr>
            <a:xfrm>
              <a:off x="2111175" y="24770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8"/>
            <p:cNvSpPr/>
            <p:nvPr/>
          </p:nvSpPr>
          <p:spPr>
            <a:xfrm>
              <a:off x="2848900" y="23352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8"/>
            <p:cNvSpPr/>
            <p:nvPr/>
          </p:nvSpPr>
          <p:spPr>
            <a:xfrm>
              <a:off x="4325275" y="2335250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8"/>
            <p:cNvSpPr/>
            <p:nvPr/>
          </p:nvSpPr>
          <p:spPr>
            <a:xfrm>
              <a:off x="4816500" y="23352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8"/>
            <p:cNvSpPr/>
            <p:nvPr/>
          </p:nvSpPr>
          <p:spPr>
            <a:xfrm>
              <a:off x="5308625" y="23352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8"/>
            <p:cNvSpPr/>
            <p:nvPr/>
          </p:nvSpPr>
          <p:spPr>
            <a:xfrm>
              <a:off x="5800750" y="23352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8" y="5375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8"/>
            <p:cNvSpPr/>
            <p:nvPr/>
          </p:nvSpPr>
          <p:spPr>
            <a:xfrm>
              <a:off x="6291950" y="23352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8"/>
            <p:cNvSpPr/>
            <p:nvPr/>
          </p:nvSpPr>
          <p:spPr>
            <a:xfrm>
              <a:off x="3341025" y="23352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8"/>
            <p:cNvSpPr/>
            <p:nvPr/>
          </p:nvSpPr>
          <p:spPr>
            <a:xfrm>
              <a:off x="3833150" y="23352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8"/>
            <p:cNvSpPr/>
            <p:nvPr/>
          </p:nvSpPr>
          <p:spPr>
            <a:xfrm>
              <a:off x="6784075" y="23352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8"/>
            <p:cNvSpPr/>
            <p:nvPr/>
          </p:nvSpPr>
          <p:spPr>
            <a:xfrm>
              <a:off x="390100" y="23352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8"/>
            <p:cNvSpPr/>
            <p:nvPr/>
          </p:nvSpPr>
          <p:spPr>
            <a:xfrm>
              <a:off x="882225" y="2335250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8"/>
            <p:cNvSpPr/>
            <p:nvPr/>
          </p:nvSpPr>
          <p:spPr>
            <a:xfrm>
              <a:off x="1373450" y="23352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8"/>
            <p:cNvSpPr/>
            <p:nvPr/>
          </p:nvSpPr>
          <p:spPr>
            <a:xfrm>
              <a:off x="1865575" y="23352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8"/>
            <p:cNvSpPr/>
            <p:nvPr/>
          </p:nvSpPr>
          <p:spPr>
            <a:xfrm>
              <a:off x="2357700" y="23352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8" y="5375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8"/>
            <p:cNvSpPr/>
            <p:nvPr/>
          </p:nvSpPr>
          <p:spPr>
            <a:xfrm>
              <a:off x="4570900" y="21934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8"/>
            <p:cNvSpPr/>
            <p:nvPr/>
          </p:nvSpPr>
          <p:spPr>
            <a:xfrm>
              <a:off x="5063025" y="21934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7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8"/>
            <p:cNvSpPr/>
            <p:nvPr/>
          </p:nvSpPr>
          <p:spPr>
            <a:xfrm>
              <a:off x="5554225" y="219345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8"/>
            <p:cNvSpPr/>
            <p:nvPr/>
          </p:nvSpPr>
          <p:spPr>
            <a:xfrm>
              <a:off x="6046350" y="21934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8"/>
            <p:cNvSpPr/>
            <p:nvPr/>
          </p:nvSpPr>
          <p:spPr>
            <a:xfrm>
              <a:off x="1127850" y="21934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8"/>
            <p:cNvSpPr/>
            <p:nvPr/>
          </p:nvSpPr>
          <p:spPr>
            <a:xfrm>
              <a:off x="1619975" y="21934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7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8"/>
            <p:cNvSpPr/>
            <p:nvPr/>
          </p:nvSpPr>
          <p:spPr>
            <a:xfrm>
              <a:off x="2111175" y="219345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8"/>
            <p:cNvSpPr/>
            <p:nvPr/>
          </p:nvSpPr>
          <p:spPr>
            <a:xfrm>
              <a:off x="2603300" y="21934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8"/>
            <p:cNvSpPr/>
            <p:nvPr/>
          </p:nvSpPr>
          <p:spPr>
            <a:xfrm>
              <a:off x="3095425" y="21934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8"/>
            <p:cNvSpPr/>
            <p:nvPr/>
          </p:nvSpPr>
          <p:spPr>
            <a:xfrm>
              <a:off x="3587550" y="21934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8"/>
            <p:cNvSpPr/>
            <p:nvPr/>
          </p:nvSpPr>
          <p:spPr>
            <a:xfrm>
              <a:off x="4078750" y="2193450"/>
              <a:ext cx="467150" cy="268775"/>
            </a:xfrm>
            <a:custGeom>
              <a:avLst/>
              <a:gdLst/>
              <a:ahLst/>
              <a:cxnLst/>
              <a:rect l="l" t="t" r="r" b="b"/>
              <a:pathLst>
                <a:path w="18686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8"/>
            <p:cNvSpPr/>
            <p:nvPr/>
          </p:nvSpPr>
          <p:spPr>
            <a:xfrm>
              <a:off x="6538475" y="21934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8"/>
            <p:cNvSpPr/>
            <p:nvPr/>
          </p:nvSpPr>
          <p:spPr>
            <a:xfrm>
              <a:off x="635700" y="2193450"/>
              <a:ext cx="467150" cy="268775"/>
            </a:xfrm>
            <a:custGeom>
              <a:avLst/>
              <a:gdLst/>
              <a:ahLst/>
              <a:cxnLst/>
              <a:rect l="l" t="t" r="r" b="b"/>
              <a:pathLst>
                <a:path w="18686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8"/>
            <p:cNvSpPr/>
            <p:nvPr/>
          </p:nvSpPr>
          <p:spPr>
            <a:xfrm>
              <a:off x="4816500" y="205165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8"/>
            <p:cNvSpPr/>
            <p:nvPr/>
          </p:nvSpPr>
          <p:spPr>
            <a:xfrm>
              <a:off x="5308625" y="20516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8"/>
            <p:cNvSpPr/>
            <p:nvPr/>
          </p:nvSpPr>
          <p:spPr>
            <a:xfrm>
              <a:off x="5800750" y="20516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8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8"/>
            <p:cNvSpPr/>
            <p:nvPr/>
          </p:nvSpPr>
          <p:spPr>
            <a:xfrm>
              <a:off x="2357700" y="20516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8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8"/>
            <p:cNvSpPr/>
            <p:nvPr/>
          </p:nvSpPr>
          <p:spPr>
            <a:xfrm>
              <a:off x="3341025" y="20516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8"/>
            <p:cNvSpPr/>
            <p:nvPr/>
          </p:nvSpPr>
          <p:spPr>
            <a:xfrm>
              <a:off x="3833150" y="20516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8"/>
            <p:cNvSpPr/>
            <p:nvPr/>
          </p:nvSpPr>
          <p:spPr>
            <a:xfrm>
              <a:off x="4325275" y="2051650"/>
              <a:ext cx="466225" cy="268775"/>
            </a:xfrm>
            <a:custGeom>
              <a:avLst/>
              <a:gdLst/>
              <a:ahLst/>
              <a:cxnLst/>
              <a:rect l="l" t="t" r="r" b="b"/>
              <a:pathLst>
                <a:path w="18649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8"/>
            <p:cNvSpPr/>
            <p:nvPr/>
          </p:nvSpPr>
          <p:spPr>
            <a:xfrm>
              <a:off x="6291950" y="205165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8"/>
            <p:cNvSpPr/>
            <p:nvPr/>
          </p:nvSpPr>
          <p:spPr>
            <a:xfrm>
              <a:off x="6784075" y="205165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8"/>
            <p:cNvSpPr/>
            <p:nvPr/>
          </p:nvSpPr>
          <p:spPr>
            <a:xfrm>
              <a:off x="1373450" y="205165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8"/>
            <p:cNvSpPr/>
            <p:nvPr/>
          </p:nvSpPr>
          <p:spPr>
            <a:xfrm>
              <a:off x="1865575" y="20516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8"/>
            <p:cNvSpPr/>
            <p:nvPr/>
          </p:nvSpPr>
          <p:spPr>
            <a:xfrm>
              <a:off x="2848900" y="205165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8"/>
            <p:cNvSpPr/>
            <p:nvPr/>
          </p:nvSpPr>
          <p:spPr>
            <a:xfrm>
              <a:off x="390100" y="20516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8"/>
            <p:cNvSpPr/>
            <p:nvPr/>
          </p:nvSpPr>
          <p:spPr>
            <a:xfrm>
              <a:off x="882225" y="2051650"/>
              <a:ext cx="466225" cy="268775"/>
            </a:xfrm>
            <a:custGeom>
              <a:avLst/>
              <a:gdLst/>
              <a:ahLst/>
              <a:cxnLst/>
              <a:rect l="l" t="t" r="r" b="b"/>
              <a:pathLst>
                <a:path w="18649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8"/>
            <p:cNvSpPr/>
            <p:nvPr/>
          </p:nvSpPr>
          <p:spPr>
            <a:xfrm>
              <a:off x="5063025" y="19089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413"/>
                  </a:lnTo>
                  <a:lnTo>
                    <a:pt x="9305" y="1"/>
                  </a:lnTo>
                  <a:lnTo>
                    <a:pt x="18647" y="5413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8"/>
            <p:cNvSpPr/>
            <p:nvPr/>
          </p:nvSpPr>
          <p:spPr>
            <a:xfrm>
              <a:off x="5554225" y="1908900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413"/>
                  </a:lnTo>
                  <a:lnTo>
                    <a:pt x="9342" y="1"/>
                  </a:lnTo>
                  <a:lnTo>
                    <a:pt x="18684" y="5413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4" name="Google Shape;2724;p8"/>
            <p:cNvSpPr/>
            <p:nvPr/>
          </p:nvSpPr>
          <p:spPr>
            <a:xfrm>
              <a:off x="3587550" y="19089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9"/>
                  </a:moveTo>
                  <a:lnTo>
                    <a:pt x="1" y="5413"/>
                  </a:lnTo>
                  <a:lnTo>
                    <a:pt x="9306" y="1"/>
                  </a:lnTo>
                  <a:lnTo>
                    <a:pt x="18648" y="5413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5" name="Google Shape;2725;p8"/>
            <p:cNvSpPr/>
            <p:nvPr/>
          </p:nvSpPr>
          <p:spPr>
            <a:xfrm>
              <a:off x="4078750" y="1908900"/>
              <a:ext cx="467150" cy="269725"/>
            </a:xfrm>
            <a:custGeom>
              <a:avLst/>
              <a:gdLst/>
              <a:ahLst/>
              <a:cxnLst/>
              <a:rect l="l" t="t" r="r" b="b"/>
              <a:pathLst>
                <a:path w="18686" h="10789" fill="none" extrusionOk="0">
                  <a:moveTo>
                    <a:pt x="9343" y="10789"/>
                  </a:moveTo>
                  <a:lnTo>
                    <a:pt x="1" y="5413"/>
                  </a:lnTo>
                  <a:lnTo>
                    <a:pt x="9343" y="1"/>
                  </a:lnTo>
                  <a:lnTo>
                    <a:pt x="18685" y="5413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6" name="Google Shape;2726;p8"/>
            <p:cNvSpPr/>
            <p:nvPr/>
          </p:nvSpPr>
          <p:spPr>
            <a:xfrm>
              <a:off x="6046350" y="19089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0" y="5413"/>
                  </a:lnTo>
                  <a:lnTo>
                    <a:pt x="9343" y="1"/>
                  </a:lnTo>
                  <a:lnTo>
                    <a:pt x="18648" y="5413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7" name="Google Shape;2727;p8"/>
            <p:cNvSpPr/>
            <p:nvPr/>
          </p:nvSpPr>
          <p:spPr>
            <a:xfrm>
              <a:off x="6538475" y="19089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413"/>
                  </a:lnTo>
                  <a:lnTo>
                    <a:pt x="9343" y="1"/>
                  </a:lnTo>
                  <a:lnTo>
                    <a:pt x="18648" y="5413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8" name="Google Shape;2728;p8"/>
            <p:cNvSpPr/>
            <p:nvPr/>
          </p:nvSpPr>
          <p:spPr>
            <a:xfrm>
              <a:off x="1619975" y="19089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413"/>
                  </a:lnTo>
                  <a:lnTo>
                    <a:pt x="9305" y="1"/>
                  </a:lnTo>
                  <a:lnTo>
                    <a:pt x="18647" y="5413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9" name="Google Shape;2729;p8"/>
            <p:cNvSpPr/>
            <p:nvPr/>
          </p:nvSpPr>
          <p:spPr>
            <a:xfrm>
              <a:off x="2111175" y="1908900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413"/>
                  </a:lnTo>
                  <a:lnTo>
                    <a:pt x="9342" y="1"/>
                  </a:lnTo>
                  <a:lnTo>
                    <a:pt x="18684" y="5413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0" name="Google Shape;2730;p8"/>
            <p:cNvSpPr/>
            <p:nvPr/>
          </p:nvSpPr>
          <p:spPr>
            <a:xfrm>
              <a:off x="4570900" y="19089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413"/>
                  </a:lnTo>
                  <a:lnTo>
                    <a:pt x="9342" y="1"/>
                  </a:lnTo>
                  <a:lnTo>
                    <a:pt x="18647" y="5413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1" name="Google Shape;2731;p8"/>
            <p:cNvSpPr/>
            <p:nvPr/>
          </p:nvSpPr>
          <p:spPr>
            <a:xfrm>
              <a:off x="3095425" y="19089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9"/>
                  </a:moveTo>
                  <a:lnTo>
                    <a:pt x="1" y="5413"/>
                  </a:lnTo>
                  <a:lnTo>
                    <a:pt x="9306" y="1"/>
                  </a:lnTo>
                  <a:lnTo>
                    <a:pt x="18648" y="5413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2" name="Google Shape;2732;p8"/>
            <p:cNvSpPr/>
            <p:nvPr/>
          </p:nvSpPr>
          <p:spPr>
            <a:xfrm>
              <a:off x="635700" y="19089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413"/>
                  </a:lnTo>
                  <a:lnTo>
                    <a:pt x="9343" y="1"/>
                  </a:lnTo>
                  <a:lnTo>
                    <a:pt x="18648" y="5413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3" name="Google Shape;2733;p8"/>
            <p:cNvSpPr/>
            <p:nvPr/>
          </p:nvSpPr>
          <p:spPr>
            <a:xfrm>
              <a:off x="1127850" y="19089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413"/>
                  </a:lnTo>
                  <a:lnTo>
                    <a:pt x="9342" y="1"/>
                  </a:lnTo>
                  <a:lnTo>
                    <a:pt x="18647" y="5413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4" name="Google Shape;2734;p8"/>
            <p:cNvSpPr/>
            <p:nvPr/>
          </p:nvSpPr>
          <p:spPr>
            <a:xfrm>
              <a:off x="2603300" y="19089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0" y="5413"/>
                  </a:lnTo>
                  <a:lnTo>
                    <a:pt x="9343" y="1"/>
                  </a:lnTo>
                  <a:lnTo>
                    <a:pt x="18648" y="5413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5" name="Google Shape;2735;p8"/>
            <p:cNvSpPr/>
            <p:nvPr/>
          </p:nvSpPr>
          <p:spPr>
            <a:xfrm>
              <a:off x="1865575" y="17671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47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6" name="Google Shape;2736;p8"/>
            <p:cNvSpPr/>
            <p:nvPr/>
          </p:nvSpPr>
          <p:spPr>
            <a:xfrm>
              <a:off x="3833150" y="17671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7" name="Google Shape;2737;p8"/>
            <p:cNvSpPr/>
            <p:nvPr/>
          </p:nvSpPr>
          <p:spPr>
            <a:xfrm>
              <a:off x="4325275" y="1767100"/>
              <a:ext cx="466225" cy="269725"/>
            </a:xfrm>
            <a:custGeom>
              <a:avLst/>
              <a:gdLst/>
              <a:ahLst/>
              <a:cxnLst/>
              <a:rect l="l" t="t" r="r" b="b"/>
              <a:pathLst>
                <a:path w="18649" h="10789" fill="none" extrusionOk="0">
                  <a:moveTo>
                    <a:pt x="9306" y="10789"/>
                  </a:moveTo>
                  <a:lnTo>
                    <a:pt x="1" y="5376"/>
                  </a:lnTo>
                  <a:lnTo>
                    <a:pt x="9306" y="1"/>
                  </a:lnTo>
                  <a:lnTo>
                    <a:pt x="18648" y="5376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8" name="Google Shape;2738;p8"/>
            <p:cNvSpPr/>
            <p:nvPr/>
          </p:nvSpPr>
          <p:spPr>
            <a:xfrm>
              <a:off x="4816500" y="1767100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84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9" name="Google Shape;2739;p8"/>
            <p:cNvSpPr/>
            <p:nvPr/>
          </p:nvSpPr>
          <p:spPr>
            <a:xfrm>
              <a:off x="5308625" y="17671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47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0" name="Google Shape;2740;p8"/>
            <p:cNvSpPr/>
            <p:nvPr/>
          </p:nvSpPr>
          <p:spPr>
            <a:xfrm>
              <a:off x="5800750" y="17671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376"/>
                  </a:lnTo>
                  <a:lnTo>
                    <a:pt x="9305" y="1"/>
                  </a:lnTo>
                  <a:lnTo>
                    <a:pt x="18648" y="5376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1" name="Google Shape;2741;p8"/>
            <p:cNvSpPr/>
            <p:nvPr/>
          </p:nvSpPr>
          <p:spPr>
            <a:xfrm>
              <a:off x="6291950" y="1767100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3" y="10789"/>
                  </a:moveTo>
                  <a:lnTo>
                    <a:pt x="0" y="5376"/>
                  </a:lnTo>
                  <a:lnTo>
                    <a:pt x="9343" y="1"/>
                  </a:lnTo>
                  <a:lnTo>
                    <a:pt x="18685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2" name="Google Shape;2742;p8"/>
            <p:cNvSpPr/>
            <p:nvPr/>
          </p:nvSpPr>
          <p:spPr>
            <a:xfrm>
              <a:off x="6784075" y="1767100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85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3" name="Google Shape;2743;p8"/>
            <p:cNvSpPr/>
            <p:nvPr/>
          </p:nvSpPr>
          <p:spPr>
            <a:xfrm>
              <a:off x="2357700" y="17671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376"/>
                  </a:lnTo>
                  <a:lnTo>
                    <a:pt x="9305" y="1"/>
                  </a:lnTo>
                  <a:lnTo>
                    <a:pt x="18648" y="5376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4" name="Google Shape;2744;p8"/>
            <p:cNvSpPr/>
            <p:nvPr/>
          </p:nvSpPr>
          <p:spPr>
            <a:xfrm>
              <a:off x="2848900" y="1767100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3" y="10789"/>
                  </a:moveTo>
                  <a:lnTo>
                    <a:pt x="0" y="5376"/>
                  </a:lnTo>
                  <a:lnTo>
                    <a:pt x="9343" y="1"/>
                  </a:lnTo>
                  <a:lnTo>
                    <a:pt x="18685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5" name="Google Shape;2745;p8"/>
            <p:cNvSpPr/>
            <p:nvPr/>
          </p:nvSpPr>
          <p:spPr>
            <a:xfrm>
              <a:off x="3341025" y="17671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6" name="Google Shape;2746;p8"/>
            <p:cNvSpPr/>
            <p:nvPr/>
          </p:nvSpPr>
          <p:spPr>
            <a:xfrm>
              <a:off x="882225" y="1767100"/>
              <a:ext cx="466225" cy="269725"/>
            </a:xfrm>
            <a:custGeom>
              <a:avLst/>
              <a:gdLst/>
              <a:ahLst/>
              <a:cxnLst/>
              <a:rect l="l" t="t" r="r" b="b"/>
              <a:pathLst>
                <a:path w="18649" h="10789" fill="none" extrusionOk="0">
                  <a:moveTo>
                    <a:pt x="9306" y="10789"/>
                  </a:moveTo>
                  <a:lnTo>
                    <a:pt x="1" y="5376"/>
                  </a:lnTo>
                  <a:lnTo>
                    <a:pt x="9306" y="1"/>
                  </a:lnTo>
                  <a:lnTo>
                    <a:pt x="18648" y="5376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7" name="Google Shape;2747;p8"/>
            <p:cNvSpPr/>
            <p:nvPr/>
          </p:nvSpPr>
          <p:spPr>
            <a:xfrm>
              <a:off x="1373450" y="1767100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84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8" name="Google Shape;2748;p8"/>
            <p:cNvSpPr/>
            <p:nvPr/>
          </p:nvSpPr>
          <p:spPr>
            <a:xfrm>
              <a:off x="390100" y="17671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9"/>
                  </a:moveTo>
                  <a:lnTo>
                    <a:pt x="1" y="5376"/>
                  </a:lnTo>
                  <a:lnTo>
                    <a:pt x="9306" y="1"/>
                  </a:lnTo>
                  <a:lnTo>
                    <a:pt x="18648" y="5376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9" name="Google Shape;2749;p8"/>
            <p:cNvSpPr/>
            <p:nvPr/>
          </p:nvSpPr>
          <p:spPr>
            <a:xfrm>
              <a:off x="4570900" y="16253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47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0" name="Google Shape;2750;p8"/>
            <p:cNvSpPr/>
            <p:nvPr/>
          </p:nvSpPr>
          <p:spPr>
            <a:xfrm>
              <a:off x="5063025" y="16253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376"/>
                  </a:lnTo>
                  <a:lnTo>
                    <a:pt x="9305" y="1"/>
                  </a:lnTo>
                  <a:lnTo>
                    <a:pt x="18647" y="5376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1" name="Google Shape;2751;p8"/>
            <p:cNvSpPr/>
            <p:nvPr/>
          </p:nvSpPr>
          <p:spPr>
            <a:xfrm>
              <a:off x="5554225" y="1625300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84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2" name="Google Shape;2752;p8"/>
            <p:cNvSpPr/>
            <p:nvPr/>
          </p:nvSpPr>
          <p:spPr>
            <a:xfrm>
              <a:off x="6046350" y="16253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0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3" name="Google Shape;2753;p8"/>
            <p:cNvSpPr/>
            <p:nvPr/>
          </p:nvSpPr>
          <p:spPr>
            <a:xfrm>
              <a:off x="6538475" y="16253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4" name="Google Shape;2754;p8"/>
            <p:cNvSpPr/>
            <p:nvPr/>
          </p:nvSpPr>
          <p:spPr>
            <a:xfrm>
              <a:off x="3587550" y="16253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9"/>
                  </a:moveTo>
                  <a:lnTo>
                    <a:pt x="1" y="5376"/>
                  </a:lnTo>
                  <a:lnTo>
                    <a:pt x="9306" y="1"/>
                  </a:lnTo>
                  <a:lnTo>
                    <a:pt x="18648" y="5376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5" name="Google Shape;2755;p8"/>
            <p:cNvSpPr/>
            <p:nvPr/>
          </p:nvSpPr>
          <p:spPr>
            <a:xfrm>
              <a:off x="4078750" y="1625300"/>
              <a:ext cx="467150" cy="269725"/>
            </a:xfrm>
            <a:custGeom>
              <a:avLst/>
              <a:gdLst/>
              <a:ahLst/>
              <a:cxnLst/>
              <a:rect l="l" t="t" r="r" b="b"/>
              <a:pathLst>
                <a:path w="18686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85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6" name="Google Shape;2756;p8"/>
            <p:cNvSpPr/>
            <p:nvPr/>
          </p:nvSpPr>
          <p:spPr>
            <a:xfrm>
              <a:off x="2111175" y="1625300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84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7" name="Google Shape;2757;p8"/>
            <p:cNvSpPr/>
            <p:nvPr/>
          </p:nvSpPr>
          <p:spPr>
            <a:xfrm>
              <a:off x="2603300" y="16253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0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8" name="Google Shape;2758;p8"/>
            <p:cNvSpPr/>
            <p:nvPr/>
          </p:nvSpPr>
          <p:spPr>
            <a:xfrm>
              <a:off x="3095425" y="16253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9"/>
                  </a:moveTo>
                  <a:lnTo>
                    <a:pt x="1" y="5376"/>
                  </a:lnTo>
                  <a:lnTo>
                    <a:pt x="9306" y="1"/>
                  </a:lnTo>
                  <a:lnTo>
                    <a:pt x="18648" y="5376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9" name="Google Shape;2759;p8"/>
            <p:cNvSpPr/>
            <p:nvPr/>
          </p:nvSpPr>
          <p:spPr>
            <a:xfrm>
              <a:off x="635700" y="16253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0" name="Google Shape;2760;p8"/>
            <p:cNvSpPr/>
            <p:nvPr/>
          </p:nvSpPr>
          <p:spPr>
            <a:xfrm>
              <a:off x="1127850" y="16253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47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1" name="Google Shape;2761;p8"/>
            <p:cNvSpPr/>
            <p:nvPr/>
          </p:nvSpPr>
          <p:spPr>
            <a:xfrm>
              <a:off x="1619975" y="16253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376"/>
                  </a:lnTo>
                  <a:lnTo>
                    <a:pt x="9305" y="1"/>
                  </a:lnTo>
                  <a:lnTo>
                    <a:pt x="18647" y="5376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2" name="Google Shape;2762;p8"/>
            <p:cNvSpPr/>
            <p:nvPr/>
          </p:nvSpPr>
          <p:spPr>
            <a:xfrm>
              <a:off x="6784075" y="14835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3" name="Google Shape;2763;p8"/>
            <p:cNvSpPr/>
            <p:nvPr/>
          </p:nvSpPr>
          <p:spPr>
            <a:xfrm>
              <a:off x="4816500" y="14835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4" name="Google Shape;2764;p8"/>
            <p:cNvSpPr/>
            <p:nvPr/>
          </p:nvSpPr>
          <p:spPr>
            <a:xfrm>
              <a:off x="5800750" y="14835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8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5" name="Google Shape;2765;p8"/>
            <p:cNvSpPr/>
            <p:nvPr/>
          </p:nvSpPr>
          <p:spPr>
            <a:xfrm>
              <a:off x="6291950" y="14835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6" name="Google Shape;2766;p8"/>
            <p:cNvSpPr/>
            <p:nvPr/>
          </p:nvSpPr>
          <p:spPr>
            <a:xfrm>
              <a:off x="2357700" y="14835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8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7" name="Google Shape;2767;p8"/>
            <p:cNvSpPr/>
            <p:nvPr/>
          </p:nvSpPr>
          <p:spPr>
            <a:xfrm>
              <a:off x="2848900" y="14835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8" name="Google Shape;2768;p8"/>
            <p:cNvSpPr/>
            <p:nvPr/>
          </p:nvSpPr>
          <p:spPr>
            <a:xfrm>
              <a:off x="3341025" y="14835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9" name="Google Shape;2769;p8"/>
            <p:cNvSpPr/>
            <p:nvPr/>
          </p:nvSpPr>
          <p:spPr>
            <a:xfrm>
              <a:off x="4325275" y="1483525"/>
              <a:ext cx="466225" cy="268775"/>
            </a:xfrm>
            <a:custGeom>
              <a:avLst/>
              <a:gdLst/>
              <a:ahLst/>
              <a:cxnLst/>
              <a:rect l="l" t="t" r="r" b="b"/>
              <a:pathLst>
                <a:path w="18649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0" name="Google Shape;2770;p8"/>
            <p:cNvSpPr/>
            <p:nvPr/>
          </p:nvSpPr>
          <p:spPr>
            <a:xfrm>
              <a:off x="5308625" y="14835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1" name="Google Shape;2771;p8"/>
            <p:cNvSpPr/>
            <p:nvPr/>
          </p:nvSpPr>
          <p:spPr>
            <a:xfrm>
              <a:off x="1373450" y="14835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2" name="Google Shape;2772;p8"/>
            <p:cNvSpPr/>
            <p:nvPr/>
          </p:nvSpPr>
          <p:spPr>
            <a:xfrm>
              <a:off x="3833150" y="14835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3" name="Google Shape;2773;p8"/>
            <p:cNvSpPr/>
            <p:nvPr/>
          </p:nvSpPr>
          <p:spPr>
            <a:xfrm>
              <a:off x="390100" y="14835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4" name="Google Shape;2774;p8"/>
            <p:cNvSpPr/>
            <p:nvPr/>
          </p:nvSpPr>
          <p:spPr>
            <a:xfrm>
              <a:off x="882225" y="1483525"/>
              <a:ext cx="466225" cy="268775"/>
            </a:xfrm>
            <a:custGeom>
              <a:avLst/>
              <a:gdLst/>
              <a:ahLst/>
              <a:cxnLst/>
              <a:rect l="l" t="t" r="r" b="b"/>
              <a:pathLst>
                <a:path w="18649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5" name="Google Shape;2775;p8"/>
            <p:cNvSpPr/>
            <p:nvPr/>
          </p:nvSpPr>
          <p:spPr>
            <a:xfrm>
              <a:off x="1865575" y="14835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6" name="Google Shape;2776;p8"/>
            <p:cNvSpPr/>
            <p:nvPr/>
          </p:nvSpPr>
          <p:spPr>
            <a:xfrm>
              <a:off x="6538475" y="13417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7" name="Google Shape;2777;p8"/>
            <p:cNvSpPr/>
            <p:nvPr/>
          </p:nvSpPr>
          <p:spPr>
            <a:xfrm>
              <a:off x="4570900" y="13417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8" name="Google Shape;2778;p8"/>
            <p:cNvSpPr/>
            <p:nvPr/>
          </p:nvSpPr>
          <p:spPr>
            <a:xfrm>
              <a:off x="6046350" y="13417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9" name="Google Shape;2779;p8"/>
            <p:cNvSpPr/>
            <p:nvPr/>
          </p:nvSpPr>
          <p:spPr>
            <a:xfrm>
              <a:off x="2603300" y="13417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0" name="Google Shape;2780;p8"/>
            <p:cNvSpPr/>
            <p:nvPr/>
          </p:nvSpPr>
          <p:spPr>
            <a:xfrm>
              <a:off x="3095425" y="13417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1" name="Google Shape;2781;p8"/>
            <p:cNvSpPr/>
            <p:nvPr/>
          </p:nvSpPr>
          <p:spPr>
            <a:xfrm>
              <a:off x="5554225" y="13417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2" name="Google Shape;2782;p8"/>
            <p:cNvSpPr/>
            <p:nvPr/>
          </p:nvSpPr>
          <p:spPr>
            <a:xfrm>
              <a:off x="635700" y="13417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3" name="Google Shape;2783;p8"/>
            <p:cNvSpPr/>
            <p:nvPr/>
          </p:nvSpPr>
          <p:spPr>
            <a:xfrm>
              <a:off x="1127850" y="13417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4" name="Google Shape;2784;p8"/>
            <p:cNvSpPr/>
            <p:nvPr/>
          </p:nvSpPr>
          <p:spPr>
            <a:xfrm>
              <a:off x="1619975" y="13417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7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5" name="Google Shape;2785;p8"/>
            <p:cNvSpPr/>
            <p:nvPr/>
          </p:nvSpPr>
          <p:spPr>
            <a:xfrm>
              <a:off x="2111175" y="13417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6" name="Google Shape;2786;p8"/>
            <p:cNvSpPr/>
            <p:nvPr/>
          </p:nvSpPr>
          <p:spPr>
            <a:xfrm>
              <a:off x="3587550" y="13417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7" name="Google Shape;2787;p8"/>
            <p:cNvSpPr/>
            <p:nvPr/>
          </p:nvSpPr>
          <p:spPr>
            <a:xfrm>
              <a:off x="4078750" y="1341725"/>
              <a:ext cx="467150" cy="268775"/>
            </a:xfrm>
            <a:custGeom>
              <a:avLst/>
              <a:gdLst/>
              <a:ahLst/>
              <a:cxnLst/>
              <a:rect l="l" t="t" r="r" b="b"/>
              <a:pathLst>
                <a:path w="18686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8" name="Google Shape;2788;p8"/>
            <p:cNvSpPr/>
            <p:nvPr/>
          </p:nvSpPr>
          <p:spPr>
            <a:xfrm>
              <a:off x="5063025" y="13417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7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9" name="Google Shape;2789;p8"/>
            <p:cNvSpPr/>
            <p:nvPr/>
          </p:nvSpPr>
          <p:spPr>
            <a:xfrm>
              <a:off x="6291950" y="11989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3" y="10789"/>
                  </a:moveTo>
                  <a:lnTo>
                    <a:pt x="0" y="5413"/>
                  </a:lnTo>
                  <a:lnTo>
                    <a:pt x="9343" y="1"/>
                  </a:lnTo>
                  <a:lnTo>
                    <a:pt x="18685" y="5413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0" name="Google Shape;2790;p8"/>
            <p:cNvSpPr/>
            <p:nvPr/>
          </p:nvSpPr>
          <p:spPr>
            <a:xfrm>
              <a:off x="6784075" y="11989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3" y="10789"/>
                  </a:moveTo>
                  <a:lnTo>
                    <a:pt x="1" y="5413"/>
                  </a:lnTo>
                  <a:lnTo>
                    <a:pt x="9343" y="1"/>
                  </a:lnTo>
                  <a:lnTo>
                    <a:pt x="18685" y="5413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1" name="Google Shape;2791;p8"/>
            <p:cNvSpPr/>
            <p:nvPr/>
          </p:nvSpPr>
          <p:spPr>
            <a:xfrm>
              <a:off x="2848900" y="11989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3" y="10789"/>
                  </a:moveTo>
                  <a:lnTo>
                    <a:pt x="0" y="5413"/>
                  </a:lnTo>
                  <a:lnTo>
                    <a:pt x="9343" y="1"/>
                  </a:lnTo>
                  <a:lnTo>
                    <a:pt x="18685" y="5413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2" name="Google Shape;2792;p8"/>
            <p:cNvSpPr/>
            <p:nvPr/>
          </p:nvSpPr>
          <p:spPr>
            <a:xfrm>
              <a:off x="5800750" y="11989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413"/>
                  </a:lnTo>
                  <a:lnTo>
                    <a:pt x="9305" y="1"/>
                  </a:lnTo>
                  <a:lnTo>
                    <a:pt x="18648" y="5413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3" name="Google Shape;2793;p8"/>
            <p:cNvSpPr/>
            <p:nvPr/>
          </p:nvSpPr>
          <p:spPr>
            <a:xfrm>
              <a:off x="882225" y="1198975"/>
              <a:ext cx="466225" cy="269725"/>
            </a:xfrm>
            <a:custGeom>
              <a:avLst/>
              <a:gdLst/>
              <a:ahLst/>
              <a:cxnLst/>
              <a:rect l="l" t="t" r="r" b="b"/>
              <a:pathLst>
                <a:path w="18649" h="10789" fill="none" extrusionOk="0">
                  <a:moveTo>
                    <a:pt x="9306" y="10789"/>
                  </a:moveTo>
                  <a:lnTo>
                    <a:pt x="1" y="5413"/>
                  </a:lnTo>
                  <a:lnTo>
                    <a:pt x="9306" y="1"/>
                  </a:lnTo>
                  <a:lnTo>
                    <a:pt x="18648" y="5413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4" name="Google Shape;2794;p8"/>
            <p:cNvSpPr/>
            <p:nvPr/>
          </p:nvSpPr>
          <p:spPr>
            <a:xfrm>
              <a:off x="3341025" y="11989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413"/>
                  </a:lnTo>
                  <a:lnTo>
                    <a:pt x="9343" y="1"/>
                  </a:lnTo>
                  <a:lnTo>
                    <a:pt x="18648" y="5413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5" name="Google Shape;2795;p8"/>
            <p:cNvSpPr/>
            <p:nvPr/>
          </p:nvSpPr>
          <p:spPr>
            <a:xfrm>
              <a:off x="3833150" y="11989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413"/>
                  </a:lnTo>
                  <a:lnTo>
                    <a:pt x="9343" y="1"/>
                  </a:lnTo>
                  <a:lnTo>
                    <a:pt x="18648" y="5413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6" name="Google Shape;2796;p8"/>
            <p:cNvSpPr/>
            <p:nvPr/>
          </p:nvSpPr>
          <p:spPr>
            <a:xfrm>
              <a:off x="4325275" y="1198975"/>
              <a:ext cx="466225" cy="269725"/>
            </a:xfrm>
            <a:custGeom>
              <a:avLst/>
              <a:gdLst/>
              <a:ahLst/>
              <a:cxnLst/>
              <a:rect l="l" t="t" r="r" b="b"/>
              <a:pathLst>
                <a:path w="18649" h="10789" fill="none" extrusionOk="0">
                  <a:moveTo>
                    <a:pt x="9306" y="10789"/>
                  </a:moveTo>
                  <a:lnTo>
                    <a:pt x="1" y="5413"/>
                  </a:lnTo>
                  <a:lnTo>
                    <a:pt x="9306" y="1"/>
                  </a:lnTo>
                  <a:lnTo>
                    <a:pt x="18648" y="5413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7" name="Google Shape;2797;p8"/>
            <p:cNvSpPr/>
            <p:nvPr/>
          </p:nvSpPr>
          <p:spPr>
            <a:xfrm>
              <a:off x="4816500" y="11989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413"/>
                  </a:lnTo>
                  <a:lnTo>
                    <a:pt x="9342" y="1"/>
                  </a:lnTo>
                  <a:lnTo>
                    <a:pt x="18684" y="5413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8" name="Google Shape;2798;p8"/>
            <p:cNvSpPr/>
            <p:nvPr/>
          </p:nvSpPr>
          <p:spPr>
            <a:xfrm>
              <a:off x="5308625" y="11989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413"/>
                  </a:lnTo>
                  <a:lnTo>
                    <a:pt x="9342" y="1"/>
                  </a:lnTo>
                  <a:lnTo>
                    <a:pt x="18647" y="5413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9" name="Google Shape;2799;p8"/>
            <p:cNvSpPr/>
            <p:nvPr/>
          </p:nvSpPr>
          <p:spPr>
            <a:xfrm>
              <a:off x="1865575" y="11989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413"/>
                  </a:lnTo>
                  <a:lnTo>
                    <a:pt x="9342" y="1"/>
                  </a:lnTo>
                  <a:lnTo>
                    <a:pt x="18647" y="5413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0" name="Google Shape;2800;p8"/>
            <p:cNvSpPr/>
            <p:nvPr/>
          </p:nvSpPr>
          <p:spPr>
            <a:xfrm>
              <a:off x="2357700" y="11989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413"/>
                  </a:lnTo>
                  <a:lnTo>
                    <a:pt x="9305" y="1"/>
                  </a:lnTo>
                  <a:lnTo>
                    <a:pt x="18648" y="5413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1" name="Google Shape;2801;p8"/>
            <p:cNvSpPr/>
            <p:nvPr/>
          </p:nvSpPr>
          <p:spPr>
            <a:xfrm>
              <a:off x="1373450" y="11989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413"/>
                  </a:lnTo>
                  <a:lnTo>
                    <a:pt x="9342" y="1"/>
                  </a:lnTo>
                  <a:lnTo>
                    <a:pt x="18684" y="5413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2" name="Google Shape;2802;p8"/>
            <p:cNvSpPr/>
            <p:nvPr/>
          </p:nvSpPr>
          <p:spPr>
            <a:xfrm>
              <a:off x="390100" y="11989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9"/>
                  </a:moveTo>
                  <a:lnTo>
                    <a:pt x="1" y="5413"/>
                  </a:lnTo>
                  <a:lnTo>
                    <a:pt x="9306" y="1"/>
                  </a:lnTo>
                  <a:lnTo>
                    <a:pt x="18648" y="5413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3" name="Google Shape;2803;p8"/>
            <p:cNvSpPr/>
            <p:nvPr/>
          </p:nvSpPr>
          <p:spPr>
            <a:xfrm>
              <a:off x="5063025" y="10571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376"/>
                  </a:lnTo>
                  <a:lnTo>
                    <a:pt x="9305" y="1"/>
                  </a:lnTo>
                  <a:lnTo>
                    <a:pt x="18647" y="5376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4" name="Google Shape;2804;p8"/>
            <p:cNvSpPr/>
            <p:nvPr/>
          </p:nvSpPr>
          <p:spPr>
            <a:xfrm>
              <a:off x="5554225" y="10571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84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5" name="Google Shape;2805;p8"/>
            <p:cNvSpPr/>
            <p:nvPr/>
          </p:nvSpPr>
          <p:spPr>
            <a:xfrm>
              <a:off x="6046350" y="10571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0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6" name="Google Shape;2806;p8"/>
            <p:cNvSpPr/>
            <p:nvPr/>
          </p:nvSpPr>
          <p:spPr>
            <a:xfrm>
              <a:off x="6538475" y="10571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7" name="Google Shape;2807;p8"/>
            <p:cNvSpPr/>
            <p:nvPr/>
          </p:nvSpPr>
          <p:spPr>
            <a:xfrm>
              <a:off x="3095425" y="10571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9"/>
                  </a:moveTo>
                  <a:lnTo>
                    <a:pt x="1" y="5376"/>
                  </a:lnTo>
                  <a:lnTo>
                    <a:pt x="9306" y="1"/>
                  </a:lnTo>
                  <a:lnTo>
                    <a:pt x="18648" y="5376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8" name="Google Shape;2808;p8"/>
            <p:cNvSpPr/>
            <p:nvPr/>
          </p:nvSpPr>
          <p:spPr>
            <a:xfrm>
              <a:off x="3587550" y="10571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9"/>
                  </a:moveTo>
                  <a:lnTo>
                    <a:pt x="1" y="5376"/>
                  </a:lnTo>
                  <a:lnTo>
                    <a:pt x="9306" y="1"/>
                  </a:lnTo>
                  <a:lnTo>
                    <a:pt x="18648" y="5376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9" name="Google Shape;2809;p8"/>
            <p:cNvSpPr/>
            <p:nvPr/>
          </p:nvSpPr>
          <p:spPr>
            <a:xfrm>
              <a:off x="4078750" y="1057175"/>
              <a:ext cx="467150" cy="269725"/>
            </a:xfrm>
            <a:custGeom>
              <a:avLst/>
              <a:gdLst/>
              <a:ahLst/>
              <a:cxnLst/>
              <a:rect l="l" t="t" r="r" b="b"/>
              <a:pathLst>
                <a:path w="18686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85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0" name="Google Shape;2810;p8"/>
            <p:cNvSpPr/>
            <p:nvPr/>
          </p:nvSpPr>
          <p:spPr>
            <a:xfrm>
              <a:off x="635700" y="10571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1" name="Google Shape;2811;p8"/>
            <p:cNvSpPr/>
            <p:nvPr/>
          </p:nvSpPr>
          <p:spPr>
            <a:xfrm>
              <a:off x="1127850" y="10571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47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2" name="Google Shape;2812;p8"/>
            <p:cNvSpPr/>
            <p:nvPr/>
          </p:nvSpPr>
          <p:spPr>
            <a:xfrm>
              <a:off x="1619975" y="10571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376"/>
                  </a:lnTo>
                  <a:lnTo>
                    <a:pt x="9305" y="1"/>
                  </a:lnTo>
                  <a:lnTo>
                    <a:pt x="18647" y="5376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3" name="Google Shape;2813;p8"/>
            <p:cNvSpPr/>
            <p:nvPr/>
          </p:nvSpPr>
          <p:spPr>
            <a:xfrm>
              <a:off x="2111175" y="10571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84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4" name="Google Shape;2814;p8"/>
            <p:cNvSpPr/>
            <p:nvPr/>
          </p:nvSpPr>
          <p:spPr>
            <a:xfrm>
              <a:off x="2603300" y="10571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0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5" name="Google Shape;2815;p8"/>
            <p:cNvSpPr/>
            <p:nvPr/>
          </p:nvSpPr>
          <p:spPr>
            <a:xfrm>
              <a:off x="4570900" y="10571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47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6" name="Google Shape;2816;p8"/>
            <p:cNvSpPr/>
            <p:nvPr/>
          </p:nvSpPr>
          <p:spPr>
            <a:xfrm>
              <a:off x="5800750" y="9153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376"/>
                  </a:lnTo>
                  <a:lnTo>
                    <a:pt x="9305" y="1"/>
                  </a:lnTo>
                  <a:lnTo>
                    <a:pt x="18648" y="5376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7" name="Google Shape;2817;p8"/>
            <p:cNvSpPr/>
            <p:nvPr/>
          </p:nvSpPr>
          <p:spPr>
            <a:xfrm>
              <a:off x="6784075" y="9153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85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8" name="Google Shape;2818;p8"/>
            <p:cNvSpPr/>
            <p:nvPr/>
          </p:nvSpPr>
          <p:spPr>
            <a:xfrm>
              <a:off x="5308625" y="9153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47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9" name="Google Shape;2819;p8"/>
            <p:cNvSpPr/>
            <p:nvPr/>
          </p:nvSpPr>
          <p:spPr>
            <a:xfrm>
              <a:off x="2357700" y="9153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376"/>
                  </a:lnTo>
                  <a:lnTo>
                    <a:pt x="9305" y="1"/>
                  </a:lnTo>
                  <a:lnTo>
                    <a:pt x="18648" y="5376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0" name="Google Shape;2820;p8"/>
            <p:cNvSpPr/>
            <p:nvPr/>
          </p:nvSpPr>
          <p:spPr>
            <a:xfrm>
              <a:off x="3341025" y="9153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1" name="Google Shape;2821;p8"/>
            <p:cNvSpPr/>
            <p:nvPr/>
          </p:nvSpPr>
          <p:spPr>
            <a:xfrm>
              <a:off x="3833150" y="9153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2" name="Google Shape;2822;p8"/>
            <p:cNvSpPr/>
            <p:nvPr/>
          </p:nvSpPr>
          <p:spPr>
            <a:xfrm>
              <a:off x="6291950" y="9153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3" y="10789"/>
                  </a:moveTo>
                  <a:lnTo>
                    <a:pt x="0" y="5376"/>
                  </a:lnTo>
                  <a:lnTo>
                    <a:pt x="9343" y="1"/>
                  </a:lnTo>
                  <a:lnTo>
                    <a:pt x="18685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3" name="Google Shape;2823;p8"/>
            <p:cNvSpPr/>
            <p:nvPr/>
          </p:nvSpPr>
          <p:spPr>
            <a:xfrm>
              <a:off x="390100" y="9153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9"/>
                  </a:moveTo>
                  <a:lnTo>
                    <a:pt x="1" y="5376"/>
                  </a:lnTo>
                  <a:lnTo>
                    <a:pt x="9306" y="1"/>
                  </a:lnTo>
                  <a:lnTo>
                    <a:pt x="18648" y="5376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4" name="Google Shape;2824;p8"/>
            <p:cNvSpPr/>
            <p:nvPr/>
          </p:nvSpPr>
          <p:spPr>
            <a:xfrm>
              <a:off x="1373450" y="9153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84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5" name="Google Shape;2825;p8"/>
            <p:cNvSpPr/>
            <p:nvPr/>
          </p:nvSpPr>
          <p:spPr>
            <a:xfrm>
              <a:off x="1865575" y="9153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47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6" name="Google Shape;2826;p8"/>
            <p:cNvSpPr/>
            <p:nvPr/>
          </p:nvSpPr>
          <p:spPr>
            <a:xfrm>
              <a:off x="2848900" y="9153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3" y="10789"/>
                  </a:moveTo>
                  <a:lnTo>
                    <a:pt x="0" y="5376"/>
                  </a:lnTo>
                  <a:lnTo>
                    <a:pt x="9343" y="1"/>
                  </a:lnTo>
                  <a:lnTo>
                    <a:pt x="18685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7" name="Google Shape;2827;p8"/>
            <p:cNvSpPr/>
            <p:nvPr/>
          </p:nvSpPr>
          <p:spPr>
            <a:xfrm>
              <a:off x="4325275" y="915375"/>
              <a:ext cx="466225" cy="269725"/>
            </a:xfrm>
            <a:custGeom>
              <a:avLst/>
              <a:gdLst/>
              <a:ahLst/>
              <a:cxnLst/>
              <a:rect l="l" t="t" r="r" b="b"/>
              <a:pathLst>
                <a:path w="18649" h="10789" fill="none" extrusionOk="0">
                  <a:moveTo>
                    <a:pt x="9306" y="10789"/>
                  </a:moveTo>
                  <a:lnTo>
                    <a:pt x="1" y="5376"/>
                  </a:lnTo>
                  <a:lnTo>
                    <a:pt x="9306" y="1"/>
                  </a:lnTo>
                  <a:lnTo>
                    <a:pt x="18648" y="5376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8" name="Google Shape;2828;p8"/>
            <p:cNvSpPr/>
            <p:nvPr/>
          </p:nvSpPr>
          <p:spPr>
            <a:xfrm>
              <a:off x="4816500" y="9153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84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9" name="Google Shape;2829;p8"/>
            <p:cNvSpPr/>
            <p:nvPr/>
          </p:nvSpPr>
          <p:spPr>
            <a:xfrm>
              <a:off x="882225" y="915375"/>
              <a:ext cx="466225" cy="269725"/>
            </a:xfrm>
            <a:custGeom>
              <a:avLst/>
              <a:gdLst/>
              <a:ahLst/>
              <a:cxnLst/>
              <a:rect l="l" t="t" r="r" b="b"/>
              <a:pathLst>
                <a:path w="18649" h="10789" fill="none" extrusionOk="0">
                  <a:moveTo>
                    <a:pt x="9306" y="10789"/>
                  </a:moveTo>
                  <a:lnTo>
                    <a:pt x="1" y="5376"/>
                  </a:lnTo>
                  <a:lnTo>
                    <a:pt x="9306" y="1"/>
                  </a:lnTo>
                  <a:lnTo>
                    <a:pt x="18648" y="5376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0" name="Google Shape;2830;p8"/>
            <p:cNvSpPr/>
            <p:nvPr/>
          </p:nvSpPr>
          <p:spPr>
            <a:xfrm>
              <a:off x="238125" y="838475"/>
              <a:ext cx="7143750" cy="4038050"/>
            </a:xfrm>
            <a:custGeom>
              <a:avLst/>
              <a:gdLst/>
              <a:ahLst/>
              <a:cxnLst/>
              <a:rect l="l" t="t" r="r" b="b"/>
              <a:pathLst>
                <a:path w="285750" h="161522" fill="none" extrusionOk="0">
                  <a:moveTo>
                    <a:pt x="276482" y="0"/>
                  </a:moveTo>
                  <a:lnTo>
                    <a:pt x="275444" y="0"/>
                  </a:lnTo>
                  <a:lnTo>
                    <a:pt x="271181" y="2484"/>
                  </a:lnTo>
                  <a:lnTo>
                    <a:pt x="266880" y="0"/>
                  </a:lnTo>
                  <a:lnTo>
                    <a:pt x="265879" y="0"/>
                  </a:lnTo>
                  <a:lnTo>
                    <a:pt x="270662" y="2780"/>
                  </a:lnTo>
                  <a:lnTo>
                    <a:pt x="261357" y="8156"/>
                  </a:lnTo>
                  <a:lnTo>
                    <a:pt x="252015" y="2780"/>
                  </a:lnTo>
                  <a:lnTo>
                    <a:pt x="256797" y="0"/>
                  </a:lnTo>
                  <a:lnTo>
                    <a:pt x="255796" y="0"/>
                  </a:lnTo>
                  <a:lnTo>
                    <a:pt x="251496" y="2484"/>
                  </a:lnTo>
                  <a:lnTo>
                    <a:pt x="247232" y="0"/>
                  </a:lnTo>
                  <a:lnTo>
                    <a:pt x="246194" y="0"/>
                  </a:lnTo>
                  <a:lnTo>
                    <a:pt x="250977" y="2780"/>
                  </a:lnTo>
                  <a:lnTo>
                    <a:pt x="241672" y="8156"/>
                  </a:lnTo>
                  <a:lnTo>
                    <a:pt x="232329" y="2780"/>
                  </a:lnTo>
                  <a:lnTo>
                    <a:pt x="237112" y="0"/>
                  </a:lnTo>
                  <a:lnTo>
                    <a:pt x="236111" y="0"/>
                  </a:lnTo>
                  <a:lnTo>
                    <a:pt x="231810" y="2484"/>
                  </a:lnTo>
                  <a:lnTo>
                    <a:pt x="227547" y="0"/>
                  </a:lnTo>
                  <a:lnTo>
                    <a:pt x="226546" y="0"/>
                  </a:lnTo>
                  <a:lnTo>
                    <a:pt x="231328" y="2780"/>
                  </a:lnTo>
                  <a:lnTo>
                    <a:pt x="221986" y="8156"/>
                  </a:lnTo>
                  <a:lnTo>
                    <a:pt x="212644" y="2780"/>
                  </a:lnTo>
                  <a:lnTo>
                    <a:pt x="217464" y="0"/>
                  </a:lnTo>
                  <a:lnTo>
                    <a:pt x="216426" y="0"/>
                  </a:lnTo>
                  <a:lnTo>
                    <a:pt x="212162" y="2484"/>
                  </a:lnTo>
                  <a:lnTo>
                    <a:pt x="207862" y="0"/>
                  </a:lnTo>
                  <a:lnTo>
                    <a:pt x="206861" y="0"/>
                  </a:lnTo>
                  <a:lnTo>
                    <a:pt x="211643" y="2780"/>
                  </a:lnTo>
                  <a:lnTo>
                    <a:pt x="202301" y="8156"/>
                  </a:lnTo>
                  <a:lnTo>
                    <a:pt x="192996" y="2780"/>
                  </a:lnTo>
                  <a:lnTo>
                    <a:pt x="197778" y="0"/>
                  </a:lnTo>
                  <a:lnTo>
                    <a:pt x="196740" y="0"/>
                  </a:lnTo>
                  <a:lnTo>
                    <a:pt x="192477" y="2484"/>
                  </a:lnTo>
                  <a:lnTo>
                    <a:pt x="188177" y="0"/>
                  </a:lnTo>
                  <a:lnTo>
                    <a:pt x="187176" y="0"/>
                  </a:lnTo>
                  <a:lnTo>
                    <a:pt x="191958" y="2780"/>
                  </a:lnTo>
                  <a:lnTo>
                    <a:pt x="182653" y="8156"/>
                  </a:lnTo>
                  <a:lnTo>
                    <a:pt x="173311" y="2780"/>
                  </a:lnTo>
                  <a:lnTo>
                    <a:pt x="178093" y="0"/>
                  </a:lnTo>
                  <a:lnTo>
                    <a:pt x="177092" y="0"/>
                  </a:lnTo>
                  <a:lnTo>
                    <a:pt x="172792" y="2484"/>
                  </a:lnTo>
                  <a:lnTo>
                    <a:pt x="168529" y="0"/>
                  </a:lnTo>
                  <a:lnTo>
                    <a:pt x="167491" y="0"/>
                  </a:lnTo>
                  <a:lnTo>
                    <a:pt x="172310" y="2780"/>
                  </a:lnTo>
                  <a:lnTo>
                    <a:pt x="162968" y="8156"/>
                  </a:lnTo>
                  <a:lnTo>
                    <a:pt x="153626" y="2780"/>
                  </a:lnTo>
                  <a:lnTo>
                    <a:pt x="158408" y="0"/>
                  </a:lnTo>
                  <a:lnTo>
                    <a:pt x="157407" y="0"/>
                  </a:lnTo>
                  <a:lnTo>
                    <a:pt x="153144" y="2484"/>
                  </a:lnTo>
                  <a:lnTo>
                    <a:pt x="148844" y="0"/>
                  </a:lnTo>
                  <a:lnTo>
                    <a:pt x="147843" y="0"/>
                  </a:lnTo>
                  <a:lnTo>
                    <a:pt x="152625" y="2780"/>
                  </a:lnTo>
                  <a:lnTo>
                    <a:pt x="143283" y="8156"/>
                  </a:lnTo>
                  <a:lnTo>
                    <a:pt x="133978" y="2780"/>
                  </a:lnTo>
                  <a:lnTo>
                    <a:pt x="138760" y="0"/>
                  </a:lnTo>
                  <a:lnTo>
                    <a:pt x="137722" y="0"/>
                  </a:lnTo>
                  <a:lnTo>
                    <a:pt x="133459" y="2484"/>
                  </a:lnTo>
                  <a:lnTo>
                    <a:pt x="129158" y="0"/>
                  </a:lnTo>
                  <a:lnTo>
                    <a:pt x="128157" y="0"/>
                  </a:lnTo>
                  <a:lnTo>
                    <a:pt x="132940" y="2780"/>
                  </a:lnTo>
                  <a:lnTo>
                    <a:pt x="123598" y="8156"/>
                  </a:lnTo>
                  <a:lnTo>
                    <a:pt x="114293" y="2780"/>
                  </a:lnTo>
                  <a:lnTo>
                    <a:pt x="119075" y="0"/>
                  </a:lnTo>
                  <a:lnTo>
                    <a:pt x="118074" y="0"/>
                  </a:lnTo>
                  <a:lnTo>
                    <a:pt x="113774" y="2484"/>
                  </a:lnTo>
                  <a:lnTo>
                    <a:pt x="109510" y="0"/>
                  </a:lnTo>
                  <a:lnTo>
                    <a:pt x="108472" y="0"/>
                  </a:lnTo>
                  <a:lnTo>
                    <a:pt x="113255" y="2780"/>
                  </a:lnTo>
                  <a:lnTo>
                    <a:pt x="103950" y="8156"/>
                  </a:lnTo>
                  <a:lnTo>
                    <a:pt x="94607" y="2780"/>
                  </a:lnTo>
                  <a:lnTo>
                    <a:pt x="99390" y="0"/>
                  </a:lnTo>
                  <a:lnTo>
                    <a:pt x="98389" y="0"/>
                  </a:lnTo>
                  <a:lnTo>
                    <a:pt x="94088" y="2484"/>
                  </a:lnTo>
                  <a:lnTo>
                    <a:pt x="89825" y="0"/>
                  </a:lnTo>
                  <a:lnTo>
                    <a:pt x="88787" y="0"/>
                  </a:lnTo>
                  <a:lnTo>
                    <a:pt x="93606" y="2780"/>
                  </a:lnTo>
                  <a:lnTo>
                    <a:pt x="84264" y="8156"/>
                  </a:lnTo>
                  <a:lnTo>
                    <a:pt x="74922" y="2780"/>
                  </a:lnTo>
                  <a:lnTo>
                    <a:pt x="79742" y="0"/>
                  </a:lnTo>
                  <a:lnTo>
                    <a:pt x="78704" y="0"/>
                  </a:lnTo>
                  <a:lnTo>
                    <a:pt x="74440" y="2484"/>
                  </a:lnTo>
                  <a:lnTo>
                    <a:pt x="70140" y="0"/>
                  </a:lnTo>
                  <a:lnTo>
                    <a:pt x="69139" y="0"/>
                  </a:lnTo>
                  <a:lnTo>
                    <a:pt x="73921" y="2780"/>
                  </a:lnTo>
                  <a:lnTo>
                    <a:pt x="64579" y="8156"/>
                  </a:lnTo>
                  <a:lnTo>
                    <a:pt x="55274" y="2780"/>
                  </a:lnTo>
                  <a:lnTo>
                    <a:pt x="60056" y="0"/>
                  </a:lnTo>
                  <a:lnTo>
                    <a:pt x="59018" y="0"/>
                  </a:lnTo>
                  <a:lnTo>
                    <a:pt x="54755" y="2484"/>
                  </a:lnTo>
                  <a:lnTo>
                    <a:pt x="50455" y="0"/>
                  </a:lnTo>
                  <a:lnTo>
                    <a:pt x="49454" y="0"/>
                  </a:lnTo>
                  <a:lnTo>
                    <a:pt x="54236" y="2780"/>
                  </a:lnTo>
                  <a:lnTo>
                    <a:pt x="44931" y="8156"/>
                  </a:lnTo>
                  <a:lnTo>
                    <a:pt x="35589" y="2780"/>
                  </a:lnTo>
                  <a:lnTo>
                    <a:pt x="40371" y="0"/>
                  </a:lnTo>
                  <a:lnTo>
                    <a:pt x="39370" y="0"/>
                  </a:lnTo>
                  <a:lnTo>
                    <a:pt x="35070" y="2484"/>
                  </a:lnTo>
                  <a:lnTo>
                    <a:pt x="30807" y="0"/>
                  </a:lnTo>
                  <a:lnTo>
                    <a:pt x="29769" y="0"/>
                  </a:lnTo>
                  <a:lnTo>
                    <a:pt x="34551" y="2780"/>
                  </a:lnTo>
                  <a:lnTo>
                    <a:pt x="25246" y="8156"/>
                  </a:lnTo>
                  <a:lnTo>
                    <a:pt x="15904" y="2780"/>
                  </a:lnTo>
                  <a:lnTo>
                    <a:pt x="20686" y="0"/>
                  </a:lnTo>
                  <a:lnTo>
                    <a:pt x="19685" y="0"/>
                  </a:lnTo>
                  <a:lnTo>
                    <a:pt x="15385" y="2484"/>
                  </a:lnTo>
                  <a:lnTo>
                    <a:pt x="11122" y="0"/>
                  </a:lnTo>
                  <a:lnTo>
                    <a:pt x="10121" y="0"/>
                  </a:lnTo>
                  <a:lnTo>
                    <a:pt x="14903" y="2780"/>
                  </a:lnTo>
                  <a:lnTo>
                    <a:pt x="5561" y="8156"/>
                  </a:lnTo>
                  <a:lnTo>
                    <a:pt x="0" y="4968"/>
                  </a:lnTo>
                  <a:lnTo>
                    <a:pt x="0" y="5561"/>
                  </a:lnTo>
                  <a:lnTo>
                    <a:pt x="5042" y="8452"/>
                  </a:lnTo>
                  <a:lnTo>
                    <a:pt x="0" y="11381"/>
                  </a:lnTo>
                  <a:lnTo>
                    <a:pt x="0" y="11974"/>
                  </a:lnTo>
                  <a:lnTo>
                    <a:pt x="5561" y="8749"/>
                  </a:lnTo>
                  <a:lnTo>
                    <a:pt x="14903" y="14124"/>
                  </a:lnTo>
                  <a:lnTo>
                    <a:pt x="5561" y="19537"/>
                  </a:lnTo>
                  <a:lnTo>
                    <a:pt x="0" y="16312"/>
                  </a:lnTo>
                  <a:lnTo>
                    <a:pt x="0" y="16905"/>
                  </a:lnTo>
                  <a:lnTo>
                    <a:pt x="5042" y="19833"/>
                  </a:lnTo>
                  <a:lnTo>
                    <a:pt x="0" y="22725"/>
                  </a:lnTo>
                  <a:lnTo>
                    <a:pt x="0" y="23318"/>
                  </a:lnTo>
                  <a:lnTo>
                    <a:pt x="5561" y="20130"/>
                  </a:lnTo>
                  <a:lnTo>
                    <a:pt x="14903" y="25505"/>
                  </a:lnTo>
                  <a:lnTo>
                    <a:pt x="5561" y="30881"/>
                  </a:lnTo>
                  <a:lnTo>
                    <a:pt x="0" y="27693"/>
                  </a:lnTo>
                  <a:lnTo>
                    <a:pt x="0" y="28249"/>
                  </a:lnTo>
                  <a:lnTo>
                    <a:pt x="5042" y="31177"/>
                  </a:lnTo>
                  <a:lnTo>
                    <a:pt x="0" y="34106"/>
                  </a:lnTo>
                  <a:lnTo>
                    <a:pt x="0" y="34662"/>
                  </a:lnTo>
                  <a:lnTo>
                    <a:pt x="5561" y="31474"/>
                  </a:lnTo>
                  <a:lnTo>
                    <a:pt x="14903" y="36849"/>
                  </a:lnTo>
                  <a:lnTo>
                    <a:pt x="5561" y="42262"/>
                  </a:lnTo>
                  <a:lnTo>
                    <a:pt x="0" y="39037"/>
                  </a:lnTo>
                  <a:lnTo>
                    <a:pt x="0" y="39630"/>
                  </a:lnTo>
                  <a:lnTo>
                    <a:pt x="5042" y="42521"/>
                  </a:lnTo>
                  <a:lnTo>
                    <a:pt x="0" y="45450"/>
                  </a:lnTo>
                  <a:lnTo>
                    <a:pt x="0" y="46043"/>
                  </a:lnTo>
                  <a:lnTo>
                    <a:pt x="5561" y="42818"/>
                  </a:lnTo>
                  <a:lnTo>
                    <a:pt x="14903" y="48230"/>
                  </a:lnTo>
                  <a:lnTo>
                    <a:pt x="5561" y="53606"/>
                  </a:lnTo>
                  <a:lnTo>
                    <a:pt x="0" y="50381"/>
                  </a:lnTo>
                  <a:lnTo>
                    <a:pt x="0" y="50974"/>
                  </a:lnTo>
                  <a:lnTo>
                    <a:pt x="5042" y="53902"/>
                  </a:lnTo>
                  <a:lnTo>
                    <a:pt x="0" y="56794"/>
                  </a:lnTo>
                  <a:lnTo>
                    <a:pt x="0" y="57387"/>
                  </a:lnTo>
                  <a:lnTo>
                    <a:pt x="5561" y="54199"/>
                  </a:lnTo>
                  <a:lnTo>
                    <a:pt x="14903" y="59574"/>
                  </a:lnTo>
                  <a:lnTo>
                    <a:pt x="5561" y="64950"/>
                  </a:lnTo>
                  <a:lnTo>
                    <a:pt x="0" y="61762"/>
                  </a:lnTo>
                  <a:lnTo>
                    <a:pt x="0" y="62355"/>
                  </a:lnTo>
                  <a:lnTo>
                    <a:pt x="5042" y="65246"/>
                  </a:lnTo>
                  <a:lnTo>
                    <a:pt x="0" y="68175"/>
                  </a:lnTo>
                  <a:lnTo>
                    <a:pt x="0" y="68768"/>
                  </a:lnTo>
                  <a:lnTo>
                    <a:pt x="5561" y="65543"/>
                  </a:lnTo>
                  <a:lnTo>
                    <a:pt x="14903" y="70918"/>
                  </a:lnTo>
                  <a:lnTo>
                    <a:pt x="5561" y="76331"/>
                  </a:lnTo>
                  <a:lnTo>
                    <a:pt x="0" y="73106"/>
                  </a:lnTo>
                  <a:lnTo>
                    <a:pt x="0" y="73699"/>
                  </a:lnTo>
                  <a:lnTo>
                    <a:pt x="5042" y="76627"/>
                  </a:lnTo>
                  <a:lnTo>
                    <a:pt x="0" y="79519"/>
                  </a:lnTo>
                  <a:lnTo>
                    <a:pt x="0" y="80112"/>
                  </a:lnTo>
                  <a:lnTo>
                    <a:pt x="5561" y="76924"/>
                  </a:lnTo>
                  <a:lnTo>
                    <a:pt x="14903" y="82299"/>
                  </a:lnTo>
                  <a:lnTo>
                    <a:pt x="5561" y="87675"/>
                  </a:lnTo>
                  <a:lnTo>
                    <a:pt x="0" y="84487"/>
                  </a:lnTo>
                  <a:lnTo>
                    <a:pt x="0" y="85043"/>
                  </a:lnTo>
                  <a:lnTo>
                    <a:pt x="5042" y="87971"/>
                  </a:lnTo>
                  <a:lnTo>
                    <a:pt x="0" y="90900"/>
                  </a:lnTo>
                  <a:lnTo>
                    <a:pt x="0" y="91493"/>
                  </a:lnTo>
                  <a:lnTo>
                    <a:pt x="5561" y="88268"/>
                  </a:lnTo>
                  <a:lnTo>
                    <a:pt x="14903" y="93643"/>
                  </a:lnTo>
                  <a:lnTo>
                    <a:pt x="5561" y="99056"/>
                  </a:lnTo>
                  <a:lnTo>
                    <a:pt x="0" y="95831"/>
                  </a:lnTo>
                  <a:lnTo>
                    <a:pt x="0" y="96424"/>
                  </a:lnTo>
                  <a:lnTo>
                    <a:pt x="5042" y="99353"/>
                  </a:lnTo>
                  <a:lnTo>
                    <a:pt x="0" y="102244"/>
                  </a:lnTo>
                  <a:lnTo>
                    <a:pt x="0" y="102837"/>
                  </a:lnTo>
                  <a:lnTo>
                    <a:pt x="5561" y="99612"/>
                  </a:lnTo>
                  <a:lnTo>
                    <a:pt x="14903" y="105025"/>
                  </a:lnTo>
                  <a:lnTo>
                    <a:pt x="5561" y="110400"/>
                  </a:lnTo>
                  <a:lnTo>
                    <a:pt x="0" y="107175"/>
                  </a:lnTo>
                  <a:lnTo>
                    <a:pt x="0" y="107768"/>
                  </a:lnTo>
                  <a:lnTo>
                    <a:pt x="5042" y="110697"/>
                  </a:lnTo>
                  <a:lnTo>
                    <a:pt x="0" y="113625"/>
                  </a:lnTo>
                  <a:lnTo>
                    <a:pt x="0" y="114181"/>
                  </a:lnTo>
                  <a:lnTo>
                    <a:pt x="5561" y="110993"/>
                  </a:lnTo>
                  <a:lnTo>
                    <a:pt x="14903" y="116369"/>
                  </a:lnTo>
                  <a:lnTo>
                    <a:pt x="5561" y="121744"/>
                  </a:lnTo>
                  <a:lnTo>
                    <a:pt x="0" y="118556"/>
                  </a:lnTo>
                  <a:lnTo>
                    <a:pt x="0" y="119149"/>
                  </a:lnTo>
                  <a:lnTo>
                    <a:pt x="5042" y="122040"/>
                  </a:lnTo>
                  <a:lnTo>
                    <a:pt x="0" y="124969"/>
                  </a:lnTo>
                  <a:lnTo>
                    <a:pt x="0" y="125562"/>
                  </a:lnTo>
                  <a:lnTo>
                    <a:pt x="5561" y="122337"/>
                  </a:lnTo>
                  <a:lnTo>
                    <a:pt x="14903" y="127750"/>
                  </a:lnTo>
                  <a:lnTo>
                    <a:pt x="5561" y="133125"/>
                  </a:lnTo>
                  <a:lnTo>
                    <a:pt x="0" y="129900"/>
                  </a:lnTo>
                  <a:lnTo>
                    <a:pt x="0" y="130493"/>
                  </a:lnTo>
                  <a:lnTo>
                    <a:pt x="5042" y="133422"/>
                  </a:lnTo>
                  <a:lnTo>
                    <a:pt x="0" y="136313"/>
                  </a:lnTo>
                  <a:lnTo>
                    <a:pt x="0" y="136906"/>
                  </a:lnTo>
                  <a:lnTo>
                    <a:pt x="5561" y="133718"/>
                  </a:lnTo>
                  <a:lnTo>
                    <a:pt x="14903" y="139094"/>
                  </a:lnTo>
                  <a:lnTo>
                    <a:pt x="5561" y="144469"/>
                  </a:lnTo>
                  <a:lnTo>
                    <a:pt x="0" y="141281"/>
                  </a:lnTo>
                  <a:lnTo>
                    <a:pt x="0" y="141874"/>
                  </a:lnTo>
                  <a:lnTo>
                    <a:pt x="5042" y="144766"/>
                  </a:lnTo>
                  <a:lnTo>
                    <a:pt x="0" y="147694"/>
                  </a:lnTo>
                  <a:lnTo>
                    <a:pt x="0" y="148287"/>
                  </a:lnTo>
                  <a:lnTo>
                    <a:pt x="5561" y="145062"/>
                  </a:lnTo>
                  <a:lnTo>
                    <a:pt x="14903" y="150438"/>
                  </a:lnTo>
                  <a:lnTo>
                    <a:pt x="5561" y="155850"/>
                  </a:lnTo>
                  <a:lnTo>
                    <a:pt x="0" y="152625"/>
                  </a:lnTo>
                  <a:lnTo>
                    <a:pt x="0" y="153218"/>
                  </a:lnTo>
                  <a:lnTo>
                    <a:pt x="5042" y="156147"/>
                  </a:lnTo>
                  <a:lnTo>
                    <a:pt x="0" y="159038"/>
                  </a:lnTo>
                  <a:lnTo>
                    <a:pt x="0" y="159631"/>
                  </a:lnTo>
                  <a:lnTo>
                    <a:pt x="5561" y="156406"/>
                  </a:lnTo>
                  <a:lnTo>
                    <a:pt x="14384" y="161522"/>
                  </a:lnTo>
                  <a:lnTo>
                    <a:pt x="16423" y="161522"/>
                  </a:lnTo>
                  <a:lnTo>
                    <a:pt x="25246" y="156406"/>
                  </a:lnTo>
                  <a:lnTo>
                    <a:pt x="34069" y="161522"/>
                  </a:lnTo>
                  <a:lnTo>
                    <a:pt x="36108" y="161522"/>
                  </a:lnTo>
                  <a:lnTo>
                    <a:pt x="44931" y="156406"/>
                  </a:lnTo>
                  <a:lnTo>
                    <a:pt x="53754" y="161522"/>
                  </a:lnTo>
                  <a:lnTo>
                    <a:pt x="55756" y="161522"/>
                  </a:lnTo>
                  <a:lnTo>
                    <a:pt x="64579" y="156406"/>
                  </a:lnTo>
                  <a:lnTo>
                    <a:pt x="73402" y="161522"/>
                  </a:lnTo>
                  <a:lnTo>
                    <a:pt x="75441" y="161522"/>
                  </a:lnTo>
                  <a:lnTo>
                    <a:pt x="84264" y="156406"/>
                  </a:lnTo>
                  <a:lnTo>
                    <a:pt x="93087" y="161522"/>
                  </a:lnTo>
                  <a:lnTo>
                    <a:pt x="95126" y="161522"/>
                  </a:lnTo>
                  <a:lnTo>
                    <a:pt x="103950" y="156406"/>
                  </a:lnTo>
                  <a:lnTo>
                    <a:pt x="112773" y="161522"/>
                  </a:lnTo>
                  <a:lnTo>
                    <a:pt x="114775" y="161522"/>
                  </a:lnTo>
                  <a:lnTo>
                    <a:pt x="123598" y="156443"/>
                  </a:lnTo>
                  <a:lnTo>
                    <a:pt x="132421" y="161522"/>
                  </a:lnTo>
                  <a:lnTo>
                    <a:pt x="134460" y="161522"/>
                  </a:lnTo>
                  <a:lnTo>
                    <a:pt x="143283" y="156443"/>
                  </a:lnTo>
                  <a:lnTo>
                    <a:pt x="152106" y="161522"/>
                  </a:lnTo>
                  <a:lnTo>
                    <a:pt x="154145" y="161522"/>
                  </a:lnTo>
                  <a:lnTo>
                    <a:pt x="162968" y="156443"/>
                  </a:lnTo>
                  <a:lnTo>
                    <a:pt x="171791" y="161522"/>
                  </a:lnTo>
                  <a:lnTo>
                    <a:pt x="173830" y="161522"/>
                  </a:lnTo>
                  <a:lnTo>
                    <a:pt x="182653" y="156443"/>
                  </a:lnTo>
                  <a:lnTo>
                    <a:pt x="191476" y="161522"/>
                  </a:lnTo>
                  <a:lnTo>
                    <a:pt x="193478" y="161522"/>
                  </a:lnTo>
                  <a:lnTo>
                    <a:pt x="202301" y="156406"/>
                  </a:lnTo>
                  <a:lnTo>
                    <a:pt x="211124" y="161522"/>
                  </a:lnTo>
                  <a:lnTo>
                    <a:pt x="213163" y="161522"/>
                  </a:lnTo>
                  <a:lnTo>
                    <a:pt x="221986" y="156406"/>
                  </a:lnTo>
                  <a:lnTo>
                    <a:pt x="230809" y="161522"/>
                  </a:lnTo>
                  <a:lnTo>
                    <a:pt x="232848" y="161522"/>
                  </a:lnTo>
                  <a:lnTo>
                    <a:pt x="241672" y="156406"/>
                  </a:lnTo>
                  <a:lnTo>
                    <a:pt x="250495" y="161522"/>
                  </a:lnTo>
                  <a:lnTo>
                    <a:pt x="252534" y="161522"/>
                  </a:lnTo>
                  <a:lnTo>
                    <a:pt x="261357" y="156443"/>
                  </a:lnTo>
                  <a:lnTo>
                    <a:pt x="270180" y="161522"/>
                  </a:lnTo>
                  <a:lnTo>
                    <a:pt x="272182" y="161522"/>
                  </a:lnTo>
                  <a:lnTo>
                    <a:pt x="281005" y="156443"/>
                  </a:lnTo>
                  <a:lnTo>
                    <a:pt x="285750" y="159149"/>
                  </a:lnTo>
                  <a:lnTo>
                    <a:pt x="285750" y="158556"/>
                  </a:lnTo>
                  <a:lnTo>
                    <a:pt x="281524" y="156147"/>
                  </a:lnTo>
                  <a:lnTo>
                    <a:pt x="285750" y="153700"/>
                  </a:lnTo>
                  <a:lnTo>
                    <a:pt x="285750" y="153107"/>
                  </a:lnTo>
                  <a:lnTo>
                    <a:pt x="281005" y="155850"/>
                  </a:lnTo>
                  <a:lnTo>
                    <a:pt x="271700" y="150438"/>
                  </a:lnTo>
                  <a:lnTo>
                    <a:pt x="281005" y="145062"/>
                  </a:lnTo>
                  <a:lnTo>
                    <a:pt x="285750" y="147805"/>
                  </a:lnTo>
                  <a:lnTo>
                    <a:pt x="285750" y="147212"/>
                  </a:lnTo>
                  <a:lnTo>
                    <a:pt x="281524" y="144766"/>
                  </a:lnTo>
                  <a:lnTo>
                    <a:pt x="285750" y="142319"/>
                  </a:lnTo>
                  <a:lnTo>
                    <a:pt x="285750" y="141763"/>
                  </a:lnTo>
                  <a:lnTo>
                    <a:pt x="281005" y="144469"/>
                  </a:lnTo>
                  <a:lnTo>
                    <a:pt x="271700" y="139094"/>
                  </a:lnTo>
                  <a:lnTo>
                    <a:pt x="281005" y="133718"/>
                  </a:lnTo>
                  <a:lnTo>
                    <a:pt x="285750" y="136424"/>
                  </a:lnTo>
                  <a:lnTo>
                    <a:pt x="285750" y="135868"/>
                  </a:lnTo>
                  <a:lnTo>
                    <a:pt x="281524" y="133422"/>
                  </a:lnTo>
                  <a:lnTo>
                    <a:pt x="285750" y="130975"/>
                  </a:lnTo>
                  <a:lnTo>
                    <a:pt x="285750" y="130382"/>
                  </a:lnTo>
                  <a:lnTo>
                    <a:pt x="281005" y="133125"/>
                  </a:lnTo>
                  <a:lnTo>
                    <a:pt x="271700" y="127750"/>
                  </a:lnTo>
                  <a:lnTo>
                    <a:pt x="281005" y="122337"/>
                  </a:lnTo>
                  <a:lnTo>
                    <a:pt x="285750" y="125080"/>
                  </a:lnTo>
                  <a:lnTo>
                    <a:pt x="285750" y="124487"/>
                  </a:lnTo>
                  <a:lnTo>
                    <a:pt x="281524" y="122040"/>
                  </a:lnTo>
                  <a:lnTo>
                    <a:pt x="285750" y="119594"/>
                  </a:lnTo>
                  <a:lnTo>
                    <a:pt x="285750" y="119038"/>
                  </a:lnTo>
                  <a:lnTo>
                    <a:pt x="281005" y="121744"/>
                  </a:lnTo>
                  <a:lnTo>
                    <a:pt x="271700" y="116369"/>
                  </a:lnTo>
                  <a:lnTo>
                    <a:pt x="281005" y="110993"/>
                  </a:lnTo>
                  <a:lnTo>
                    <a:pt x="285750" y="113736"/>
                  </a:lnTo>
                  <a:lnTo>
                    <a:pt x="285750" y="113143"/>
                  </a:lnTo>
                  <a:lnTo>
                    <a:pt x="281524" y="110697"/>
                  </a:lnTo>
                  <a:lnTo>
                    <a:pt x="285750" y="108250"/>
                  </a:lnTo>
                  <a:lnTo>
                    <a:pt x="285750" y="107657"/>
                  </a:lnTo>
                  <a:lnTo>
                    <a:pt x="281005" y="110400"/>
                  </a:lnTo>
                  <a:lnTo>
                    <a:pt x="271700" y="105025"/>
                  </a:lnTo>
                  <a:lnTo>
                    <a:pt x="281005" y="99612"/>
                  </a:lnTo>
                  <a:lnTo>
                    <a:pt x="285750" y="102355"/>
                  </a:lnTo>
                  <a:lnTo>
                    <a:pt x="285750" y="101762"/>
                  </a:lnTo>
                  <a:lnTo>
                    <a:pt x="281524" y="99353"/>
                  </a:lnTo>
                  <a:lnTo>
                    <a:pt x="285750" y="96906"/>
                  </a:lnTo>
                  <a:lnTo>
                    <a:pt x="285750" y="96313"/>
                  </a:lnTo>
                  <a:lnTo>
                    <a:pt x="281005" y="99056"/>
                  </a:lnTo>
                  <a:lnTo>
                    <a:pt x="271700" y="93643"/>
                  </a:lnTo>
                  <a:lnTo>
                    <a:pt x="281005" y="88268"/>
                  </a:lnTo>
                  <a:lnTo>
                    <a:pt x="285750" y="91011"/>
                  </a:lnTo>
                  <a:lnTo>
                    <a:pt x="285750" y="90418"/>
                  </a:lnTo>
                  <a:lnTo>
                    <a:pt x="281524" y="87971"/>
                  </a:lnTo>
                  <a:lnTo>
                    <a:pt x="285750" y="85525"/>
                  </a:lnTo>
                  <a:lnTo>
                    <a:pt x="285750" y="84932"/>
                  </a:lnTo>
                  <a:lnTo>
                    <a:pt x="281005" y="87675"/>
                  </a:lnTo>
                  <a:lnTo>
                    <a:pt x="271700" y="82299"/>
                  </a:lnTo>
                  <a:lnTo>
                    <a:pt x="281005" y="76924"/>
                  </a:lnTo>
                  <a:lnTo>
                    <a:pt x="285750" y="79630"/>
                  </a:lnTo>
                  <a:lnTo>
                    <a:pt x="285750" y="79074"/>
                  </a:lnTo>
                  <a:lnTo>
                    <a:pt x="281524" y="76627"/>
                  </a:lnTo>
                  <a:lnTo>
                    <a:pt x="285750" y="74181"/>
                  </a:lnTo>
                  <a:lnTo>
                    <a:pt x="285750" y="73588"/>
                  </a:lnTo>
                  <a:lnTo>
                    <a:pt x="281005" y="76331"/>
                  </a:lnTo>
                  <a:lnTo>
                    <a:pt x="271700" y="70956"/>
                  </a:lnTo>
                  <a:lnTo>
                    <a:pt x="281005" y="65543"/>
                  </a:lnTo>
                  <a:lnTo>
                    <a:pt x="285750" y="68286"/>
                  </a:lnTo>
                  <a:lnTo>
                    <a:pt x="285750" y="67693"/>
                  </a:lnTo>
                  <a:lnTo>
                    <a:pt x="281524" y="65246"/>
                  </a:lnTo>
                  <a:lnTo>
                    <a:pt x="285750" y="62800"/>
                  </a:lnTo>
                  <a:lnTo>
                    <a:pt x="285750" y="62244"/>
                  </a:lnTo>
                  <a:lnTo>
                    <a:pt x="281005" y="64950"/>
                  </a:lnTo>
                  <a:lnTo>
                    <a:pt x="271700" y="59574"/>
                  </a:lnTo>
                  <a:lnTo>
                    <a:pt x="281005" y="54199"/>
                  </a:lnTo>
                  <a:lnTo>
                    <a:pt x="285750" y="56942"/>
                  </a:lnTo>
                  <a:lnTo>
                    <a:pt x="285750" y="56349"/>
                  </a:lnTo>
                  <a:lnTo>
                    <a:pt x="281524" y="53902"/>
                  </a:lnTo>
                  <a:lnTo>
                    <a:pt x="285750" y="51456"/>
                  </a:lnTo>
                  <a:lnTo>
                    <a:pt x="285750" y="50863"/>
                  </a:lnTo>
                  <a:lnTo>
                    <a:pt x="281005" y="53606"/>
                  </a:lnTo>
                  <a:lnTo>
                    <a:pt x="271700" y="48230"/>
                  </a:lnTo>
                  <a:lnTo>
                    <a:pt x="281005" y="42818"/>
                  </a:lnTo>
                  <a:lnTo>
                    <a:pt x="285750" y="45561"/>
                  </a:lnTo>
                  <a:lnTo>
                    <a:pt x="285750" y="44968"/>
                  </a:lnTo>
                  <a:lnTo>
                    <a:pt x="281524" y="42521"/>
                  </a:lnTo>
                  <a:lnTo>
                    <a:pt x="285750" y="40112"/>
                  </a:lnTo>
                  <a:lnTo>
                    <a:pt x="285750" y="39519"/>
                  </a:lnTo>
                  <a:lnTo>
                    <a:pt x="281005" y="42262"/>
                  </a:lnTo>
                  <a:lnTo>
                    <a:pt x="271700" y="36849"/>
                  </a:lnTo>
                  <a:lnTo>
                    <a:pt x="281005" y="31474"/>
                  </a:lnTo>
                  <a:lnTo>
                    <a:pt x="285750" y="34217"/>
                  </a:lnTo>
                  <a:lnTo>
                    <a:pt x="285750" y="33624"/>
                  </a:lnTo>
                  <a:lnTo>
                    <a:pt x="281524" y="31177"/>
                  </a:lnTo>
                  <a:lnTo>
                    <a:pt x="285750" y="28731"/>
                  </a:lnTo>
                  <a:lnTo>
                    <a:pt x="285750" y="28138"/>
                  </a:lnTo>
                  <a:lnTo>
                    <a:pt x="281005" y="30881"/>
                  </a:lnTo>
                  <a:lnTo>
                    <a:pt x="271700" y="25505"/>
                  </a:lnTo>
                  <a:lnTo>
                    <a:pt x="281005" y="20130"/>
                  </a:lnTo>
                  <a:lnTo>
                    <a:pt x="285750" y="22836"/>
                  </a:lnTo>
                  <a:lnTo>
                    <a:pt x="285750" y="22243"/>
                  </a:lnTo>
                  <a:lnTo>
                    <a:pt x="281524" y="19833"/>
                  </a:lnTo>
                  <a:lnTo>
                    <a:pt x="285750" y="17387"/>
                  </a:lnTo>
                  <a:lnTo>
                    <a:pt x="285750" y="16794"/>
                  </a:lnTo>
                  <a:lnTo>
                    <a:pt x="281005" y="19537"/>
                  </a:lnTo>
                  <a:lnTo>
                    <a:pt x="271700" y="14124"/>
                  </a:lnTo>
                  <a:lnTo>
                    <a:pt x="281005" y="8749"/>
                  </a:lnTo>
                  <a:lnTo>
                    <a:pt x="285750" y="11492"/>
                  </a:lnTo>
                  <a:lnTo>
                    <a:pt x="285750" y="10899"/>
                  </a:lnTo>
                  <a:lnTo>
                    <a:pt x="281524" y="8452"/>
                  </a:lnTo>
                  <a:lnTo>
                    <a:pt x="285750" y="6006"/>
                  </a:lnTo>
                  <a:lnTo>
                    <a:pt x="285750" y="5450"/>
                  </a:lnTo>
                  <a:lnTo>
                    <a:pt x="281005" y="8156"/>
                  </a:lnTo>
                  <a:lnTo>
                    <a:pt x="271700" y="2780"/>
                  </a:lnTo>
                  <a:lnTo>
                    <a:pt x="276482" y="0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1" name="Google Shape;2831;p8"/>
            <p:cNvSpPr/>
            <p:nvPr/>
          </p:nvSpPr>
          <p:spPr>
            <a:xfrm>
              <a:off x="7377225" y="838475"/>
              <a:ext cx="4650" cy="2800"/>
            </a:xfrm>
            <a:custGeom>
              <a:avLst/>
              <a:gdLst/>
              <a:ahLst/>
              <a:cxnLst/>
              <a:rect l="l" t="t" r="r" b="b"/>
              <a:pathLst>
                <a:path w="186" h="112" extrusionOk="0">
                  <a:moveTo>
                    <a:pt x="1" y="0"/>
                  </a:moveTo>
                  <a:lnTo>
                    <a:pt x="186" y="111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2" name="Google Shape;2832;p8"/>
            <p:cNvSpPr/>
            <p:nvPr/>
          </p:nvSpPr>
          <p:spPr>
            <a:xfrm>
              <a:off x="7377225" y="838475"/>
              <a:ext cx="4650" cy="2800"/>
            </a:xfrm>
            <a:custGeom>
              <a:avLst/>
              <a:gdLst/>
              <a:ahLst/>
              <a:cxnLst/>
              <a:rect l="l" t="t" r="r" b="b"/>
              <a:pathLst>
                <a:path w="186" h="112" fill="none" extrusionOk="0">
                  <a:moveTo>
                    <a:pt x="186" y="0"/>
                  </a:moveTo>
                  <a:lnTo>
                    <a:pt x="1" y="0"/>
                  </a:lnTo>
                  <a:lnTo>
                    <a:pt x="186" y="111"/>
                  </a:lnTo>
                  <a:lnTo>
                    <a:pt x="186" y="0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3" name="Google Shape;2833;p8"/>
            <p:cNvSpPr/>
            <p:nvPr/>
          </p:nvSpPr>
          <p:spPr>
            <a:xfrm>
              <a:off x="238125" y="838475"/>
              <a:ext cx="25975" cy="14850"/>
            </a:xfrm>
            <a:custGeom>
              <a:avLst/>
              <a:gdLst/>
              <a:ahLst/>
              <a:cxnLst/>
              <a:rect l="l" t="t" r="r" b="b"/>
              <a:pathLst>
                <a:path w="1039" h="594" extrusionOk="0">
                  <a:moveTo>
                    <a:pt x="0" y="0"/>
                  </a:moveTo>
                  <a:lnTo>
                    <a:pt x="0" y="593"/>
                  </a:lnTo>
                  <a:lnTo>
                    <a:pt x="1038" y="0"/>
                  </a:lnTo>
                  <a:close/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4" name="Google Shape;2834;p8"/>
            <p:cNvSpPr/>
            <p:nvPr/>
          </p:nvSpPr>
          <p:spPr>
            <a:xfrm>
              <a:off x="238125" y="838475"/>
              <a:ext cx="25975" cy="14850"/>
            </a:xfrm>
            <a:custGeom>
              <a:avLst/>
              <a:gdLst/>
              <a:ahLst/>
              <a:cxnLst/>
              <a:rect l="l" t="t" r="r" b="b"/>
              <a:pathLst>
                <a:path w="1039" h="594" fill="none" extrusionOk="0">
                  <a:moveTo>
                    <a:pt x="1038" y="0"/>
                  </a:moveTo>
                  <a:lnTo>
                    <a:pt x="0" y="0"/>
                  </a:lnTo>
                  <a:lnTo>
                    <a:pt x="0" y="593"/>
                  </a:lnTo>
                  <a:lnTo>
                    <a:pt x="1038" y="0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35" name="Google Shape;2835;p8"/>
          <p:cNvSpPr txBox="1">
            <a:spLocks noGrp="1"/>
          </p:cNvSpPr>
          <p:nvPr>
            <p:ph type="title"/>
          </p:nvPr>
        </p:nvSpPr>
        <p:spPr>
          <a:xfrm>
            <a:off x="1079100" y="1230000"/>
            <a:ext cx="6985800" cy="2683500"/>
          </a:xfrm>
          <a:prstGeom prst="rect">
            <a:avLst/>
          </a:prstGeom>
          <a:solidFill>
            <a:srgbClr val="46393B">
              <a:alpha val="71430"/>
            </a:srgbClr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grpSp>
        <p:nvGrpSpPr>
          <p:cNvPr id="2836" name="Google Shape;2836;p8"/>
          <p:cNvGrpSpPr/>
          <p:nvPr/>
        </p:nvGrpSpPr>
        <p:grpSpPr>
          <a:xfrm rot="10800000">
            <a:off x="5906166" y="3277080"/>
            <a:ext cx="3241523" cy="1866900"/>
            <a:chOff x="2" y="-2875"/>
            <a:chExt cx="3241523" cy="1866900"/>
          </a:xfrm>
        </p:grpSpPr>
        <p:sp>
          <p:nvSpPr>
            <p:cNvPr id="2837" name="Google Shape;2837;p8"/>
            <p:cNvSpPr/>
            <p:nvPr/>
          </p:nvSpPr>
          <p:spPr>
            <a:xfrm rot="10800000" flipH="1">
              <a:off x="10" y="10"/>
              <a:ext cx="3154200" cy="18309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8" name="Google Shape;2838;p8"/>
            <p:cNvSpPr/>
            <p:nvPr/>
          </p:nvSpPr>
          <p:spPr>
            <a:xfrm rot="10800000" flipH="1">
              <a:off x="2" y="-98"/>
              <a:ext cx="2667000" cy="1548300"/>
            </a:xfrm>
            <a:prstGeom prst="rtTriangle">
              <a:avLst/>
            </a:prstGeom>
            <a:solidFill>
              <a:srgbClr val="000000">
                <a:alpha val="11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839" name="Google Shape;2839;p8"/>
            <p:cNvCxnSpPr/>
            <p:nvPr/>
          </p:nvCxnSpPr>
          <p:spPr>
            <a:xfrm flipH="1">
              <a:off x="7825" y="-2875"/>
              <a:ext cx="3233700" cy="18669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840" name="Google Shape;2840;p8"/>
          <p:cNvGrpSpPr/>
          <p:nvPr/>
        </p:nvGrpSpPr>
        <p:grpSpPr>
          <a:xfrm rot="10800000" flipH="1">
            <a:off x="2" y="3277067"/>
            <a:ext cx="3241523" cy="1866900"/>
            <a:chOff x="2" y="-2875"/>
            <a:chExt cx="3241523" cy="1866900"/>
          </a:xfrm>
        </p:grpSpPr>
        <p:sp>
          <p:nvSpPr>
            <p:cNvPr id="2841" name="Google Shape;2841;p8"/>
            <p:cNvSpPr/>
            <p:nvPr/>
          </p:nvSpPr>
          <p:spPr>
            <a:xfrm rot="10800000" flipH="1">
              <a:off x="10" y="10"/>
              <a:ext cx="3154200" cy="18309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2" name="Google Shape;2842;p8"/>
            <p:cNvSpPr/>
            <p:nvPr/>
          </p:nvSpPr>
          <p:spPr>
            <a:xfrm rot="10800000" flipH="1">
              <a:off x="2" y="-98"/>
              <a:ext cx="2667000" cy="15483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843" name="Google Shape;2843;p8"/>
            <p:cNvCxnSpPr/>
            <p:nvPr/>
          </p:nvCxnSpPr>
          <p:spPr>
            <a:xfrm flipH="1">
              <a:off x="7825" y="-2875"/>
              <a:ext cx="3233700" cy="18669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2844" name="Google Shape;2844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481925" y="3980850"/>
            <a:ext cx="3403099" cy="1839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5" name="Google Shape;2845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29700" y="3523963"/>
            <a:ext cx="3249750" cy="22794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46" name="Google Shape;2846;p8"/>
          <p:cNvGrpSpPr/>
          <p:nvPr/>
        </p:nvGrpSpPr>
        <p:grpSpPr>
          <a:xfrm>
            <a:off x="1835366" y="4165207"/>
            <a:ext cx="292917" cy="714381"/>
            <a:chOff x="7143503" y="-1804409"/>
            <a:chExt cx="413375" cy="1008159"/>
          </a:xfrm>
        </p:grpSpPr>
        <p:sp>
          <p:nvSpPr>
            <p:cNvPr id="2847" name="Google Shape;2847;p8"/>
            <p:cNvSpPr/>
            <p:nvPr/>
          </p:nvSpPr>
          <p:spPr>
            <a:xfrm>
              <a:off x="7180388" y="-989150"/>
              <a:ext cx="339600" cy="192900"/>
            </a:xfrm>
            <a:prstGeom prst="ellipse">
              <a:avLst/>
            </a:prstGeom>
            <a:solidFill>
              <a:srgbClr val="000000">
                <a:alpha val="11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2848" name="Google Shape;2848;p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7143503" y="-1804409"/>
              <a:ext cx="413375" cy="94773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849" name="Google Shape;2849;p8"/>
          <p:cNvGrpSpPr/>
          <p:nvPr/>
        </p:nvGrpSpPr>
        <p:grpSpPr>
          <a:xfrm>
            <a:off x="340041" y="3450807"/>
            <a:ext cx="292917" cy="714381"/>
            <a:chOff x="7143503" y="-1804409"/>
            <a:chExt cx="413375" cy="1008159"/>
          </a:xfrm>
        </p:grpSpPr>
        <p:sp>
          <p:nvSpPr>
            <p:cNvPr id="2850" name="Google Shape;2850;p8"/>
            <p:cNvSpPr/>
            <p:nvPr/>
          </p:nvSpPr>
          <p:spPr>
            <a:xfrm>
              <a:off x="7180388" y="-989150"/>
              <a:ext cx="339600" cy="192900"/>
            </a:xfrm>
            <a:prstGeom prst="ellipse">
              <a:avLst/>
            </a:prstGeom>
            <a:solidFill>
              <a:srgbClr val="000000">
                <a:alpha val="11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2851" name="Google Shape;2851;p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7143503" y="-1804409"/>
              <a:ext cx="413375" cy="94773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852" name="Google Shape;2852;p8"/>
          <p:cNvGrpSpPr/>
          <p:nvPr/>
        </p:nvGrpSpPr>
        <p:grpSpPr>
          <a:xfrm>
            <a:off x="47141" y="3659582"/>
            <a:ext cx="292917" cy="714381"/>
            <a:chOff x="7143503" y="-1804409"/>
            <a:chExt cx="413375" cy="1008159"/>
          </a:xfrm>
        </p:grpSpPr>
        <p:sp>
          <p:nvSpPr>
            <p:cNvPr id="2853" name="Google Shape;2853;p8"/>
            <p:cNvSpPr/>
            <p:nvPr/>
          </p:nvSpPr>
          <p:spPr>
            <a:xfrm>
              <a:off x="7180388" y="-989150"/>
              <a:ext cx="339600" cy="192900"/>
            </a:xfrm>
            <a:prstGeom prst="ellipse">
              <a:avLst/>
            </a:prstGeom>
            <a:solidFill>
              <a:srgbClr val="000000">
                <a:alpha val="11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2854" name="Google Shape;2854;p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7143503" y="-1804409"/>
              <a:ext cx="413375" cy="94773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855" name="Google Shape;2855;p8"/>
          <p:cNvGrpSpPr/>
          <p:nvPr/>
        </p:nvGrpSpPr>
        <p:grpSpPr>
          <a:xfrm>
            <a:off x="2128266" y="4373982"/>
            <a:ext cx="292917" cy="714381"/>
            <a:chOff x="7143503" y="-1804409"/>
            <a:chExt cx="413375" cy="1008159"/>
          </a:xfrm>
        </p:grpSpPr>
        <p:sp>
          <p:nvSpPr>
            <p:cNvPr id="2856" name="Google Shape;2856;p8"/>
            <p:cNvSpPr/>
            <p:nvPr/>
          </p:nvSpPr>
          <p:spPr>
            <a:xfrm>
              <a:off x="7180388" y="-989150"/>
              <a:ext cx="339600" cy="192900"/>
            </a:xfrm>
            <a:prstGeom prst="ellipse">
              <a:avLst/>
            </a:prstGeom>
            <a:solidFill>
              <a:srgbClr val="000000">
                <a:alpha val="11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2857" name="Google Shape;2857;p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7143503" y="-1804409"/>
              <a:ext cx="413375" cy="947734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59" name="Google Shape;2859;p9"/>
          <p:cNvGrpSpPr/>
          <p:nvPr/>
        </p:nvGrpSpPr>
        <p:grpSpPr>
          <a:xfrm>
            <a:off x="10" y="35"/>
            <a:ext cx="9099709" cy="5143668"/>
            <a:chOff x="238125" y="838475"/>
            <a:chExt cx="7143750" cy="4038050"/>
          </a:xfrm>
        </p:grpSpPr>
        <p:sp>
          <p:nvSpPr>
            <p:cNvPr id="2860" name="Google Shape;2860;p9"/>
            <p:cNvSpPr/>
            <p:nvPr/>
          </p:nvSpPr>
          <p:spPr>
            <a:xfrm>
              <a:off x="238125" y="838475"/>
              <a:ext cx="7143750" cy="4038050"/>
            </a:xfrm>
            <a:custGeom>
              <a:avLst/>
              <a:gdLst/>
              <a:ahLst/>
              <a:cxnLst/>
              <a:rect l="l" t="t" r="r" b="b"/>
              <a:pathLst>
                <a:path w="285750" h="161522" extrusionOk="0">
                  <a:moveTo>
                    <a:pt x="15385" y="3077"/>
                  </a:moveTo>
                  <a:lnTo>
                    <a:pt x="24727" y="8452"/>
                  </a:lnTo>
                  <a:lnTo>
                    <a:pt x="15385" y="13865"/>
                  </a:lnTo>
                  <a:lnTo>
                    <a:pt x="6080" y="8452"/>
                  </a:lnTo>
                  <a:lnTo>
                    <a:pt x="15385" y="3077"/>
                  </a:lnTo>
                  <a:close/>
                  <a:moveTo>
                    <a:pt x="35070" y="3077"/>
                  </a:moveTo>
                  <a:lnTo>
                    <a:pt x="44412" y="8452"/>
                  </a:lnTo>
                  <a:lnTo>
                    <a:pt x="35070" y="13865"/>
                  </a:lnTo>
                  <a:lnTo>
                    <a:pt x="25765" y="8452"/>
                  </a:lnTo>
                  <a:lnTo>
                    <a:pt x="35070" y="3077"/>
                  </a:lnTo>
                  <a:close/>
                  <a:moveTo>
                    <a:pt x="54755" y="3077"/>
                  </a:moveTo>
                  <a:lnTo>
                    <a:pt x="64097" y="8452"/>
                  </a:lnTo>
                  <a:lnTo>
                    <a:pt x="54755" y="13865"/>
                  </a:lnTo>
                  <a:lnTo>
                    <a:pt x="45413" y="8452"/>
                  </a:lnTo>
                  <a:lnTo>
                    <a:pt x="54755" y="3077"/>
                  </a:lnTo>
                  <a:close/>
                  <a:moveTo>
                    <a:pt x="74440" y="3077"/>
                  </a:moveTo>
                  <a:lnTo>
                    <a:pt x="83745" y="8452"/>
                  </a:lnTo>
                  <a:lnTo>
                    <a:pt x="74440" y="13865"/>
                  </a:lnTo>
                  <a:lnTo>
                    <a:pt x="65098" y="8452"/>
                  </a:lnTo>
                  <a:lnTo>
                    <a:pt x="74440" y="3077"/>
                  </a:lnTo>
                  <a:close/>
                  <a:moveTo>
                    <a:pt x="94088" y="3077"/>
                  </a:moveTo>
                  <a:lnTo>
                    <a:pt x="103431" y="8452"/>
                  </a:lnTo>
                  <a:lnTo>
                    <a:pt x="94088" y="13865"/>
                  </a:lnTo>
                  <a:lnTo>
                    <a:pt x="84783" y="8452"/>
                  </a:lnTo>
                  <a:lnTo>
                    <a:pt x="94088" y="3077"/>
                  </a:lnTo>
                  <a:close/>
                  <a:moveTo>
                    <a:pt x="113774" y="3077"/>
                  </a:moveTo>
                  <a:lnTo>
                    <a:pt x="123116" y="8452"/>
                  </a:lnTo>
                  <a:lnTo>
                    <a:pt x="113774" y="13865"/>
                  </a:lnTo>
                  <a:lnTo>
                    <a:pt x="104431" y="8452"/>
                  </a:lnTo>
                  <a:lnTo>
                    <a:pt x="113774" y="3077"/>
                  </a:lnTo>
                  <a:close/>
                  <a:moveTo>
                    <a:pt x="133459" y="3077"/>
                  </a:moveTo>
                  <a:lnTo>
                    <a:pt x="142764" y="8452"/>
                  </a:lnTo>
                  <a:lnTo>
                    <a:pt x="133459" y="13865"/>
                  </a:lnTo>
                  <a:lnTo>
                    <a:pt x="124117" y="8452"/>
                  </a:lnTo>
                  <a:lnTo>
                    <a:pt x="133459" y="3077"/>
                  </a:lnTo>
                  <a:close/>
                  <a:moveTo>
                    <a:pt x="153144" y="3077"/>
                  </a:moveTo>
                  <a:lnTo>
                    <a:pt x="162449" y="8452"/>
                  </a:lnTo>
                  <a:lnTo>
                    <a:pt x="153144" y="13865"/>
                  </a:lnTo>
                  <a:lnTo>
                    <a:pt x="143802" y="8452"/>
                  </a:lnTo>
                  <a:lnTo>
                    <a:pt x="153144" y="3077"/>
                  </a:lnTo>
                  <a:close/>
                  <a:moveTo>
                    <a:pt x="172792" y="3077"/>
                  </a:moveTo>
                  <a:lnTo>
                    <a:pt x="182134" y="8452"/>
                  </a:lnTo>
                  <a:lnTo>
                    <a:pt x="172792" y="13865"/>
                  </a:lnTo>
                  <a:lnTo>
                    <a:pt x="163487" y="8452"/>
                  </a:lnTo>
                  <a:lnTo>
                    <a:pt x="172792" y="3077"/>
                  </a:lnTo>
                  <a:close/>
                  <a:moveTo>
                    <a:pt x="192477" y="3077"/>
                  </a:moveTo>
                  <a:lnTo>
                    <a:pt x="201819" y="8452"/>
                  </a:lnTo>
                  <a:lnTo>
                    <a:pt x="192477" y="13865"/>
                  </a:lnTo>
                  <a:lnTo>
                    <a:pt x="183135" y="8452"/>
                  </a:lnTo>
                  <a:lnTo>
                    <a:pt x="192477" y="3077"/>
                  </a:lnTo>
                  <a:close/>
                  <a:moveTo>
                    <a:pt x="212162" y="3077"/>
                  </a:moveTo>
                  <a:lnTo>
                    <a:pt x="221467" y="8452"/>
                  </a:lnTo>
                  <a:lnTo>
                    <a:pt x="212162" y="13865"/>
                  </a:lnTo>
                  <a:lnTo>
                    <a:pt x="202820" y="8452"/>
                  </a:lnTo>
                  <a:lnTo>
                    <a:pt x="212162" y="3077"/>
                  </a:lnTo>
                  <a:close/>
                  <a:moveTo>
                    <a:pt x="231810" y="3077"/>
                  </a:moveTo>
                  <a:lnTo>
                    <a:pt x="241153" y="8452"/>
                  </a:lnTo>
                  <a:lnTo>
                    <a:pt x="231810" y="13865"/>
                  </a:lnTo>
                  <a:lnTo>
                    <a:pt x="222505" y="8452"/>
                  </a:lnTo>
                  <a:lnTo>
                    <a:pt x="231810" y="3077"/>
                  </a:lnTo>
                  <a:close/>
                  <a:moveTo>
                    <a:pt x="251496" y="3077"/>
                  </a:moveTo>
                  <a:lnTo>
                    <a:pt x="260838" y="8452"/>
                  </a:lnTo>
                  <a:lnTo>
                    <a:pt x="251496" y="13865"/>
                  </a:lnTo>
                  <a:lnTo>
                    <a:pt x="242153" y="8452"/>
                  </a:lnTo>
                  <a:lnTo>
                    <a:pt x="251496" y="3077"/>
                  </a:lnTo>
                  <a:close/>
                  <a:moveTo>
                    <a:pt x="271181" y="3077"/>
                  </a:moveTo>
                  <a:lnTo>
                    <a:pt x="280523" y="8452"/>
                  </a:lnTo>
                  <a:lnTo>
                    <a:pt x="271181" y="13865"/>
                  </a:lnTo>
                  <a:lnTo>
                    <a:pt x="261839" y="8452"/>
                  </a:lnTo>
                  <a:lnTo>
                    <a:pt x="271181" y="3077"/>
                  </a:lnTo>
                  <a:close/>
                  <a:moveTo>
                    <a:pt x="25246" y="8749"/>
                  </a:moveTo>
                  <a:lnTo>
                    <a:pt x="34551" y="14124"/>
                  </a:lnTo>
                  <a:lnTo>
                    <a:pt x="25246" y="19537"/>
                  </a:lnTo>
                  <a:lnTo>
                    <a:pt x="15904" y="14124"/>
                  </a:lnTo>
                  <a:lnTo>
                    <a:pt x="25246" y="8749"/>
                  </a:lnTo>
                  <a:close/>
                  <a:moveTo>
                    <a:pt x="44931" y="8749"/>
                  </a:moveTo>
                  <a:lnTo>
                    <a:pt x="54236" y="14124"/>
                  </a:lnTo>
                  <a:lnTo>
                    <a:pt x="44931" y="19537"/>
                  </a:lnTo>
                  <a:lnTo>
                    <a:pt x="35589" y="14124"/>
                  </a:lnTo>
                  <a:lnTo>
                    <a:pt x="44931" y="8749"/>
                  </a:lnTo>
                  <a:close/>
                  <a:moveTo>
                    <a:pt x="64579" y="8749"/>
                  </a:moveTo>
                  <a:lnTo>
                    <a:pt x="73921" y="14124"/>
                  </a:lnTo>
                  <a:lnTo>
                    <a:pt x="64579" y="19537"/>
                  </a:lnTo>
                  <a:lnTo>
                    <a:pt x="55274" y="14124"/>
                  </a:lnTo>
                  <a:lnTo>
                    <a:pt x="64579" y="8749"/>
                  </a:lnTo>
                  <a:close/>
                  <a:moveTo>
                    <a:pt x="84264" y="8749"/>
                  </a:moveTo>
                  <a:lnTo>
                    <a:pt x="93606" y="14124"/>
                  </a:lnTo>
                  <a:lnTo>
                    <a:pt x="84264" y="19537"/>
                  </a:lnTo>
                  <a:lnTo>
                    <a:pt x="74922" y="14124"/>
                  </a:lnTo>
                  <a:lnTo>
                    <a:pt x="84264" y="8749"/>
                  </a:lnTo>
                  <a:close/>
                  <a:moveTo>
                    <a:pt x="103950" y="8749"/>
                  </a:moveTo>
                  <a:lnTo>
                    <a:pt x="113255" y="14124"/>
                  </a:lnTo>
                  <a:lnTo>
                    <a:pt x="103950" y="19537"/>
                  </a:lnTo>
                  <a:lnTo>
                    <a:pt x="94607" y="14124"/>
                  </a:lnTo>
                  <a:lnTo>
                    <a:pt x="103950" y="8749"/>
                  </a:lnTo>
                  <a:close/>
                  <a:moveTo>
                    <a:pt x="123598" y="8749"/>
                  </a:moveTo>
                  <a:lnTo>
                    <a:pt x="132940" y="14124"/>
                  </a:lnTo>
                  <a:lnTo>
                    <a:pt x="123598" y="19537"/>
                  </a:lnTo>
                  <a:lnTo>
                    <a:pt x="114293" y="14124"/>
                  </a:lnTo>
                  <a:lnTo>
                    <a:pt x="123598" y="8749"/>
                  </a:lnTo>
                  <a:close/>
                  <a:moveTo>
                    <a:pt x="143283" y="8749"/>
                  </a:moveTo>
                  <a:lnTo>
                    <a:pt x="152625" y="14124"/>
                  </a:lnTo>
                  <a:lnTo>
                    <a:pt x="143283" y="19537"/>
                  </a:lnTo>
                  <a:lnTo>
                    <a:pt x="133978" y="14124"/>
                  </a:lnTo>
                  <a:lnTo>
                    <a:pt x="143283" y="8749"/>
                  </a:lnTo>
                  <a:close/>
                  <a:moveTo>
                    <a:pt x="162968" y="8749"/>
                  </a:moveTo>
                  <a:lnTo>
                    <a:pt x="172310" y="14124"/>
                  </a:lnTo>
                  <a:lnTo>
                    <a:pt x="162968" y="19537"/>
                  </a:lnTo>
                  <a:lnTo>
                    <a:pt x="153626" y="14124"/>
                  </a:lnTo>
                  <a:lnTo>
                    <a:pt x="162968" y="8749"/>
                  </a:lnTo>
                  <a:close/>
                  <a:moveTo>
                    <a:pt x="182653" y="8749"/>
                  </a:moveTo>
                  <a:lnTo>
                    <a:pt x="191958" y="14124"/>
                  </a:lnTo>
                  <a:lnTo>
                    <a:pt x="182653" y="19537"/>
                  </a:lnTo>
                  <a:lnTo>
                    <a:pt x="173311" y="14124"/>
                  </a:lnTo>
                  <a:lnTo>
                    <a:pt x="182653" y="8749"/>
                  </a:lnTo>
                  <a:close/>
                  <a:moveTo>
                    <a:pt x="202301" y="8749"/>
                  </a:moveTo>
                  <a:lnTo>
                    <a:pt x="211643" y="14124"/>
                  </a:lnTo>
                  <a:lnTo>
                    <a:pt x="202301" y="19537"/>
                  </a:lnTo>
                  <a:lnTo>
                    <a:pt x="192996" y="14124"/>
                  </a:lnTo>
                  <a:lnTo>
                    <a:pt x="202301" y="8749"/>
                  </a:lnTo>
                  <a:close/>
                  <a:moveTo>
                    <a:pt x="221986" y="8749"/>
                  </a:moveTo>
                  <a:lnTo>
                    <a:pt x="231328" y="14124"/>
                  </a:lnTo>
                  <a:lnTo>
                    <a:pt x="221986" y="19537"/>
                  </a:lnTo>
                  <a:lnTo>
                    <a:pt x="212644" y="14124"/>
                  </a:lnTo>
                  <a:lnTo>
                    <a:pt x="221986" y="8749"/>
                  </a:lnTo>
                  <a:close/>
                  <a:moveTo>
                    <a:pt x="241672" y="8749"/>
                  </a:moveTo>
                  <a:lnTo>
                    <a:pt x="250977" y="14124"/>
                  </a:lnTo>
                  <a:lnTo>
                    <a:pt x="241672" y="19537"/>
                  </a:lnTo>
                  <a:lnTo>
                    <a:pt x="232329" y="14124"/>
                  </a:lnTo>
                  <a:lnTo>
                    <a:pt x="241672" y="8749"/>
                  </a:lnTo>
                  <a:close/>
                  <a:moveTo>
                    <a:pt x="261357" y="8749"/>
                  </a:moveTo>
                  <a:lnTo>
                    <a:pt x="270662" y="14124"/>
                  </a:lnTo>
                  <a:lnTo>
                    <a:pt x="261357" y="19537"/>
                  </a:lnTo>
                  <a:lnTo>
                    <a:pt x="252015" y="14124"/>
                  </a:lnTo>
                  <a:lnTo>
                    <a:pt x="261357" y="8749"/>
                  </a:lnTo>
                  <a:close/>
                  <a:moveTo>
                    <a:pt x="15385" y="14421"/>
                  </a:moveTo>
                  <a:lnTo>
                    <a:pt x="24727" y="19833"/>
                  </a:lnTo>
                  <a:lnTo>
                    <a:pt x="15385" y="25209"/>
                  </a:lnTo>
                  <a:lnTo>
                    <a:pt x="6080" y="19833"/>
                  </a:lnTo>
                  <a:lnTo>
                    <a:pt x="15385" y="14421"/>
                  </a:lnTo>
                  <a:close/>
                  <a:moveTo>
                    <a:pt x="35070" y="14421"/>
                  </a:moveTo>
                  <a:lnTo>
                    <a:pt x="44412" y="19833"/>
                  </a:lnTo>
                  <a:lnTo>
                    <a:pt x="35070" y="25209"/>
                  </a:lnTo>
                  <a:lnTo>
                    <a:pt x="25765" y="19833"/>
                  </a:lnTo>
                  <a:lnTo>
                    <a:pt x="35070" y="14421"/>
                  </a:lnTo>
                  <a:close/>
                  <a:moveTo>
                    <a:pt x="54755" y="14421"/>
                  </a:moveTo>
                  <a:lnTo>
                    <a:pt x="64097" y="19833"/>
                  </a:lnTo>
                  <a:lnTo>
                    <a:pt x="54755" y="25209"/>
                  </a:lnTo>
                  <a:lnTo>
                    <a:pt x="45413" y="19833"/>
                  </a:lnTo>
                  <a:lnTo>
                    <a:pt x="54755" y="14421"/>
                  </a:lnTo>
                  <a:close/>
                  <a:moveTo>
                    <a:pt x="74440" y="14421"/>
                  </a:moveTo>
                  <a:lnTo>
                    <a:pt x="83745" y="19833"/>
                  </a:lnTo>
                  <a:lnTo>
                    <a:pt x="74440" y="25209"/>
                  </a:lnTo>
                  <a:lnTo>
                    <a:pt x="65098" y="19833"/>
                  </a:lnTo>
                  <a:lnTo>
                    <a:pt x="74440" y="14421"/>
                  </a:lnTo>
                  <a:close/>
                  <a:moveTo>
                    <a:pt x="94088" y="14421"/>
                  </a:moveTo>
                  <a:lnTo>
                    <a:pt x="103431" y="19833"/>
                  </a:lnTo>
                  <a:lnTo>
                    <a:pt x="94088" y="25209"/>
                  </a:lnTo>
                  <a:lnTo>
                    <a:pt x="84783" y="19833"/>
                  </a:lnTo>
                  <a:lnTo>
                    <a:pt x="94088" y="14421"/>
                  </a:lnTo>
                  <a:close/>
                  <a:moveTo>
                    <a:pt x="113774" y="14421"/>
                  </a:moveTo>
                  <a:lnTo>
                    <a:pt x="123116" y="19833"/>
                  </a:lnTo>
                  <a:lnTo>
                    <a:pt x="113774" y="25209"/>
                  </a:lnTo>
                  <a:lnTo>
                    <a:pt x="104431" y="19833"/>
                  </a:lnTo>
                  <a:lnTo>
                    <a:pt x="113774" y="14421"/>
                  </a:lnTo>
                  <a:close/>
                  <a:moveTo>
                    <a:pt x="133459" y="14421"/>
                  </a:moveTo>
                  <a:lnTo>
                    <a:pt x="142764" y="19833"/>
                  </a:lnTo>
                  <a:lnTo>
                    <a:pt x="133459" y="25209"/>
                  </a:lnTo>
                  <a:lnTo>
                    <a:pt x="124117" y="19833"/>
                  </a:lnTo>
                  <a:lnTo>
                    <a:pt x="133459" y="14421"/>
                  </a:lnTo>
                  <a:close/>
                  <a:moveTo>
                    <a:pt x="153144" y="14421"/>
                  </a:moveTo>
                  <a:lnTo>
                    <a:pt x="162449" y="19833"/>
                  </a:lnTo>
                  <a:lnTo>
                    <a:pt x="153144" y="25209"/>
                  </a:lnTo>
                  <a:lnTo>
                    <a:pt x="143802" y="19833"/>
                  </a:lnTo>
                  <a:lnTo>
                    <a:pt x="153144" y="14421"/>
                  </a:lnTo>
                  <a:close/>
                  <a:moveTo>
                    <a:pt x="172792" y="14421"/>
                  </a:moveTo>
                  <a:lnTo>
                    <a:pt x="182134" y="19833"/>
                  </a:lnTo>
                  <a:lnTo>
                    <a:pt x="172792" y="25209"/>
                  </a:lnTo>
                  <a:lnTo>
                    <a:pt x="163487" y="19833"/>
                  </a:lnTo>
                  <a:lnTo>
                    <a:pt x="172792" y="14421"/>
                  </a:lnTo>
                  <a:close/>
                  <a:moveTo>
                    <a:pt x="192477" y="14421"/>
                  </a:moveTo>
                  <a:lnTo>
                    <a:pt x="201819" y="19833"/>
                  </a:lnTo>
                  <a:lnTo>
                    <a:pt x="192477" y="25209"/>
                  </a:lnTo>
                  <a:lnTo>
                    <a:pt x="183135" y="19833"/>
                  </a:lnTo>
                  <a:lnTo>
                    <a:pt x="192477" y="14421"/>
                  </a:lnTo>
                  <a:close/>
                  <a:moveTo>
                    <a:pt x="212162" y="14421"/>
                  </a:moveTo>
                  <a:lnTo>
                    <a:pt x="221467" y="19833"/>
                  </a:lnTo>
                  <a:lnTo>
                    <a:pt x="212162" y="25209"/>
                  </a:lnTo>
                  <a:lnTo>
                    <a:pt x="202820" y="19833"/>
                  </a:lnTo>
                  <a:lnTo>
                    <a:pt x="212162" y="14421"/>
                  </a:lnTo>
                  <a:close/>
                  <a:moveTo>
                    <a:pt x="231810" y="14421"/>
                  </a:moveTo>
                  <a:lnTo>
                    <a:pt x="241153" y="19833"/>
                  </a:lnTo>
                  <a:lnTo>
                    <a:pt x="231810" y="25209"/>
                  </a:lnTo>
                  <a:lnTo>
                    <a:pt x="222505" y="19833"/>
                  </a:lnTo>
                  <a:lnTo>
                    <a:pt x="231810" y="14421"/>
                  </a:lnTo>
                  <a:close/>
                  <a:moveTo>
                    <a:pt x="251496" y="14421"/>
                  </a:moveTo>
                  <a:lnTo>
                    <a:pt x="260838" y="19833"/>
                  </a:lnTo>
                  <a:lnTo>
                    <a:pt x="251496" y="25209"/>
                  </a:lnTo>
                  <a:lnTo>
                    <a:pt x="242153" y="19833"/>
                  </a:lnTo>
                  <a:lnTo>
                    <a:pt x="251496" y="14421"/>
                  </a:lnTo>
                  <a:close/>
                  <a:moveTo>
                    <a:pt x="271181" y="14421"/>
                  </a:moveTo>
                  <a:lnTo>
                    <a:pt x="280523" y="19833"/>
                  </a:lnTo>
                  <a:lnTo>
                    <a:pt x="271181" y="25209"/>
                  </a:lnTo>
                  <a:lnTo>
                    <a:pt x="261839" y="19833"/>
                  </a:lnTo>
                  <a:lnTo>
                    <a:pt x="271181" y="14421"/>
                  </a:lnTo>
                  <a:close/>
                  <a:moveTo>
                    <a:pt x="25246" y="20130"/>
                  </a:moveTo>
                  <a:lnTo>
                    <a:pt x="34551" y="25505"/>
                  </a:lnTo>
                  <a:lnTo>
                    <a:pt x="25246" y="30881"/>
                  </a:lnTo>
                  <a:lnTo>
                    <a:pt x="15904" y="25505"/>
                  </a:lnTo>
                  <a:lnTo>
                    <a:pt x="25246" y="20130"/>
                  </a:lnTo>
                  <a:close/>
                  <a:moveTo>
                    <a:pt x="44931" y="20130"/>
                  </a:moveTo>
                  <a:lnTo>
                    <a:pt x="54236" y="25505"/>
                  </a:lnTo>
                  <a:lnTo>
                    <a:pt x="44931" y="30881"/>
                  </a:lnTo>
                  <a:lnTo>
                    <a:pt x="35589" y="25505"/>
                  </a:lnTo>
                  <a:lnTo>
                    <a:pt x="44931" y="20130"/>
                  </a:lnTo>
                  <a:close/>
                  <a:moveTo>
                    <a:pt x="64579" y="20130"/>
                  </a:moveTo>
                  <a:lnTo>
                    <a:pt x="73921" y="25505"/>
                  </a:lnTo>
                  <a:lnTo>
                    <a:pt x="64579" y="30881"/>
                  </a:lnTo>
                  <a:lnTo>
                    <a:pt x="55274" y="25505"/>
                  </a:lnTo>
                  <a:lnTo>
                    <a:pt x="64579" y="20130"/>
                  </a:lnTo>
                  <a:close/>
                  <a:moveTo>
                    <a:pt x="84264" y="20130"/>
                  </a:moveTo>
                  <a:lnTo>
                    <a:pt x="93606" y="25505"/>
                  </a:lnTo>
                  <a:lnTo>
                    <a:pt x="84264" y="30881"/>
                  </a:lnTo>
                  <a:lnTo>
                    <a:pt x="74922" y="25505"/>
                  </a:lnTo>
                  <a:lnTo>
                    <a:pt x="84264" y="20130"/>
                  </a:lnTo>
                  <a:close/>
                  <a:moveTo>
                    <a:pt x="103950" y="20130"/>
                  </a:moveTo>
                  <a:lnTo>
                    <a:pt x="113255" y="25505"/>
                  </a:lnTo>
                  <a:lnTo>
                    <a:pt x="103950" y="30881"/>
                  </a:lnTo>
                  <a:lnTo>
                    <a:pt x="94607" y="25505"/>
                  </a:lnTo>
                  <a:lnTo>
                    <a:pt x="103950" y="20130"/>
                  </a:lnTo>
                  <a:close/>
                  <a:moveTo>
                    <a:pt x="123598" y="20130"/>
                  </a:moveTo>
                  <a:lnTo>
                    <a:pt x="132940" y="25505"/>
                  </a:lnTo>
                  <a:lnTo>
                    <a:pt x="123598" y="30881"/>
                  </a:lnTo>
                  <a:lnTo>
                    <a:pt x="114293" y="25505"/>
                  </a:lnTo>
                  <a:lnTo>
                    <a:pt x="123598" y="20130"/>
                  </a:lnTo>
                  <a:close/>
                  <a:moveTo>
                    <a:pt x="143283" y="20130"/>
                  </a:moveTo>
                  <a:lnTo>
                    <a:pt x="152625" y="25505"/>
                  </a:lnTo>
                  <a:lnTo>
                    <a:pt x="143283" y="30881"/>
                  </a:lnTo>
                  <a:lnTo>
                    <a:pt x="133978" y="25505"/>
                  </a:lnTo>
                  <a:lnTo>
                    <a:pt x="143283" y="20130"/>
                  </a:lnTo>
                  <a:close/>
                  <a:moveTo>
                    <a:pt x="162968" y="20130"/>
                  </a:moveTo>
                  <a:lnTo>
                    <a:pt x="172310" y="25505"/>
                  </a:lnTo>
                  <a:lnTo>
                    <a:pt x="162968" y="30881"/>
                  </a:lnTo>
                  <a:lnTo>
                    <a:pt x="153626" y="25505"/>
                  </a:lnTo>
                  <a:lnTo>
                    <a:pt x="162968" y="20130"/>
                  </a:lnTo>
                  <a:close/>
                  <a:moveTo>
                    <a:pt x="182653" y="20130"/>
                  </a:moveTo>
                  <a:lnTo>
                    <a:pt x="191958" y="25505"/>
                  </a:lnTo>
                  <a:lnTo>
                    <a:pt x="182653" y="30881"/>
                  </a:lnTo>
                  <a:lnTo>
                    <a:pt x="173311" y="25505"/>
                  </a:lnTo>
                  <a:lnTo>
                    <a:pt x="182653" y="20130"/>
                  </a:lnTo>
                  <a:close/>
                  <a:moveTo>
                    <a:pt x="202301" y="20130"/>
                  </a:moveTo>
                  <a:lnTo>
                    <a:pt x="211643" y="25505"/>
                  </a:lnTo>
                  <a:lnTo>
                    <a:pt x="202301" y="30881"/>
                  </a:lnTo>
                  <a:lnTo>
                    <a:pt x="192996" y="25505"/>
                  </a:lnTo>
                  <a:lnTo>
                    <a:pt x="202301" y="20130"/>
                  </a:lnTo>
                  <a:close/>
                  <a:moveTo>
                    <a:pt x="221986" y="20130"/>
                  </a:moveTo>
                  <a:lnTo>
                    <a:pt x="231328" y="25505"/>
                  </a:lnTo>
                  <a:lnTo>
                    <a:pt x="221986" y="30881"/>
                  </a:lnTo>
                  <a:lnTo>
                    <a:pt x="212644" y="25505"/>
                  </a:lnTo>
                  <a:lnTo>
                    <a:pt x="221986" y="20130"/>
                  </a:lnTo>
                  <a:close/>
                  <a:moveTo>
                    <a:pt x="241672" y="20130"/>
                  </a:moveTo>
                  <a:lnTo>
                    <a:pt x="250977" y="25505"/>
                  </a:lnTo>
                  <a:lnTo>
                    <a:pt x="241672" y="30881"/>
                  </a:lnTo>
                  <a:lnTo>
                    <a:pt x="232329" y="25505"/>
                  </a:lnTo>
                  <a:lnTo>
                    <a:pt x="241672" y="20130"/>
                  </a:lnTo>
                  <a:close/>
                  <a:moveTo>
                    <a:pt x="261357" y="20130"/>
                  </a:moveTo>
                  <a:lnTo>
                    <a:pt x="270662" y="25505"/>
                  </a:lnTo>
                  <a:lnTo>
                    <a:pt x="261357" y="30881"/>
                  </a:lnTo>
                  <a:lnTo>
                    <a:pt x="252015" y="25505"/>
                  </a:lnTo>
                  <a:lnTo>
                    <a:pt x="261357" y="20130"/>
                  </a:lnTo>
                  <a:close/>
                  <a:moveTo>
                    <a:pt x="15385" y="25802"/>
                  </a:moveTo>
                  <a:lnTo>
                    <a:pt x="24727" y="31177"/>
                  </a:lnTo>
                  <a:lnTo>
                    <a:pt x="15385" y="36553"/>
                  </a:lnTo>
                  <a:lnTo>
                    <a:pt x="6080" y="31177"/>
                  </a:lnTo>
                  <a:lnTo>
                    <a:pt x="15385" y="25802"/>
                  </a:lnTo>
                  <a:close/>
                  <a:moveTo>
                    <a:pt x="35070" y="25802"/>
                  </a:moveTo>
                  <a:lnTo>
                    <a:pt x="44412" y="31177"/>
                  </a:lnTo>
                  <a:lnTo>
                    <a:pt x="35070" y="36553"/>
                  </a:lnTo>
                  <a:lnTo>
                    <a:pt x="25765" y="31177"/>
                  </a:lnTo>
                  <a:lnTo>
                    <a:pt x="35070" y="25802"/>
                  </a:lnTo>
                  <a:close/>
                  <a:moveTo>
                    <a:pt x="54755" y="25802"/>
                  </a:moveTo>
                  <a:lnTo>
                    <a:pt x="64097" y="31177"/>
                  </a:lnTo>
                  <a:lnTo>
                    <a:pt x="54755" y="36553"/>
                  </a:lnTo>
                  <a:lnTo>
                    <a:pt x="45413" y="31177"/>
                  </a:lnTo>
                  <a:lnTo>
                    <a:pt x="54755" y="25802"/>
                  </a:lnTo>
                  <a:close/>
                  <a:moveTo>
                    <a:pt x="74440" y="25802"/>
                  </a:moveTo>
                  <a:lnTo>
                    <a:pt x="83745" y="31177"/>
                  </a:lnTo>
                  <a:lnTo>
                    <a:pt x="74440" y="36553"/>
                  </a:lnTo>
                  <a:lnTo>
                    <a:pt x="65098" y="31177"/>
                  </a:lnTo>
                  <a:lnTo>
                    <a:pt x="74440" y="25802"/>
                  </a:lnTo>
                  <a:close/>
                  <a:moveTo>
                    <a:pt x="94088" y="25802"/>
                  </a:moveTo>
                  <a:lnTo>
                    <a:pt x="103431" y="31177"/>
                  </a:lnTo>
                  <a:lnTo>
                    <a:pt x="94088" y="36553"/>
                  </a:lnTo>
                  <a:lnTo>
                    <a:pt x="84783" y="31177"/>
                  </a:lnTo>
                  <a:lnTo>
                    <a:pt x="94088" y="25802"/>
                  </a:lnTo>
                  <a:close/>
                  <a:moveTo>
                    <a:pt x="113774" y="25802"/>
                  </a:moveTo>
                  <a:lnTo>
                    <a:pt x="123116" y="31177"/>
                  </a:lnTo>
                  <a:lnTo>
                    <a:pt x="113774" y="36553"/>
                  </a:lnTo>
                  <a:lnTo>
                    <a:pt x="104431" y="31177"/>
                  </a:lnTo>
                  <a:lnTo>
                    <a:pt x="113774" y="25802"/>
                  </a:lnTo>
                  <a:close/>
                  <a:moveTo>
                    <a:pt x="133459" y="25802"/>
                  </a:moveTo>
                  <a:lnTo>
                    <a:pt x="142764" y="31177"/>
                  </a:lnTo>
                  <a:lnTo>
                    <a:pt x="133459" y="36553"/>
                  </a:lnTo>
                  <a:lnTo>
                    <a:pt x="124117" y="31177"/>
                  </a:lnTo>
                  <a:lnTo>
                    <a:pt x="133459" y="25802"/>
                  </a:lnTo>
                  <a:close/>
                  <a:moveTo>
                    <a:pt x="153144" y="25802"/>
                  </a:moveTo>
                  <a:lnTo>
                    <a:pt x="162449" y="31177"/>
                  </a:lnTo>
                  <a:lnTo>
                    <a:pt x="153144" y="36553"/>
                  </a:lnTo>
                  <a:lnTo>
                    <a:pt x="143802" y="31177"/>
                  </a:lnTo>
                  <a:lnTo>
                    <a:pt x="153144" y="25802"/>
                  </a:lnTo>
                  <a:close/>
                  <a:moveTo>
                    <a:pt x="172792" y="25802"/>
                  </a:moveTo>
                  <a:lnTo>
                    <a:pt x="182134" y="31177"/>
                  </a:lnTo>
                  <a:lnTo>
                    <a:pt x="172792" y="36553"/>
                  </a:lnTo>
                  <a:lnTo>
                    <a:pt x="163487" y="31177"/>
                  </a:lnTo>
                  <a:lnTo>
                    <a:pt x="172792" y="25802"/>
                  </a:lnTo>
                  <a:close/>
                  <a:moveTo>
                    <a:pt x="192477" y="25802"/>
                  </a:moveTo>
                  <a:lnTo>
                    <a:pt x="201819" y="31177"/>
                  </a:lnTo>
                  <a:lnTo>
                    <a:pt x="192477" y="36553"/>
                  </a:lnTo>
                  <a:lnTo>
                    <a:pt x="183135" y="31177"/>
                  </a:lnTo>
                  <a:lnTo>
                    <a:pt x="192477" y="25802"/>
                  </a:lnTo>
                  <a:close/>
                  <a:moveTo>
                    <a:pt x="212162" y="25802"/>
                  </a:moveTo>
                  <a:lnTo>
                    <a:pt x="221467" y="31177"/>
                  </a:lnTo>
                  <a:lnTo>
                    <a:pt x="212162" y="36553"/>
                  </a:lnTo>
                  <a:lnTo>
                    <a:pt x="202820" y="31177"/>
                  </a:lnTo>
                  <a:lnTo>
                    <a:pt x="212162" y="25802"/>
                  </a:lnTo>
                  <a:close/>
                  <a:moveTo>
                    <a:pt x="231810" y="25802"/>
                  </a:moveTo>
                  <a:lnTo>
                    <a:pt x="241153" y="31177"/>
                  </a:lnTo>
                  <a:lnTo>
                    <a:pt x="231810" y="36553"/>
                  </a:lnTo>
                  <a:lnTo>
                    <a:pt x="222505" y="31177"/>
                  </a:lnTo>
                  <a:lnTo>
                    <a:pt x="231810" y="25802"/>
                  </a:lnTo>
                  <a:close/>
                  <a:moveTo>
                    <a:pt x="251496" y="25802"/>
                  </a:moveTo>
                  <a:lnTo>
                    <a:pt x="260838" y="31177"/>
                  </a:lnTo>
                  <a:lnTo>
                    <a:pt x="251496" y="36553"/>
                  </a:lnTo>
                  <a:lnTo>
                    <a:pt x="242153" y="31177"/>
                  </a:lnTo>
                  <a:lnTo>
                    <a:pt x="251496" y="25802"/>
                  </a:lnTo>
                  <a:close/>
                  <a:moveTo>
                    <a:pt x="271181" y="25802"/>
                  </a:moveTo>
                  <a:lnTo>
                    <a:pt x="280523" y="31177"/>
                  </a:lnTo>
                  <a:lnTo>
                    <a:pt x="271181" y="36553"/>
                  </a:lnTo>
                  <a:lnTo>
                    <a:pt x="261839" y="31177"/>
                  </a:lnTo>
                  <a:lnTo>
                    <a:pt x="271181" y="25802"/>
                  </a:lnTo>
                  <a:close/>
                  <a:moveTo>
                    <a:pt x="25246" y="31474"/>
                  </a:moveTo>
                  <a:lnTo>
                    <a:pt x="34551" y="36849"/>
                  </a:lnTo>
                  <a:lnTo>
                    <a:pt x="25246" y="42262"/>
                  </a:lnTo>
                  <a:lnTo>
                    <a:pt x="15904" y="36849"/>
                  </a:lnTo>
                  <a:lnTo>
                    <a:pt x="25246" y="31474"/>
                  </a:lnTo>
                  <a:close/>
                  <a:moveTo>
                    <a:pt x="44931" y="31474"/>
                  </a:moveTo>
                  <a:lnTo>
                    <a:pt x="54236" y="36849"/>
                  </a:lnTo>
                  <a:lnTo>
                    <a:pt x="44931" y="42262"/>
                  </a:lnTo>
                  <a:lnTo>
                    <a:pt x="35589" y="36849"/>
                  </a:lnTo>
                  <a:lnTo>
                    <a:pt x="44931" y="31474"/>
                  </a:lnTo>
                  <a:close/>
                  <a:moveTo>
                    <a:pt x="64579" y="31474"/>
                  </a:moveTo>
                  <a:lnTo>
                    <a:pt x="73921" y="36849"/>
                  </a:lnTo>
                  <a:lnTo>
                    <a:pt x="64579" y="42262"/>
                  </a:lnTo>
                  <a:lnTo>
                    <a:pt x="55274" y="36849"/>
                  </a:lnTo>
                  <a:lnTo>
                    <a:pt x="64579" y="31474"/>
                  </a:lnTo>
                  <a:close/>
                  <a:moveTo>
                    <a:pt x="84264" y="31474"/>
                  </a:moveTo>
                  <a:lnTo>
                    <a:pt x="93606" y="36849"/>
                  </a:lnTo>
                  <a:lnTo>
                    <a:pt x="84264" y="42262"/>
                  </a:lnTo>
                  <a:lnTo>
                    <a:pt x="74922" y="36849"/>
                  </a:lnTo>
                  <a:lnTo>
                    <a:pt x="84264" y="31474"/>
                  </a:lnTo>
                  <a:close/>
                  <a:moveTo>
                    <a:pt x="103950" y="31474"/>
                  </a:moveTo>
                  <a:lnTo>
                    <a:pt x="113255" y="36849"/>
                  </a:lnTo>
                  <a:lnTo>
                    <a:pt x="103950" y="42262"/>
                  </a:lnTo>
                  <a:lnTo>
                    <a:pt x="94607" y="36849"/>
                  </a:lnTo>
                  <a:lnTo>
                    <a:pt x="103950" y="31474"/>
                  </a:lnTo>
                  <a:close/>
                  <a:moveTo>
                    <a:pt x="123598" y="31474"/>
                  </a:moveTo>
                  <a:lnTo>
                    <a:pt x="132940" y="36849"/>
                  </a:lnTo>
                  <a:lnTo>
                    <a:pt x="123598" y="42262"/>
                  </a:lnTo>
                  <a:lnTo>
                    <a:pt x="114293" y="36849"/>
                  </a:lnTo>
                  <a:lnTo>
                    <a:pt x="123598" y="31474"/>
                  </a:lnTo>
                  <a:close/>
                  <a:moveTo>
                    <a:pt x="143283" y="31474"/>
                  </a:moveTo>
                  <a:lnTo>
                    <a:pt x="152625" y="36849"/>
                  </a:lnTo>
                  <a:lnTo>
                    <a:pt x="143283" y="42262"/>
                  </a:lnTo>
                  <a:lnTo>
                    <a:pt x="133978" y="36849"/>
                  </a:lnTo>
                  <a:lnTo>
                    <a:pt x="143283" y="31474"/>
                  </a:lnTo>
                  <a:close/>
                  <a:moveTo>
                    <a:pt x="162968" y="31474"/>
                  </a:moveTo>
                  <a:lnTo>
                    <a:pt x="172310" y="36849"/>
                  </a:lnTo>
                  <a:lnTo>
                    <a:pt x="162968" y="42262"/>
                  </a:lnTo>
                  <a:lnTo>
                    <a:pt x="153626" y="36849"/>
                  </a:lnTo>
                  <a:lnTo>
                    <a:pt x="162968" y="31474"/>
                  </a:lnTo>
                  <a:close/>
                  <a:moveTo>
                    <a:pt x="182653" y="31474"/>
                  </a:moveTo>
                  <a:lnTo>
                    <a:pt x="191958" y="36849"/>
                  </a:lnTo>
                  <a:lnTo>
                    <a:pt x="182653" y="42262"/>
                  </a:lnTo>
                  <a:lnTo>
                    <a:pt x="173311" y="36849"/>
                  </a:lnTo>
                  <a:lnTo>
                    <a:pt x="182653" y="31474"/>
                  </a:lnTo>
                  <a:close/>
                  <a:moveTo>
                    <a:pt x="202301" y="31474"/>
                  </a:moveTo>
                  <a:lnTo>
                    <a:pt x="211643" y="36849"/>
                  </a:lnTo>
                  <a:lnTo>
                    <a:pt x="202301" y="42262"/>
                  </a:lnTo>
                  <a:lnTo>
                    <a:pt x="192996" y="36849"/>
                  </a:lnTo>
                  <a:lnTo>
                    <a:pt x="202301" y="31474"/>
                  </a:lnTo>
                  <a:close/>
                  <a:moveTo>
                    <a:pt x="221986" y="31474"/>
                  </a:moveTo>
                  <a:lnTo>
                    <a:pt x="231328" y="36849"/>
                  </a:lnTo>
                  <a:lnTo>
                    <a:pt x="221986" y="42262"/>
                  </a:lnTo>
                  <a:lnTo>
                    <a:pt x="212644" y="36849"/>
                  </a:lnTo>
                  <a:lnTo>
                    <a:pt x="221986" y="31474"/>
                  </a:lnTo>
                  <a:close/>
                  <a:moveTo>
                    <a:pt x="241672" y="31474"/>
                  </a:moveTo>
                  <a:lnTo>
                    <a:pt x="250977" y="36849"/>
                  </a:lnTo>
                  <a:lnTo>
                    <a:pt x="241672" y="42262"/>
                  </a:lnTo>
                  <a:lnTo>
                    <a:pt x="232329" y="36849"/>
                  </a:lnTo>
                  <a:lnTo>
                    <a:pt x="241672" y="31474"/>
                  </a:lnTo>
                  <a:close/>
                  <a:moveTo>
                    <a:pt x="261357" y="31474"/>
                  </a:moveTo>
                  <a:lnTo>
                    <a:pt x="270662" y="36849"/>
                  </a:lnTo>
                  <a:lnTo>
                    <a:pt x="261357" y="42262"/>
                  </a:lnTo>
                  <a:lnTo>
                    <a:pt x="252015" y="36849"/>
                  </a:lnTo>
                  <a:lnTo>
                    <a:pt x="261357" y="31474"/>
                  </a:lnTo>
                  <a:close/>
                  <a:moveTo>
                    <a:pt x="15385" y="37146"/>
                  </a:moveTo>
                  <a:lnTo>
                    <a:pt x="24727" y="42521"/>
                  </a:lnTo>
                  <a:lnTo>
                    <a:pt x="15385" y="47934"/>
                  </a:lnTo>
                  <a:lnTo>
                    <a:pt x="6080" y="42521"/>
                  </a:lnTo>
                  <a:lnTo>
                    <a:pt x="15385" y="37146"/>
                  </a:lnTo>
                  <a:close/>
                  <a:moveTo>
                    <a:pt x="35070" y="37146"/>
                  </a:moveTo>
                  <a:lnTo>
                    <a:pt x="44412" y="42521"/>
                  </a:lnTo>
                  <a:lnTo>
                    <a:pt x="35070" y="47934"/>
                  </a:lnTo>
                  <a:lnTo>
                    <a:pt x="25765" y="42521"/>
                  </a:lnTo>
                  <a:lnTo>
                    <a:pt x="35070" y="37146"/>
                  </a:lnTo>
                  <a:close/>
                  <a:moveTo>
                    <a:pt x="54755" y="37146"/>
                  </a:moveTo>
                  <a:lnTo>
                    <a:pt x="64097" y="42521"/>
                  </a:lnTo>
                  <a:lnTo>
                    <a:pt x="54755" y="47934"/>
                  </a:lnTo>
                  <a:lnTo>
                    <a:pt x="45413" y="42521"/>
                  </a:lnTo>
                  <a:lnTo>
                    <a:pt x="54755" y="37146"/>
                  </a:lnTo>
                  <a:close/>
                  <a:moveTo>
                    <a:pt x="74440" y="37146"/>
                  </a:moveTo>
                  <a:lnTo>
                    <a:pt x="83745" y="42521"/>
                  </a:lnTo>
                  <a:lnTo>
                    <a:pt x="74440" y="47934"/>
                  </a:lnTo>
                  <a:lnTo>
                    <a:pt x="65098" y="42521"/>
                  </a:lnTo>
                  <a:lnTo>
                    <a:pt x="74440" y="37146"/>
                  </a:lnTo>
                  <a:close/>
                  <a:moveTo>
                    <a:pt x="94088" y="37146"/>
                  </a:moveTo>
                  <a:lnTo>
                    <a:pt x="103431" y="42521"/>
                  </a:lnTo>
                  <a:lnTo>
                    <a:pt x="94088" y="47934"/>
                  </a:lnTo>
                  <a:lnTo>
                    <a:pt x="84783" y="42521"/>
                  </a:lnTo>
                  <a:lnTo>
                    <a:pt x="94088" y="37146"/>
                  </a:lnTo>
                  <a:close/>
                  <a:moveTo>
                    <a:pt x="113774" y="37146"/>
                  </a:moveTo>
                  <a:lnTo>
                    <a:pt x="123116" y="42521"/>
                  </a:lnTo>
                  <a:lnTo>
                    <a:pt x="113774" y="47934"/>
                  </a:lnTo>
                  <a:lnTo>
                    <a:pt x="104431" y="42521"/>
                  </a:lnTo>
                  <a:lnTo>
                    <a:pt x="113774" y="37146"/>
                  </a:lnTo>
                  <a:close/>
                  <a:moveTo>
                    <a:pt x="133459" y="37146"/>
                  </a:moveTo>
                  <a:lnTo>
                    <a:pt x="142764" y="42521"/>
                  </a:lnTo>
                  <a:lnTo>
                    <a:pt x="133459" y="47934"/>
                  </a:lnTo>
                  <a:lnTo>
                    <a:pt x="124117" y="42521"/>
                  </a:lnTo>
                  <a:lnTo>
                    <a:pt x="133459" y="37146"/>
                  </a:lnTo>
                  <a:close/>
                  <a:moveTo>
                    <a:pt x="153144" y="37146"/>
                  </a:moveTo>
                  <a:lnTo>
                    <a:pt x="162449" y="42521"/>
                  </a:lnTo>
                  <a:lnTo>
                    <a:pt x="153144" y="47934"/>
                  </a:lnTo>
                  <a:lnTo>
                    <a:pt x="143802" y="42521"/>
                  </a:lnTo>
                  <a:lnTo>
                    <a:pt x="153144" y="37146"/>
                  </a:lnTo>
                  <a:close/>
                  <a:moveTo>
                    <a:pt x="172792" y="37146"/>
                  </a:moveTo>
                  <a:lnTo>
                    <a:pt x="182134" y="42521"/>
                  </a:lnTo>
                  <a:lnTo>
                    <a:pt x="172792" y="47934"/>
                  </a:lnTo>
                  <a:lnTo>
                    <a:pt x="163487" y="42521"/>
                  </a:lnTo>
                  <a:lnTo>
                    <a:pt x="172792" y="37146"/>
                  </a:lnTo>
                  <a:close/>
                  <a:moveTo>
                    <a:pt x="192477" y="37146"/>
                  </a:moveTo>
                  <a:lnTo>
                    <a:pt x="201819" y="42521"/>
                  </a:lnTo>
                  <a:lnTo>
                    <a:pt x="192477" y="47934"/>
                  </a:lnTo>
                  <a:lnTo>
                    <a:pt x="183135" y="42521"/>
                  </a:lnTo>
                  <a:lnTo>
                    <a:pt x="192477" y="37146"/>
                  </a:lnTo>
                  <a:close/>
                  <a:moveTo>
                    <a:pt x="212162" y="37146"/>
                  </a:moveTo>
                  <a:lnTo>
                    <a:pt x="221467" y="42521"/>
                  </a:lnTo>
                  <a:lnTo>
                    <a:pt x="212162" y="47934"/>
                  </a:lnTo>
                  <a:lnTo>
                    <a:pt x="202820" y="42521"/>
                  </a:lnTo>
                  <a:lnTo>
                    <a:pt x="212162" y="37146"/>
                  </a:lnTo>
                  <a:close/>
                  <a:moveTo>
                    <a:pt x="231810" y="37146"/>
                  </a:moveTo>
                  <a:lnTo>
                    <a:pt x="241153" y="42521"/>
                  </a:lnTo>
                  <a:lnTo>
                    <a:pt x="231810" y="47934"/>
                  </a:lnTo>
                  <a:lnTo>
                    <a:pt x="222505" y="42521"/>
                  </a:lnTo>
                  <a:lnTo>
                    <a:pt x="231810" y="37146"/>
                  </a:lnTo>
                  <a:close/>
                  <a:moveTo>
                    <a:pt x="251496" y="37146"/>
                  </a:moveTo>
                  <a:lnTo>
                    <a:pt x="260838" y="42521"/>
                  </a:lnTo>
                  <a:lnTo>
                    <a:pt x="251496" y="47934"/>
                  </a:lnTo>
                  <a:lnTo>
                    <a:pt x="242153" y="42521"/>
                  </a:lnTo>
                  <a:lnTo>
                    <a:pt x="251496" y="37146"/>
                  </a:lnTo>
                  <a:close/>
                  <a:moveTo>
                    <a:pt x="271181" y="37146"/>
                  </a:moveTo>
                  <a:lnTo>
                    <a:pt x="280523" y="42521"/>
                  </a:lnTo>
                  <a:lnTo>
                    <a:pt x="271181" y="47934"/>
                  </a:lnTo>
                  <a:lnTo>
                    <a:pt x="261839" y="42521"/>
                  </a:lnTo>
                  <a:lnTo>
                    <a:pt x="271181" y="37146"/>
                  </a:lnTo>
                  <a:close/>
                  <a:moveTo>
                    <a:pt x="25246" y="42818"/>
                  </a:moveTo>
                  <a:lnTo>
                    <a:pt x="34551" y="48230"/>
                  </a:lnTo>
                  <a:lnTo>
                    <a:pt x="25246" y="53606"/>
                  </a:lnTo>
                  <a:lnTo>
                    <a:pt x="15904" y="48230"/>
                  </a:lnTo>
                  <a:lnTo>
                    <a:pt x="25246" y="42818"/>
                  </a:lnTo>
                  <a:close/>
                  <a:moveTo>
                    <a:pt x="44931" y="42818"/>
                  </a:moveTo>
                  <a:lnTo>
                    <a:pt x="54236" y="48230"/>
                  </a:lnTo>
                  <a:lnTo>
                    <a:pt x="44931" y="53606"/>
                  </a:lnTo>
                  <a:lnTo>
                    <a:pt x="35589" y="48230"/>
                  </a:lnTo>
                  <a:lnTo>
                    <a:pt x="44931" y="42818"/>
                  </a:lnTo>
                  <a:close/>
                  <a:moveTo>
                    <a:pt x="64579" y="42818"/>
                  </a:moveTo>
                  <a:lnTo>
                    <a:pt x="73921" y="48230"/>
                  </a:lnTo>
                  <a:lnTo>
                    <a:pt x="64579" y="53606"/>
                  </a:lnTo>
                  <a:lnTo>
                    <a:pt x="55274" y="48230"/>
                  </a:lnTo>
                  <a:lnTo>
                    <a:pt x="64579" y="42818"/>
                  </a:lnTo>
                  <a:close/>
                  <a:moveTo>
                    <a:pt x="84264" y="42818"/>
                  </a:moveTo>
                  <a:lnTo>
                    <a:pt x="93606" y="48230"/>
                  </a:lnTo>
                  <a:lnTo>
                    <a:pt x="84264" y="53606"/>
                  </a:lnTo>
                  <a:lnTo>
                    <a:pt x="74922" y="48230"/>
                  </a:lnTo>
                  <a:lnTo>
                    <a:pt x="84264" y="42818"/>
                  </a:lnTo>
                  <a:close/>
                  <a:moveTo>
                    <a:pt x="103950" y="42818"/>
                  </a:moveTo>
                  <a:lnTo>
                    <a:pt x="113255" y="48230"/>
                  </a:lnTo>
                  <a:lnTo>
                    <a:pt x="103950" y="53606"/>
                  </a:lnTo>
                  <a:lnTo>
                    <a:pt x="94607" y="48230"/>
                  </a:lnTo>
                  <a:lnTo>
                    <a:pt x="103950" y="42818"/>
                  </a:lnTo>
                  <a:close/>
                  <a:moveTo>
                    <a:pt x="123598" y="42818"/>
                  </a:moveTo>
                  <a:lnTo>
                    <a:pt x="132940" y="48230"/>
                  </a:lnTo>
                  <a:lnTo>
                    <a:pt x="123598" y="53606"/>
                  </a:lnTo>
                  <a:lnTo>
                    <a:pt x="114293" y="48230"/>
                  </a:lnTo>
                  <a:lnTo>
                    <a:pt x="123598" y="42818"/>
                  </a:lnTo>
                  <a:close/>
                  <a:moveTo>
                    <a:pt x="143283" y="42818"/>
                  </a:moveTo>
                  <a:lnTo>
                    <a:pt x="152625" y="48230"/>
                  </a:lnTo>
                  <a:lnTo>
                    <a:pt x="143283" y="53606"/>
                  </a:lnTo>
                  <a:lnTo>
                    <a:pt x="133978" y="48230"/>
                  </a:lnTo>
                  <a:lnTo>
                    <a:pt x="143283" y="42818"/>
                  </a:lnTo>
                  <a:close/>
                  <a:moveTo>
                    <a:pt x="162968" y="42818"/>
                  </a:moveTo>
                  <a:lnTo>
                    <a:pt x="172310" y="48230"/>
                  </a:lnTo>
                  <a:lnTo>
                    <a:pt x="162968" y="53606"/>
                  </a:lnTo>
                  <a:lnTo>
                    <a:pt x="153626" y="48230"/>
                  </a:lnTo>
                  <a:lnTo>
                    <a:pt x="162968" y="42818"/>
                  </a:lnTo>
                  <a:close/>
                  <a:moveTo>
                    <a:pt x="182653" y="42818"/>
                  </a:moveTo>
                  <a:lnTo>
                    <a:pt x="191958" y="48230"/>
                  </a:lnTo>
                  <a:lnTo>
                    <a:pt x="182653" y="53606"/>
                  </a:lnTo>
                  <a:lnTo>
                    <a:pt x="173311" y="48230"/>
                  </a:lnTo>
                  <a:lnTo>
                    <a:pt x="182653" y="42818"/>
                  </a:lnTo>
                  <a:close/>
                  <a:moveTo>
                    <a:pt x="202301" y="42818"/>
                  </a:moveTo>
                  <a:lnTo>
                    <a:pt x="211643" y="48230"/>
                  </a:lnTo>
                  <a:lnTo>
                    <a:pt x="202301" y="53606"/>
                  </a:lnTo>
                  <a:lnTo>
                    <a:pt x="192996" y="48230"/>
                  </a:lnTo>
                  <a:lnTo>
                    <a:pt x="202301" y="42818"/>
                  </a:lnTo>
                  <a:close/>
                  <a:moveTo>
                    <a:pt x="221986" y="42818"/>
                  </a:moveTo>
                  <a:lnTo>
                    <a:pt x="231328" y="48230"/>
                  </a:lnTo>
                  <a:lnTo>
                    <a:pt x="221986" y="53606"/>
                  </a:lnTo>
                  <a:lnTo>
                    <a:pt x="212644" y="48230"/>
                  </a:lnTo>
                  <a:lnTo>
                    <a:pt x="221986" y="42818"/>
                  </a:lnTo>
                  <a:close/>
                  <a:moveTo>
                    <a:pt x="241672" y="42818"/>
                  </a:moveTo>
                  <a:lnTo>
                    <a:pt x="250977" y="48230"/>
                  </a:lnTo>
                  <a:lnTo>
                    <a:pt x="241672" y="53606"/>
                  </a:lnTo>
                  <a:lnTo>
                    <a:pt x="232329" y="48230"/>
                  </a:lnTo>
                  <a:lnTo>
                    <a:pt x="241672" y="42818"/>
                  </a:lnTo>
                  <a:close/>
                  <a:moveTo>
                    <a:pt x="261357" y="42818"/>
                  </a:moveTo>
                  <a:lnTo>
                    <a:pt x="270662" y="48230"/>
                  </a:lnTo>
                  <a:lnTo>
                    <a:pt x="261357" y="53606"/>
                  </a:lnTo>
                  <a:lnTo>
                    <a:pt x="252015" y="48230"/>
                  </a:lnTo>
                  <a:lnTo>
                    <a:pt x="261357" y="42818"/>
                  </a:lnTo>
                  <a:close/>
                  <a:moveTo>
                    <a:pt x="15385" y="48527"/>
                  </a:moveTo>
                  <a:lnTo>
                    <a:pt x="24727" y="53902"/>
                  </a:lnTo>
                  <a:lnTo>
                    <a:pt x="15385" y="59278"/>
                  </a:lnTo>
                  <a:lnTo>
                    <a:pt x="6080" y="53902"/>
                  </a:lnTo>
                  <a:lnTo>
                    <a:pt x="15385" y="48527"/>
                  </a:lnTo>
                  <a:close/>
                  <a:moveTo>
                    <a:pt x="35070" y="48527"/>
                  </a:moveTo>
                  <a:lnTo>
                    <a:pt x="44412" y="53902"/>
                  </a:lnTo>
                  <a:lnTo>
                    <a:pt x="35070" y="59278"/>
                  </a:lnTo>
                  <a:lnTo>
                    <a:pt x="25765" y="53902"/>
                  </a:lnTo>
                  <a:lnTo>
                    <a:pt x="35070" y="48527"/>
                  </a:lnTo>
                  <a:close/>
                  <a:moveTo>
                    <a:pt x="54755" y="48527"/>
                  </a:moveTo>
                  <a:lnTo>
                    <a:pt x="64097" y="53902"/>
                  </a:lnTo>
                  <a:lnTo>
                    <a:pt x="54755" y="59278"/>
                  </a:lnTo>
                  <a:lnTo>
                    <a:pt x="45413" y="53902"/>
                  </a:lnTo>
                  <a:lnTo>
                    <a:pt x="54755" y="48527"/>
                  </a:lnTo>
                  <a:close/>
                  <a:moveTo>
                    <a:pt x="74440" y="48527"/>
                  </a:moveTo>
                  <a:lnTo>
                    <a:pt x="83745" y="53902"/>
                  </a:lnTo>
                  <a:lnTo>
                    <a:pt x="74440" y="59278"/>
                  </a:lnTo>
                  <a:lnTo>
                    <a:pt x="65098" y="53902"/>
                  </a:lnTo>
                  <a:lnTo>
                    <a:pt x="74440" y="48527"/>
                  </a:lnTo>
                  <a:close/>
                  <a:moveTo>
                    <a:pt x="94088" y="48527"/>
                  </a:moveTo>
                  <a:lnTo>
                    <a:pt x="103431" y="53902"/>
                  </a:lnTo>
                  <a:lnTo>
                    <a:pt x="94088" y="59278"/>
                  </a:lnTo>
                  <a:lnTo>
                    <a:pt x="84783" y="53902"/>
                  </a:lnTo>
                  <a:lnTo>
                    <a:pt x="94088" y="48527"/>
                  </a:lnTo>
                  <a:close/>
                  <a:moveTo>
                    <a:pt x="113774" y="48527"/>
                  </a:moveTo>
                  <a:lnTo>
                    <a:pt x="123116" y="53902"/>
                  </a:lnTo>
                  <a:lnTo>
                    <a:pt x="113774" y="59278"/>
                  </a:lnTo>
                  <a:lnTo>
                    <a:pt x="104431" y="53902"/>
                  </a:lnTo>
                  <a:lnTo>
                    <a:pt x="113774" y="48527"/>
                  </a:lnTo>
                  <a:close/>
                  <a:moveTo>
                    <a:pt x="133459" y="48527"/>
                  </a:moveTo>
                  <a:lnTo>
                    <a:pt x="142764" y="53902"/>
                  </a:lnTo>
                  <a:lnTo>
                    <a:pt x="133459" y="59278"/>
                  </a:lnTo>
                  <a:lnTo>
                    <a:pt x="124117" y="53902"/>
                  </a:lnTo>
                  <a:lnTo>
                    <a:pt x="133459" y="48527"/>
                  </a:lnTo>
                  <a:close/>
                  <a:moveTo>
                    <a:pt x="153144" y="48527"/>
                  </a:moveTo>
                  <a:lnTo>
                    <a:pt x="162449" y="53902"/>
                  </a:lnTo>
                  <a:lnTo>
                    <a:pt x="153144" y="59278"/>
                  </a:lnTo>
                  <a:lnTo>
                    <a:pt x="143802" y="53902"/>
                  </a:lnTo>
                  <a:lnTo>
                    <a:pt x="153144" y="48527"/>
                  </a:lnTo>
                  <a:close/>
                  <a:moveTo>
                    <a:pt x="172792" y="48527"/>
                  </a:moveTo>
                  <a:lnTo>
                    <a:pt x="182134" y="53902"/>
                  </a:lnTo>
                  <a:lnTo>
                    <a:pt x="172792" y="59278"/>
                  </a:lnTo>
                  <a:lnTo>
                    <a:pt x="163487" y="53902"/>
                  </a:lnTo>
                  <a:lnTo>
                    <a:pt x="172792" y="48527"/>
                  </a:lnTo>
                  <a:close/>
                  <a:moveTo>
                    <a:pt x="192477" y="48527"/>
                  </a:moveTo>
                  <a:lnTo>
                    <a:pt x="201819" y="53902"/>
                  </a:lnTo>
                  <a:lnTo>
                    <a:pt x="192477" y="59278"/>
                  </a:lnTo>
                  <a:lnTo>
                    <a:pt x="183135" y="53902"/>
                  </a:lnTo>
                  <a:lnTo>
                    <a:pt x="192477" y="48527"/>
                  </a:lnTo>
                  <a:close/>
                  <a:moveTo>
                    <a:pt x="212162" y="48527"/>
                  </a:moveTo>
                  <a:lnTo>
                    <a:pt x="221467" y="53902"/>
                  </a:lnTo>
                  <a:lnTo>
                    <a:pt x="212162" y="59278"/>
                  </a:lnTo>
                  <a:lnTo>
                    <a:pt x="202820" y="53902"/>
                  </a:lnTo>
                  <a:lnTo>
                    <a:pt x="212162" y="48527"/>
                  </a:lnTo>
                  <a:close/>
                  <a:moveTo>
                    <a:pt x="231810" y="48527"/>
                  </a:moveTo>
                  <a:lnTo>
                    <a:pt x="241153" y="53902"/>
                  </a:lnTo>
                  <a:lnTo>
                    <a:pt x="231810" y="59278"/>
                  </a:lnTo>
                  <a:lnTo>
                    <a:pt x="222505" y="53902"/>
                  </a:lnTo>
                  <a:lnTo>
                    <a:pt x="231810" y="48527"/>
                  </a:lnTo>
                  <a:close/>
                  <a:moveTo>
                    <a:pt x="251496" y="48527"/>
                  </a:moveTo>
                  <a:lnTo>
                    <a:pt x="260838" y="53902"/>
                  </a:lnTo>
                  <a:lnTo>
                    <a:pt x="251496" y="59278"/>
                  </a:lnTo>
                  <a:lnTo>
                    <a:pt x="242153" y="53902"/>
                  </a:lnTo>
                  <a:lnTo>
                    <a:pt x="251496" y="48527"/>
                  </a:lnTo>
                  <a:close/>
                  <a:moveTo>
                    <a:pt x="271181" y="48527"/>
                  </a:moveTo>
                  <a:lnTo>
                    <a:pt x="280523" y="53902"/>
                  </a:lnTo>
                  <a:lnTo>
                    <a:pt x="271181" y="59278"/>
                  </a:lnTo>
                  <a:lnTo>
                    <a:pt x="261839" y="53902"/>
                  </a:lnTo>
                  <a:lnTo>
                    <a:pt x="271181" y="48527"/>
                  </a:lnTo>
                  <a:close/>
                  <a:moveTo>
                    <a:pt x="25246" y="54199"/>
                  </a:moveTo>
                  <a:lnTo>
                    <a:pt x="34588" y="59574"/>
                  </a:lnTo>
                  <a:lnTo>
                    <a:pt x="25246" y="64950"/>
                  </a:lnTo>
                  <a:lnTo>
                    <a:pt x="15904" y="59574"/>
                  </a:lnTo>
                  <a:lnTo>
                    <a:pt x="25246" y="54199"/>
                  </a:lnTo>
                  <a:close/>
                  <a:moveTo>
                    <a:pt x="44931" y="54199"/>
                  </a:moveTo>
                  <a:lnTo>
                    <a:pt x="54236" y="59574"/>
                  </a:lnTo>
                  <a:lnTo>
                    <a:pt x="44931" y="64950"/>
                  </a:lnTo>
                  <a:lnTo>
                    <a:pt x="35589" y="59574"/>
                  </a:lnTo>
                  <a:lnTo>
                    <a:pt x="44931" y="54199"/>
                  </a:lnTo>
                  <a:close/>
                  <a:moveTo>
                    <a:pt x="64579" y="54199"/>
                  </a:moveTo>
                  <a:lnTo>
                    <a:pt x="73921" y="59574"/>
                  </a:lnTo>
                  <a:lnTo>
                    <a:pt x="64579" y="64950"/>
                  </a:lnTo>
                  <a:lnTo>
                    <a:pt x="55274" y="59574"/>
                  </a:lnTo>
                  <a:lnTo>
                    <a:pt x="64579" y="54199"/>
                  </a:lnTo>
                  <a:close/>
                  <a:moveTo>
                    <a:pt x="84264" y="54199"/>
                  </a:moveTo>
                  <a:lnTo>
                    <a:pt x="93606" y="59574"/>
                  </a:lnTo>
                  <a:lnTo>
                    <a:pt x="84264" y="64950"/>
                  </a:lnTo>
                  <a:lnTo>
                    <a:pt x="74922" y="59574"/>
                  </a:lnTo>
                  <a:lnTo>
                    <a:pt x="84264" y="54199"/>
                  </a:lnTo>
                  <a:close/>
                  <a:moveTo>
                    <a:pt x="103950" y="54199"/>
                  </a:moveTo>
                  <a:lnTo>
                    <a:pt x="113255" y="59574"/>
                  </a:lnTo>
                  <a:lnTo>
                    <a:pt x="103950" y="64950"/>
                  </a:lnTo>
                  <a:lnTo>
                    <a:pt x="94607" y="59574"/>
                  </a:lnTo>
                  <a:lnTo>
                    <a:pt x="103950" y="54199"/>
                  </a:lnTo>
                  <a:close/>
                  <a:moveTo>
                    <a:pt x="123598" y="54199"/>
                  </a:moveTo>
                  <a:lnTo>
                    <a:pt x="132940" y="59574"/>
                  </a:lnTo>
                  <a:lnTo>
                    <a:pt x="123598" y="64950"/>
                  </a:lnTo>
                  <a:lnTo>
                    <a:pt x="114293" y="59574"/>
                  </a:lnTo>
                  <a:lnTo>
                    <a:pt x="123598" y="54199"/>
                  </a:lnTo>
                  <a:close/>
                  <a:moveTo>
                    <a:pt x="143283" y="54199"/>
                  </a:moveTo>
                  <a:lnTo>
                    <a:pt x="152625" y="59574"/>
                  </a:lnTo>
                  <a:lnTo>
                    <a:pt x="143283" y="64950"/>
                  </a:lnTo>
                  <a:lnTo>
                    <a:pt x="133978" y="59574"/>
                  </a:lnTo>
                  <a:lnTo>
                    <a:pt x="143283" y="54199"/>
                  </a:lnTo>
                  <a:close/>
                  <a:moveTo>
                    <a:pt x="162968" y="54199"/>
                  </a:moveTo>
                  <a:lnTo>
                    <a:pt x="172310" y="59574"/>
                  </a:lnTo>
                  <a:lnTo>
                    <a:pt x="162968" y="64950"/>
                  </a:lnTo>
                  <a:lnTo>
                    <a:pt x="153626" y="59574"/>
                  </a:lnTo>
                  <a:lnTo>
                    <a:pt x="162968" y="54199"/>
                  </a:lnTo>
                  <a:close/>
                  <a:moveTo>
                    <a:pt x="182653" y="54199"/>
                  </a:moveTo>
                  <a:lnTo>
                    <a:pt x="191958" y="59574"/>
                  </a:lnTo>
                  <a:lnTo>
                    <a:pt x="182653" y="64950"/>
                  </a:lnTo>
                  <a:lnTo>
                    <a:pt x="173311" y="59574"/>
                  </a:lnTo>
                  <a:lnTo>
                    <a:pt x="182653" y="54199"/>
                  </a:lnTo>
                  <a:close/>
                  <a:moveTo>
                    <a:pt x="202301" y="54199"/>
                  </a:moveTo>
                  <a:lnTo>
                    <a:pt x="211643" y="59574"/>
                  </a:lnTo>
                  <a:lnTo>
                    <a:pt x="202301" y="64950"/>
                  </a:lnTo>
                  <a:lnTo>
                    <a:pt x="192996" y="59574"/>
                  </a:lnTo>
                  <a:lnTo>
                    <a:pt x="202301" y="54199"/>
                  </a:lnTo>
                  <a:close/>
                  <a:moveTo>
                    <a:pt x="221986" y="54199"/>
                  </a:moveTo>
                  <a:lnTo>
                    <a:pt x="231328" y="59574"/>
                  </a:lnTo>
                  <a:lnTo>
                    <a:pt x="221986" y="64950"/>
                  </a:lnTo>
                  <a:lnTo>
                    <a:pt x="212644" y="59574"/>
                  </a:lnTo>
                  <a:lnTo>
                    <a:pt x="221986" y="54199"/>
                  </a:lnTo>
                  <a:close/>
                  <a:moveTo>
                    <a:pt x="241672" y="54199"/>
                  </a:moveTo>
                  <a:lnTo>
                    <a:pt x="250977" y="59574"/>
                  </a:lnTo>
                  <a:lnTo>
                    <a:pt x="241672" y="64950"/>
                  </a:lnTo>
                  <a:lnTo>
                    <a:pt x="232329" y="59574"/>
                  </a:lnTo>
                  <a:lnTo>
                    <a:pt x="241672" y="54199"/>
                  </a:lnTo>
                  <a:close/>
                  <a:moveTo>
                    <a:pt x="261357" y="54199"/>
                  </a:moveTo>
                  <a:lnTo>
                    <a:pt x="270662" y="59574"/>
                  </a:lnTo>
                  <a:lnTo>
                    <a:pt x="261357" y="64950"/>
                  </a:lnTo>
                  <a:lnTo>
                    <a:pt x="252015" y="59574"/>
                  </a:lnTo>
                  <a:lnTo>
                    <a:pt x="261357" y="54199"/>
                  </a:lnTo>
                  <a:close/>
                  <a:moveTo>
                    <a:pt x="15385" y="59871"/>
                  </a:moveTo>
                  <a:lnTo>
                    <a:pt x="24727" y="65246"/>
                  </a:lnTo>
                  <a:lnTo>
                    <a:pt x="15385" y="70659"/>
                  </a:lnTo>
                  <a:lnTo>
                    <a:pt x="6080" y="65246"/>
                  </a:lnTo>
                  <a:lnTo>
                    <a:pt x="15385" y="59871"/>
                  </a:lnTo>
                  <a:close/>
                  <a:moveTo>
                    <a:pt x="35070" y="59871"/>
                  </a:moveTo>
                  <a:lnTo>
                    <a:pt x="44412" y="65246"/>
                  </a:lnTo>
                  <a:lnTo>
                    <a:pt x="35070" y="70659"/>
                  </a:lnTo>
                  <a:lnTo>
                    <a:pt x="25765" y="65246"/>
                  </a:lnTo>
                  <a:lnTo>
                    <a:pt x="35070" y="59871"/>
                  </a:lnTo>
                  <a:close/>
                  <a:moveTo>
                    <a:pt x="54755" y="59871"/>
                  </a:moveTo>
                  <a:lnTo>
                    <a:pt x="64097" y="65246"/>
                  </a:lnTo>
                  <a:lnTo>
                    <a:pt x="54755" y="70659"/>
                  </a:lnTo>
                  <a:lnTo>
                    <a:pt x="45413" y="65246"/>
                  </a:lnTo>
                  <a:lnTo>
                    <a:pt x="54755" y="59871"/>
                  </a:lnTo>
                  <a:close/>
                  <a:moveTo>
                    <a:pt x="74440" y="59871"/>
                  </a:moveTo>
                  <a:lnTo>
                    <a:pt x="83745" y="65246"/>
                  </a:lnTo>
                  <a:lnTo>
                    <a:pt x="74440" y="70659"/>
                  </a:lnTo>
                  <a:lnTo>
                    <a:pt x="65098" y="65246"/>
                  </a:lnTo>
                  <a:lnTo>
                    <a:pt x="74440" y="59871"/>
                  </a:lnTo>
                  <a:close/>
                  <a:moveTo>
                    <a:pt x="94088" y="59871"/>
                  </a:moveTo>
                  <a:lnTo>
                    <a:pt x="103431" y="65246"/>
                  </a:lnTo>
                  <a:lnTo>
                    <a:pt x="94088" y="70659"/>
                  </a:lnTo>
                  <a:lnTo>
                    <a:pt x="84783" y="65246"/>
                  </a:lnTo>
                  <a:lnTo>
                    <a:pt x="94088" y="59871"/>
                  </a:lnTo>
                  <a:close/>
                  <a:moveTo>
                    <a:pt x="113774" y="59871"/>
                  </a:moveTo>
                  <a:lnTo>
                    <a:pt x="123116" y="65246"/>
                  </a:lnTo>
                  <a:lnTo>
                    <a:pt x="113774" y="70659"/>
                  </a:lnTo>
                  <a:lnTo>
                    <a:pt x="104431" y="65246"/>
                  </a:lnTo>
                  <a:lnTo>
                    <a:pt x="113774" y="59871"/>
                  </a:lnTo>
                  <a:close/>
                  <a:moveTo>
                    <a:pt x="133459" y="59871"/>
                  </a:moveTo>
                  <a:lnTo>
                    <a:pt x="142764" y="65246"/>
                  </a:lnTo>
                  <a:lnTo>
                    <a:pt x="133459" y="70659"/>
                  </a:lnTo>
                  <a:lnTo>
                    <a:pt x="124117" y="65246"/>
                  </a:lnTo>
                  <a:lnTo>
                    <a:pt x="133459" y="59871"/>
                  </a:lnTo>
                  <a:close/>
                  <a:moveTo>
                    <a:pt x="153144" y="59871"/>
                  </a:moveTo>
                  <a:lnTo>
                    <a:pt x="162449" y="65246"/>
                  </a:lnTo>
                  <a:lnTo>
                    <a:pt x="153144" y="70659"/>
                  </a:lnTo>
                  <a:lnTo>
                    <a:pt x="143802" y="65246"/>
                  </a:lnTo>
                  <a:lnTo>
                    <a:pt x="153144" y="59871"/>
                  </a:lnTo>
                  <a:close/>
                  <a:moveTo>
                    <a:pt x="172792" y="59871"/>
                  </a:moveTo>
                  <a:lnTo>
                    <a:pt x="182134" y="65246"/>
                  </a:lnTo>
                  <a:lnTo>
                    <a:pt x="172792" y="70659"/>
                  </a:lnTo>
                  <a:lnTo>
                    <a:pt x="163487" y="65246"/>
                  </a:lnTo>
                  <a:lnTo>
                    <a:pt x="172792" y="59871"/>
                  </a:lnTo>
                  <a:close/>
                  <a:moveTo>
                    <a:pt x="192477" y="59871"/>
                  </a:moveTo>
                  <a:lnTo>
                    <a:pt x="201819" y="65246"/>
                  </a:lnTo>
                  <a:lnTo>
                    <a:pt x="192477" y="70659"/>
                  </a:lnTo>
                  <a:lnTo>
                    <a:pt x="183135" y="65246"/>
                  </a:lnTo>
                  <a:lnTo>
                    <a:pt x="192477" y="59871"/>
                  </a:lnTo>
                  <a:close/>
                  <a:moveTo>
                    <a:pt x="212162" y="59871"/>
                  </a:moveTo>
                  <a:lnTo>
                    <a:pt x="221467" y="65246"/>
                  </a:lnTo>
                  <a:lnTo>
                    <a:pt x="212162" y="70659"/>
                  </a:lnTo>
                  <a:lnTo>
                    <a:pt x="202820" y="65246"/>
                  </a:lnTo>
                  <a:lnTo>
                    <a:pt x="212162" y="59871"/>
                  </a:lnTo>
                  <a:close/>
                  <a:moveTo>
                    <a:pt x="231810" y="59871"/>
                  </a:moveTo>
                  <a:lnTo>
                    <a:pt x="241153" y="65246"/>
                  </a:lnTo>
                  <a:lnTo>
                    <a:pt x="231810" y="70659"/>
                  </a:lnTo>
                  <a:lnTo>
                    <a:pt x="222505" y="65246"/>
                  </a:lnTo>
                  <a:lnTo>
                    <a:pt x="231810" y="59871"/>
                  </a:lnTo>
                  <a:close/>
                  <a:moveTo>
                    <a:pt x="251496" y="59871"/>
                  </a:moveTo>
                  <a:lnTo>
                    <a:pt x="260838" y="65246"/>
                  </a:lnTo>
                  <a:lnTo>
                    <a:pt x="251496" y="70659"/>
                  </a:lnTo>
                  <a:lnTo>
                    <a:pt x="242153" y="65246"/>
                  </a:lnTo>
                  <a:lnTo>
                    <a:pt x="251496" y="59871"/>
                  </a:lnTo>
                  <a:close/>
                  <a:moveTo>
                    <a:pt x="271181" y="59871"/>
                  </a:moveTo>
                  <a:lnTo>
                    <a:pt x="280523" y="65246"/>
                  </a:lnTo>
                  <a:lnTo>
                    <a:pt x="271181" y="70659"/>
                  </a:lnTo>
                  <a:lnTo>
                    <a:pt x="261839" y="65246"/>
                  </a:lnTo>
                  <a:lnTo>
                    <a:pt x="271181" y="59871"/>
                  </a:lnTo>
                  <a:close/>
                  <a:moveTo>
                    <a:pt x="25246" y="65543"/>
                  </a:moveTo>
                  <a:lnTo>
                    <a:pt x="34551" y="70918"/>
                  </a:lnTo>
                  <a:lnTo>
                    <a:pt x="25246" y="76331"/>
                  </a:lnTo>
                  <a:lnTo>
                    <a:pt x="15904" y="70918"/>
                  </a:lnTo>
                  <a:lnTo>
                    <a:pt x="25246" y="65543"/>
                  </a:lnTo>
                  <a:close/>
                  <a:moveTo>
                    <a:pt x="44931" y="65543"/>
                  </a:moveTo>
                  <a:lnTo>
                    <a:pt x="54236" y="70918"/>
                  </a:lnTo>
                  <a:lnTo>
                    <a:pt x="44931" y="76331"/>
                  </a:lnTo>
                  <a:lnTo>
                    <a:pt x="35589" y="70918"/>
                  </a:lnTo>
                  <a:lnTo>
                    <a:pt x="44931" y="65543"/>
                  </a:lnTo>
                  <a:close/>
                  <a:moveTo>
                    <a:pt x="64579" y="65543"/>
                  </a:moveTo>
                  <a:lnTo>
                    <a:pt x="73921" y="70918"/>
                  </a:lnTo>
                  <a:lnTo>
                    <a:pt x="64579" y="76331"/>
                  </a:lnTo>
                  <a:lnTo>
                    <a:pt x="55274" y="70918"/>
                  </a:lnTo>
                  <a:lnTo>
                    <a:pt x="64579" y="65543"/>
                  </a:lnTo>
                  <a:close/>
                  <a:moveTo>
                    <a:pt x="84264" y="65543"/>
                  </a:moveTo>
                  <a:lnTo>
                    <a:pt x="93606" y="70918"/>
                  </a:lnTo>
                  <a:lnTo>
                    <a:pt x="84264" y="76331"/>
                  </a:lnTo>
                  <a:lnTo>
                    <a:pt x="74922" y="70918"/>
                  </a:lnTo>
                  <a:lnTo>
                    <a:pt x="84264" y="65543"/>
                  </a:lnTo>
                  <a:close/>
                  <a:moveTo>
                    <a:pt x="103950" y="65543"/>
                  </a:moveTo>
                  <a:lnTo>
                    <a:pt x="113255" y="70918"/>
                  </a:lnTo>
                  <a:lnTo>
                    <a:pt x="103950" y="76331"/>
                  </a:lnTo>
                  <a:lnTo>
                    <a:pt x="94607" y="70918"/>
                  </a:lnTo>
                  <a:lnTo>
                    <a:pt x="103950" y="65543"/>
                  </a:lnTo>
                  <a:close/>
                  <a:moveTo>
                    <a:pt x="123598" y="65543"/>
                  </a:moveTo>
                  <a:lnTo>
                    <a:pt x="132940" y="70918"/>
                  </a:lnTo>
                  <a:lnTo>
                    <a:pt x="123598" y="76331"/>
                  </a:lnTo>
                  <a:lnTo>
                    <a:pt x="114293" y="70918"/>
                  </a:lnTo>
                  <a:lnTo>
                    <a:pt x="123598" y="65543"/>
                  </a:lnTo>
                  <a:close/>
                  <a:moveTo>
                    <a:pt x="143283" y="65543"/>
                  </a:moveTo>
                  <a:lnTo>
                    <a:pt x="152625" y="70918"/>
                  </a:lnTo>
                  <a:lnTo>
                    <a:pt x="143283" y="76331"/>
                  </a:lnTo>
                  <a:lnTo>
                    <a:pt x="133978" y="70918"/>
                  </a:lnTo>
                  <a:lnTo>
                    <a:pt x="143283" y="65543"/>
                  </a:lnTo>
                  <a:close/>
                  <a:moveTo>
                    <a:pt x="162968" y="65543"/>
                  </a:moveTo>
                  <a:lnTo>
                    <a:pt x="172310" y="70918"/>
                  </a:lnTo>
                  <a:lnTo>
                    <a:pt x="162968" y="76331"/>
                  </a:lnTo>
                  <a:lnTo>
                    <a:pt x="153626" y="70918"/>
                  </a:lnTo>
                  <a:lnTo>
                    <a:pt x="162968" y="65543"/>
                  </a:lnTo>
                  <a:close/>
                  <a:moveTo>
                    <a:pt x="182653" y="65543"/>
                  </a:moveTo>
                  <a:lnTo>
                    <a:pt x="191958" y="70918"/>
                  </a:lnTo>
                  <a:lnTo>
                    <a:pt x="182653" y="76331"/>
                  </a:lnTo>
                  <a:lnTo>
                    <a:pt x="173311" y="70918"/>
                  </a:lnTo>
                  <a:lnTo>
                    <a:pt x="182653" y="65543"/>
                  </a:lnTo>
                  <a:close/>
                  <a:moveTo>
                    <a:pt x="202301" y="65543"/>
                  </a:moveTo>
                  <a:lnTo>
                    <a:pt x="211643" y="70918"/>
                  </a:lnTo>
                  <a:lnTo>
                    <a:pt x="202301" y="76331"/>
                  </a:lnTo>
                  <a:lnTo>
                    <a:pt x="192996" y="70918"/>
                  </a:lnTo>
                  <a:lnTo>
                    <a:pt x="202301" y="65543"/>
                  </a:lnTo>
                  <a:close/>
                  <a:moveTo>
                    <a:pt x="221986" y="65543"/>
                  </a:moveTo>
                  <a:lnTo>
                    <a:pt x="231328" y="70918"/>
                  </a:lnTo>
                  <a:lnTo>
                    <a:pt x="221986" y="76331"/>
                  </a:lnTo>
                  <a:lnTo>
                    <a:pt x="212644" y="70918"/>
                  </a:lnTo>
                  <a:lnTo>
                    <a:pt x="221986" y="65543"/>
                  </a:lnTo>
                  <a:close/>
                  <a:moveTo>
                    <a:pt x="241672" y="65543"/>
                  </a:moveTo>
                  <a:lnTo>
                    <a:pt x="250977" y="70918"/>
                  </a:lnTo>
                  <a:lnTo>
                    <a:pt x="241672" y="76331"/>
                  </a:lnTo>
                  <a:lnTo>
                    <a:pt x="232329" y="70918"/>
                  </a:lnTo>
                  <a:lnTo>
                    <a:pt x="241672" y="65543"/>
                  </a:lnTo>
                  <a:close/>
                  <a:moveTo>
                    <a:pt x="261357" y="65543"/>
                  </a:moveTo>
                  <a:lnTo>
                    <a:pt x="270662" y="70956"/>
                  </a:lnTo>
                  <a:lnTo>
                    <a:pt x="261357" y="76331"/>
                  </a:lnTo>
                  <a:lnTo>
                    <a:pt x="252015" y="70918"/>
                  </a:lnTo>
                  <a:lnTo>
                    <a:pt x="261357" y="65543"/>
                  </a:lnTo>
                  <a:close/>
                  <a:moveTo>
                    <a:pt x="15385" y="71215"/>
                  </a:moveTo>
                  <a:lnTo>
                    <a:pt x="24727" y="76627"/>
                  </a:lnTo>
                  <a:lnTo>
                    <a:pt x="15385" y="82003"/>
                  </a:lnTo>
                  <a:lnTo>
                    <a:pt x="6080" y="76627"/>
                  </a:lnTo>
                  <a:lnTo>
                    <a:pt x="15385" y="71215"/>
                  </a:lnTo>
                  <a:close/>
                  <a:moveTo>
                    <a:pt x="35070" y="71215"/>
                  </a:moveTo>
                  <a:lnTo>
                    <a:pt x="44412" y="76627"/>
                  </a:lnTo>
                  <a:lnTo>
                    <a:pt x="35070" y="82003"/>
                  </a:lnTo>
                  <a:lnTo>
                    <a:pt x="25765" y="76627"/>
                  </a:lnTo>
                  <a:lnTo>
                    <a:pt x="35070" y="71215"/>
                  </a:lnTo>
                  <a:close/>
                  <a:moveTo>
                    <a:pt x="54755" y="71215"/>
                  </a:moveTo>
                  <a:lnTo>
                    <a:pt x="64097" y="76627"/>
                  </a:lnTo>
                  <a:lnTo>
                    <a:pt x="54755" y="82003"/>
                  </a:lnTo>
                  <a:lnTo>
                    <a:pt x="45413" y="76627"/>
                  </a:lnTo>
                  <a:lnTo>
                    <a:pt x="54755" y="71215"/>
                  </a:lnTo>
                  <a:close/>
                  <a:moveTo>
                    <a:pt x="74440" y="71215"/>
                  </a:moveTo>
                  <a:lnTo>
                    <a:pt x="83745" y="76627"/>
                  </a:lnTo>
                  <a:lnTo>
                    <a:pt x="74440" y="82003"/>
                  </a:lnTo>
                  <a:lnTo>
                    <a:pt x="65098" y="76627"/>
                  </a:lnTo>
                  <a:lnTo>
                    <a:pt x="74440" y="71215"/>
                  </a:lnTo>
                  <a:close/>
                  <a:moveTo>
                    <a:pt x="94088" y="71215"/>
                  </a:moveTo>
                  <a:lnTo>
                    <a:pt x="103431" y="76627"/>
                  </a:lnTo>
                  <a:lnTo>
                    <a:pt x="94088" y="82003"/>
                  </a:lnTo>
                  <a:lnTo>
                    <a:pt x="84783" y="76627"/>
                  </a:lnTo>
                  <a:lnTo>
                    <a:pt x="94088" y="71215"/>
                  </a:lnTo>
                  <a:close/>
                  <a:moveTo>
                    <a:pt x="113774" y="71215"/>
                  </a:moveTo>
                  <a:lnTo>
                    <a:pt x="123116" y="76627"/>
                  </a:lnTo>
                  <a:lnTo>
                    <a:pt x="113774" y="82003"/>
                  </a:lnTo>
                  <a:lnTo>
                    <a:pt x="104431" y="76627"/>
                  </a:lnTo>
                  <a:lnTo>
                    <a:pt x="113774" y="71215"/>
                  </a:lnTo>
                  <a:close/>
                  <a:moveTo>
                    <a:pt x="133459" y="71215"/>
                  </a:moveTo>
                  <a:lnTo>
                    <a:pt x="142764" y="76627"/>
                  </a:lnTo>
                  <a:lnTo>
                    <a:pt x="133459" y="82003"/>
                  </a:lnTo>
                  <a:lnTo>
                    <a:pt x="124117" y="76627"/>
                  </a:lnTo>
                  <a:lnTo>
                    <a:pt x="133459" y="71215"/>
                  </a:lnTo>
                  <a:close/>
                  <a:moveTo>
                    <a:pt x="153144" y="71215"/>
                  </a:moveTo>
                  <a:lnTo>
                    <a:pt x="162449" y="76627"/>
                  </a:lnTo>
                  <a:lnTo>
                    <a:pt x="153144" y="82003"/>
                  </a:lnTo>
                  <a:lnTo>
                    <a:pt x="143802" y="76627"/>
                  </a:lnTo>
                  <a:lnTo>
                    <a:pt x="153144" y="71215"/>
                  </a:lnTo>
                  <a:close/>
                  <a:moveTo>
                    <a:pt x="172792" y="71215"/>
                  </a:moveTo>
                  <a:lnTo>
                    <a:pt x="182134" y="76627"/>
                  </a:lnTo>
                  <a:lnTo>
                    <a:pt x="172792" y="82003"/>
                  </a:lnTo>
                  <a:lnTo>
                    <a:pt x="163487" y="76627"/>
                  </a:lnTo>
                  <a:lnTo>
                    <a:pt x="172792" y="71215"/>
                  </a:lnTo>
                  <a:close/>
                  <a:moveTo>
                    <a:pt x="192477" y="71215"/>
                  </a:moveTo>
                  <a:lnTo>
                    <a:pt x="201819" y="76627"/>
                  </a:lnTo>
                  <a:lnTo>
                    <a:pt x="192477" y="82003"/>
                  </a:lnTo>
                  <a:lnTo>
                    <a:pt x="183135" y="76627"/>
                  </a:lnTo>
                  <a:lnTo>
                    <a:pt x="192477" y="71215"/>
                  </a:lnTo>
                  <a:close/>
                  <a:moveTo>
                    <a:pt x="212162" y="71215"/>
                  </a:moveTo>
                  <a:lnTo>
                    <a:pt x="221467" y="76627"/>
                  </a:lnTo>
                  <a:lnTo>
                    <a:pt x="212162" y="82003"/>
                  </a:lnTo>
                  <a:lnTo>
                    <a:pt x="202820" y="76627"/>
                  </a:lnTo>
                  <a:lnTo>
                    <a:pt x="212162" y="71215"/>
                  </a:lnTo>
                  <a:close/>
                  <a:moveTo>
                    <a:pt x="231810" y="71215"/>
                  </a:moveTo>
                  <a:lnTo>
                    <a:pt x="241153" y="76627"/>
                  </a:lnTo>
                  <a:lnTo>
                    <a:pt x="231810" y="82003"/>
                  </a:lnTo>
                  <a:lnTo>
                    <a:pt x="222505" y="76627"/>
                  </a:lnTo>
                  <a:lnTo>
                    <a:pt x="231810" y="71215"/>
                  </a:lnTo>
                  <a:close/>
                  <a:moveTo>
                    <a:pt x="251496" y="71215"/>
                  </a:moveTo>
                  <a:lnTo>
                    <a:pt x="260838" y="76627"/>
                  </a:lnTo>
                  <a:lnTo>
                    <a:pt x="251496" y="82003"/>
                  </a:lnTo>
                  <a:lnTo>
                    <a:pt x="242153" y="76627"/>
                  </a:lnTo>
                  <a:lnTo>
                    <a:pt x="251496" y="71215"/>
                  </a:lnTo>
                  <a:close/>
                  <a:moveTo>
                    <a:pt x="271181" y="71215"/>
                  </a:moveTo>
                  <a:lnTo>
                    <a:pt x="280523" y="76627"/>
                  </a:lnTo>
                  <a:lnTo>
                    <a:pt x="271181" y="82003"/>
                  </a:lnTo>
                  <a:lnTo>
                    <a:pt x="261839" y="76627"/>
                  </a:lnTo>
                  <a:lnTo>
                    <a:pt x="271181" y="71215"/>
                  </a:lnTo>
                  <a:close/>
                  <a:moveTo>
                    <a:pt x="25246" y="76924"/>
                  </a:moveTo>
                  <a:lnTo>
                    <a:pt x="34551" y="82299"/>
                  </a:lnTo>
                  <a:lnTo>
                    <a:pt x="25246" y="87675"/>
                  </a:lnTo>
                  <a:lnTo>
                    <a:pt x="15904" y="82299"/>
                  </a:lnTo>
                  <a:lnTo>
                    <a:pt x="25246" y="76924"/>
                  </a:lnTo>
                  <a:close/>
                  <a:moveTo>
                    <a:pt x="44931" y="76924"/>
                  </a:moveTo>
                  <a:lnTo>
                    <a:pt x="54236" y="82299"/>
                  </a:lnTo>
                  <a:lnTo>
                    <a:pt x="44931" y="87675"/>
                  </a:lnTo>
                  <a:lnTo>
                    <a:pt x="35589" y="82299"/>
                  </a:lnTo>
                  <a:lnTo>
                    <a:pt x="44931" y="76924"/>
                  </a:lnTo>
                  <a:close/>
                  <a:moveTo>
                    <a:pt x="64579" y="76924"/>
                  </a:moveTo>
                  <a:lnTo>
                    <a:pt x="73921" y="82299"/>
                  </a:lnTo>
                  <a:lnTo>
                    <a:pt x="64579" y="87675"/>
                  </a:lnTo>
                  <a:lnTo>
                    <a:pt x="55274" y="82299"/>
                  </a:lnTo>
                  <a:lnTo>
                    <a:pt x="64579" y="76924"/>
                  </a:lnTo>
                  <a:close/>
                  <a:moveTo>
                    <a:pt x="84264" y="76924"/>
                  </a:moveTo>
                  <a:lnTo>
                    <a:pt x="93606" y="82299"/>
                  </a:lnTo>
                  <a:lnTo>
                    <a:pt x="84264" y="87675"/>
                  </a:lnTo>
                  <a:lnTo>
                    <a:pt x="74922" y="82299"/>
                  </a:lnTo>
                  <a:lnTo>
                    <a:pt x="84264" y="76924"/>
                  </a:lnTo>
                  <a:close/>
                  <a:moveTo>
                    <a:pt x="103950" y="76924"/>
                  </a:moveTo>
                  <a:lnTo>
                    <a:pt x="113255" y="82299"/>
                  </a:lnTo>
                  <a:lnTo>
                    <a:pt x="103950" y="87675"/>
                  </a:lnTo>
                  <a:lnTo>
                    <a:pt x="94607" y="82299"/>
                  </a:lnTo>
                  <a:lnTo>
                    <a:pt x="103950" y="76924"/>
                  </a:lnTo>
                  <a:close/>
                  <a:moveTo>
                    <a:pt x="123598" y="76924"/>
                  </a:moveTo>
                  <a:lnTo>
                    <a:pt x="132940" y="82299"/>
                  </a:lnTo>
                  <a:lnTo>
                    <a:pt x="123598" y="87675"/>
                  </a:lnTo>
                  <a:lnTo>
                    <a:pt x="114293" y="82299"/>
                  </a:lnTo>
                  <a:lnTo>
                    <a:pt x="123598" y="76924"/>
                  </a:lnTo>
                  <a:close/>
                  <a:moveTo>
                    <a:pt x="143283" y="76924"/>
                  </a:moveTo>
                  <a:lnTo>
                    <a:pt x="152625" y="82299"/>
                  </a:lnTo>
                  <a:lnTo>
                    <a:pt x="143283" y="87675"/>
                  </a:lnTo>
                  <a:lnTo>
                    <a:pt x="133978" y="82299"/>
                  </a:lnTo>
                  <a:lnTo>
                    <a:pt x="143283" y="76924"/>
                  </a:lnTo>
                  <a:close/>
                  <a:moveTo>
                    <a:pt x="162968" y="76924"/>
                  </a:moveTo>
                  <a:lnTo>
                    <a:pt x="172310" y="82299"/>
                  </a:lnTo>
                  <a:lnTo>
                    <a:pt x="162968" y="87675"/>
                  </a:lnTo>
                  <a:lnTo>
                    <a:pt x="153626" y="82299"/>
                  </a:lnTo>
                  <a:lnTo>
                    <a:pt x="162968" y="76924"/>
                  </a:lnTo>
                  <a:close/>
                  <a:moveTo>
                    <a:pt x="182653" y="76924"/>
                  </a:moveTo>
                  <a:lnTo>
                    <a:pt x="191958" y="82299"/>
                  </a:lnTo>
                  <a:lnTo>
                    <a:pt x="182653" y="87675"/>
                  </a:lnTo>
                  <a:lnTo>
                    <a:pt x="173311" y="82299"/>
                  </a:lnTo>
                  <a:lnTo>
                    <a:pt x="182653" y="76924"/>
                  </a:lnTo>
                  <a:close/>
                  <a:moveTo>
                    <a:pt x="202301" y="76924"/>
                  </a:moveTo>
                  <a:lnTo>
                    <a:pt x="211643" y="82299"/>
                  </a:lnTo>
                  <a:lnTo>
                    <a:pt x="202301" y="87675"/>
                  </a:lnTo>
                  <a:lnTo>
                    <a:pt x="192996" y="82299"/>
                  </a:lnTo>
                  <a:lnTo>
                    <a:pt x="202301" y="76924"/>
                  </a:lnTo>
                  <a:close/>
                  <a:moveTo>
                    <a:pt x="221986" y="76924"/>
                  </a:moveTo>
                  <a:lnTo>
                    <a:pt x="231328" y="82299"/>
                  </a:lnTo>
                  <a:lnTo>
                    <a:pt x="221986" y="87675"/>
                  </a:lnTo>
                  <a:lnTo>
                    <a:pt x="212644" y="82299"/>
                  </a:lnTo>
                  <a:lnTo>
                    <a:pt x="221986" y="76924"/>
                  </a:lnTo>
                  <a:close/>
                  <a:moveTo>
                    <a:pt x="241672" y="76924"/>
                  </a:moveTo>
                  <a:lnTo>
                    <a:pt x="250977" y="82299"/>
                  </a:lnTo>
                  <a:lnTo>
                    <a:pt x="241672" y="87675"/>
                  </a:lnTo>
                  <a:lnTo>
                    <a:pt x="232329" y="82299"/>
                  </a:lnTo>
                  <a:lnTo>
                    <a:pt x="241672" y="76924"/>
                  </a:lnTo>
                  <a:close/>
                  <a:moveTo>
                    <a:pt x="261357" y="76924"/>
                  </a:moveTo>
                  <a:lnTo>
                    <a:pt x="270662" y="82299"/>
                  </a:lnTo>
                  <a:lnTo>
                    <a:pt x="261357" y="87675"/>
                  </a:lnTo>
                  <a:lnTo>
                    <a:pt x="252015" y="82299"/>
                  </a:lnTo>
                  <a:lnTo>
                    <a:pt x="261357" y="76924"/>
                  </a:lnTo>
                  <a:close/>
                  <a:moveTo>
                    <a:pt x="15385" y="82596"/>
                  </a:moveTo>
                  <a:lnTo>
                    <a:pt x="24727" y="87971"/>
                  </a:lnTo>
                  <a:lnTo>
                    <a:pt x="15385" y="93347"/>
                  </a:lnTo>
                  <a:lnTo>
                    <a:pt x="6080" y="87971"/>
                  </a:lnTo>
                  <a:lnTo>
                    <a:pt x="15385" y="82596"/>
                  </a:lnTo>
                  <a:close/>
                  <a:moveTo>
                    <a:pt x="35070" y="82596"/>
                  </a:moveTo>
                  <a:lnTo>
                    <a:pt x="44412" y="87971"/>
                  </a:lnTo>
                  <a:lnTo>
                    <a:pt x="35070" y="93347"/>
                  </a:lnTo>
                  <a:lnTo>
                    <a:pt x="25765" y="87971"/>
                  </a:lnTo>
                  <a:lnTo>
                    <a:pt x="35070" y="82596"/>
                  </a:lnTo>
                  <a:close/>
                  <a:moveTo>
                    <a:pt x="54755" y="82596"/>
                  </a:moveTo>
                  <a:lnTo>
                    <a:pt x="64097" y="87971"/>
                  </a:lnTo>
                  <a:lnTo>
                    <a:pt x="54755" y="93347"/>
                  </a:lnTo>
                  <a:lnTo>
                    <a:pt x="45413" y="87971"/>
                  </a:lnTo>
                  <a:lnTo>
                    <a:pt x="54755" y="82596"/>
                  </a:lnTo>
                  <a:close/>
                  <a:moveTo>
                    <a:pt x="74440" y="82596"/>
                  </a:moveTo>
                  <a:lnTo>
                    <a:pt x="83745" y="87971"/>
                  </a:lnTo>
                  <a:lnTo>
                    <a:pt x="74440" y="93347"/>
                  </a:lnTo>
                  <a:lnTo>
                    <a:pt x="65098" y="87971"/>
                  </a:lnTo>
                  <a:lnTo>
                    <a:pt x="74440" y="82596"/>
                  </a:lnTo>
                  <a:close/>
                  <a:moveTo>
                    <a:pt x="94088" y="82596"/>
                  </a:moveTo>
                  <a:lnTo>
                    <a:pt x="103431" y="87971"/>
                  </a:lnTo>
                  <a:lnTo>
                    <a:pt x="94088" y="93347"/>
                  </a:lnTo>
                  <a:lnTo>
                    <a:pt x="84783" y="87971"/>
                  </a:lnTo>
                  <a:lnTo>
                    <a:pt x="94088" y="82596"/>
                  </a:lnTo>
                  <a:close/>
                  <a:moveTo>
                    <a:pt x="113774" y="82596"/>
                  </a:moveTo>
                  <a:lnTo>
                    <a:pt x="123116" y="87971"/>
                  </a:lnTo>
                  <a:lnTo>
                    <a:pt x="113774" y="93347"/>
                  </a:lnTo>
                  <a:lnTo>
                    <a:pt x="104431" y="87971"/>
                  </a:lnTo>
                  <a:lnTo>
                    <a:pt x="113774" y="82596"/>
                  </a:lnTo>
                  <a:close/>
                  <a:moveTo>
                    <a:pt x="133459" y="82596"/>
                  </a:moveTo>
                  <a:lnTo>
                    <a:pt x="142764" y="87971"/>
                  </a:lnTo>
                  <a:lnTo>
                    <a:pt x="133459" y="93347"/>
                  </a:lnTo>
                  <a:lnTo>
                    <a:pt x="124117" y="87971"/>
                  </a:lnTo>
                  <a:lnTo>
                    <a:pt x="133459" y="82596"/>
                  </a:lnTo>
                  <a:close/>
                  <a:moveTo>
                    <a:pt x="153144" y="82596"/>
                  </a:moveTo>
                  <a:lnTo>
                    <a:pt x="162449" y="87971"/>
                  </a:lnTo>
                  <a:lnTo>
                    <a:pt x="153144" y="93347"/>
                  </a:lnTo>
                  <a:lnTo>
                    <a:pt x="143802" y="87971"/>
                  </a:lnTo>
                  <a:lnTo>
                    <a:pt x="153144" y="82596"/>
                  </a:lnTo>
                  <a:close/>
                  <a:moveTo>
                    <a:pt x="172792" y="82596"/>
                  </a:moveTo>
                  <a:lnTo>
                    <a:pt x="182134" y="87971"/>
                  </a:lnTo>
                  <a:lnTo>
                    <a:pt x="172792" y="93347"/>
                  </a:lnTo>
                  <a:lnTo>
                    <a:pt x="163487" y="87971"/>
                  </a:lnTo>
                  <a:lnTo>
                    <a:pt x="172792" y="82596"/>
                  </a:lnTo>
                  <a:close/>
                  <a:moveTo>
                    <a:pt x="192477" y="82596"/>
                  </a:moveTo>
                  <a:lnTo>
                    <a:pt x="201819" y="87971"/>
                  </a:lnTo>
                  <a:lnTo>
                    <a:pt x="192477" y="93347"/>
                  </a:lnTo>
                  <a:lnTo>
                    <a:pt x="183135" y="87971"/>
                  </a:lnTo>
                  <a:lnTo>
                    <a:pt x="192477" y="82596"/>
                  </a:lnTo>
                  <a:close/>
                  <a:moveTo>
                    <a:pt x="212162" y="82596"/>
                  </a:moveTo>
                  <a:lnTo>
                    <a:pt x="221467" y="87971"/>
                  </a:lnTo>
                  <a:lnTo>
                    <a:pt x="212162" y="93347"/>
                  </a:lnTo>
                  <a:lnTo>
                    <a:pt x="202820" y="87971"/>
                  </a:lnTo>
                  <a:lnTo>
                    <a:pt x="212162" y="82596"/>
                  </a:lnTo>
                  <a:close/>
                  <a:moveTo>
                    <a:pt x="231810" y="82596"/>
                  </a:moveTo>
                  <a:lnTo>
                    <a:pt x="241153" y="87971"/>
                  </a:lnTo>
                  <a:lnTo>
                    <a:pt x="231810" y="93347"/>
                  </a:lnTo>
                  <a:lnTo>
                    <a:pt x="222505" y="87971"/>
                  </a:lnTo>
                  <a:lnTo>
                    <a:pt x="231810" y="82596"/>
                  </a:lnTo>
                  <a:close/>
                  <a:moveTo>
                    <a:pt x="251496" y="82596"/>
                  </a:moveTo>
                  <a:lnTo>
                    <a:pt x="260838" y="87971"/>
                  </a:lnTo>
                  <a:lnTo>
                    <a:pt x="251496" y="93347"/>
                  </a:lnTo>
                  <a:lnTo>
                    <a:pt x="242153" y="87971"/>
                  </a:lnTo>
                  <a:lnTo>
                    <a:pt x="251496" y="82596"/>
                  </a:lnTo>
                  <a:close/>
                  <a:moveTo>
                    <a:pt x="271181" y="82596"/>
                  </a:moveTo>
                  <a:lnTo>
                    <a:pt x="280523" y="87971"/>
                  </a:lnTo>
                  <a:lnTo>
                    <a:pt x="271181" y="93347"/>
                  </a:lnTo>
                  <a:lnTo>
                    <a:pt x="261839" y="87971"/>
                  </a:lnTo>
                  <a:lnTo>
                    <a:pt x="271181" y="82596"/>
                  </a:lnTo>
                  <a:close/>
                  <a:moveTo>
                    <a:pt x="25246" y="88268"/>
                  </a:moveTo>
                  <a:lnTo>
                    <a:pt x="34551" y="93643"/>
                  </a:lnTo>
                  <a:lnTo>
                    <a:pt x="25246" y="99056"/>
                  </a:lnTo>
                  <a:lnTo>
                    <a:pt x="15904" y="93643"/>
                  </a:lnTo>
                  <a:lnTo>
                    <a:pt x="25246" y="88268"/>
                  </a:lnTo>
                  <a:close/>
                  <a:moveTo>
                    <a:pt x="44931" y="88268"/>
                  </a:moveTo>
                  <a:lnTo>
                    <a:pt x="54236" y="93643"/>
                  </a:lnTo>
                  <a:lnTo>
                    <a:pt x="44931" y="99056"/>
                  </a:lnTo>
                  <a:lnTo>
                    <a:pt x="35589" y="93643"/>
                  </a:lnTo>
                  <a:lnTo>
                    <a:pt x="44931" y="88268"/>
                  </a:lnTo>
                  <a:close/>
                  <a:moveTo>
                    <a:pt x="64579" y="88268"/>
                  </a:moveTo>
                  <a:lnTo>
                    <a:pt x="73921" y="93643"/>
                  </a:lnTo>
                  <a:lnTo>
                    <a:pt x="64579" y="99056"/>
                  </a:lnTo>
                  <a:lnTo>
                    <a:pt x="55274" y="93643"/>
                  </a:lnTo>
                  <a:lnTo>
                    <a:pt x="64579" y="88268"/>
                  </a:lnTo>
                  <a:close/>
                  <a:moveTo>
                    <a:pt x="84264" y="88268"/>
                  </a:moveTo>
                  <a:lnTo>
                    <a:pt x="93606" y="93643"/>
                  </a:lnTo>
                  <a:lnTo>
                    <a:pt x="84264" y="99056"/>
                  </a:lnTo>
                  <a:lnTo>
                    <a:pt x="74922" y="93643"/>
                  </a:lnTo>
                  <a:lnTo>
                    <a:pt x="84264" y="88268"/>
                  </a:lnTo>
                  <a:close/>
                  <a:moveTo>
                    <a:pt x="103950" y="88268"/>
                  </a:moveTo>
                  <a:lnTo>
                    <a:pt x="113255" y="93643"/>
                  </a:lnTo>
                  <a:lnTo>
                    <a:pt x="103950" y="99056"/>
                  </a:lnTo>
                  <a:lnTo>
                    <a:pt x="94607" y="93643"/>
                  </a:lnTo>
                  <a:lnTo>
                    <a:pt x="103950" y="88268"/>
                  </a:lnTo>
                  <a:close/>
                  <a:moveTo>
                    <a:pt x="123598" y="88268"/>
                  </a:moveTo>
                  <a:lnTo>
                    <a:pt x="132940" y="93643"/>
                  </a:lnTo>
                  <a:lnTo>
                    <a:pt x="123598" y="99056"/>
                  </a:lnTo>
                  <a:lnTo>
                    <a:pt x="114293" y="93643"/>
                  </a:lnTo>
                  <a:lnTo>
                    <a:pt x="123598" y="88268"/>
                  </a:lnTo>
                  <a:close/>
                  <a:moveTo>
                    <a:pt x="143283" y="88268"/>
                  </a:moveTo>
                  <a:lnTo>
                    <a:pt x="152625" y="93643"/>
                  </a:lnTo>
                  <a:lnTo>
                    <a:pt x="143283" y="99056"/>
                  </a:lnTo>
                  <a:lnTo>
                    <a:pt x="133978" y="93643"/>
                  </a:lnTo>
                  <a:lnTo>
                    <a:pt x="143283" y="88268"/>
                  </a:lnTo>
                  <a:close/>
                  <a:moveTo>
                    <a:pt x="162968" y="88268"/>
                  </a:moveTo>
                  <a:lnTo>
                    <a:pt x="172310" y="93643"/>
                  </a:lnTo>
                  <a:lnTo>
                    <a:pt x="162968" y="99056"/>
                  </a:lnTo>
                  <a:lnTo>
                    <a:pt x="153626" y="93643"/>
                  </a:lnTo>
                  <a:lnTo>
                    <a:pt x="162968" y="88268"/>
                  </a:lnTo>
                  <a:close/>
                  <a:moveTo>
                    <a:pt x="182653" y="88268"/>
                  </a:moveTo>
                  <a:lnTo>
                    <a:pt x="191958" y="93643"/>
                  </a:lnTo>
                  <a:lnTo>
                    <a:pt x="182653" y="99056"/>
                  </a:lnTo>
                  <a:lnTo>
                    <a:pt x="173311" y="93643"/>
                  </a:lnTo>
                  <a:lnTo>
                    <a:pt x="182653" y="88268"/>
                  </a:lnTo>
                  <a:close/>
                  <a:moveTo>
                    <a:pt x="202301" y="88268"/>
                  </a:moveTo>
                  <a:lnTo>
                    <a:pt x="211643" y="93643"/>
                  </a:lnTo>
                  <a:lnTo>
                    <a:pt x="202301" y="99056"/>
                  </a:lnTo>
                  <a:lnTo>
                    <a:pt x="192996" y="93643"/>
                  </a:lnTo>
                  <a:lnTo>
                    <a:pt x="202301" y="88268"/>
                  </a:lnTo>
                  <a:close/>
                  <a:moveTo>
                    <a:pt x="221986" y="88268"/>
                  </a:moveTo>
                  <a:lnTo>
                    <a:pt x="231328" y="93643"/>
                  </a:lnTo>
                  <a:lnTo>
                    <a:pt x="221986" y="99056"/>
                  </a:lnTo>
                  <a:lnTo>
                    <a:pt x="212644" y="93643"/>
                  </a:lnTo>
                  <a:lnTo>
                    <a:pt x="221986" y="88268"/>
                  </a:lnTo>
                  <a:close/>
                  <a:moveTo>
                    <a:pt x="241672" y="88268"/>
                  </a:moveTo>
                  <a:lnTo>
                    <a:pt x="250977" y="93643"/>
                  </a:lnTo>
                  <a:lnTo>
                    <a:pt x="241672" y="99056"/>
                  </a:lnTo>
                  <a:lnTo>
                    <a:pt x="232329" y="93643"/>
                  </a:lnTo>
                  <a:lnTo>
                    <a:pt x="241672" y="88268"/>
                  </a:lnTo>
                  <a:close/>
                  <a:moveTo>
                    <a:pt x="261357" y="88268"/>
                  </a:moveTo>
                  <a:lnTo>
                    <a:pt x="270662" y="93643"/>
                  </a:lnTo>
                  <a:lnTo>
                    <a:pt x="261357" y="99056"/>
                  </a:lnTo>
                  <a:lnTo>
                    <a:pt x="252015" y="93643"/>
                  </a:lnTo>
                  <a:lnTo>
                    <a:pt x="261357" y="88268"/>
                  </a:lnTo>
                  <a:close/>
                  <a:moveTo>
                    <a:pt x="15385" y="93940"/>
                  </a:moveTo>
                  <a:lnTo>
                    <a:pt x="24727" y="99353"/>
                  </a:lnTo>
                  <a:lnTo>
                    <a:pt x="15385" y="104728"/>
                  </a:lnTo>
                  <a:lnTo>
                    <a:pt x="6080" y="99353"/>
                  </a:lnTo>
                  <a:lnTo>
                    <a:pt x="15385" y="93940"/>
                  </a:lnTo>
                  <a:close/>
                  <a:moveTo>
                    <a:pt x="35070" y="93940"/>
                  </a:moveTo>
                  <a:lnTo>
                    <a:pt x="44412" y="99353"/>
                  </a:lnTo>
                  <a:lnTo>
                    <a:pt x="35070" y="104728"/>
                  </a:lnTo>
                  <a:lnTo>
                    <a:pt x="25765" y="99353"/>
                  </a:lnTo>
                  <a:lnTo>
                    <a:pt x="35070" y="93940"/>
                  </a:lnTo>
                  <a:close/>
                  <a:moveTo>
                    <a:pt x="54755" y="93940"/>
                  </a:moveTo>
                  <a:lnTo>
                    <a:pt x="64097" y="99353"/>
                  </a:lnTo>
                  <a:lnTo>
                    <a:pt x="54755" y="104728"/>
                  </a:lnTo>
                  <a:lnTo>
                    <a:pt x="45413" y="99353"/>
                  </a:lnTo>
                  <a:lnTo>
                    <a:pt x="54755" y="93940"/>
                  </a:lnTo>
                  <a:close/>
                  <a:moveTo>
                    <a:pt x="74440" y="93940"/>
                  </a:moveTo>
                  <a:lnTo>
                    <a:pt x="83745" y="99353"/>
                  </a:lnTo>
                  <a:lnTo>
                    <a:pt x="74440" y="104728"/>
                  </a:lnTo>
                  <a:lnTo>
                    <a:pt x="65098" y="99353"/>
                  </a:lnTo>
                  <a:lnTo>
                    <a:pt x="74440" y="93940"/>
                  </a:lnTo>
                  <a:close/>
                  <a:moveTo>
                    <a:pt x="94088" y="93940"/>
                  </a:moveTo>
                  <a:lnTo>
                    <a:pt x="103431" y="99353"/>
                  </a:lnTo>
                  <a:lnTo>
                    <a:pt x="94088" y="104728"/>
                  </a:lnTo>
                  <a:lnTo>
                    <a:pt x="84783" y="99353"/>
                  </a:lnTo>
                  <a:lnTo>
                    <a:pt x="94088" y="93940"/>
                  </a:lnTo>
                  <a:close/>
                  <a:moveTo>
                    <a:pt x="113774" y="93940"/>
                  </a:moveTo>
                  <a:lnTo>
                    <a:pt x="123116" y="99353"/>
                  </a:lnTo>
                  <a:lnTo>
                    <a:pt x="113774" y="104728"/>
                  </a:lnTo>
                  <a:lnTo>
                    <a:pt x="104431" y="99353"/>
                  </a:lnTo>
                  <a:lnTo>
                    <a:pt x="113774" y="93940"/>
                  </a:lnTo>
                  <a:close/>
                  <a:moveTo>
                    <a:pt x="133459" y="93940"/>
                  </a:moveTo>
                  <a:lnTo>
                    <a:pt x="142764" y="99353"/>
                  </a:lnTo>
                  <a:lnTo>
                    <a:pt x="133459" y="104728"/>
                  </a:lnTo>
                  <a:lnTo>
                    <a:pt x="124117" y="99353"/>
                  </a:lnTo>
                  <a:lnTo>
                    <a:pt x="133459" y="93940"/>
                  </a:lnTo>
                  <a:close/>
                  <a:moveTo>
                    <a:pt x="153144" y="93940"/>
                  </a:moveTo>
                  <a:lnTo>
                    <a:pt x="162449" y="99353"/>
                  </a:lnTo>
                  <a:lnTo>
                    <a:pt x="153144" y="104728"/>
                  </a:lnTo>
                  <a:lnTo>
                    <a:pt x="143802" y="99353"/>
                  </a:lnTo>
                  <a:lnTo>
                    <a:pt x="153144" y="93940"/>
                  </a:lnTo>
                  <a:close/>
                  <a:moveTo>
                    <a:pt x="172792" y="93940"/>
                  </a:moveTo>
                  <a:lnTo>
                    <a:pt x="182134" y="99353"/>
                  </a:lnTo>
                  <a:lnTo>
                    <a:pt x="172792" y="104728"/>
                  </a:lnTo>
                  <a:lnTo>
                    <a:pt x="163487" y="99353"/>
                  </a:lnTo>
                  <a:lnTo>
                    <a:pt x="172792" y="93940"/>
                  </a:lnTo>
                  <a:close/>
                  <a:moveTo>
                    <a:pt x="192477" y="93940"/>
                  </a:moveTo>
                  <a:lnTo>
                    <a:pt x="201819" y="99353"/>
                  </a:lnTo>
                  <a:lnTo>
                    <a:pt x="192477" y="104728"/>
                  </a:lnTo>
                  <a:lnTo>
                    <a:pt x="183135" y="99353"/>
                  </a:lnTo>
                  <a:lnTo>
                    <a:pt x="192477" y="93940"/>
                  </a:lnTo>
                  <a:close/>
                  <a:moveTo>
                    <a:pt x="212162" y="93940"/>
                  </a:moveTo>
                  <a:lnTo>
                    <a:pt x="221467" y="99353"/>
                  </a:lnTo>
                  <a:lnTo>
                    <a:pt x="212162" y="104728"/>
                  </a:lnTo>
                  <a:lnTo>
                    <a:pt x="202820" y="99353"/>
                  </a:lnTo>
                  <a:lnTo>
                    <a:pt x="212162" y="93940"/>
                  </a:lnTo>
                  <a:close/>
                  <a:moveTo>
                    <a:pt x="231810" y="93940"/>
                  </a:moveTo>
                  <a:lnTo>
                    <a:pt x="241153" y="99353"/>
                  </a:lnTo>
                  <a:lnTo>
                    <a:pt x="231810" y="104728"/>
                  </a:lnTo>
                  <a:lnTo>
                    <a:pt x="222505" y="99353"/>
                  </a:lnTo>
                  <a:lnTo>
                    <a:pt x="231810" y="93940"/>
                  </a:lnTo>
                  <a:close/>
                  <a:moveTo>
                    <a:pt x="251496" y="93940"/>
                  </a:moveTo>
                  <a:lnTo>
                    <a:pt x="260838" y="99353"/>
                  </a:lnTo>
                  <a:lnTo>
                    <a:pt x="251496" y="104728"/>
                  </a:lnTo>
                  <a:lnTo>
                    <a:pt x="242153" y="99353"/>
                  </a:lnTo>
                  <a:lnTo>
                    <a:pt x="251496" y="93940"/>
                  </a:lnTo>
                  <a:close/>
                  <a:moveTo>
                    <a:pt x="271181" y="93940"/>
                  </a:moveTo>
                  <a:lnTo>
                    <a:pt x="280523" y="99353"/>
                  </a:lnTo>
                  <a:lnTo>
                    <a:pt x="271181" y="104728"/>
                  </a:lnTo>
                  <a:lnTo>
                    <a:pt x="261839" y="99353"/>
                  </a:lnTo>
                  <a:lnTo>
                    <a:pt x="271181" y="93940"/>
                  </a:lnTo>
                  <a:close/>
                  <a:moveTo>
                    <a:pt x="25246" y="99612"/>
                  </a:moveTo>
                  <a:lnTo>
                    <a:pt x="34551" y="105025"/>
                  </a:lnTo>
                  <a:lnTo>
                    <a:pt x="25246" y="110400"/>
                  </a:lnTo>
                  <a:lnTo>
                    <a:pt x="15904" y="105025"/>
                  </a:lnTo>
                  <a:lnTo>
                    <a:pt x="25246" y="99612"/>
                  </a:lnTo>
                  <a:close/>
                  <a:moveTo>
                    <a:pt x="44931" y="99612"/>
                  </a:moveTo>
                  <a:lnTo>
                    <a:pt x="54236" y="105025"/>
                  </a:lnTo>
                  <a:lnTo>
                    <a:pt x="44931" y="110400"/>
                  </a:lnTo>
                  <a:lnTo>
                    <a:pt x="35589" y="105025"/>
                  </a:lnTo>
                  <a:lnTo>
                    <a:pt x="44931" y="99612"/>
                  </a:lnTo>
                  <a:close/>
                  <a:moveTo>
                    <a:pt x="64579" y="99612"/>
                  </a:moveTo>
                  <a:lnTo>
                    <a:pt x="73921" y="105025"/>
                  </a:lnTo>
                  <a:lnTo>
                    <a:pt x="64579" y="110400"/>
                  </a:lnTo>
                  <a:lnTo>
                    <a:pt x="55274" y="105025"/>
                  </a:lnTo>
                  <a:lnTo>
                    <a:pt x="64579" y="99612"/>
                  </a:lnTo>
                  <a:close/>
                  <a:moveTo>
                    <a:pt x="84264" y="99612"/>
                  </a:moveTo>
                  <a:lnTo>
                    <a:pt x="93606" y="105025"/>
                  </a:lnTo>
                  <a:lnTo>
                    <a:pt x="84264" y="110400"/>
                  </a:lnTo>
                  <a:lnTo>
                    <a:pt x="74922" y="105025"/>
                  </a:lnTo>
                  <a:lnTo>
                    <a:pt x="84264" y="99612"/>
                  </a:lnTo>
                  <a:close/>
                  <a:moveTo>
                    <a:pt x="103950" y="99612"/>
                  </a:moveTo>
                  <a:lnTo>
                    <a:pt x="113255" y="105025"/>
                  </a:lnTo>
                  <a:lnTo>
                    <a:pt x="103950" y="110400"/>
                  </a:lnTo>
                  <a:lnTo>
                    <a:pt x="94607" y="105025"/>
                  </a:lnTo>
                  <a:lnTo>
                    <a:pt x="103950" y="99612"/>
                  </a:lnTo>
                  <a:close/>
                  <a:moveTo>
                    <a:pt x="123598" y="99612"/>
                  </a:moveTo>
                  <a:lnTo>
                    <a:pt x="132940" y="105025"/>
                  </a:lnTo>
                  <a:lnTo>
                    <a:pt x="123598" y="110400"/>
                  </a:lnTo>
                  <a:lnTo>
                    <a:pt x="114293" y="105025"/>
                  </a:lnTo>
                  <a:lnTo>
                    <a:pt x="123598" y="99612"/>
                  </a:lnTo>
                  <a:close/>
                  <a:moveTo>
                    <a:pt x="143283" y="99612"/>
                  </a:moveTo>
                  <a:lnTo>
                    <a:pt x="152625" y="105025"/>
                  </a:lnTo>
                  <a:lnTo>
                    <a:pt x="143283" y="110400"/>
                  </a:lnTo>
                  <a:lnTo>
                    <a:pt x="133978" y="105025"/>
                  </a:lnTo>
                  <a:lnTo>
                    <a:pt x="143283" y="99612"/>
                  </a:lnTo>
                  <a:close/>
                  <a:moveTo>
                    <a:pt x="162968" y="99612"/>
                  </a:moveTo>
                  <a:lnTo>
                    <a:pt x="172310" y="105025"/>
                  </a:lnTo>
                  <a:lnTo>
                    <a:pt x="162968" y="110400"/>
                  </a:lnTo>
                  <a:lnTo>
                    <a:pt x="153626" y="105025"/>
                  </a:lnTo>
                  <a:lnTo>
                    <a:pt x="162968" y="99612"/>
                  </a:lnTo>
                  <a:close/>
                  <a:moveTo>
                    <a:pt x="182653" y="99612"/>
                  </a:moveTo>
                  <a:lnTo>
                    <a:pt x="191958" y="105025"/>
                  </a:lnTo>
                  <a:lnTo>
                    <a:pt x="182653" y="110400"/>
                  </a:lnTo>
                  <a:lnTo>
                    <a:pt x="173311" y="105025"/>
                  </a:lnTo>
                  <a:lnTo>
                    <a:pt x="182653" y="99612"/>
                  </a:lnTo>
                  <a:close/>
                  <a:moveTo>
                    <a:pt x="202301" y="99612"/>
                  </a:moveTo>
                  <a:lnTo>
                    <a:pt x="211643" y="105025"/>
                  </a:lnTo>
                  <a:lnTo>
                    <a:pt x="202301" y="110400"/>
                  </a:lnTo>
                  <a:lnTo>
                    <a:pt x="192996" y="105025"/>
                  </a:lnTo>
                  <a:lnTo>
                    <a:pt x="202301" y="99612"/>
                  </a:lnTo>
                  <a:close/>
                  <a:moveTo>
                    <a:pt x="221986" y="99612"/>
                  </a:moveTo>
                  <a:lnTo>
                    <a:pt x="231328" y="105025"/>
                  </a:lnTo>
                  <a:lnTo>
                    <a:pt x="221986" y="110400"/>
                  </a:lnTo>
                  <a:lnTo>
                    <a:pt x="212644" y="105025"/>
                  </a:lnTo>
                  <a:lnTo>
                    <a:pt x="221986" y="99612"/>
                  </a:lnTo>
                  <a:close/>
                  <a:moveTo>
                    <a:pt x="241672" y="99612"/>
                  </a:moveTo>
                  <a:lnTo>
                    <a:pt x="250977" y="105025"/>
                  </a:lnTo>
                  <a:lnTo>
                    <a:pt x="241672" y="110400"/>
                  </a:lnTo>
                  <a:lnTo>
                    <a:pt x="232329" y="105025"/>
                  </a:lnTo>
                  <a:lnTo>
                    <a:pt x="241672" y="99612"/>
                  </a:lnTo>
                  <a:close/>
                  <a:moveTo>
                    <a:pt x="261357" y="99612"/>
                  </a:moveTo>
                  <a:lnTo>
                    <a:pt x="270662" y="105025"/>
                  </a:lnTo>
                  <a:lnTo>
                    <a:pt x="261357" y="110400"/>
                  </a:lnTo>
                  <a:lnTo>
                    <a:pt x="252015" y="105025"/>
                  </a:lnTo>
                  <a:lnTo>
                    <a:pt x="261357" y="99612"/>
                  </a:lnTo>
                  <a:close/>
                  <a:moveTo>
                    <a:pt x="15385" y="105321"/>
                  </a:moveTo>
                  <a:lnTo>
                    <a:pt x="24727" y="110697"/>
                  </a:lnTo>
                  <a:lnTo>
                    <a:pt x="15385" y="116072"/>
                  </a:lnTo>
                  <a:lnTo>
                    <a:pt x="6080" y="110697"/>
                  </a:lnTo>
                  <a:lnTo>
                    <a:pt x="15385" y="105321"/>
                  </a:lnTo>
                  <a:close/>
                  <a:moveTo>
                    <a:pt x="35070" y="105321"/>
                  </a:moveTo>
                  <a:lnTo>
                    <a:pt x="44412" y="110697"/>
                  </a:lnTo>
                  <a:lnTo>
                    <a:pt x="35070" y="116072"/>
                  </a:lnTo>
                  <a:lnTo>
                    <a:pt x="25765" y="110697"/>
                  </a:lnTo>
                  <a:lnTo>
                    <a:pt x="35070" y="105321"/>
                  </a:lnTo>
                  <a:close/>
                  <a:moveTo>
                    <a:pt x="54755" y="105321"/>
                  </a:moveTo>
                  <a:lnTo>
                    <a:pt x="64097" y="110697"/>
                  </a:lnTo>
                  <a:lnTo>
                    <a:pt x="54755" y="116072"/>
                  </a:lnTo>
                  <a:lnTo>
                    <a:pt x="45413" y="110697"/>
                  </a:lnTo>
                  <a:lnTo>
                    <a:pt x="54755" y="105321"/>
                  </a:lnTo>
                  <a:close/>
                  <a:moveTo>
                    <a:pt x="74440" y="105321"/>
                  </a:moveTo>
                  <a:lnTo>
                    <a:pt x="83745" y="110697"/>
                  </a:lnTo>
                  <a:lnTo>
                    <a:pt x="74440" y="116072"/>
                  </a:lnTo>
                  <a:lnTo>
                    <a:pt x="65098" y="110697"/>
                  </a:lnTo>
                  <a:lnTo>
                    <a:pt x="74440" y="105321"/>
                  </a:lnTo>
                  <a:close/>
                  <a:moveTo>
                    <a:pt x="94088" y="105321"/>
                  </a:moveTo>
                  <a:lnTo>
                    <a:pt x="103431" y="110697"/>
                  </a:lnTo>
                  <a:lnTo>
                    <a:pt x="94088" y="116072"/>
                  </a:lnTo>
                  <a:lnTo>
                    <a:pt x="84783" y="110697"/>
                  </a:lnTo>
                  <a:lnTo>
                    <a:pt x="94088" y="105321"/>
                  </a:lnTo>
                  <a:close/>
                  <a:moveTo>
                    <a:pt x="113774" y="105321"/>
                  </a:moveTo>
                  <a:lnTo>
                    <a:pt x="123116" y="110697"/>
                  </a:lnTo>
                  <a:lnTo>
                    <a:pt x="113774" y="116072"/>
                  </a:lnTo>
                  <a:lnTo>
                    <a:pt x="104431" y="110697"/>
                  </a:lnTo>
                  <a:lnTo>
                    <a:pt x="113774" y="105321"/>
                  </a:lnTo>
                  <a:close/>
                  <a:moveTo>
                    <a:pt x="133459" y="105321"/>
                  </a:moveTo>
                  <a:lnTo>
                    <a:pt x="142764" y="110697"/>
                  </a:lnTo>
                  <a:lnTo>
                    <a:pt x="133459" y="116072"/>
                  </a:lnTo>
                  <a:lnTo>
                    <a:pt x="124117" y="110697"/>
                  </a:lnTo>
                  <a:lnTo>
                    <a:pt x="133459" y="105321"/>
                  </a:lnTo>
                  <a:close/>
                  <a:moveTo>
                    <a:pt x="153144" y="105321"/>
                  </a:moveTo>
                  <a:lnTo>
                    <a:pt x="162449" y="110697"/>
                  </a:lnTo>
                  <a:lnTo>
                    <a:pt x="153144" y="116072"/>
                  </a:lnTo>
                  <a:lnTo>
                    <a:pt x="143802" y="110697"/>
                  </a:lnTo>
                  <a:lnTo>
                    <a:pt x="153144" y="105321"/>
                  </a:lnTo>
                  <a:close/>
                  <a:moveTo>
                    <a:pt x="172792" y="105321"/>
                  </a:moveTo>
                  <a:lnTo>
                    <a:pt x="182134" y="110697"/>
                  </a:lnTo>
                  <a:lnTo>
                    <a:pt x="172792" y="116072"/>
                  </a:lnTo>
                  <a:lnTo>
                    <a:pt x="163487" y="110697"/>
                  </a:lnTo>
                  <a:lnTo>
                    <a:pt x="172792" y="105321"/>
                  </a:lnTo>
                  <a:close/>
                  <a:moveTo>
                    <a:pt x="192477" y="105321"/>
                  </a:moveTo>
                  <a:lnTo>
                    <a:pt x="201819" y="110697"/>
                  </a:lnTo>
                  <a:lnTo>
                    <a:pt x="192477" y="116072"/>
                  </a:lnTo>
                  <a:lnTo>
                    <a:pt x="183135" y="110697"/>
                  </a:lnTo>
                  <a:lnTo>
                    <a:pt x="192477" y="105321"/>
                  </a:lnTo>
                  <a:close/>
                  <a:moveTo>
                    <a:pt x="212162" y="105321"/>
                  </a:moveTo>
                  <a:lnTo>
                    <a:pt x="221467" y="110697"/>
                  </a:lnTo>
                  <a:lnTo>
                    <a:pt x="212162" y="116072"/>
                  </a:lnTo>
                  <a:lnTo>
                    <a:pt x="202820" y="110697"/>
                  </a:lnTo>
                  <a:lnTo>
                    <a:pt x="212162" y="105321"/>
                  </a:lnTo>
                  <a:close/>
                  <a:moveTo>
                    <a:pt x="231810" y="105321"/>
                  </a:moveTo>
                  <a:lnTo>
                    <a:pt x="241153" y="110697"/>
                  </a:lnTo>
                  <a:lnTo>
                    <a:pt x="231810" y="116072"/>
                  </a:lnTo>
                  <a:lnTo>
                    <a:pt x="222505" y="110697"/>
                  </a:lnTo>
                  <a:lnTo>
                    <a:pt x="231810" y="105321"/>
                  </a:lnTo>
                  <a:close/>
                  <a:moveTo>
                    <a:pt x="251496" y="105321"/>
                  </a:moveTo>
                  <a:lnTo>
                    <a:pt x="260838" y="110697"/>
                  </a:lnTo>
                  <a:lnTo>
                    <a:pt x="251496" y="116072"/>
                  </a:lnTo>
                  <a:lnTo>
                    <a:pt x="242153" y="110697"/>
                  </a:lnTo>
                  <a:lnTo>
                    <a:pt x="251496" y="105321"/>
                  </a:lnTo>
                  <a:close/>
                  <a:moveTo>
                    <a:pt x="271181" y="105321"/>
                  </a:moveTo>
                  <a:lnTo>
                    <a:pt x="280523" y="110697"/>
                  </a:lnTo>
                  <a:lnTo>
                    <a:pt x="271181" y="116072"/>
                  </a:lnTo>
                  <a:lnTo>
                    <a:pt x="261839" y="110697"/>
                  </a:lnTo>
                  <a:lnTo>
                    <a:pt x="271181" y="105321"/>
                  </a:lnTo>
                  <a:close/>
                  <a:moveTo>
                    <a:pt x="25246" y="110993"/>
                  </a:moveTo>
                  <a:lnTo>
                    <a:pt x="34588" y="116369"/>
                  </a:lnTo>
                  <a:lnTo>
                    <a:pt x="25246" y="121744"/>
                  </a:lnTo>
                  <a:lnTo>
                    <a:pt x="15904" y="116369"/>
                  </a:lnTo>
                  <a:lnTo>
                    <a:pt x="25246" y="110993"/>
                  </a:lnTo>
                  <a:close/>
                  <a:moveTo>
                    <a:pt x="44931" y="110993"/>
                  </a:moveTo>
                  <a:lnTo>
                    <a:pt x="54236" y="116369"/>
                  </a:lnTo>
                  <a:lnTo>
                    <a:pt x="44931" y="121744"/>
                  </a:lnTo>
                  <a:lnTo>
                    <a:pt x="35589" y="116369"/>
                  </a:lnTo>
                  <a:lnTo>
                    <a:pt x="44931" y="110993"/>
                  </a:lnTo>
                  <a:close/>
                  <a:moveTo>
                    <a:pt x="64579" y="110993"/>
                  </a:moveTo>
                  <a:lnTo>
                    <a:pt x="73921" y="116369"/>
                  </a:lnTo>
                  <a:lnTo>
                    <a:pt x="64579" y="121744"/>
                  </a:lnTo>
                  <a:lnTo>
                    <a:pt x="55274" y="116369"/>
                  </a:lnTo>
                  <a:lnTo>
                    <a:pt x="64579" y="110993"/>
                  </a:lnTo>
                  <a:close/>
                  <a:moveTo>
                    <a:pt x="84264" y="110993"/>
                  </a:moveTo>
                  <a:lnTo>
                    <a:pt x="93606" y="116369"/>
                  </a:lnTo>
                  <a:lnTo>
                    <a:pt x="84264" y="121744"/>
                  </a:lnTo>
                  <a:lnTo>
                    <a:pt x="74922" y="116369"/>
                  </a:lnTo>
                  <a:lnTo>
                    <a:pt x="84264" y="110993"/>
                  </a:lnTo>
                  <a:close/>
                  <a:moveTo>
                    <a:pt x="103950" y="110993"/>
                  </a:moveTo>
                  <a:lnTo>
                    <a:pt x="113255" y="116369"/>
                  </a:lnTo>
                  <a:lnTo>
                    <a:pt x="103950" y="121744"/>
                  </a:lnTo>
                  <a:lnTo>
                    <a:pt x="94607" y="116369"/>
                  </a:lnTo>
                  <a:lnTo>
                    <a:pt x="103950" y="110993"/>
                  </a:lnTo>
                  <a:close/>
                  <a:moveTo>
                    <a:pt x="123598" y="110993"/>
                  </a:moveTo>
                  <a:lnTo>
                    <a:pt x="132940" y="116369"/>
                  </a:lnTo>
                  <a:lnTo>
                    <a:pt x="123598" y="121744"/>
                  </a:lnTo>
                  <a:lnTo>
                    <a:pt x="114293" y="116369"/>
                  </a:lnTo>
                  <a:lnTo>
                    <a:pt x="123598" y="110993"/>
                  </a:lnTo>
                  <a:close/>
                  <a:moveTo>
                    <a:pt x="143283" y="110993"/>
                  </a:moveTo>
                  <a:lnTo>
                    <a:pt x="152625" y="116369"/>
                  </a:lnTo>
                  <a:lnTo>
                    <a:pt x="143283" y="121744"/>
                  </a:lnTo>
                  <a:lnTo>
                    <a:pt x="133978" y="116369"/>
                  </a:lnTo>
                  <a:lnTo>
                    <a:pt x="143283" y="110993"/>
                  </a:lnTo>
                  <a:close/>
                  <a:moveTo>
                    <a:pt x="162968" y="110993"/>
                  </a:moveTo>
                  <a:lnTo>
                    <a:pt x="172310" y="116369"/>
                  </a:lnTo>
                  <a:lnTo>
                    <a:pt x="162968" y="121744"/>
                  </a:lnTo>
                  <a:lnTo>
                    <a:pt x="153626" y="116369"/>
                  </a:lnTo>
                  <a:lnTo>
                    <a:pt x="162968" y="110993"/>
                  </a:lnTo>
                  <a:close/>
                  <a:moveTo>
                    <a:pt x="182653" y="110993"/>
                  </a:moveTo>
                  <a:lnTo>
                    <a:pt x="191958" y="116369"/>
                  </a:lnTo>
                  <a:lnTo>
                    <a:pt x="182653" y="121744"/>
                  </a:lnTo>
                  <a:lnTo>
                    <a:pt x="173311" y="116369"/>
                  </a:lnTo>
                  <a:lnTo>
                    <a:pt x="182653" y="110993"/>
                  </a:lnTo>
                  <a:close/>
                  <a:moveTo>
                    <a:pt x="202301" y="110993"/>
                  </a:moveTo>
                  <a:lnTo>
                    <a:pt x="211643" y="116369"/>
                  </a:lnTo>
                  <a:lnTo>
                    <a:pt x="202301" y="121744"/>
                  </a:lnTo>
                  <a:lnTo>
                    <a:pt x="192996" y="116369"/>
                  </a:lnTo>
                  <a:lnTo>
                    <a:pt x="202301" y="110993"/>
                  </a:lnTo>
                  <a:close/>
                  <a:moveTo>
                    <a:pt x="221986" y="110993"/>
                  </a:moveTo>
                  <a:lnTo>
                    <a:pt x="231328" y="116369"/>
                  </a:lnTo>
                  <a:lnTo>
                    <a:pt x="221986" y="121744"/>
                  </a:lnTo>
                  <a:lnTo>
                    <a:pt x="212644" y="116369"/>
                  </a:lnTo>
                  <a:lnTo>
                    <a:pt x="221986" y="110993"/>
                  </a:lnTo>
                  <a:close/>
                  <a:moveTo>
                    <a:pt x="241672" y="110993"/>
                  </a:moveTo>
                  <a:lnTo>
                    <a:pt x="250977" y="116369"/>
                  </a:lnTo>
                  <a:lnTo>
                    <a:pt x="241672" y="121744"/>
                  </a:lnTo>
                  <a:lnTo>
                    <a:pt x="232329" y="116369"/>
                  </a:lnTo>
                  <a:lnTo>
                    <a:pt x="241672" y="110993"/>
                  </a:lnTo>
                  <a:close/>
                  <a:moveTo>
                    <a:pt x="261357" y="110993"/>
                  </a:moveTo>
                  <a:lnTo>
                    <a:pt x="270662" y="116369"/>
                  </a:lnTo>
                  <a:lnTo>
                    <a:pt x="261357" y="121744"/>
                  </a:lnTo>
                  <a:lnTo>
                    <a:pt x="252015" y="116369"/>
                  </a:lnTo>
                  <a:lnTo>
                    <a:pt x="261357" y="110993"/>
                  </a:lnTo>
                  <a:close/>
                  <a:moveTo>
                    <a:pt x="15385" y="116665"/>
                  </a:moveTo>
                  <a:lnTo>
                    <a:pt x="24727" y="122040"/>
                  </a:lnTo>
                  <a:lnTo>
                    <a:pt x="15385" y="127453"/>
                  </a:lnTo>
                  <a:lnTo>
                    <a:pt x="6080" y="122040"/>
                  </a:lnTo>
                  <a:lnTo>
                    <a:pt x="15385" y="116665"/>
                  </a:lnTo>
                  <a:close/>
                  <a:moveTo>
                    <a:pt x="35070" y="116665"/>
                  </a:moveTo>
                  <a:lnTo>
                    <a:pt x="44412" y="122040"/>
                  </a:lnTo>
                  <a:lnTo>
                    <a:pt x="35070" y="127453"/>
                  </a:lnTo>
                  <a:lnTo>
                    <a:pt x="25765" y="122040"/>
                  </a:lnTo>
                  <a:lnTo>
                    <a:pt x="35070" y="116665"/>
                  </a:lnTo>
                  <a:close/>
                  <a:moveTo>
                    <a:pt x="54755" y="116665"/>
                  </a:moveTo>
                  <a:lnTo>
                    <a:pt x="64097" y="122040"/>
                  </a:lnTo>
                  <a:lnTo>
                    <a:pt x="54755" y="127453"/>
                  </a:lnTo>
                  <a:lnTo>
                    <a:pt x="45413" y="122040"/>
                  </a:lnTo>
                  <a:lnTo>
                    <a:pt x="54755" y="116665"/>
                  </a:lnTo>
                  <a:close/>
                  <a:moveTo>
                    <a:pt x="74440" y="116665"/>
                  </a:moveTo>
                  <a:lnTo>
                    <a:pt x="83745" y="122040"/>
                  </a:lnTo>
                  <a:lnTo>
                    <a:pt x="74440" y="127453"/>
                  </a:lnTo>
                  <a:lnTo>
                    <a:pt x="65098" y="122040"/>
                  </a:lnTo>
                  <a:lnTo>
                    <a:pt x="74440" y="116665"/>
                  </a:lnTo>
                  <a:close/>
                  <a:moveTo>
                    <a:pt x="94088" y="116665"/>
                  </a:moveTo>
                  <a:lnTo>
                    <a:pt x="103431" y="122040"/>
                  </a:lnTo>
                  <a:lnTo>
                    <a:pt x="94088" y="127453"/>
                  </a:lnTo>
                  <a:lnTo>
                    <a:pt x="84783" y="122040"/>
                  </a:lnTo>
                  <a:lnTo>
                    <a:pt x="94088" y="116665"/>
                  </a:lnTo>
                  <a:close/>
                  <a:moveTo>
                    <a:pt x="113774" y="116665"/>
                  </a:moveTo>
                  <a:lnTo>
                    <a:pt x="123116" y="122040"/>
                  </a:lnTo>
                  <a:lnTo>
                    <a:pt x="113774" y="127453"/>
                  </a:lnTo>
                  <a:lnTo>
                    <a:pt x="104431" y="122040"/>
                  </a:lnTo>
                  <a:lnTo>
                    <a:pt x="113774" y="116665"/>
                  </a:lnTo>
                  <a:close/>
                  <a:moveTo>
                    <a:pt x="133459" y="116665"/>
                  </a:moveTo>
                  <a:lnTo>
                    <a:pt x="142764" y="122040"/>
                  </a:lnTo>
                  <a:lnTo>
                    <a:pt x="133459" y="127453"/>
                  </a:lnTo>
                  <a:lnTo>
                    <a:pt x="124117" y="122040"/>
                  </a:lnTo>
                  <a:lnTo>
                    <a:pt x="133459" y="116665"/>
                  </a:lnTo>
                  <a:close/>
                  <a:moveTo>
                    <a:pt x="153144" y="116665"/>
                  </a:moveTo>
                  <a:lnTo>
                    <a:pt x="162449" y="122040"/>
                  </a:lnTo>
                  <a:lnTo>
                    <a:pt x="153144" y="127453"/>
                  </a:lnTo>
                  <a:lnTo>
                    <a:pt x="143802" y="122040"/>
                  </a:lnTo>
                  <a:lnTo>
                    <a:pt x="153144" y="116665"/>
                  </a:lnTo>
                  <a:close/>
                  <a:moveTo>
                    <a:pt x="172792" y="116665"/>
                  </a:moveTo>
                  <a:lnTo>
                    <a:pt x="182134" y="122040"/>
                  </a:lnTo>
                  <a:lnTo>
                    <a:pt x="172792" y="127453"/>
                  </a:lnTo>
                  <a:lnTo>
                    <a:pt x="163487" y="122040"/>
                  </a:lnTo>
                  <a:lnTo>
                    <a:pt x="172792" y="116665"/>
                  </a:lnTo>
                  <a:close/>
                  <a:moveTo>
                    <a:pt x="192477" y="116665"/>
                  </a:moveTo>
                  <a:lnTo>
                    <a:pt x="201819" y="122040"/>
                  </a:lnTo>
                  <a:lnTo>
                    <a:pt x="192477" y="127453"/>
                  </a:lnTo>
                  <a:lnTo>
                    <a:pt x="183135" y="122040"/>
                  </a:lnTo>
                  <a:lnTo>
                    <a:pt x="192477" y="116665"/>
                  </a:lnTo>
                  <a:close/>
                  <a:moveTo>
                    <a:pt x="212162" y="116665"/>
                  </a:moveTo>
                  <a:lnTo>
                    <a:pt x="221467" y="122040"/>
                  </a:lnTo>
                  <a:lnTo>
                    <a:pt x="212162" y="127453"/>
                  </a:lnTo>
                  <a:lnTo>
                    <a:pt x="202820" y="122040"/>
                  </a:lnTo>
                  <a:lnTo>
                    <a:pt x="212162" y="116665"/>
                  </a:lnTo>
                  <a:close/>
                  <a:moveTo>
                    <a:pt x="231810" y="116665"/>
                  </a:moveTo>
                  <a:lnTo>
                    <a:pt x="241153" y="122040"/>
                  </a:lnTo>
                  <a:lnTo>
                    <a:pt x="231810" y="127453"/>
                  </a:lnTo>
                  <a:lnTo>
                    <a:pt x="222505" y="122040"/>
                  </a:lnTo>
                  <a:lnTo>
                    <a:pt x="231810" y="116665"/>
                  </a:lnTo>
                  <a:close/>
                  <a:moveTo>
                    <a:pt x="251496" y="116665"/>
                  </a:moveTo>
                  <a:lnTo>
                    <a:pt x="260838" y="122040"/>
                  </a:lnTo>
                  <a:lnTo>
                    <a:pt x="251496" y="127453"/>
                  </a:lnTo>
                  <a:lnTo>
                    <a:pt x="242153" y="122040"/>
                  </a:lnTo>
                  <a:lnTo>
                    <a:pt x="251496" y="116665"/>
                  </a:lnTo>
                  <a:close/>
                  <a:moveTo>
                    <a:pt x="271181" y="116665"/>
                  </a:moveTo>
                  <a:lnTo>
                    <a:pt x="280523" y="122040"/>
                  </a:lnTo>
                  <a:lnTo>
                    <a:pt x="271181" y="127453"/>
                  </a:lnTo>
                  <a:lnTo>
                    <a:pt x="261839" y="122040"/>
                  </a:lnTo>
                  <a:lnTo>
                    <a:pt x="271181" y="116665"/>
                  </a:lnTo>
                  <a:close/>
                  <a:moveTo>
                    <a:pt x="25246" y="122337"/>
                  </a:moveTo>
                  <a:lnTo>
                    <a:pt x="34588" y="127750"/>
                  </a:lnTo>
                  <a:lnTo>
                    <a:pt x="25246" y="133125"/>
                  </a:lnTo>
                  <a:lnTo>
                    <a:pt x="15904" y="127750"/>
                  </a:lnTo>
                  <a:lnTo>
                    <a:pt x="25246" y="122337"/>
                  </a:lnTo>
                  <a:close/>
                  <a:moveTo>
                    <a:pt x="44931" y="122337"/>
                  </a:moveTo>
                  <a:lnTo>
                    <a:pt x="54236" y="127750"/>
                  </a:lnTo>
                  <a:lnTo>
                    <a:pt x="44931" y="133125"/>
                  </a:lnTo>
                  <a:lnTo>
                    <a:pt x="35589" y="127750"/>
                  </a:lnTo>
                  <a:lnTo>
                    <a:pt x="44931" y="122337"/>
                  </a:lnTo>
                  <a:close/>
                  <a:moveTo>
                    <a:pt x="64579" y="122337"/>
                  </a:moveTo>
                  <a:lnTo>
                    <a:pt x="73921" y="127750"/>
                  </a:lnTo>
                  <a:lnTo>
                    <a:pt x="64579" y="133125"/>
                  </a:lnTo>
                  <a:lnTo>
                    <a:pt x="55274" y="127750"/>
                  </a:lnTo>
                  <a:lnTo>
                    <a:pt x="64579" y="122337"/>
                  </a:lnTo>
                  <a:close/>
                  <a:moveTo>
                    <a:pt x="84264" y="122337"/>
                  </a:moveTo>
                  <a:lnTo>
                    <a:pt x="93606" y="127750"/>
                  </a:lnTo>
                  <a:lnTo>
                    <a:pt x="84264" y="133125"/>
                  </a:lnTo>
                  <a:lnTo>
                    <a:pt x="74922" y="127750"/>
                  </a:lnTo>
                  <a:lnTo>
                    <a:pt x="84264" y="122337"/>
                  </a:lnTo>
                  <a:close/>
                  <a:moveTo>
                    <a:pt x="103950" y="122337"/>
                  </a:moveTo>
                  <a:lnTo>
                    <a:pt x="113255" y="127750"/>
                  </a:lnTo>
                  <a:lnTo>
                    <a:pt x="103950" y="133125"/>
                  </a:lnTo>
                  <a:lnTo>
                    <a:pt x="94607" y="127750"/>
                  </a:lnTo>
                  <a:lnTo>
                    <a:pt x="103950" y="122337"/>
                  </a:lnTo>
                  <a:close/>
                  <a:moveTo>
                    <a:pt x="123598" y="122337"/>
                  </a:moveTo>
                  <a:lnTo>
                    <a:pt x="132940" y="127750"/>
                  </a:lnTo>
                  <a:lnTo>
                    <a:pt x="123598" y="133125"/>
                  </a:lnTo>
                  <a:lnTo>
                    <a:pt x="114293" y="127750"/>
                  </a:lnTo>
                  <a:lnTo>
                    <a:pt x="123598" y="122337"/>
                  </a:lnTo>
                  <a:close/>
                  <a:moveTo>
                    <a:pt x="143283" y="122337"/>
                  </a:moveTo>
                  <a:lnTo>
                    <a:pt x="152625" y="127750"/>
                  </a:lnTo>
                  <a:lnTo>
                    <a:pt x="143283" y="133125"/>
                  </a:lnTo>
                  <a:lnTo>
                    <a:pt x="133978" y="127750"/>
                  </a:lnTo>
                  <a:lnTo>
                    <a:pt x="143283" y="122337"/>
                  </a:lnTo>
                  <a:close/>
                  <a:moveTo>
                    <a:pt x="162968" y="122337"/>
                  </a:moveTo>
                  <a:lnTo>
                    <a:pt x="172310" y="127750"/>
                  </a:lnTo>
                  <a:lnTo>
                    <a:pt x="162968" y="133125"/>
                  </a:lnTo>
                  <a:lnTo>
                    <a:pt x="153626" y="127750"/>
                  </a:lnTo>
                  <a:lnTo>
                    <a:pt x="162968" y="122337"/>
                  </a:lnTo>
                  <a:close/>
                  <a:moveTo>
                    <a:pt x="182653" y="122337"/>
                  </a:moveTo>
                  <a:lnTo>
                    <a:pt x="191958" y="127750"/>
                  </a:lnTo>
                  <a:lnTo>
                    <a:pt x="182653" y="133125"/>
                  </a:lnTo>
                  <a:lnTo>
                    <a:pt x="173311" y="127750"/>
                  </a:lnTo>
                  <a:lnTo>
                    <a:pt x="182653" y="122337"/>
                  </a:lnTo>
                  <a:close/>
                  <a:moveTo>
                    <a:pt x="202301" y="122337"/>
                  </a:moveTo>
                  <a:lnTo>
                    <a:pt x="211643" y="127750"/>
                  </a:lnTo>
                  <a:lnTo>
                    <a:pt x="202301" y="133125"/>
                  </a:lnTo>
                  <a:lnTo>
                    <a:pt x="192996" y="127750"/>
                  </a:lnTo>
                  <a:lnTo>
                    <a:pt x="202301" y="122337"/>
                  </a:lnTo>
                  <a:close/>
                  <a:moveTo>
                    <a:pt x="221986" y="122337"/>
                  </a:moveTo>
                  <a:lnTo>
                    <a:pt x="231328" y="127750"/>
                  </a:lnTo>
                  <a:lnTo>
                    <a:pt x="221986" y="133125"/>
                  </a:lnTo>
                  <a:lnTo>
                    <a:pt x="212644" y="127750"/>
                  </a:lnTo>
                  <a:lnTo>
                    <a:pt x="221986" y="122337"/>
                  </a:lnTo>
                  <a:close/>
                  <a:moveTo>
                    <a:pt x="241672" y="122337"/>
                  </a:moveTo>
                  <a:lnTo>
                    <a:pt x="250977" y="127750"/>
                  </a:lnTo>
                  <a:lnTo>
                    <a:pt x="241672" y="133125"/>
                  </a:lnTo>
                  <a:lnTo>
                    <a:pt x="232329" y="127750"/>
                  </a:lnTo>
                  <a:lnTo>
                    <a:pt x="241672" y="122337"/>
                  </a:lnTo>
                  <a:close/>
                  <a:moveTo>
                    <a:pt x="261357" y="122337"/>
                  </a:moveTo>
                  <a:lnTo>
                    <a:pt x="270662" y="127750"/>
                  </a:lnTo>
                  <a:lnTo>
                    <a:pt x="261357" y="133125"/>
                  </a:lnTo>
                  <a:lnTo>
                    <a:pt x="252015" y="127750"/>
                  </a:lnTo>
                  <a:lnTo>
                    <a:pt x="261357" y="122337"/>
                  </a:lnTo>
                  <a:close/>
                  <a:moveTo>
                    <a:pt x="15385" y="128009"/>
                  </a:moveTo>
                  <a:lnTo>
                    <a:pt x="24727" y="133422"/>
                  </a:lnTo>
                  <a:lnTo>
                    <a:pt x="15385" y="138797"/>
                  </a:lnTo>
                  <a:lnTo>
                    <a:pt x="6080" y="133422"/>
                  </a:lnTo>
                  <a:lnTo>
                    <a:pt x="15385" y="128009"/>
                  </a:lnTo>
                  <a:close/>
                  <a:moveTo>
                    <a:pt x="35070" y="128009"/>
                  </a:moveTo>
                  <a:lnTo>
                    <a:pt x="44412" y="133422"/>
                  </a:lnTo>
                  <a:lnTo>
                    <a:pt x="35070" y="138797"/>
                  </a:lnTo>
                  <a:lnTo>
                    <a:pt x="25765" y="133422"/>
                  </a:lnTo>
                  <a:lnTo>
                    <a:pt x="35070" y="128009"/>
                  </a:lnTo>
                  <a:close/>
                  <a:moveTo>
                    <a:pt x="54755" y="128009"/>
                  </a:moveTo>
                  <a:lnTo>
                    <a:pt x="64097" y="133422"/>
                  </a:lnTo>
                  <a:lnTo>
                    <a:pt x="54755" y="138797"/>
                  </a:lnTo>
                  <a:lnTo>
                    <a:pt x="45413" y="133422"/>
                  </a:lnTo>
                  <a:lnTo>
                    <a:pt x="54755" y="128009"/>
                  </a:lnTo>
                  <a:close/>
                  <a:moveTo>
                    <a:pt x="74440" y="128009"/>
                  </a:moveTo>
                  <a:lnTo>
                    <a:pt x="83745" y="133422"/>
                  </a:lnTo>
                  <a:lnTo>
                    <a:pt x="74440" y="138797"/>
                  </a:lnTo>
                  <a:lnTo>
                    <a:pt x="65098" y="133422"/>
                  </a:lnTo>
                  <a:lnTo>
                    <a:pt x="74440" y="128009"/>
                  </a:lnTo>
                  <a:close/>
                  <a:moveTo>
                    <a:pt x="94088" y="128009"/>
                  </a:moveTo>
                  <a:lnTo>
                    <a:pt x="103431" y="133422"/>
                  </a:lnTo>
                  <a:lnTo>
                    <a:pt x="94088" y="138797"/>
                  </a:lnTo>
                  <a:lnTo>
                    <a:pt x="84783" y="133422"/>
                  </a:lnTo>
                  <a:lnTo>
                    <a:pt x="94088" y="128009"/>
                  </a:lnTo>
                  <a:close/>
                  <a:moveTo>
                    <a:pt x="113774" y="128009"/>
                  </a:moveTo>
                  <a:lnTo>
                    <a:pt x="123116" y="133422"/>
                  </a:lnTo>
                  <a:lnTo>
                    <a:pt x="113774" y="138797"/>
                  </a:lnTo>
                  <a:lnTo>
                    <a:pt x="104431" y="133422"/>
                  </a:lnTo>
                  <a:lnTo>
                    <a:pt x="113774" y="128009"/>
                  </a:lnTo>
                  <a:close/>
                  <a:moveTo>
                    <a:pt x="133459" y="128009"/>
                  </a:moveTo>
                  <a:lnTo>
                    <a:pt x="142764" y="133422"/>
                  </a:lnTo>
                  <a:lnTo>
                    <a:pt x="133459" y="138797"/>
                  </a:lnTo>
                  <a:lnTo>
                    <a:pt x="124117" y="133422"/>
                  </a:lnTo>
                  <a:lnTo>
                    <a:pt x="133459" y="128009"/>
                  </a:lnTo>
                  <a:close/>
                  <a:moveTo>
                    <a:pt x="153144" y="128009"/>
                  </a:moveTo>
                  <a:lnTo>
                    <a:pt x="162449" y="133422"/>
                  </a:lnTo>
                  <a:lnTo>
                    <a:pt x="153144" y="138797"/>
                  </a:lnTo>
                  <a:lnTo>
                    <a:pt x="143802" y="133422"/>
                  </a:lnTo>
                  <a:lnTo>
                    <a:pt x="153144" y="128009"/>
                  </a:lnTo>
                  <a:close/>
                  <a:moveTo>
                    <a:pt x="172792" y="128009"/>
                  </a:moveTo>
                  <a:lnTo>
                    <a:pt x="182134" y="133422"/>
                  </a:lnTo>
                  <a:lnTo>
                    <a:pt x="172792" y="138797"/>
                  </a:lnTo>
                  <a:lnTo>
                    <a:pt x="163487" y="133422"/>
                  </a:lnTo>
                  <a:lnTo>
                    <a:pt x="172792" y="128009"/>
                  </a:lnTo>
                  <a:close/>
                  <a:moveTo>
                    <a:pt x="192477" y="128009"/>
                  </a:moveTo>
                  <a:lnTo>
                    <a:pt x="201819" y="133422"/>
                  </a:lnTo>
                  <a:lnTo>
                    <a:pt x="192477" y="138797"/>
                  </a:lnTo>
                  <a:lnTo>
                    <a:pt x="183135" y="133422"/>
                  </a:lnTo>
                  <a:lnTo>
                    <a:pt x="192477" y="128009"/>
                  </a:lnTo>
                  <a:close/>
                  <a:moveTo>
                    <a:pt x="212162" y="128009"/>
                  </a:moveTo>
                  <a:lnTo>
                    <a:pt x="221467" y="133422"/>
                  </a:lnTo>
                  <a:lnTo>
                    <a:pt x="212162" y="138797"/>
                  </a:lnTo>
                  <a:lnTo>
                    <a:pt x="202820" y="133422"/>
                  </a:lnTo>
                  <a:lnTo>
                    <a:pt x="212162" y="128009"/>
                  </a:lnTo>
                  <a:close/>
                  <a:moveTo>
                    <a:pt x="231810" y="128009"/>
                  </a:moveTo>
                  <a:lnTo>
                    <a:pt x="241153" y="133422"/>
                  </a:lnTo>
                  <a:lnTo>
                    <a:pt x="231810" y="138797"/>
                  </a:lnTo>
                  <a:lnTo>
                    <a:pt x="222505" y="133422"/>
                  </a:lnTo>
                  <a:lnTo>
                    <a:pt x="231810" y="128009"/>
                  </a:lnTo>
                  <a:close/>
                  <a:moveTo>
                    <a:pt x="251496" y="128009"/>
                  </a:moveTo>
                  <a:lnTo>
                    <a:pt x="260838" y="133422"/>
                  </a:lnTo>
                  <a:lnTo>
                    <a:pt x="251496" y="138797"/>
                  </a:lnTo>
                  <a:lnTo>
                    <a:pt x="242153" y="133422"/>
                  </a:lnTo>
                  <a:lnTo>
                    <a:pt x="251496" y="128009"/>
                  </a:lnTo>
                  <a:close/>
                  <a:moveTo>
                    <a:pt x="271181" y="128009"/>
                  </a:moveTo>
                  <a:lnTo>
                    <a:pt x="280523" y="133422"/>
                  </a:lnTo>
                  <a:lnTo>
                    <a:pt x="271181" y="138797"/>
                  </a:lnTo>
                  <a:lnTo>
                    <a:pt x="261839" y="133422"/>
                  </a:lnTo>
                  <a:lnTo>
                    <a:pt x="271181" y="128009"/>
                  </a:lnTo>
                  <a:close/>
                  <a:moveTo>
                    <a:pt x="25246" y="133718"/>
                  </a:moveTo>
                  <a:lnTo>
                    <a:pt x="34588" y="139094"/>
                  </a:lnTo>
                  <a:lnTo>
                    <a:pt x="25246" y="144469"/>
                  </a:lnTo>
                  <a:lnTo>
                    <a:pt x="15904" y="139094"/>
                  </a:lnTo>
                  <a:lnTo>
                    <a:pt x="25246" y="133718"/>
                  </a:lnTo>
                  <a:close/>
                  <a:moveTo>
                    <a:pt x="44931" y="133718"/>
                  </a:moveTo>
                  <a:lnTo>
                    <a:pt x="54236" y="139094"/>
                  </a:lnTo>
                  <a:lnTo>
                    <a:pt x="44931" y="144469"/>
                  </a:lnTo>
                  <a:lnTo>
                    <a:pt x="35589" y="139094"/>
                  </a:lnTo>
                  <a:lnTo>
                    <a:pt x="44931" y="133718"/>
                  </a:lnTo>
                  <a:close/>
                  <a:moveTo>
                    <a:pt x="64579" y="133718"/>
                  </a:moveTo>
                  <a:lnTo>
                    <a:pt x="73921" y="139094"/>
                  </a:lnTo>
                  <a:lnTo>
                    <a:pt x="64579" y="144469"/>
                  </a:lnTo>
                  <a:lnTo>
                    <a:pt x="55274" y="139094"/>
                  </a:lnTo>
                  <a:lnTo>
                    <a:pt x="64579" y="133718"/>
                  </a:lnTo>
                  <a:close/>
                  <a:moveTo>
                    <a:pt x="84264" y="133718"/>
                  </a:moveTo>
                  <a:lnTo>
                    <a:pt x="93606" y="139094"/>
                  </a:lnTo>
                  <a:lnTo>
                    <a:pt x="84264" y="144469"/>
                  </a:lnTo>
                  <a:lnTo>
                    <a:pt x="74922" y="139094"/>
                  </a:lnTo>
                  <a:lnTo>
                    <a:pt x="84264" y="133718"/>
                  </a:lnTo>
                  <a:close/>
                  <a:moveTo>
                    <a:pt x="103950" y="133718"/>
                  </a:moveTo>
                  <a:lnTo>
                    <a:pt x="113255" y="139094"/>
                  </a:lnTo>
                  <a:lnTo>
                    <a:pt x="103950" y="144469"/>
                  </a:lnTo>
                  <a:lnTo>
                    <a:pt x="94607" y="139094"/>
                  </a:lnTo>
                  <a:lnTo>
                    <a:pt x="103950" y="133718"/>
                  </a:lnTo>
                  <a:close/>
                  <a:moveTo>
                    <a:pt x="123598" y="133718"/>
                  </a:moveTo>
                  <a:lnTo>
                    <a:pt x="132940" y="139094"/>
                  </a:lnTo>
                  <a:lnTo>
                    <a:pt x="123598" y="144469"/>
                  </a:lnTo>
                  <a:lnTo>
                    <a:pt x="114293" y="139094"/>
                  </a:lnTo>
                  <a:lnTo>
                    <a:pt x="123598" y="133718"/>
                  </a:lnTo>
                  <a:close/>
                  <a:moveTo>
                    <a:pt x="143283" y="133718"/>
                  </a:moveTo>
                  <a:lnTo>
                    <a:pt x="152625" y="139094"/>
                  </a:lnTo>
                  <a:lnTo>
                    <a:pt x="143283" y="144469"/>
                  </a:lnTo>
                  <a:lnTo>
                    <a:pt x="133978" y="139094"/>
                  </a:lnTo>
                  <a:lnTo>
                    <a:pt x="143283" y="133718"/>
                  </a:lnTo>
                  <a:close/>
                  <a:moveTo>
                    <a:pt x="162968" y="133718"/>
                  </a:moveTo>
                  <a:lnTo>
                    <a:pt x="172310" y="139094"/>
                  </a:lnTo>
                  <a:lnTo>
                    <a:pt x="162968" y="144469"/>
                  </a:lnTo>
                  <a:lnTo>
                    <a:pt x="153626" y="139094"/>
                  </a:lnTo>
                  <a:lnTo>
                    <a:pt x="162968" y="133718"/>
                  </a:lnTo>
                  <a:close/>
                  <a:moveTo>
                    <a:pt x="182653" y="133718"/>
                  </a:moveTo>
                  <a:lnTo>
                    <a:pt x="191958" y="139094"/>
                  </a:lnTo>
                  <a:lnTo>
                    <a:pt x="182653" y="144469"/>
                  </a:lnTo>
                  <a:lnTo>
                    <a:pt x="173311" y="139094"/>
                  </a:lnTo>
                  <a:lnTo>
                    <a:pt x="182653" y="133718"/>
                  </a:lnTo>
                  <a:close/>
                  <a:moveTo>
                    <a:pt x="202301" y="133718"/>
                  </a:moveTo>
                  <a:lnTo>
                    <a:pt x="211643" y="139094"/>
                  </a:lnTo>
                  <a:lnTo>
                    <a:pt x="202301" y="144469"/>
                  </a:lnTo>
                  <a:lnTo>
                    <a:pt x="192996" y="139094"/>
                  </a:lnTo>
                  <a:lnTo>
                    <a:pt x="202301" y="133718"/>
                  </a:lnTo>
                  <a:close/>
                  <a:moveTo>
                    <a:pt x="221986" y="133718"/>
                  </a:moveTo>
                  <a:lnTo>
                    <a:pt x="231328" y="139094"/>
                  </a:lnTo>
                  <a:lnTo>
                    <a:pt x="221986" y="144469"/>
                  </a:lnTo>
                  <a:lnTo>
                    <a:pt x="212644" y="139094"/>
                  </a:lnTo>
                  <a:lnTo>
                    <a:pt x="221986" y="133718"/>
                  </a:lnTo>
                  <a:close/>
                  <a:moveTo>
                    <a:pt x="241672" y="133718"/>
                  </a:moveTo>
                  <a:lnTo>
                    <a:pt x="250977" y="139094"/>
                  </a:lnTo>
                  <a:lnTo>
                    <a:pt x="241672" y="144469"/>
                  </a:lnTo>
                  <a:lnTo>
                    <a:pt x="232329" y="139094"/>
                  </a:lnTo>
                  <a:lnTo>
                    <a:pt x="241672" y="133718"/>
                  </a:lnTo>
                  <a:close/>
                  <a:moveTo>
                    <a:pt x="261357" y="133718"/>
                  </a:moveTo>
                  <a:lnTo>
                    <a:pt x="270662" y="139094"/>
                  </a:lnTo>
                  <a:lnTo>
                    <a:pt x="261357" y="144469"/>
                  </a:lnTo>
                  <a:lnTo>
                    <a:pt x="252015" y="139094"/>
                  </a:lnTo>
                  <a:lnTo>
                    <a:pt x="261357" y="133718"/>
                  </a:lnTo>
                  <a:close/>
                  <a:moveTo>
                    <a:pt x="15385" y="139390"/>
                  </a:moveTo>
                  <a:lnTo>
                    <a:pt x="24727" y="144766"/>
                  </a:lnTo>
                  <a:lnTo>
                    <a:pt x="15385" y="150141"/>
                  </a:lnTo>
                  <a:lnTo>
                    <a:pt x="6080" y="144766"/>
                  </a:lnTo>
                  <a:lnTo>
                    <a:pt x="15385" y="139390"/>
                  </a:lnTo>
                  <a:close/>
                  <a:moveTo>
                    <a:pt x="35070" y="139390"/>
                  </a:moveTo>
                  <a:lnTo>
                    <a:pt x="44412" y="144766"/>
                  </a:lnTo>
                  <a:lnTo>
                    <a:pt x="35070" y="150141"/>
                  </a:lnTo>
                  <a:lnTo>
                    <a:pt x="25765" y="144766"/>
                  </a:lnTo>
                  <a:lnTo>
                    <a:pt x="35070" y="139390"/>
                  </a:lnTo>
                  <a:close/>
                  <a:moveTo>
                    <a:pt x="54755" y="139390"/>
                  </a:moveTo>
                  <a:lnTo>
                    <a:pt x="64097" y="144766"/>
                  </a:lnTo>
                  <a:lnTo>
                    <a:pt x="54755" y="150141"/>
                  </a:lnTo>
                  <a:lnTo>
                    <a:pt x="45413" y="144766"/>
                  </a:lnTo>
                  <a:lnTo>
                    <a:pt x="54755" y="139390"/>
                  </a:lnTo>
                  <a:close/>
                  <a:moveTo>
                    <a:pt x="74440" y="139390"/>
                  </a:moveTo>
                  <a:lnTo>
                    <a:pt x="83745" y="144766"/>
                  </a:lnTo>
                  <a:lnTo>
                    <a:pt x="74440" y="150141"/>
                  </a:lnTo>
                  <a:lnTo>
                    <a:pt x="65098" y="144766"/>
                  </a:lnTo>
                  <a:lnTo>
                    <a:pt x="74440" y="139390"/>
                  </a:lnTo>
                  <a:close/>
                  <a:moveTo>
                    <a:pt x="94088" y="139390"/>
                  </a:moveTo>
                  <a:lnTo>
                    <a:pt x="103431" y="144766"/>
                  </a:lnTo>
                  <a:lnTo>
                    <a:pt x="94088" y="150141"/>
                  </a:lnTo>
                  <a:lnTo>
                    <a:pt x="84783" y="144766"/>
                  </a:lnTo>
                  <a:lnTo>
                    <a:pt x="94088" y="139390"/>
                  </a:lnTo>
                  <a:close/>
                  <a:moveTo>
                    <a:pt x="113774" y="139390"/>
                  </a:moveTo>
                  <a:lnTo>
                    <a:pt x="123116" y="144766"/>
                  </a:lnTo>
                  <a:lnTo>
                    <a:pt x="113774" y="150141"/>
                  </a:lnTo>
                  <a:lnTo>
                    <a:pt x="104431" y="144766"/>
                  </a:lnTo>
                  <a:lnTo>
                    <a:pt x="113774" y="139390"/>
                  </a:lnTo>
                  <a:close/>
                  <a:moveTo>
                    <a:pt x="133459" y="139390"/>
                  </a:moveTo>
                  <a:lnTo>
                    <a:pt x="142764" y="144766"/>
                  </a:lnTo>
                  <a:lnTo>
                    <a:pt x="133459" y="150141"/>
                  </a:lnTo>
                  <a:lnTo>
                    <a:pt x="124117" y="144766"/>
                  </a:lnTo>
                  <a:lnTo>
                    <a:pt x="133459" y="139390"/>
                  </a:lnTo>
                  <a:close/>
                  <a:moveTo>
                    <a:pt x="153144" y="139390"/>
                  </a:moveTo>
                  <a:lnTo>
                    <a:pt x="162449" y="144766"/>
                  </a:lnTo>
                  <a:lnTo>
                    <a:pt x="153144" y="150141"/>
                  </a:lnTo>
                  <a:lnTo>
                    <a:pt x="143802" y="144766"/>
                  </a:lnTo>
                  <a:lnTo>
                    <a:pt x="153144" y="139390"/>
                  </a:lnTo>
                  <a:close/>
                  <a:moveTo>
                    <a:pt x="172792" y="139390"/>
                  </a:moveTo>
                  <a:lnTo>
                    <a:pt x="182134" y="144766"/>
                  </a:lnTo>
                  <a:lnTo>
                    <a:pt x="172792" y="150141"/>
                  </a:lnTo>
                  <a:lnTo>
                    <a:pt x="163487" y="144766"/>
                  </a:lnTo>
                  <a:lnTo>
                    <a:pt x="172792" y="139390"/>
                  </a:lnTo>
                  <a:close/>
                  <a:moveTo>
                    <a:pt x="192477" y="139390"/>
                  </a:moveTo>
                  <a:lnTo>
                    <a:pt x="201819" y="144766"/>
                  </a:lnTo>
                  <a:lnTo>
                    <a:pt x="192477" y="150141"/>
                  </a:lnTo>
                  <a:lnTo>
                    <a:pt x="183135" y="144766"/>
                  </a:lnTo>
                  <a:lnTo>
                    <a:pt x="192477" y="139390"/>
                  </a:lnTo>
                  <a:close/>
                  <a:moveTo>
                    <a:pt x="212162" y="139390"/>
                  </a:moveTo>
                  <a:lnTo>
                    <a:pt x="221467" y="144766"/>
                  </a:lnTo>
                  <a:lnTo>
                    <a:pt x="212162" y="150141"/>
                  </a:lnTo>
                  <a:lnTo>
                    <a:pt x="202820" y="144766"/>
                  </a:lnTo>
                  <a:lnTo>
                    <a:pt x="212162" y="139390"/>
                  </a:lnTo>
                  <a:close/>
                  <a:moveTo>
                    <a:pt x="231810" y="139390"/>
                  </a:moveTo>
                  <a:lnTo>
                    <a:pt x="241153" y="144766"/>
                  </a:lnTo>
                  <a:lnTo>
                    <a:pt x="231810" y="150141"/>
                  </a:lnTo>
                  <a:lnTo>
                    <a:pt x="222505" y="144766"/>
                  </a:lnTo>
                  <a:lnTo>
                    <a:pt x="231810" y="139390"/>
                  </a:lnTo>
                  <a:close/>
                  <a:moveTo>
                    <a:pt x="251496" y="139390"/>
                  </a:moveTo>
                  <a:lnTo>
                    <a:pt x="260838" y="144766"/>
                  </a:lnTo>
                  <a:lnTo>
                    <a:pt x="251496" y="150141"/>
                  </a:lnTo>
                  <a:lnTo>
                    <a:pt x="242153" y="144766"/>
                  </a:lnTo>
                  <a:lnTo>
                    <a:pt x="251496" y="139390"/>
                  </a:lnTo>
                  <a:close/>
                  <a:moveTo>
                    <a:pt x="271181" y="139390"/>
                  </a:moveTo>
                  <a:lnTo>
                    <a:pt x="280523" y="144766"/>
                  </a:lnTo>
                  <a:lnTo>
                    <a:pt x="271181" y="150141"/>
                  </a:lnTo>
                  <a:lnTo>
                    <a:pt x="261839" y="144766"/>
                  </a:lnTo>
                  <a:lnTo>
                    <a:pt x="271181" y="139390"/>
                  </a:lnTo>
                  <a:close/>
                  <a:moveTo>
                    <a:pt x="25246" y="145062"/>
                  </a:moveTo>
                  <a:lnTo>
                    <a:pt x="34588" y="150438"/>
                  </a:lnTo>
                  <a:lnTo>
                    <a:pt x="25246" y="155850"/>
                  </a:lnTo>
                  <a:lnTo>
                    <a:pt x="15904" y="150438"/>
                  </a:lnTo>
                  <a:lnTo>
                    <a:pt x="25246" y="145062"/>
                  </a:lnTo>
                  <a:close/>
                  <a:moveTo>
                    <a:pt x="44931" y="145062"/>
                  </a:moveTo>
                  <a:lnTo>
                    <a:pt x="54236" y="150438"/>
                  </a:lnTo>
                  <a:lnTo>
                    <a:pt x="44931" y="155850"/>
                  </a:lnTo>
                  <a:lnTo>
                    <a:pt x="35589" y="150438"/>
                  </a:lnTo>
                  <a:lnTo>
                    <a:pt x="44931" y="145062"/>
                  </a:lnTo>
                  <a:close/>
                  <a:moveTo>
                    <a:pt x="64579" y="145062"/>
                  </a:moveTo>
                  <a:lnTo>
                    <a:pt x="73921" y="150438"/>
                  </a:lnTo>
                  <a:lnTo>
                    <a:pt x="64579" y="155850"/>
                  </a:lnTo>
                  <a:lnTo>
                    <a:pt x="55274" y="150438"/>
                  </a:lnTo>
                  <a:lnTo>
                    <a:pt x="64579" y="145062"/>
                  </a:lnTo>
                  <a:close/>
                  <a:moveTo>
                    <a:pt x="84264" y="145062"/>
                  </a:moveTo>
                  <a:lnTo>
                    <a:pt x="93606" y="150438"/>
                  </a:lnTo>
                  <a:lnTo>
                    <a:pt x="84264" y="155850"/>
                  </a:lnTo>
                  <a:lnTo>
                    <a:pt x="74922" y="150438"/>
                  </a:lnTo>
                  <a:lnTo>
                    <a:pt x="84264" y="145062"/>
                  </a:lnTo>
                  <a:close/>
                  <a:moveTo>
                    <a:pt x="103950" y="145062"/>
                  </a:moveTo>
                  <a:lnTo>
                    <a:pt x="113255" y="150438"/>
                  </a:lnTo>
                  <a:lnTo>
                    <a:pt x="103950" y="155850"/>
                  </a:lnTo>
                  <a:lnTo>
                    <a:pt x="94607" y="150438"/>
                  </a:lnTo>
                  <a:lnTo>
                    <a:pt x="103950" y="145062"/>
                  </a:lnTo>
                  <a:close/>
                  <a:moveTo>
                    <a:pt x="123598" y="145062"/>
                  </a:moveTo>
                  <a:lnTo>
                    <a:pt x="132940" y="150438"/>
                  </a:lnTo>
                  <a:lnTo>
                    <a:pt x="123598" y="155850"/>
                  </a:lnTo>
                  <a:lnTo>
                    <a:pt x="114293" y="150438"/>
                  </a:lnTo>
                  <a:lnTo>
                    <a:pt x="123598" y="145062"/>
                  </a:lnTo>
                  <a:close/>
                  <a:moveTo>
                    <a:pt x="143283" y="145062"/>
                  </a:moveTo>
                  <a:lnTo>
                    <a:pt x="152625" y="150438"/>
                  </a:lnTo>
                  <a:lnTo>
                    <a:pt x="143283" y="155850"/>
                  </a:lnTo>
                  <a:lnTo>
                    <a:pt x="133978" y="150438"/>
                  </a:lnTo>
                  <a:lnTo>
                    <a:pt x="143283" y="145062"/>
                  </a:lnTo>
                  <a:close/>
                  <a:moveTo>
                    <a:pt x="162968" y="145062"/>
                  </a:moveTo>
                  <a:lnTo>
                    <a:pt x="172310" y="150438"/>
                  </a:lnTo>
                  <a:lnTo>
                    <a:pt x="162968" y="155850"/>
                  </a:lnTo>
                  <a:lnTo>
                    <a:pt x="153626" y="150438"/>
                  </a:lnTo>
                  <a:lnTo>
                    <a:pt x="162968" y="145062"/>
                  </a:lnTo>
                  <a:close/>
                  <a:moveTo>
                    <a:pt x="182653" y="145062"/>
                  </a:moveTo>
                  <a:lnTo>
                    <a:pt x="191958" y="150438"/>
                  </a:lnTo>
                  <a:lnTo>
                    <a:pt x="182653" y="155850"/>
                  </a:lnTo>
                  <a:lnTo>
                    <a:pt x="173311" y="150438"/>
                  </a:lnTo>
                  <a:lnTo>
                    <a:pt x="182653" y="145062"/>
                  </a:lnTo>
                  <a:close/>
                  <a:moveTo>
                    <a:pt x="202301" y="145062"/>
                  </a:moveTo>
                  <a:lnTo>
                    <a:pt x="211643" y="150438"/>
                  </a:lnTo>
                  <a:lnTo>
                    <a:pt x="202301" y="155850"/>
                  </a:lnTo>
                  <a:lnTo>
                    <a:pt x="192996" y="150438"/>
                  </a:lnTo>
                  <a:lnTo>
                    <a:pt x="202301" y="145062"/>
                  </a:lnTo>
                  <a:close/>
                  <a:moveTo>
                    <a:pt x="221986" y="145062"/>
                  </a:moveTo>
                  <a:lnTo>
                    <a:pt x="231328" y="150438"/>
                  </a:lnTo>
                  <a:lnTo>
                    <a:pt x="221986" y="155850"/>
                  </a:lnTo>
                  <a:lnTo>
                    <a:pt x="212644" y="150438"/>
                  </a:lnTo>
                  <a:lnTo>
                    <a:pt x="221986" y="145062"/>
                  </a:lnTo>
                  <a:close/>
                  <a:moveTo>
                    <a:pt x="241672" y="145062"/>
                  </a:moveTo>
                  <a:lnTo>
                    <a:pt x="250977" y="150438"/>
                  </a:lnTo>
                  <a:lnTo>
                    <a:pt x="241672" y="155850"/>
                  </a:lnTo>
                  <a:lnTo>
                    <a:pt x="232329" y="150438"/>
                  </a:lnTo>
                  <a:lnTo>
                    <a:pt x="241672" y="145062"/>
                  </a:lnTo>
                  <a:close/>
                  <a:moveTo>
                    <a:pt x="261357" y="145062"/>
                  </a:moveTo>
                  <a:lnTo>
                    <a:pt x="270662" y="150438"/>
                  </a:lnTo>
                  <a:lnTo>
                    <a:pt x="261357" y="155850"/>
                  </a:lnTo>
                  <a:lnTo>
                    <a:pt x="252015" y="150438"/>
                  </a:lnTo>
                  <a:lnTo>
                    <a:pt x="261357" y="145062"/>
                  </a:lnTo>
                  <a:close/>
                  <a:moveTo>
                    <a:pt x="10121" y="0"/>
                  </a:moveTo>
                  <a:lnTo>
                    <a:pt x="14903" y="2780"/>
                  </a:lnTo>
                  <a:lnTo>
                    <a:pt x="5561" y="8156"/>
                  </a:lnTo>
                  <a:lnTo>
                    <a:pt x="0" y="4968"/>
                  </a:lnTo>
                  <a:lnTo>
                    <a:pt x="0" y="5561"/>
                  </a:lnTo>
                  <a:lnTo>
                    <a:pt x="5042" y="8452"/>
                  </a:lnTo>
                  <a:lnTo>
                    <a:pt x="0" y="11381"/>
                  </a:lnTo>
                  <a:lnTo>
                    <a:pt x="0" y="11974"/>
                  </a:lnTo>
                  <a:lnTo>
                    <a:pt x="5561" y="8749"/>
                  </a:lnTo>
                  <a:lnTo>
                    <a:pt x="14903" y="14124"/>
                  </a:lnTo>
                  <a:lnTo>
                    <a:pt x="5561" y="19537"/>
                  </a:lnTo>
                  <a:lnTo>
                    <a:pt x="0" y="16312"/>
                  </a:lnTo>
                  <a:lnTo>
                    <a:pt x="0" y="16905"/>
                  </a:lnTo>
                  <a:lnTo>
                    <a:pt x="5042" y="19833"/>
                  </a:lnTo>
                  <a:lnTo>
                    <a:pt x="0" y="22725"/>
                  </a:lnTo>
                  <a:lnTo>
                    <a:pt x="0" y="23318"/>
                  </a:lnTo>
                  <a:lnTo>
                    <a:pt x="5561" y="20130"/>
                  </a:lnTo>
                  <a:lnTo>
                    <a:pt x="14903" y="25505"/>
                  </a:lnTo>
                  <a:lnTo>
                    <a:pt x="5561" y="30881"/>
                  </a:lnTo>
                  <a:lnTo>
                    <a:pt x="0" y="27693"/>
                  </a:lnTo>
                  <a:lnTo>
                    <a:pt x="0" y="28249"/>
                  </a:lnTo>
                  <a:lnTo>
                    <a:pt x="5042" y="31177"/>
                  </a:lnTo>
                  <a:lnTo>
                    <a:pt x="0" y="34106"/>
                  </a:lnTo>
                  <a:lnTo>
                    <a:pt x="0" y="34662"/>
                  </a:lnTo>
                  <a:lnTo>
                    <a:pt x="5561" y="31474"/>
                  </a:lnTo>
                  <a:lnTo>
                    <a:pt x="14903" y="36849"/>
                  </a:lnTo>
                  <a:lnTo>
                    <a:pt x="5561" y="42262"/>
                  </a:lnTo>
                  <a:lnTo>
                    <a:pt x="0" y="39037"/>
                  </a:lnTo>
                  <a:lnTo>
                    <a:pt x="0" y="39630"/>
                  </a:lnTo>
                  <a:lnTo>
                    <a:pt x="5042" y="42521"/>
                  </a:lnTo>
                  <a:lnTo>
                    <a:pt x="0" y="45450"/>
                  </a:lnTo>
                  <a:lnTo>
                    <a:pt x="0" y="46043"/>
                  </a:lnTo>
                  <a:lnTo>
                    <a:pt x="5561" y="42818"/>
                  </a:lnTo>
                  <a:lnTo>
                    <a:pt x="14903" y="48230"/>
                  </a:lnTo>
                  <a:lnTo>
                    <a:pt x="5561" y="53606"/>
                  </a:lnTo>
                  <a:lnTo>
                    <a:pt x="0" y="50381"/>
                  </a:lnTo>
                  <a:lnTo>
                    <a:pt x="0" y="50974"/>
                  </a:lnTo>
                  <a:lnTo>
                    <a:pt x="5042" y="53902"/>
                  </a:lnTo>
                  <a:lnTo>
                    <a:pt x="0" y="56794"/>
                  </a:lnTo>
                  <a:lnTo>
                    <a:pt x="0" y="57387"/>
                  </a:lnTo>
                  <a:lnTo>
                    <a:pt x="5561" y="54199"/>
                  </a:lnTo>
                  <a:lnTo>
                    <a:pt x="14903" y="59574"/>
                  </a:lnTo>
                  <a:lnTo>
                    <a:pt x="5561" y="64950"/>
                  </a:lnTo>
                  <a:lnTo>
                    <a:pt x="0" y="61762"/>
                  </a:lnTo>
                  <a:lnTo>
                    <a:pt x="0" y="62355"/>
                  </a:lnTo>
                  <a:lnTo>
                    <a:pt x="5042" y="65246"/>
                  </a:lnTo>
                  <a:lnTo>
                    <a:pt x="0" y="68175"/>
                  </a:lnTo>
                  <a:lnTo>
                    <a:pt x="0" y="68768"/>
                  </a:lnTo>
                  <a:lnTo>
                    <a:pt x="5561" y="65543"/>
                  </a:lnTo>
                  <a:lnTo>
                    <a:pt x="14903" y="70918"/>
                  </a:lnTo>
                  <a:lnTo>
                    <a:pt x="5561" y="76331"/>
                  </a:lnTo>
                  <a:lnTo>
                    <a:pt x="0" y="73106"/>
                  </a:lnTo>
                  <a:lnTo>
                    <a:pt x="0" y="73699"/>
                  </a:lnTo>
                  <a:lnTo>
                    <a:pt x="5042" y="76627"/>
                  </a:lnTo>
                  <a:lnTo>
                    <a:pt x="0" y="79519"/>
                  </a:lnTo>
                  <a:lnTo>
                    <a:pt x="0" y="80112"/>
                  </a:lnTo>
                  <a:lnTo>
                    <a:pt x="5561" y="76924"/>
                  </a:lnTo>
                  <a:lnTo>
                    <a:pt x="14903" y="82299"/>
                  </a:lnTo>
                  <a:lnTo>
                    <a:pt x="5561" y="87675"/>
                  </a:lnTo>
                  <a:lnTo>
                    <a:pt x="0" y="84487"/>
                  </a:lnTo>
                  <a:lnTo>
                    <a:pt x="0" y="85043"/>
                  </a:lnTo>
                  <a:lnTo>
                    <a:pt x="5042" y="87971"/>
                  </a:lnTo>
                  <a:lnTo>
                    <a:pt x="0" y="90900"/>
                  </a:lnTo>
                  <a:lnTo>
                    <a:pt x="0" y="91493"/>
                  </a:lnTo>
                  <a:lnTo>
                    <a:pt x="5561" y="88268"/>
                  </a:lnTo>
                  <a:lnTo>
                    <a:pt x="14903" y="93643"/>
                  </a:lnTo>
                  <a:lnTo>
                    <a:pt x="5561" y="99056"/>
                  </a:lnTo>
                  <a:lnTo>
                    <a:pt x="0" y="95831"/>
                  </a:lnTo>
                  <a:lnTo>
                    <a:pt x="0" y="96424"/>
                  </a:lnTo>
                  <a:lnTo>
                    <a:pt x="5042" y="99353"/>
                  </a:lnTo>
                  <a:lnTo>
                    <a:pt x="0" y="102244"/>
                  </a:lnTo>
                  <a:lnTo>
                    <a:pt x="0" y="102837"/>
                  </a:lnTo>
                  <a:lnTo>
                    <a:pt x="5561" y="99612"/>
                  </a:lnTo>
                  <a:lnTo>
                    <a:pt x="14903" y="105025"/>
                  </a:lnTo>
                  <a:lnTo>
                    <a:pt x="5561" y="110400"/>
                  </a:lnTo>
                  <a:lnTo>
                    <a:pt x="0" y="107175"/>
                  </a:lnTo>
                  <a:lnTo>
                    <a:pt x="0" y="107768"/>
                  </a:lnTo>
                  <a:lnTo>
                    <a:pt x="5042" y="110697"/>
                  </a:lnTo>
                  <a:lnTo>
                    <a:pt x="0" y="113625"/>
                  </a:lnTo>
                  <a:lnTo>
                    <a:pt x="0" y="114181"/>
                  </a:lnTo>
                  <a:lnTo>
                    <a:pt x="5561" y="110993"/>
                  </a:lnTo>
                  <a:lnTo>
                    <a:pt x="14903" y="116369"/>
                  </a:lnTo>
                  <a:lnTo>
                    <a:pt x="5561" y="121744"/>
                  </a:lnTo>
                  <a:lnTo>
                    <a:pt x="0" y="118556"/>
                  </a:lnTo>
                  <a:lnTo>
                    <a:pt x="0" y="119149"/>
                  </a:lnTo>
                  <a:lnTo>
                    <a:pt x="5042" y="122040"/>
                  </a:lnTo>
                  <a:lnTo>
                    <a:pt x="0" y="124969"/>
                  </a:lnTo>
                  <a:lnTo>
                    <a:pt x="0" y="125562"/>
                  </a:lnTo>
                  <a:lnTo>
                    <a:pt x="5561" y="122337"/>
                  </a:lnTo>
                  <a:lnTo>
                    <a:pt x="14903" y="127750"/>
                  </a:lnTo>
                  <a:lnTo>
                    <a:pt x="5561" y="133125"/>
                  </a:lnTo>
                  <a:lnTo>
                    <a:pt x="0" y="129900"/>
                  </a:lnTo>
                  <a:lnTo>
                    <a:pt x="0" y="130493"/>
                  </a:lnTo>
                  <a:lnTo>
                    <a:pt x="5042" y="133422"/>
                  </a:lnTo>
                  <a:lnTo>
                    <a:pt x="0" y="136313"/>
                  </a:lnTo>
                  <a:lnTo>
                    <a:pt x="0" y="136906"/>
                  </a:lnTo>
                  <a:lnTo>
                    <a:pt x="5561" y="133718"/>
                  </a:lnTo>
                  <a:lnTo>
                    <a:pt x="14903" y="139094"/>
                  </a:lnTo>
                  <a:lnTo>
                    <a:pt x="5561" y="144469"/>
                  </a:lnTo>
                  <a:lnTo>
                    <a:pt x="0" y="141281"/>
                  </a:lnTo>
                  <a:lnTo>
                    <a:pt x="0" y="141874"/>
                  </a:lnTo>
                  <a:lnTo>
                    <a:pt x="5042" y="144766"/>
                  </a:lnTo>
                  <a:lnTo>
                    <a:pt x="0" y="147694"/>
                  </a:lnTo>
                  <a:lnTo>
                    <a:pt x="0" y="148287"/>
                  </a:lnTo>
                  <a:lnTo>
                    <a:pt x="5561" y="145062"/>
                  </a:lnTo>
                  <a:lnTo>
                    <a:pt x="14903" y="150438"/>
                  </a:lnTo>
                  <a:lnTo>
                    <a:pt x="5561" y="155850"/>
                  </a:lnTo>
                  <a:lnTo>
                    <a:pt x="0" y="152625"/>
                  </a:lnTo>
                  <a:lnTo>
                    <a:pt x="0" y="153218"/>
                  </a:lnTo>
                  <a:lnTo>
                    <a:pt x="5042" y="156147"/>
                  </a:lnTo>
                  <a:lnTo>
                    <a:pt x="0" y="159038"/>
                  </a:lnTo>
                  <a:lnTo>
                    <a:pt x="0" y="159631"/>
                  </a:lnTo>
                  <a:lnTo>
                    <a:pt x="5561" y="156406"/>
                  </a:lnTo>
                  <a:lnTo>
                    <a:pt x="14384" y="161522"/>
                  </a:lnTo>
                  <a:lnTo>
                    <a:pt x="15385" y="161522"/>
                  </a:lnTo>
                  <a:lnTo>
                    <a:pt x="6080" y="156147"/>
                  </a:lnTo>
                  <a:lnTo>
                    <a:pt x="15385" y="150734"/>
                  </a:lnTo>
                  <a:lnTo>
                    <a:pt x="24727" y="156147"/>
                  </a:lnTo>
                  <a:lnTo>
                    <a:pt x="15385" y="161522"/>
                  </a:lnTo>
                  <a:lnTo>
                    <a:pt x="16423" y="161522"/>
                  </a:lnTo>
                  <a:lnTo>
                    <a:pt x="25246" y="156406"/>
                  </a:lnTo>
                  <a:lnTo>
                    <a:pt x="34069" y="161522"/>
                  </a:lnTo>
                  <a:lnTo>
                    <a:pt x="35070" y="161522"/>
                  </a:lnTo>
                  <a:lnTo>
                    <a:pt x="25765" y="156147"/>
                  </a:lnTo>
                  <a:lnTo>
                    <a:pt x="35070" y="150734"/>
                  </a:lnTo>
                  <a:lnTo>
                    <a:pt x="44412" y="156147"/>
                  </a:lnTo>
                  <a:lnTo>
                    <a:pt x="35070" y="161522"/>
                  </a:lnTo>
                  <a:lnTo>
                    <a:pt x="36108" y="161522"/>
                  </a:lnTo>
                  <a:lnTo>
                    <a:pt x="44931" y="156406"/>
                  </a:lnTo>
                  <a:lnTo>
                    <a:pt x="53754" y="161522"/>
                  </a:lnTo>
                  <a:lnTo>
                    <a:pt x="54755" y="161522"/>
                  </a:lnTo>
                  <a:lnTo>
                    <a:pt x="45413" y="156147"/>
                  </a:lnTo>
                  <a:lnTo>
                    <a:pt x="54755" y="150734"/>
                  </a:lnTo>
                  <a:lnTo>
                    <a:pt x="64097" y="156147"/>
                  </a:lnTo>
                  <a:lnTo>
                    <a:pt x="54755" y="161522"/>
                  </a:lnTo>
                  <a:lnTo>
                    <a:pt x="55756" y="161522"/>
                  </a:lnTo>
                  <a:lnTo>
                    <a:pt x="64579" y="156406"/>
                  </a:lnTo>
                  <a:lnTo>
                    <a:pt x="73402" y="161522"/>
                  </a:lnTo>
                  <a:lnTo>
                    <a:pt x="74440" y="161522"/>
                  </a:lnTo>
                  <a:lnTo>
                    <a:pt x="65098" y="156147"/>
                  </a:lnTo>
                  <a:lnTo>
                    <a:pt x="74440" y="150734"/>
                  </a:lnTo>
                  <a:lnTo>
                    <a:pt x="83745" y="156147"/>
                  </a:lnTo>
                  <a:lnTo>
                    <a:pt x="74440" y="161522"/>
                  </a:lnTo>
                  <a:lnTo>
                    <a:pt x="75441" y="161522"/>
                  </a:lnTo>
                  <a:lnTo>
                    <a:pt x="84264" y="156406"/>
                  </a:lnTo>
                  <a:lnTo>
                    <a:pt x="93087" y="161522"/>
                  </a:lnTo>
                  <a:lnTo>
                    <a:pt x="94088" y="161522"/>
                  </a:lnTo>
                  <a:lnTo>
                    <a:pt x="84783" y="156147"/>
                  </a:lnTo>
                  <a:lnTo>
                    <a:pt x="94088" y="150734"/>
                  </a:lnTo>
                  <a:lnTo>
                    <a:pt x="103431" y="156147"/>
                  </a:lnTo>
                  <a:lnTo>
                    <a:pt x="94088" y="161522"/>
                  </a:lnTo>
                  <a:lnTo>
                    <a:pt x="95126" y="161522"/>
                  </a:lnTo>
                  <a:lnTo>
                    <a:pt x="103950" y="156406"/>
                  </a:lnTo>
                  <a:lnTo>
                    <a:pt x="112773" y="161522"/>
                  </a:lnTo>
                  <a:lnTo>
                    <a:pt x="113774" y="161522"/>
                  </a:lnTo>
                  <a:lnTo>
                    <a:pt x="104431" y="156147"/>
                  </a:lnTo>
                  <a:lnTo>
                    <a:pt x="113774" y="150734"/>
                  </a:lnTo>
                  <a:lnTo>
                    <a:pt x="123116" y="156147"/>
                  </a:lnTo>
                  <a:lnTo>
                    <a:pt x="113774" y="161522"/>
                  </a:lnTo>
                  <a:lnTo>
                    <a:pt x="114775" y="161522"/>
                  </a:lnTo>
                  <a:lnTo>
                    <a:pt x="123598" y="156443"/>
                  </a:lnTo>
                  <a:lnTo>
                    <a:pt x="132421" y="161522"/>
                  </a:lnTo>
                  <a:lnTo>
                    <a:pt x="133459" y="161522"/>
                  </a:lnTo>
                  <a:lnTo>
                    <a:pt x="124117" y="156147"/>
                  </a:lnTo>
                  <a:lnTo>
                    <a:pt x="133459" y="150734"/>
                  </a:lnTo>
                  <a:lnTo>
                    <a:pt x="142764" y="156147"/>
                  </a:lnTo>
                  <a:lnTo>
                    <a:pt x="133459" y="161522"/>
                  </a:lnTo>
                  <a:lnTo>
                    <a:pt x="134460" y="161522"/>
                  </a:lnTo>
                  <a:lnTo>
                    <a:pt x="143283" y="156443"/>
                  </a:lnTo>
                  <a:lnTo>
                    <a:pt x="152106" y="161522"/>
                  </a:lnTo>
                  <a:lnTo>
                    <a:pt x="153144" y="161522"/>
                  </a:lnTo>
                  <a:lnTo>
                    <a:pt x="143802" y="156147"/>
                  </a:lnTo>
                  <a:lnTo>
                    <a:pt x="153144" y="150734"/>
                  </a:lnTo>
                  <a:lnTo>
                    <a:pt x="162449" y="156147"/>
                  </a:lnTo>
                  <a:lnTo>
                    <a:pt x="153144" y="161522"/>
                  </a:lnTo>
                  <a:lnTo>
                    <a:pt x="154145" y="161522"/>
                  </a:lnTo>
                  <a:lnTo>
                    <a:pt x="162968" y="156443"/>
                  </a:lnTo>
                  <a:lnTo>
                    <a:pt x="171791" y="161522"/>
                  </a:lnTo>
                  <a:lnTo>
                    <a:pt x="172792" y="161522"/>
                  </a:lnTo>
                  <a:lnTo>
                    <a:pt x="163487" y="156147"/>
                  </a:lnTo>
                  <a:lnTo>
                    <a:pt x="172792" y="150734"/>
                  </a:lnTo>
                  <a:lnTo>
                    <a:pt x="182134" y="156147"/>
                  </a:lnTo>
                  <a:lnTo>
                    <a:pt x="172792" y="161522"/>
                  </a:lnTo>
                  <a:lnTo>
                    <a:pt x="173830" y="161522"/>
                  </a:lnTo>
                  <a:lnTo>
                    <a:pt x="182653" y="156443"/>
                  </a:lnTo>
                  <a:lnTo>
                    <a:pt x="191476" y="161522"/>
                  </a:lnTo>
                  <a:lnTo>
                    <a:pt x="192477" y="161522"/>
                  </a:lnTo>
                  <a:lnTo>
                    <a:pt x="183135" y="156147"/>
                  </a:lnTo>
                  <a:lnTo>
                    <a:pt x="192477" y="150734"/>
                  </a:lnTo>
                  <a:lnTo>
                    <a:pt x="201819" y="156147"/>
                  </a:lnTo>
                  <a:lnTo>
                    <a:pt x="192477" y="161522"/>
                  </a:lnTo>
                  <a:lnTo>
                    <a:pt x="193478" y="161522"/>
                  </a:lnTo>
                  <a:lnTo>
                    <a:pt x="202301" y="156406"/>
                  </a:lnTo>
                  <a:lnTo>
                    <a:pt x="211124" y="161522"/>
                  </a:lnTo>
                  <a:lnTo>
                    <a:pt x="212162" y="161522"/>
                  </a:lnTo>
                  <a:lnTo>
                    <a:pt x="202820" y="156147"/>
                  </a:lnTo>
                  <a:lnTo>
                    <a:pt x="212162" y="150734"/>
                  </a:lnTo>
                  <a:lnTo>
                    <a:pt x="221467" y="156147"/>
                  </a:lnTo>
                  <a:lnTo>
                    <a:pt x="212162" y="161522"/>
                  </a:lnTo>
                  <a:lnTo>
                    <a:pt x="213163" y="161522"/>
                  </a:lnTo>
                  <a:lnTo>
                    <a:pt x="221986" y="156406"/>
                  </a:lnTo>
                  <a:lnTo>
                    <a:pt x="230809" y="161522"/>
                  </a:lnTo>
                  <a:lnTo>
                    <a:pt x="231810" y="161522"/>
                  </a:lnTo>
                  <a:lnTo>
                    <a:pt x="222505" y="156147"/>
                  </a:lnTo>
                  <a:lnTo>
                    <a:pt x="231810" y="150734"/>
                  </a:lnTo>
                  <a:lnTo>
                    <a:pt x="241153" y="156147"/>
                  </a:lnTo>
                  <a:lnTo>
                    <a:pt x="231810" y="161522"/>
                  </a:lnTo>
                  <a:lnTo>
                    <a:pt x="232848" y="161522"/>
                  </a:lnTo>
                  <a:lnTo>
                    <a:pt x="241672" y="156406"/>
                  </a:lnTo>
                  <a:lnTo>
                    <a:pt x="250495" y="161522"/>
                  </a:lnTo>
                  <a:lnTo>
                    <a:pt x="251496" y="161522"/>
                  </a:lnTo>
                  <a:lnTo>
                    <a:pt x="242153" y="156147"/>
                  </a:lnTo>
                  <a:lnTo>
                    <a:pt x="251496" y="150734"/>
                  </a:lnTo>
                  <a:lnTo>
                    <a:pt x="260838" y="156147"/>
                  </a:lnTo>
                  <a:lnTo>
                    <a:pt x="251496" y="161522"/>
                  </a:lnTo>
                  <a:lnTo>
                    <a:pt x="252534" y="161522"/>
                  </a:lnTo>
                  <a:lnTo>
                    <a:pt x="261357" y="156443"/>
                  </a:lnTo>
                  <a:lnTo>
                    <a:pt x="270180" y="161522"/>
                  </a:lnTo>
                  <a:lnTo>
                    <a:pt x="271181" y="161522"/>
                  </a:lnTo>
                  <a:lnTo>
                    <a:pt x="261839" y="156147"/>
                  </a:lnTo>
                  <a:lnTo>
                    <a:pt x="271181" y="150734"/>
                  </a:lnTo>
                  <a:lnTo>
                    <a:pt x="280523" y="156147"/>
                  </a:lnTo>
                  <a:lnTo>
                    <a:pt x="271181" y="161522"/>
                  </a:lnTo>
                  <a:lnTo>
                    <a:pt x="272182" y="161522"/>
                  </a:lnTo>
                  <a:lnTo>
                    <a:pt x="281005" y="156443"/>
                  </a:lnTo>
                  <a:lnTo>
                    <a:pt x="285750" y="159149"/>
                  </a:lnTo>
                  <a:lnTo>
                    <a:pt x="285750" y="158556"/>
                  </a:lnTo>
                  <a:lnTo>
                    <a:pt x="281524" y="156147"/>
                  </a:lnTo>
                  <a:lnTo>
                    <a:pt x="285750" y="153700"/>
                  </a:lnTo>
                  <a:lnTo>
                    <a:pt x="285750" y="153107"/>
                  </a:lnTo>
                  <a:lnTo>
                    <a:pt x="281005" y="155850"/>
                  </a:lnTo>
                  <a:lnTo>
                    <a:pt x="271700" y="150438"/>
                  </a:lnTo>
                  <a:lnTo>
                    <a:pt x="281005" y="145062"/>
                  </a:lnTo>
                  <a:lnTo>
                    <a:pt x="285750" y="147805"/>
                  </a:lnTo>
                  <a:lnTo>
                    <a:pt x="285750" y="147212"/>
                  </a:lnTo>
                  <a:lnTo>
                    <a:pt x="281524" y="144766"/>
                  </a:lnTo>
                  <a:lnTo>
                    <a:pt x="285750" y="142319"/>
                  </a:lnTo>
                  <a:lnTo>
                    <a:pt x="285750" y="141763"/>
                  </a:lnTo>
                  <a:lnTo>
                    <a:pt x="281005" y="144469"/>
                  </a:lnTo>
                  <a:lnTo>
                    <a:pt x="271700" y="139094"/>
                  </a:lnTo>
                  <a:lnTo>
                    <a:pt x="281005" y="133718"/>
                  </a:lnTo>
                  <a:lnTo>
                    <a:pt x="285750" y="136424"/>
                  </a:lnTo>
                  <a:lnTo>
                    <a:pt x="285750" y="135868"/>
                  </a:lnTo>
                  <a:lnTo>
                    <a:pt x="281524" y="133422"/>
                  </a:lnTo>
                  <a:lnTo>
                    <a:pt x="285750" y="130975"/>
                  </a:lnTo>
                  <a:lnTo>
                    <a:pt x="285750" y="130382"/>
                  </a:lnTo>
                  <a:lnTo>
                    <a:pt x="281005" y="133125"/>
                  </a:lnTo>
                  <a:lnTo>
                    <a:pt x="271700" y="127750"/>
                  </a:lnTo>
                  <a:lnTo>
                    <a:pt x="281005" y="122337"/>
                  </a:lnTo>
                  <a:lnTo>
                    <a:pt x="285750" y="125080"/>
                  </a:lnTo>
                  <a:lnTo>
                    <a:pt x="285750" y="124487"/>
                  </a:lnTo>
                  <a:lnTo>
                    <a:pt x="281524" y="122040"/>
                  </a:lnTo>
                  <a:lnTo>
                    <a:pt x="285750" y="119594"/>
                  </a:lnTo>
                  <a:lnTo>
                    <a:pt x="285750" y="119038"/>
                  </a:lnTo>
                  <a:lnTo>
                    <a:pt x="281005" y="121744"/>
                  </a:lnTo>
                  <a:lnTo>
                    <a:pt x="271700" y="116369"/>
                  </a:lnTo>
                  <a:lnTo>
                    <a:pt x="281005" y="110993"/>
                  </a:lnTo>
                  <a:lnTo>
                    <a:pt x="285750" y="113736"/>
                  </a:lnTo>
                  <a:lnTo>
                    <a:pt x="285750" y="113143"/>
                  </a:lnTo>
                  <a:lnTo>
                    <a:pt x="281524" y="110697"/>
                  </a:lnTo>
                  <a:lnTo>
                    <a:pt x="285750" y="108250"/>
                  </a:lnTo>
                  <a:lnTo>
                    <a:pt x="285750" y="107657"/>
                  </a:lnTo>
                  <a:lnTo>
                    <a:pt x="281005" y="110400"/>
                  </a:lnTo>
                  <a:lnTo>
                    <a:pt x="271700" y="105025"/>
                  </a:lnTo>
                  <a:lnTo>
                    <a:pt x="281005" y="99612"/>
                  </a:lnTo>
                  <a:lnTo>
                    <a:pt x="285750" y="102355"/>
                  </a:lnTo>
                  <a:lnTo>
                    <a:pt x="285750" y="101762"/>
                  </a:lnTo>
                  <a:lnTo>
                    <a:pt x="281524" y="99353"/>
                  </a:lnTo>
                  <a:lnTo>
                    <a:pt x="285750" y="96906"/>
                  </a:lnTo>
                  <a:lnTo>
                    <a:pt x="285750" y="96313"/>
                  </a:lnTo>
                  <a:lnTo>
                    <a:pt x="281005" y="99056"/>
                  </a:lnTo>
                  <a:lnTo>
                    <a:pt x="271700" y="93643"/>
                  </a:lnTo>
                  <a:lnTo>
                    <a:pt x="281005" y="88268"/>
                  </a:lnTo>
                  <a:lnTo>
                    <a:pt x="285750" y="91011"/>
                  </a:lnTo>
                  <a:lnTo>
                    <a:pt x="285750" y="90418"/>
                  </a:lnTo>
                  <a:lnTo>
                    <a:pt x="281524" y="87971"/>
                  </a:lnTo>
                  <a:lnTo>
                    <a:pt x="285750" y="85525"/>
                  </a:lnTo>
                  <a:lnTo>
                    <a:pt x="285750" y="84932"/>
                  </a:lnTo>
                  <a:lnTo>
                    <a:pt x="281005" y="87675"/>
                  </a:lnTo>
                  <a:lnTo>
                    <a:pt x="271700" y="82299"/>
                  </a:lnTo>
                  <a:lnTo>
                    <a:pt x="281005" y="76924"/>
                  </a:lnTo>
                  <a:lnTo>
                    <a:pt x="285750" y="79630"/>
                  </a:lnTo>
                  <a:lnTo>
                    <a:pt x="285750" y="79074"/>
                  </a:lnTo>
                  <a:lnTo>
                    <a:pt x="281524" y="76627"/>
                  </a:lnTo>
                  <a:lnTo>
                    <a:pt x="285750" y="74181"/>
                  </a:lnTo>
                  <a:lnTo>
                    <a:pt x="285750" y="73588"/>
                  </a:lnTo>
                  <a:lnTo>
                    <a:pt x="281005" y="76331"/>
                  </a:lnTo>
                  <a:lnTo>
                    <a:pt x="271700" y="70956"/>
                  </a:lnTo>
                  <a:lnTo>
                    <a:pt x="281005" y="65543"/>
                  </a:lnTo>
                  <a:lnTo>
                    <a:pt x="285750" y="68286"/>
                  </a:lnTo>
                  <a:lnTo>
                    <a:pt x="285750" y="67693"/>
                  </a:lnTo>
                  <a:lnTo>
                    <a:pt x="281524" y="65246"/>
                  </a:lnTo>
                  <a:lnTo>
                    <a:pt x="285750" y="62800"/>
                  </a:lnTo>
                  <a:lnTo>
                    <a:pt x="285750" y="62244"/>
                  </a:lnTo>
                  <a:lnTo>
                    <a:pt x="281005" y="64950"/>
                  </a:lnTo>
                  <a:lnTo>
                    <a:pt x="271700" y="59574"/>
                  </a:lnTo>
                  <a:lnTo>
                    <a:pt x="281005" y="54199"/>
                  </a:lnTo>
                  <a:lnTo>
                    <a:pt x="285750" y="56942"/>
                  </a:lnTo>
                  <a:lnTo>
                    <a:pt x="285750" y="56349"/>
                  </a:lnTo>
                  <a:lnTo>
                    <a:pt x="281524" y="53902"/>
                  </a:lnTo>
                  <a:lnTo>
                    <a:pt x="285750" y="51456"/>
                  </a:lnTo>
                  <a:lnTo>
                    <a:pt x="285750" y="50863"/>
                  </a:lnTo>
                  <a:lnTo>
                    <a:pt x="281005" y="53606"/>
                  </a:lnTo>
                  <a:lnTo>
                    <a:pt x="271700" y="48230"/>
                  </a:lnTo>
                  <a:lnTo>
                    <a:pt x="281005" y="42818"/>
                  </a:lnTo>
                  <a:lnTo>
                    <a:pt x="285750" y="45561"/>
                  </a:lnTo>
                  <a:lnTo>
                    <a:pt x="285750" y="44968"/>
                  </a:lnTo>
                  <a:lnTo>
                    <a:pt x="281524" y="42521"/>
                  </a:lnTo>
                  <a:lnTo>
                    <a:pt x="285750" y="40112"/>
                  </a:lnTo>
                  <a:lnTo>
                    <a:pt x="285750" y="39519"/>
                  </a:lnTo>
                  <a:lnTo>
                    <a:pt x="281005" y="42262"/>
                  </a:lnTo>
                  <a:lnTo>
                    <a:pt x="271700" y="36849"/>
                  </a:lnTo>
                  <a:lnTo>
                    <a:pt x="281005" y="31474"/>
                  </a:lnTo>
                  <a:lnTo>
                    <a:pt x="285750" y="34217"/>
                  </a:lnTo>
                  <a:lnTo>
                    <a:pt x="285750" y="33624"/>
                  </a:lnTo>
                  <a:lnTo>
                    <a:pt x="281524" y="31177"/>
                  </a:lnTo>
                  <a:lnTo>
                    <a:pt x="285750" y="28731"/>
                  </a:lnTo>
                  <a:lnTo>
                    <a:pt x="285750" y="28138"/>
                  </a:lnTo>
                  <a:lnTo>
                    <a:pt x="281005" y="30881"/>
                  </a:lnTo>
                  <a:lnTo>
                    <a:pt x="271700" y="25505"/>
                  </a:lnTo>
                  <a:lnTo>
                    <a:pt x="281005" y="20130"/>
                  </a:lnTo>
                  <a:lnTo>
                    <a:pt x="285750" y="22836"/>
                  </a:lnTo>
                  <a:lnTo>
                    <a:pt x="285750" y="22243"/>
                  </a:lnTo>
                  <a:lnTo>
                    <a:pt x="281524" y="19833"/>
                  </a:lnTo>
                  <a:lnTo>
                    <a:pt x="285750" y="17387"/>
                  </a:lnTo>
                  <a:lnTo>
                    <a:pt x="285750" y="16794"/>
                  </a:lnTo>
                  <a:lnTo>
                    <a:pt x="281005" y="19537"/>
                  </a:lnTo>
                  <a:lnTo>
                    <a:pt x="271700" y="14124"/>
                  </a:lnTo>
                  <a:lnTo>
                    <a:pt x="281005" y="8749"/>
                  </a:lnTo>
                  <a:lnTo>
                    <a:pt x="285750" y="11492"/>
                  </a:lnTo>
                  <a:lnTo>
                    <a:pt x="285750" y="10899"/>
                  </a:lnTo>
                  <a:lnTo>
                    <a:pt x="281524" y="8452"/>
                  </a:lnTo>
                  <a:lnTo>
                    <a:pt x="285750" y="6006"/>
                  </a:lnTo>
                  <a:lnTo>
                    <a:pt x="285750" y="5450"/>
                  </a:lnTo>
                  <a:lnTo>
                    <a:pt x="281005" y="8156"/>
                  </a:lnTo>
                  <a:lnTo>
                    <a:pt x="271700" y="2780"/>
                  </a:lnTo>
                  <a:lnTo>
                    <a:pt x="276482" y="0"/>
                  </a:lnTo>
                  <a:lnTo>
                    <a:pt x="275444" y="0"/>
                  </a:lnTo>
                  <a:lnTo>
                    <a:pt x="271181" y="2484"/>
                  </a:lnTo>
                  <a:lnTo>
                    <a:pt x="266880" y="0"/>
                  </a:lnTo>
                  <a:lnTo>
                    <a:pt x="265879" y="0"/>
                  </a:lnTo>
                  <a:lnTo>
                    <a:pt x="270662" y="2780"/>
                  </a:lnTo>
                  <a:lnTo>
                    <a:pt x="261357" y="8156"/>
                  </a:lnTo>
                  <a:lnTo>
                    <a:pt x="252015" y="2780"/>
                  </a:lnTo>
                  <a:lnTo>
                    <a:pt x="256797" y="0"/>
                  </a:lnTo>
                  <a:lnTo>
                    <a:pt x="255796" y="0"/>
                  </a:lnTo>
                  <a:lnTo>
                    <a:pt x="251496" y="2484"/>
                  </a:lnTo>
                  <a:lnTo>
                    <a:pt x="247232" y="0"/>
                  </a:lnTo>
                  <a:lnTo>
                    <a:pt x="246194" y="0"/>
                  </a:lnTo>
                  <a:lnTo>
                    <a:pt x="250977" y="2780"/>
                  </a:lnTo>
                  <a:lnTo>
                    <a:pt x="241672" y="8156"/>
                  </a:lnTo>
                  <a:lnTo>
                    <a:pt x="232329" y="2780"/>
                  </a:lnTo>
                  <a:lnTo>
                    <a:pt x="237112" y="0"/>
                  </a:lnTo>
                  <a:lnTo>
                    <a:pt x="236111" y="0"/>
                  </a:lnTo>
                  <a:lnTo>
                    <a:pt x="231810" y="2484"/>
                  </a:lnTo>
                  <a:lnTo>
                    <a:pt x="227547" y="0"/>
                  </a:lnTo>
                  <a:lnTo>
                    <a:pt x="226546" y="0"/>
                  </a:lnTo>
                  <a:lnTo>
                    <a:pt x="231328" y="2780"/>
                  </a:lnTo>
                  <a:lnTo>
                    <a:pt x="221986" y="8156"/>
                  </a:lnTo>
                  <a:lnTo>
                    <a:pt x="212644" y="2780"/>
                  </a:lnTo>
                  <a:lnTo>
                    <a:pt x="217464" y="0"/>
                  </a:lnTo>
                  <a:lnTo>
                    <a:pt x="216426" y="0"/>
                  </a:lnTo>
                  <a:lnTo>
                    <a:pt x="212162" y="2484"/>
                  </a:lnTo>
                  <a:lnTo>
                    <a:pt x="207862" y="0"/>
                  </a:lnTo>
                  <a:lnTo>
                    <a:pt x="206861" y="0"/>
                  </a:lnTo>
                  <a:lnTo>
                    <a:pt x="211643" y="2780"/>
                  </a:lnTo>
                  <a:lnTo>
                    <a:pt x="202301" y="8156"/>
                  </a:lnTo>
                  <a:lnTo>
                    <a:pt x="192996" y="2780"/>
                  </a:lnTo>
                  <a:lnTo>
                    <a:pt x="197778" y="0"/>
                  </a:lnTo>
                  <a:lnTo>
                    <a:pt x="196740" y="0"/>
                  </a:lnTo>
                  <a:lnTo>
                    <a:pt x="192477" y="2484"/>
                  </a:lnTo>
                  <a:lnTo>
                    <a:pt x="188177" y="0"/>
                  </a:lnTo>
                  <a:lnTo>
                    <a:pt x="187176" y="0"/>
                  </a:lnTo>
                  <a:lnTo>
                    <a:pt x="191958" y="2780"/>
                  </a:lnTo>
                  <a:lnTo>
                    <a:pt x="182653" y="8156"/>
                  </a:lnTo>
                  <a:lnTo>
                    <a:pt x="173311" y="2780"/>
                  </a:lnTo>
                  <a:lnTo>
                    <a:pt x="178093" y="0"/>
                  </a:lnTo>
                  <a:lnTo>
                    <a:pt x="177092" y="0"/>
                  </a:lnTo>
                  <a:lnTo>
                    <a:pt x="172792" y="2484"/>
                  </a:lnTo>
                  <a:lnTo>
                    <a:pt x="168529" y="0"/>
                  </a:lnTo>
                  <a:lnTo>
                    <a:pt x="167491" y="0"/>
                  </a:lnTo>
                  <a:lnTo>
                    <a:pt x="172310" y="2780"/>
                  </a:lnTo>
                  <a:lnTo>
                    <a:pt x="162968" y="8156"/>
                  </a:lnTo>
                  <a:lnTo>
                    <a:pt x="153626" y="2780"/>
                  </a:lnTo>
                  <a:lnTo>
                    <a:pt x="158408" y="0"/>
                  </a:lnTo>
                  <a:lnTo>
                    <a:pt x="157407" y="0"/>
                  </a:lnTo>
                  <a:lnTo>
                    <a:pt x="153144" y="2484"/>
                  </a:lnTo>
                  <a:lnTo>
                    <a:pt x="148844" y="0"/>
                  </a:lnTo>
                  <a:lnTo>
                    <a:pt x="147843" y="0"/>
                  </a:lnTo>
                  <a:lnTo>
                    <a:pt x="152625" y="2780"/>
                  </a:lnTo>
                  <a:lnTo>
                    <a:pt x="143283" y="8156"/>
                  </a:lnTo>
                  <a:lnTo>
                    <a:pt x="133978" y="2780"/>
                  </a:lnTo>
                  <a:lnTo>
                    <a:pt x="138760" y="0"/>
                  </a:lnTo>
                  <a:lnTo>
                    <a:pt x="137722" y="0"/>
                  </a:lnTo>
                  <a:lnTo>
                    <a:pt x="133459" y="2484"/>
                  </a:lnTo>
                  <a:lnTo>
                    <a:pt x="129158" y="0"/>
                  </a:lnTo>
                  <a:lnTo>
                    <a:pt x="128157" y="0"/>
                  </a:lnTo>
                  <a:lnTo>
                    <a:pt x="132940" y="2780"/>
                  </a:lnTo>
                  <a:lnTo>
                    <a:pt x="123598" y="8156"/>
                  </a:lnTo>
                  <a:lnTo>
                    <a:pt x="114293" y="2780"/>
                  </a:lnTo>
                  <a:lnTo>
                    <a:pt x="119075" y="0"/>
                  </a:lnTo>
                  <a:lnTo>
                    <a:pt x="118074" y="0"/>
                  </a:lnTo>
                  <a:lnTo>
                    <a:pt x="113774" y="2484"/>
                  </a:lnTo>
                  <a:lnTo>
                    <a:pt x="109510" y="0"/>
                  </a:lnTo>
                  <a:lnTo>
                    <a:pt x="108472" y="0"/>
                  </a:lnTo>
                  <a:lnTo>
                    <a:pt x="113255" y="2780"/>
                  </a:lnTo>
                  <a:lnTo>
                    <a:pt x="103950" y="8156"/>
                  </a:lnTo>
                  <a:lnTo>
                    <a:pt x="94607" y="2780"/>
                  </a:lnTo>
                  <a:lnTo>
                    <a:pt x="99390" y="0"/>
                  </a:lnTo>
                  <a:lnTo>
                    <a:pt x="98389" y="0"/>
                  </a:lnTo>
                  <a:lnTo>
                    <a:pt x="94088" y="2484"/>
                  </a:lnTo>
                  <a:lnTo>
                    <a:pt x="89825" y="0"/>
                  </a:lnTo>
                  <a:lnTo>
                    <a:pt x="88787" y="0"/>
                  </a:lnTo>
                  <a:lnTo>
                    <a:pt x="93606" y="2780"/>
                  </a:lnTo>
                  <a:lnTo>
                    <a:pt x="84264" y="8156"/>
                  </a:lnTo>
                  <a:lnTo>
                    <a:pt x="74922" y="2780"/>
                  </a:lnTo>
                  <a:lnTo>
                    <a:pt x="79742" y="0"/>
                  </a:lnTo>
                  <a:lnTo>
                    <a:pt x="78704" y="0"/>
                  </a:lnTo>
                  <a:lnTo>
                    <a:pt x="74440" y="2484"/>
                  </a:lnTo>
                  <a:lnTo>
                    <a:pt x="70140" y="0"/>
                  </a:lnTo>
                  <a:lnTo>
                    <a:pt x="69139" y="0"/>
                  </a:lnTo>
                  <a:lnTo>
                    <a:pt x="73921" y="2780"/>
                  </a:lnTo>
                  <a:lnTo>
                    <a:pt x="64579" y="8156"/>
                  </a:lnTo>
                  <a:lnTo>
                    <a:pt x="55274" y="2780"/>
                  </a:lnTo>
                  <a:lnTo>
                    <a:pt x="60056" y="0"/>
                  </a:lnTo>
                  <a:lnTo>
                    <a:pt x="59018" y="0"/>
                  </a:lnTo>
                  <a:lnTo>
                    <a:pt x="54755" y="2484"/>
                  </a:lnTo>
                  <a:lnTo>
                    <a:pt x="50455" y="0"/>
                  </a:lnTo>
                  <a:lnTo>
                    <a:pt x="49454" y="0"/>
                  </a:lnTo>
                  <a:lnTo>
                    <a:pt x="54236" y="2780"/>
                  </a:lnTo>
                  <a:lnTo>
                    <a:pt x="44931" y="8156"/>
                  </a:lnTo>
                  <a:lnTo>
                    <a:pt x="35589" y="2780"/>
                  </a:lnTo>
                  <a:lnTo>
                    <a:pt x="40371" y="0"/>
                  </a:lnTo>
                  <a:lnTo>
                    <a:pt x="39370" y="0"/>
                  </a:lnTo>
                  <a:lnTo>
                    <a:pt x="35070" y="2484"/>
                  </a:lnTo>
                  <a:lnTo>
                    <a:pt x="30807" y="0"/>
                  </a:lnTo>
                  <a:lnTo>
                    <a:pt x="29769" y="0"/>
                  </a:lnTo>
                  <a:lnTo>
                    <a:pt x="34551" y="2780"/>
                  </a:lnTo>
                  <a:lnTo>
                    <a:pt x="25246" y="8156"/>
                  </a:lnTo>
                  <a:lnTo>
                    <a:pt x="15904" y="2780"/>
                  </a:lnTo>
                  <a:lnTo>
                    <a:pt x="20686" y="0"/>
                  </a:lnTo>
                  <a:lnTo>
                    <a:pt x="19685" y="0"/>
                  </a:lnTo>
                  <a:lnTo>
                    <a:pt x="15385" y="2484"/>
                  </a:lnTo>
                  <a:lnTo>
                    <a:pt x="11122" y="0"/>
                  </a:lnTo>
                  <a:close/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1" name="Google Shape;2861;p9"/>
            <p:cNvSpPr/>
            <p:nvPr/>
          </p:nvSpPr>
          <p:spPr>
            <a:xfrm>
              <a:off x="6784075" y="460682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2" name="Google Shape;2862;p9"/>
            <p:cNvSpPr/>
            <p:nvPr/>
          </p:nvSpPr>
          <p:spPr>
            <a:xfrm>
              <a:off x="4325275" y="4606825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3" name="Google Shape;2863;p9"/>
            <p:cNvSpPr/>
            <p:nvPr/>
          </p:nvSpPr>
          <p:spPr>
            <a:xfrm>
              <a:off x="3341025" y="460682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4" name="Google Shape;2864;p9"/>
            <p:cNvSpPr/>
            <p:nvPr/>
          </p:nvSpPr>
          <p:spPr>
            <a:xfrm>
              <a:off x="3833150" y="460682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5" name="Google Shape;2865;p9"/>
            <p:cNvSpPr/>
            <p:nvPr/>
          </p:nvSpPr>
          <p:spPr>
            <a:xfrm>
              <a:off x="390100" y="460682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6" name="Google Shape;2866;p9"/>
            <p:cNvSpPr/>
            <p:nvPr/>
          </p:nvSpPr>
          <p:spPr>
            <a:xfrm>
              <a:off x="6291950" y="460682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7" name="Google Shape;2867;p9"/>
            <p:cNvSpPr/>
            <p:nvPr/>
          </p:nvSpPr>
          <p:spPr>
            <a:xfrm>
              <a:off x="4816500" y="460682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84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8" name="Google Shape;2868;p9"/>
            <p:cNvSpPr/>
            <p:nvPr/>
          </p:nvSpPr>
          <p:spPr>
            <a:xfrm>
              <a:off x="5308625" y="460682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47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9" name="Google Shape;2869;p9"/>
            <p:cNvSpPr/>
            <p:nvPr/>
          </p:nvSpPr>
          <p:spPr>
            <a:xfrm>
              <a:off x="5800750" y="460682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3"/>
                  </a:lnTo>
                  <a:lnTo>
                    <a:pt x="9305" y="0"/>
                  </a:lnTo>
                  <a:lnTo>
                    <a:pt x="18648" y="5413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0" name="Google Shape;2870;p9"/>
            <p:cNvSpPr/>
            <p:nvPr/>
          </p:nvSpPr>
          <p:spPr>
            <a:xfrm>
              <a:off x="882225" y="4606825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1" name="Google Shape;2871;p9"/>
            <p:cNvSpPr/>
            <p:nvPr/>
          </p:nvSpPr>
          <p:spPr>
            <a:xfrm>
              <a:off x="1373450" y="460682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84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2" name="Google Shape;2872;p9"/>
            <p:cNvSpPr/>
            <p:nvPr/>
          </p:nvSpPr>
          <p:spPr>
            <a:xfrm>
              <a:off x="1865575" y="460682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47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9"/>
            <p:cNvSpPr/>
            <p:nvPr/>
          </p:nvSpPr>
          <p:spPr>
            <a:xfrm>
              <a:off x="2357700" y="460682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3"/>
                  </a:lnTo>
                  <a:lnTo>
                    <a:pt x="9305" y="0"/>
                  </a:lnTo>
                  <a:lnTo>
                    <a:pt x="18648" y="5413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" name="Google Shape;2874;p9"/>
            <p:cNvSpPr/>
            <p:nvPr/>
          </p:nvSpPr>
          <p:spPr>
            <a:xfrm>
              <a:off x="2848900" y="460682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5" name="Google Shape;2875;p9"/>
            <p:cNvSpPr/>
            <p:nvPr/>
          </p:nvSpPr>
          <p:spPr>
            <a:xfrm>
              <a:off x="3587550" y="446502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8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6" name="Google Shape;2876;p9"/>
            <p:cNvSpPr/>
            <p:nvPr/>
          </p:nvSpPr>
          <p:spPr>
            <a:xfrm>
              <a:off x="4078750" y="4465025"/>
              <a:ext cx="467150" cy="269725"/>
            </a:xfrm>
            <a:custGeom>
              <a:avLst/>
              <a:gdLst/>
              <a:ahLst/>
              <a:cxnLst/>
              <a:rect l="l" t="t" r="r" b="b"/>
              <a:pathLst>
                <a:path w="18686" h="10789" fill="none" extrusionOk="0">
                  <a:moveTo>
                    <a:pt x="9343" y="10788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7" name="Google Shape;2877;p9"/>
            <p:cNvSpPr/>
            <p:nvPr/>
          </p:nvSpPr>
          <p:spPr>
            <a:xfrm>
              <a:off x="6538475" y="446502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8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9"/>
            <p:cNvSpPr/>
            <p:nvPr/>
          </p:nvSpPr>
          <p:spPr>
            <a:xfrm>
              <a:off x="4570900" y="446502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8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47" y="5376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9"/>
            <p:cNvSpPr/>
            <p:nvPr/>
          </p:nvSpPr>
          <p:spPr>
            <a:xfrm>
              <a:off x="5063025" y="446502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8"/>
                  </a:moveTo>
                  <a:lnTo>
                    <a:pt x="0" y="5376"/>
                  </a:lnTo>
                  <a:lnTo>
                    <a:pt x="9305" y="0"/>
                  </a:lnTo>
                  <a:lnTo>
                    <a:pt x="18647" y="5376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9"/>
            <p:cNvSpPr/>
            <p:nvPr/>
          </p:nvSpPr>
          <p:spPr>
            <a:xfrm>
              <a:off x="5554225" y="446502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8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84" y="5376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9"/>
            <p:cNvSpPr/>
            <p:nvPr/>
          </p:nvSpPr>
          <p:spPr>
            <a:xfrm>
              <a:off x="6046350" y="446502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8"/>
                  </a:moveTo>
                  <a:lnTo>
                    <a:pt x="0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9"/>
            <p:cNvSpPr/>
            <p:nvPr/>
          </p:nvSpPr>
          <p:spPr>
            <a:xfrm>
              <a:off x="2603300" y="446502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8"/>
                  </a:moveTo>
                  <a:lnTo>
                    <a:pt x="0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9"/>
            <p:cNvSpPr/>
            <p:nvPr/>
          </p:nvSpPr>
          <p:spPr>
            <a:xfrm>
              <a:off x="3095425" y="446502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8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9"/>
            <p:cNvSpPr/>
            <p:nvPr/>
          </p:nvSpPr>
          <p:spPr>
            <a:xfrm>
              <a:off x="635700" y="4465025"/>
              <a:ext cx="467150" cy="269725"/>
            </a:xfrm>
            <a:custGeom>
              <a:avLst/>
              <a:gdLst/>
              <a:ahLst/>
              <a:cxnLst/>
              <a:rect l="l" t="t" r="r" b="b"/>
              <a:pathLst>
                <a:path w="18686" h="10789" fill="none" extrusionOk="0">
                  <a:moveTo>
                    <a:pt x="9343" y="10788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9"/>
            <p:cNvSpPr/>
            <p:nvPr/>
          </p:nvSpPr>
          <p:spPr>
            <a:xfrm>
              <a:off x="1127850" y="446502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8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47" y="5376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9"/>
            <p:cNvSpPr/>
            <p:nvPr/>
          </p:nvSpPr>
          <p:spPr>
            <a:xfrm>
              <a:off x="1619975" y="446502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8"/>
                  </a:moveTo>
                  <a:lnTo>
                    <a:pt x="0" y="5376"/>
                  </a:lnTo>
                  <a:lnTo>
                    <a:pt x="9305" y="0"/>
                  </a:lnTo>
                  <a:lnTo>
                    <a:pt x="18647" y="5376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9"/>
            <p:cNvSpPr/>
            <p:nvPr/>
          </p:nvSpPr>
          <p:spPr>
            <a:xfrm>
              <a:off x="2111175" y="446502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8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84" y="5376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8" name="Google Shape;2888;p9"/>
            <p:cNvSpPr/>
            <p:nvPr/>
          </p:nvSpPr>
          <p:spPr>
            <a:xfrm>
              <a:off x="3833150" y="43232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9" name="Google Shape;2889;p9"/>
            <p:cNvSpPr/>
            <p:nvPr/>
          </p:nvSpPr>
          <p:spPr>
            <a:xfrm>
              <a:off x="5308625" y="43232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47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9"/>
            <p:cNvSpPr/>
            <p:nvPr/>
          </p:nvSpPr>
          <p:spPr>
            <a:xfrm>
              <a:off x="5800750" y="43232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6"/>
                  </a:lnTo>
                  <a:lnTo>
                    <a:pt x="9305" y="0"/>
                  </a:lnTo>
                  <a:lnTo>
                    <a:pt x="18648" y="5376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1" name="Google Shape;2891;p9"/>
            <p:cNvSpPr/>
            <p:nvPr/>
          </p:nvSpPr>
          <p:spPr>
            <a:xfrm>
              <a:off x="6291950" y="43232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0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2" name="Google Shape;2892;p9"/>
            <p:cNvSpPr/>
            <p:nvPr/>
          </p:nvSpPr>
          <p:spPr>
            <a:xfrm>
              <a:off x="2848900" y="43232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0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9"/>
            <p:cNvSpPr/>
            <p:nvPr/>
          </p:nvSpPr>
          <p:spPr>
            <a:xfrm>
              <a:off x="3341025" y="43232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9"/>
            <p:cNvSpPr/>
            <p:nvPr/>
          </p:nvSpPr>
          <p:spPr>
            <a:xfrm>
              <a:off x="4325275" y="4323225"/>
              <a:ext cx="466225" cy="268775"/>
            </a:xfrm>
            <a:custGeom>
              <a:avLst/>
              <a:gdLst/>
              <a:ahLst/>
              <a:cxnLst/>
              <a:rect l="l" t="t" r="r" b="b"/>
              <a:pathLst>
                <a:path w="18649" h="10751" fill="none" extrusionOk="0">
                  <a:moveTo>
                    <a:pt x="9306" y="10751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9"/>
            <p:cNvSpPr/>
            <p:nvPr/>
          </p:nvSpPr>
          <p:spPr>
            <a:xfrm>
              <a:off x="4816500" y="43232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84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6" name="Google Shape;2896;p9"/>
            <p:cNvSpPr/>
            <p:nvPr/>
          </p:nvSpPr>
          <p:spPr>
            <a:xfrm>
              <a:off x="6784075" y="43232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7" name="Google Shape;2897;p9"/>
            <p:cNvSpPr/>
            <p:nvPr/>
          </p:nvSpPr>
          <p:spPr>
            <a:xfrm>
              <a:off x="1373450" y="43232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84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8" name="Google Shape;2898;p9"/>
            <p:cNvSpPr/>
            <p:nvPr/>
          </p:nvSpPr>
          <p:spPr>
            <a:xfrm>
              <a:off x="1865575" y="43232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47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9" name="Google Shape;2899;p9"/>
            <p:cNvSpPr/>
            <p:nvPr/>
          </p:nvSpPr>
          <p:spPr>
            <a:xfrm>
              <a:off x="2357700" y="43232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6"/>
                  </a:lnTo>
                  <a:lnTo>
                    <a:pt x="9305" y="0"/>
                  </a:lnTo>
                  <a:lnTo>
                    <a:pt x="18648" y="5376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9"/>
            <p:cNvSpPr/>
            <p:nvPr/>
          </p:nvSpPr>
          <p:spPr>
            <a:xfrm>
              <a:off x="882225" y="4323225"/>
              <a:ext cx="466225" cy="268775"/>
            </a:xfrm>
            <a:custGeom>
              <a:avLst/>
              <a:gdLst/>
              <a:ahLst/>
              <a:cxnLst/>
              <a:rect l="l" t="t" r="r" b="b"/>
              <a:pathLst>
                <a:path w="18649" h="10751" fill="none" extrusionOk="0">
                  <a:moveTo>
                    <a:pt x="9306" y="10751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1" name="Google Shape;2901;p9"/>
            <p:cNvSpPr/>
            <p:nvPr/>
          </p:nvSpPr>
          <p:spPr>
            <a:xfrm>
              <a:off x="390100" y="43232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2" name="Google Shape;2902;p9"/>
            <p:cNvSpPr/>
            <p:nvPr/>
          </p:nvSpPr>
          <p:spPr>
            <a:xfrm>
              <a:off x="5554225" y="41814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84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9"/>
            <p:cNvSpPr/>
            <p:nvPr/>
          </p:nvSpPr>
          <p:spPr>
            <a:xfrm>
              <a:off x="6046350" y="41814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0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9"/>
            <p:cNvSpPr/>
            <p:nvPr/>
          </p:nvSpPr>
          <p:spPr>
            <a:xfrm>
              <a:off x="3095425" y="41814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9"/>
            <p:cNvSpPr/>
            <p:nvPr/>
          </p:nvSpPr>
          <p:spPr>
            <a:xfrm>
              <a:off x="3587550" y="41814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6" name="Google Shape;2906;p9"/>
            <p:cNvSpPr/>
            <p:nvPr/>
          </p:nvSpPr>
          <p:spPr>
            <a:xfrm>
              <a:off x="4078750" y="4181425"/>
              <a:ext cx="467150" cy="268775"/>
            </a:xfrm>
            <a:custGeom>
              <a:avLst/>
              <a:gdLst/>
              <a:ahLst/>
              <a:cxnLst/>
              <a:rect l="l" t="t" r="r" b="b"/>
              <a:pathLst>
                <a:path w="18686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7" name="Google Shape;2907;p9"/>
            <p:cNvSpPr/>
            <p:nvPr/>
          </p:nvSpPr>
          <p:spPr>
            <a:xfrm>
              <a:off x="4570900" y="41814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47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8" name="Google Shape;2908;p9"/>
            <p:cNvSpPr/>
            <p:nvPr/>
          </p:nvSpPr>
          <p:spPr>
            <a:xfrm>
              <a:off x="5063025" y="41814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6"/>
                  </a:lnTo>
                  <a:lnTo>
                    <a:pt x="9305" y="0"/>
                  </a:lnTo>
                  <a:lnTo>
                    <a:pt x="18647" y="5376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9"/>
            <p:cNvSpPr/>
            <p:nvPr/>
          </p:nvSpPr>
          <p:spPr>
            <a:xfrm>
              <a:off x="6538475" y="41814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9"/>
            <p:cNvSpPr/>
            <p:nvPr/>
          </p:nvSpPr>
          <p:spPr>
            <a:xfrm>
              <a:off x="1127850" y="41814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47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1" name="Google Shape;2911;p9"/>
            <p:cNvSpPr/>
            <p:nvPr/>
          </p:nvSpPr>
          <p:spPr>
            <a:xfrm>
              <a:off x="1619975" y="41814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6"/>
                  </a:lnTo>
                  <a:lnTo>
                    <a:pt x="9305" y="0"/>
                  </a:lnTo>
                  <a:lnTo>
                    <a:pt x="18647" y="5376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2" name="Google Shape;2912;p9"/>
            <p:cNvSpPr/>
            <p:nvPr/>
          </p:nvSpPr>
          <p:spPr>
            <a:xfrm>
              <a:off x="2111175" y="41814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84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3" name="Google Shape;2913;p9"/>
            <p:cNvSpPr/>
            <p:nvPr/>
          </p:nvSpPr>
          <p:spPr>
            <a:xfrm>
              <a:off x="2603300" y="41814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0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4" name="Google Shape;2914;p9"/>
            <p:cNvSpPr/>
            <p:nvPr/>
          </p:nvSpPr>
          <p:spPr>
            <a:xfrm>
              <a:off x="635700" y="4181425"/>
              <a:ext cx="467150" cy="268775"/>
            </a:xfrm>
            <a:custGeom>
              <a:avLst/>
              <a:gdLst/>
              <a:ahLst/>
              <a:cxnLst/>
              <a:rect l="l" t="t" r="r" b="b"/>
              <a:pathLst>
                <a:path w="18686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5" name="Google Shape;2915;p9"/>
            <p:cNvSpPr/>
            <p:nvPr/>
          </p:nvSpPr>
          <p:spPr>
            <a:xfrm>
              <a:off x="3341025" y="40387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6" name="Google Shape;2916;p9"/>
            <p:cNvSpPr/>
            <p:nvPr/>
          </p:nvSpPr>
          <p:spPr>
            <a:xfrm>
              <a:off x="4325275" y="4038700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7" name="Google Shape;2917;p9"/>
            <p:cNvSpPr/>
            <p:nvPr/>
          </p:nvSpPr>
          <p:spPr>
            <a:xfrm>
              <a:off x="4816500" y="40387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84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8" name="Google Shape;2918;p9"/>
            <p:cNvSpPr/>
            <p:nvPr/>
          </p:nvSpPr>
          <p:spPr>
            <a:xfrm>
              <a:off x="5308625" y="40387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47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9" name="Google Shape;2919;p9"/>
            <p:cNvSpPr/>
            <p:nvPr/>
          </p:nvSpPr>
          <p:spPr>
            <a:xfrm>
              <a:off x="5800750" y="40387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3"/>
                  </a:lnTo>
                  <a:lnTo>
                    <a:pt x="9305" y="0"/>
                  </a:lnTo>
                  <a:lnTo>
                    <a:pt x="18648" y="5413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0" name="Google Shape;2920;p9"/>
            <p:cNvSpPr/>
            <p:nvPr/>
          </p:nvSpPr>
          <p:spPr>
            <a:xfrm>
              <a:off x="6291950" y="40387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1" name="Google Shape;2921;p9"/>
            <p:cNvSpPr/>
            <p:nvPr/>
          </p:nvSpPr>
          <p:spPr>
            <a:xfrm>
              <a:off x="6784075" y="40387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2" name="Google Shape;2922;p9"/>
            <p:cNvSpPr/>
            <p:nvPr/>
          </p:nvSpPr>
          <p:spPr>
            <a:xfrm>
              <a:off x="1865575" y="40387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47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3" name="Google Shape;2923;p9"/>
            <p:cNvSpPr/>
            <p:nvPr/>
          </p:nvSpPr>
          <p:spPr>
            <a:xfrm>
              <a:off x="2357700" y="40387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3"/>
                  </a:lnTo>
                  <a:lnTo>
                    <a:pt x="9305" y="0"/>
                  </a:lnTo>
                  <a:lnTo>
                    <a:pt x="18648" y="5413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4" name="Google Shape;2924;p9"/>
            <p:cNvSpPr/>
            <p:nvPr/>
          </p:nvSpPr>
          <p:spPr>
            <a:xfrm>
              <a:off x="2848900" y="40387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5" name="Google Shape;2925;p9"/>
            <p:cNvSpPr/>
            <p:nvPr/>
          </p:nvSpPr>
          <p:spPr>
            <a:xfrm>
              <a:off x="882225" y="4038700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9"/>
            <p:cNvSpPr/>
            <p:nvPr/>
          </p:nvSpPr>
          <p:spPr>
            <a:xfrm>
              <a:off x="1373450" y="40387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84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9"/>
            <p:cNvSpPr/>
            <p:nvPr/>
          </p:nvSpPr>
          <p:spPr>
            <a:xfrm>
              <a:off x="3833150" y="40387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9"/>
            <p:cNvSpPr/>
            <p:nvPr/>
          </p:nvSpPr>
          <p:spPr>
            <a:xfrm>
              <a:off x="390100" y="40387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9"/>
            <p:cNvSpPr/>
            <p:nvPr/>
          </p:nvSpPr>
          <p:spPr>
            <a:xfrm>
              <a:off x="4570900" y="38969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47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9"/>
            <p:cNvSpPr/>
            <p:nvPr/>
          </p:nvSpPr>
          <p:spPr>
            <a:xfrm>
              <a:off x="5063025" y="38969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3"/>
                  </a:lnTo>
                  <a:lnTo>
                    <a:pt x="9305" y="0"/>
                  </a:lnTo>
                  <a:lnTo>
                    <a:pt x="18647" y="5413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1" name="Google Shape;2931;p9"/>
            <p:cNvSpPr/>
            <p:nvPr/>
          </p:nvSpPr>
          <p:spPr>
            <a:xfrm>
              <a:off x="5554225" y="38969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84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2" name="Google Shape;2932;p9"/>
            <p:cNvSpPr/>
            <p:nvPr/>
          </p:nvSpPr>
          <p:spPr>
            <a:xfrm>
              <a:off x="1619975" y="38969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3"/>
                  </a:lnTo>
                  <a:lnTo>
                    <a:pt x="9305" y="0"/>
                  </a:lnTo>
                  <a:lnTo>
                    <a:pt x="18647" y="5413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3" name="Google Shape;2933;p9"/>
            <p:cNvSpPr/>
            <p:nvPr/>
          </p:nvSpPr>
          <p:spPr>
            <a:xfrm>
              <a:off x="2111175" y="38969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84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4" name="Google Shape;2934;p9"/>
            <p:cNvSpPr/>
            <p:nvPr/>
          </p:nvSpPr>
          <p:spPr>
            <a:xfrm>
              <a:off x="2603300" y="38969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0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5" name="Google Shape;2935;p9"/>
            <p:cNvSpPr/>
            <p:nvPr/>
          </p:nvSpPr>
          <p:spPr>
            <a:xfrm>
              <a:off x="3095425" y="38969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6" name="Google Shape;2936;p9"/>
            <p:cNvSpPr/>
            <p:nvPr/>
          </p:nvSpPr>
          <p:spPr>
            <a:xfrm>
              <a:off x="6046350" y="38969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0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7" name="Google Shape;2937;p9"/>
            <p:cNvSpPr/>
            <p:nvPr/>
          </p:nvSpPr>
          <p:spPr>
            <a:xfrm>
              <a:off x="6538475" y="38969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8" name="Google Shape;2938;p9"/>
            <p:cNvSpPr/>
            <p:nvPr/>
          </p:nvSpPr>
          <p:spPr>
            <a:xfrm>
              <a:off x="1127850" y="38969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47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9" name="Google Shape;2939;p9"/>
            <p:cNvSpPr/>
            <p:nvPr/>
          </p:nvSpPr>
          <p:spPr>
            <a:xfrm>
              <a:off x="4078750" y="3896900"/>
              <a:ext cx="467150" cy="269700"/>
            </a:xfrm>
            <a:custGeom>
              <a:avLst/>
              <a:gdLst/>
              <a:ahLst/>
              <a:cxnLst/>
              <a:rect l="l" t="t" r="r" b="b"/>
              <a:pathLst>
                <a:path w="18686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0" name="Google Shape;2940;p9"/>
            <p:cNvSpPr/>
            <p:nvPr/>
          </p:nvSpPr>
          <p:spPr>
            <a:xfrm>
              <a:off x="635700" y="3896900"/>
              <a:ext cx="467150" cy="269700"/>
            </a:xfrm>
            <a:custGeom>
              <a:avLst/>
              <a:gdLst/>
              <a:ahLst/>
              <a:cxnLst/>
              <a:rect l="l" t="t" r="r" b="b"/>
              <a:pathLst>
                <a:path w="18686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1" name="Google Shape;2941;p9"/>
            <p:cNvSpPr/>
            <p:nvPr/>
          </p:nvSpPr>
          <p:spPr>
            <a:xfrm>
              <a:off x="3587550" y="38969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2" name="Google Shape;2942;p9"/>
            <p:cNvSpPr/>
            <p:nvPr/>
          </p:nvSpPr>
          <p:spPr>
            <a:xfrm>
              <a:off x="4816500" y="37551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3" name="Google Shape;2943;p9"/>
            <p:cNvSpPr/>
            <p:nvPr/>
          </p:nvSpPr>
          <p:spPr>
            <a:xfrm>
              <a:off x="5308625" y="37551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4" name="Google Shape;2944;p9"/>
            <p:cNvSpPr/>
            <p:nvPr/>
          </p:nvSpPr>
          <p:spPr>
            <a:xfrm>
              <a:off x="2357700" y="37551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8" y="5375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5" name="Google Shape;2945;p9"/>
            <p:cNvSpPr/>
            <p:nvPr/>
          </p:nvSpPr>
          <p:spPr>
            <a:xfrm>
              <a:off x="2848900" y="37551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6" name="Google Shape;2946;p9"/>
            <p:cNvSpPr/>
            <p:nvPr/>
          </p:nvSpPr>
          <p:spPr>
            <a:xfrm>
              <a:off x="5800750" y="37551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8" y="5375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7" name="Google Shape;2947;p9"/>
            <p:cNvSpPr/>
            <p:nvPr/>
          </p:nvSpPr>
          <p:spPr>
            <a:xfrm>
              <a:off x="6291950" y="37551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8" name="Google Shape;2948;p9"/>
            <p:cNvSpPr/>
            <p:nvPr/>
          </p:nvSpPr>
          <p:spPr>
            <a:xfrm>
              <a:off x="6784075" y="37551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9" name="Google Shape;2949;p9"/>
            <p:cNvSpPr/>
            <p:nvPr/>
          </p:nvSpPr>
          <p:spPr>
            <a:xfrm>
              <a:off x="1865575" y="37551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0" name="Google Shape;2950;p9"/>
            <p:cNvSpPr/>
            <p:nvPr/>
          </p:nvSpPr>
          <p:spPr>
            <a:xfrm>
              <a:off x="390100" y="37551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1" name="Google Shape;2951;p9"/>
            <p:cNvSpPr/>
            <p:nvPr/>
          </p:nvSpPr>
          <p:spPr>
            <a:xfrm>
              <a:off x="882225" y="3755100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2" name="Google Shape;2952;p9"/>
            <p:cNvSpPr/>
            <p:nvPr/>
          </p:nvSpPr>
          <p:spPr>
            <a:xfrm>
              <a:off x="1373450" y="37551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3" name="Google Shape;2953;p9"/>
            <p:cNvSpPr/>
            <p:nvPr/>
          </p:nvSpPr>
          <p:spPr>
            <a:xfrm>
              <a:off x="3341025" y="37551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4" name="Google Shape;2954;p9"/>
            <p:cNvSpPr/>
            <p:nvPr/>
          </p:nvSpPr>
          <p:spPr>
            <a:xfrm>
              <a:off x="3833150" y="37551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5" name="Google Shape;2955;p9"/>
            <p:cNvSpPr/>
            <p:nvPr/>
          </p:nvSpPr>
          <p:spPr>
            <a:xfrm>
              <a:off x="4325275" y="3755100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6" name="Google Shape;2956;p9"/>
            <p:cNvSpPr/>
            <p:nvPr/>
          </p:nvSpPr>
          <p:spPr>
            <a:xfrm>
              <a:off x="2603300" y="36133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0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7" name="Google Shape;2957;p9"/>
            <p:cNvSpPr/>
            <p:nvPr/>
          </p:nvSpPr>
          <p:spPr>
            <a:xfrm>
              <a:off x="5063025" y="36133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6"/>
                  </a:lnTo>
                  <a:lnTo>
                    <a:pt x="9305" y="0"/>
                  </a:lnTo>
                  <a:lnTo>
                    <a:pt x="18647" y="5376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8" name="Google Shape;2958;p9"/>
            <p:cNvSpPr/>
            <p:nvPr/>
          </p:nvSpPr>
          <p:spPr>
            <a:xfrm>
              <a:off x="5554225" y="361330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84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9" name="Google Shape;2959;p9"/>
            <p:cNvSpPr/>
            <p:nvPr/>
          </p:nvSpPr>
          <p:spPr>
            <a:xfrm>
              <a:off x="6046350" y="36133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0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0" name="Google Shape;2960;p9"/>
            <p:cNvSpPr/>
            <p:nvPr/>
          </p:nvSpPr>
          <p:spPr>
            <a:xfrm>
              <a:off x="6538475" y="36133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1" name="Google Shape;2961;p9"/>
            <p:cNvSpPr/>
            <p:nvPr/>
          </p:nvSpPr>
          <p:spPr>
            <a:xfrm>
              <a:off x="2111175" y="361330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84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2" name="Google Shape;2962;p9"/>
            <p:cNvSpPr/>
            <p:nvPr/>
          </p:nvSpPr>
          <p:spPr>
            <a:xfrm>
              <a:off x="635700" y="3613300"/>
              <a:ext cx="467150" cy="268775"/>
            </a:xfrm>
            <a:custGeom>
              <a:avLst/>
              <a:gdLst/>
              <a:ahLst/>
              <a:cxnLst/>
              <a:rect l="l" t="t" r="r" b="b"/>
              <a:pathLst>
                <a:path w="18686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3" name="Google Shape;2963;p9"/>
            <p:cNvSpPr/>
            <p:nvPr/>
          </p:nvSpPr>
          <p:spPr>
            <a:xfrm>
              <a:off x="1127850" y="36133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47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4" name="Google Shape;2964;p9"/>
            <p:cNvSpPr/>
            <p:nvPr/>
          </p:nvSpPr>
          <p:spPr>
            <a:xfrm>
              <a:off x="1619975" y="36133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6"/>
                  </a:lnTo>
                  <a:lnTo>
                    <a:pt x="9305" y="0"/>
                  </a:lnTo>
                  <a:lnTo>
                    <a:pt x="18647" y="5376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5" name="Google Shape;2965;p9"/>
            <p:cNvSpPr/>
            <p:nvPr/>
          </p:nvSpPr>
          <p:spPr>
            <a:xfrm>
              <a:off x="3095425" y="36133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6" name="Google Shape;2966;p9"/>
            <p:cNvSpPr/>
            <p:nvPr/>
          </p:nvSpPr>
          <p:spPr>
            <a:xfrm>
              <a:off x="3587550" y="36133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7" name="Google Shape;2967;p9"/>
            <p:cNvSpPr/>
            <p:nvPr/>
          </p:nvSpPr>
          <p:spPr>
            <a:xfrm>
              <a:off x="4078750" y="3613300"/>
              <a:ext cx="467150" cy="268775"/>
            </a:xfrm>
            <a:custGeom>
              <a:avLst/>
              <a:gdLst/>
              <a:ahLst/>
              <a:cxnLst/>
              <a:rect l="l" t="t" r="r" b="b"/>
              <a:pathLst>
                <a:path w="18686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8" name="Google Shape;2968;p9"/>
            <p:cNvSpPr/>
            <p:nvPr/>
          </p:nvSpPr>
          <p:spPr>
            <a:xfrm>
              <a:off x="4570900" y="36133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47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9" name="Google Shape;2969;p9"/>
            <p:cNvSpPr/>
            <p:nvPr/>
          </p:nvSpPr>
          <p:spPr>
            <a:xfrm>
              <a:off x="6784075" y="347150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0" name="Google Shape;2970;p9"/>
            <p:cNvSpPr/>
            <p:nvPr/>
          </p:nvSpPr>
          <p:spPr>
            <a:xfrm>
              <a:off x="2357700" y="34715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6"/>
                  </a:lnTo>
                  <a:lnTo>
                    <a:pt x="9305" y="0"/>
                  </a:lnTo>
                  <a:lnTo>
                    <a:pt x="18648" y="5376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1" name="Google Shape;2971;p9"/>
            <p:cNvSpPr/>
            <p:nvPr/>
          </p:nvSpPr>
          <p:spPr>
            <a:xfrm>
              <a:off x="5308625" y="34715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47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2" name="Google Shape;2972;p9"/>
            <p:cNvSpPr/>
            <p:nvPr/>
          </p:nvSpPr>
          <p:spPr>
            <a:xfrm>
              <a:off x="5800750" y="34715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6"/>
                  </a:lnTo>
                  <a:lnTo>
                    <a:pt x="9305" y="0"/>
                  </a:lnTo>
                  <a:lnTo>
                    <a:pt x="18648" y="5376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3" name="Google Shape;2973;p9"/>
            <p:cNvSpPr/>
            <p:nvPr/>
          </p:nvSpPr>
          <p:spPr>
            <a:xfrm>
              <a:off x="6291950" y="347150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0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4" name="Google Shape;2974;p9"/>
            <p:cNvSpPr/>
            <p:nvPr/>
          </p:nvSpPr>
          <p:spPr>
            <a:xfrm>
              <a:off x="882225" y="3471500"/>
              <a:ext cx="466225" cy="268775"/>
            </a:xfrm>
            <a:custGeom>
              <a:avLst/>
              <a:gdLst/>
              <a:ahLst/>
              <a:cxnLst/>
              <a:rect l="l" t="t" r="r" b="b"/>
              <a:pathLst>
                <a:path w="18649" h="10751" fill="none" extrusionOk="0">
                  <a:moveTo>
                    <a:pt x="9306" y="10751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5" name="Google Shape;2975;p9"/>
            <p:cNvSpPr/>
            <p:nvPr/>
          </p:nvSpPr>
          <p:spPr>
            <a:xfrm>
              <a:off x="1373450" y="347150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84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6" name="Google Shape;2976;p9"/>
            <p:cNvSpPr/>
            <p:nvPr/>
          </p:nvSpPr>
          <p:spPr>
            <a:xfrm>
              <a:off x="1865575" y="34715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47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7" name="Google Shape;2977;p9"/>
            <p:cNvSpPr/>
            <p:nvPr/>
          </p:nvSpPr>
          <p:spPr>
            <a:xfrm>
              <a:off x="3341025" y="34715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8" name="Google Shape;2978;p9"/>
            <p:cNvSpPr/>
            <p:nvPr/>
          </p:nvSpPr>
          <p:spPr>
            <a:xfrm>
              <a:off x="3833150" y="34715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9" name="Google Shape;2979;p9"/>
            <p:cNvSpPr/>
            <p:nvPr/>
          </p:nvSpPr>
          <p:spPr>
            <a:xfrm>
              <a:off x="4325275" y="3471500"/>
              <a:ext cx="466225" cy="268775"/>
            </a:xfrm>
            <a:custGeom>
              <a:avLst/>
              <a:gdLst/>
              <a:ahLst/>
              <a:cxnLst/>
              <a:rect l="l" t="t" r="r" b="b"/>
              <a:pathLst>
                <a:path w="18649" h="10751" fill="none" extrusionOk="0">
                  <a:moveTo>
                    <a:pt x="9306" y="10751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0" name="Google Shape;2980;p9"/>
            <p:cNvSpPr/>
            <p:nvPr/>
          </p:nvSpPr>
          <p:spPr>
            <a:xfrm>
              <a:off x="4816500" y="347150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84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1" name="Google Shape;2981;p9"/>
            <p:cNvSpPr/>
            <p:nvPr/>
          </p:nvSpPr>
          <p:spPr>
            <a:xfrm>
              <a:off x="2848900" y="347150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0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2" name="Google Shape;2982;p9"/>
            <p:cNvSpPr/>
            <p:nvPr/>
          </p:nvSpPr>
          <p:spPr>
            <a:xfrm>
              <a:off x="390100" y="34715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3" name="Google Shape;2983;p9"/>
            <p:cNvSpPr/>
            <p:nvPr/>
          </p:nvSpPr>
          <p:spPr>
            <a:xfrm>
              <a:off x="5554225" y="332877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84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4" name="Google Shape;2984;p9"/>
            <p:cNvSpPr/>
            <p:nvPr/>
          </p:nvSpPr>
          <p:spPr>
            <a:xfrm>
              <a:off x="6046350" y="33287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0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5" name="Google Shape;2985;p9"/>
            <p:cNvSpPr/>
            <p:nvPr/>
          </p:nvSpPr>
          <p:spPr>
            <a:xfrm>
              <a:off x="6538475" y="33287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6" name="Google Shape;2986;p9"/>
            <p:cNvSpPr/>
            <p:nvPr/>
          </p:nvSpPr>
          <p:spPr>
            <a:xfrm>
              <a:off x="2111175" y="332877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84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7" name="Google Shape;2987;p9"/>
            <p:cNvSpPr/>
            <p:nvPr/>
          </p:nvSpPr>
          <p:spPr>
            <a:xfrm>
              <a:off x="4570900" y="33287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47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8" name="Google Shape;2988;p9"/>
            <p:cNvSpPr/>
            <p:nvPr/>
          </p:nvSpPr>
          <p:spPr>
            <a:xfrm>
              <a:off x="1127850" y="33287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47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9" name="Google Shape;2989;p9"/>
            <p:cNvSpPr/>
            <p:nvPr/>
          </p:nvSpPr>
          <p:spPr>
            <a:xfrm>
              <a:off x="1619975" y="33287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3"/>
                  </a:lnTo>
                  <a:lnTo>
                    <a:pt x="9305" y="0"/>
                  </a:lnTo>
                  <a:lnTo>
                    <a:pt x="18647" y="5413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0" name="Google Shape;2990;p9"/>
            <p:cNvSpPr/>
            <p:nvPr/>
          </p:nvSpPr>
          <p:spPr>
            <a:xfrm>
              <a:off x="3587550" y="33287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1" name="Google Shape;2991;p9"/>
            <p:cNvSpPr/>
            <p:nvPr/>
          </p:nvSpPr>
          <p:spPr>
            <a:xfrm>
              <a:off x="4078750" y="3328775"/>
              <a:ext cx="467150" cy="269700"/>
            </a:xfrm>
            <a:custGeom>
              <a:avLst/>
              <a:gdLst/>
              <a:ahLst/>
              <a:cxnLst/>
              <a:rect l="l" t="t" r="r" b="b"/>
              <a:pathLst>
                <a:path w="18686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2" name="Google Shape;2992;p9"/>
            <p:cNvSpPr/>
            <p:nvPr/>
          </p:nvSpPr>
          <p:spPr>
            <a:xfrm>
              <a:off x="2603300" y="33287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0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3" name="Google Shape;2993;p9"/>
            <p:cNvSpPr/>
            <p:nvPr/>
          </p:nvSpPr>
          <p:spPr>
            <a:xfrm>
              <a:off x="3095425" y="33287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4" name="Google Shape;2994;p9"/>
            <p:cNvSpPr/>
            <p:nvPr/>
          </p:nvSpPr>
          <p:spPr>
            <a:xfrm>
              <a:off x="5063025" y="33287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3"/>
                  </a:lnTo>
                  <a:lnTo>
                    <a:pt x="9305" y="0"/>
                  </a:lnTo>
                  <a:lnTo>
                    <a:pt x="18647" y="5413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5" name="Google Shape;2995;p9"/>
            <p:cNvSpPr/>
            <p:nvPr/>
          </p:nvSpPr>
          <p:spPr>
            <a:xfrm>
              <a:off x="635700" y="33287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6" name="Google Shape;2996;p9"/>
            <p:cNvSpPr/>
            <p:nvPr/>
          </p:nvSpPr>
          <p:spPr>
            <a:xfrm>
              <a:off x="5800750" y="31869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3"/>
                  </a:lnTo>
                  <a:lnTo>
                    <a:pt x="9305" y="0"/>
                  </a:lnTo>
                  <a:lnTo>
                    <a:pt x="18648" y="5413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7" name="Google Shape;2997;p9"/>
            <p:cNvSpPr/>
            <p:nvPr/>
          </p:nvSpPr>
          <p:spPr>
            <a:xfrm>
              <a:off x="6291950" y="318697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8" name="Google Shape;2998;p9"/>
            <p:cNvSpPr/>
            <p:nvPr/>
          </p:nvSpPr>
          <p:spPr>
            <a:xfrm>
              <a:off x="6784075" y="318697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9" name="Google Shape;2999;p9"/>
            <p:cNvSpPr/>
            <p:nvPr/>
          </p:nvSpPr>
          <p:spPr>
            <a:xfrm>
              <a:off x="1373450" y="318697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84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0" name="Google Shape;3000;p9"/>
            <p:cNvSpPr/>
            <p:nvPr/>
          </p:nvSpPr>
          <p:spPr>
            <a:xfrm>
              <a:off x="1865575" y="31869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47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1" name="Google Shape;3001;p9"/>
            <p:cNvSpPr/>
            <p:nvPr/>
          </p:nvSpPr>
          <p:spPr>
            <a:xfrm>
              <a:off x="3833150" y="31869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2" name="Google Shape;3002;p9"/>
            <p:cNvSpPr/>
            <p:nvPr/>
          </p:nvSpPr>
          <p:spPr>
            <a:xfrm>
              <a:off x="4325275" y="3186975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3" name="Google Shape;3003;p9"/>
            <p:cNvSpPr/>
            <p:nvPr/>
          </p:nvSpPr>
          <p:spPr>
            <a:xfrm>
              <a:off x="2848900" y="318697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4" name="Google Shape;3004;p9"/>
            <p:cNvSpPr/>
            <p:nvPr/>
          </p:nvSpPr>
          <p:spPr>
            <a:xfrm>
              <a:off x="3341025" y="31869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5" name="Google Shape;3005;p9"/>
            <p:cNvSpPr/>
            <p:nvPr/>
          </p:nvSpPr>
          <p:spPr>
            <a:xfrm>
              <a:off x="5308625" y="31869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47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6" name="Google Shape;3006;p9"/>
            <p:cNvSpPr/>
            <p:nvPr/>
          </p:nvSpPr>
          <p:spPr>
            <a:xfrm>
              <a:off x="390100" y="31869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7" name="Google Shape;3007;p9"/>
            <p:cNvSpPr/>
            <p:nvPr/>
          </p:nvSpPr>
          <p:spPr>
            <a:xfrm>
              <a:off x="882225" y="3186975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8" name="Google Shape;3008;p9"/>
            <p:cNvSpPr/>
            <p:nvPr/>
          </p:nvSpPr>
          <p:spPr>
            <a:xfrm>
              <a:off x="2357700" y="31869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3"/>
                  </a:lnTo>
                  <a:lnTo>
                    <a:pt x="9305" y="0"/>
                  </a:lnTo>
                  <a:lnTo>
                    <a:pt x="18648" y="5413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9" name="Google Shape;3009;p9"/>
            <p:cNvSpPr/>
            <p:nvPr/>
          </p:nvSpPr>
          <p:spPr>
            <a:xfrm>
              <a:off x="4816500" y="318697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84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0" name="Google Shape;3010;p9"/>
            <p:cNvSpPr/>
            <p:nvPr/>
          </p:nvSpPr>
          <p:spPr>
            <a:xfrm>
              <a:off x="6046350" y="30451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1" name="Google Shape;3011;p9"/>
            <p:cNvSpPr/>
            <p:nvPr/>
          </p:nvSpPr>
          <p:spPr>
            <a:xfrm>
              <a:off x="6538475" y="30451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2" name="Google Shape;3012;p9"/>
            <p:cNvSpPr/>
            <p:nvPr/>
          </p:nvSpPr>
          <p:spPr>
            <a:xfrm>
              <a:off x="1619975" y="30451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7" y="5375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3" name="Google Shape;3013;p9"/>
            <p:cNvSpPr/>
            <p:nvPr/>
          </p:nvSpPr>
          <p:spPr>
            <a:xfrm>
              <a:off x="3095425" y="30451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4" name="Google Shape;3014;p9"/>
            <p:cNvSpPr/>
            <p:nvPr/>
          </p:nvSpPr>
          <p:spPr>
            <a:xfrm>
              <a:off x="3587550" y="30451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5" name="Google Shape;3015;p9"/>
            <p:cNvSpPr/>
            <p:nvPr/>
          </p:nvSpPr>
          <p:spPr>
            <a:xfrm>
              <a:off x="4078750" y="3045175"/>
              <a:ext cx="467150" cy="269700"/>
            </a:xfrm>
            <a:custGeom>
              <a:avLst/>
              <a:gdLst/>
              <a:ahLst/>
              <a:cxnLst/>
              <a:rect l="l" t="t" r="r" b="b"/>
              <a:pathLst>
                <a:path w="18686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6" name="Google Shape;3016;p9"/>
            <p:cNvSpPr/>
            <p:nvPr/>
          </p:nvSpPr>
          <p:spPr>
            <a:xfrm>
              <a:off x="4570900" y="30451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7" name="Google Shape;3017;p9"/>
            <p:cNvSpPr/>
            <p:nvPr/>
          </p:nvSpPr>
          <p:spPr>
            <a:xfrm>
              <a:off x="5063025" y="30451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7" y="5375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8" name="Google Shape;3018;p9"/>
            <p:cNvSpPr/>
            <p:nvPr/>
          </p:nvSpPr>
          <p:spPr>
            <a:xfrm>
              <a:off x="5554225" y="304517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9" name="Google Shape;3019;p9"/>
            <p:cNvSpPr/>
            <p:nvPr/>
          </p:nvSpPr>
          <p:spPr>
            <a:xfrm>
              <a:off x="635700" y="30451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0" name="Google Shape;3020;p9"/>
            <p:cNvSpPr/>
            <p:nvPr/>
          </p:nvSpPr>
          <p:spPr>
            <a:xfrm>
              <a:off x="1127850" y="30451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1" name="Google Shape;3021;p9"/>
            <p:cNvSpPr/>
            <p:nvPr/>
          </p:nvSpPr>
          <p:spPr>
            <a:xfrm>
              <a:off x="2111175" y="304517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2" name="Google Shape;3022;p9"/>
            <p:cNvSpPr/>
            <p:nvPr/>
          </p:nvSpPr>
          <p:spPr>
            <a:xfrm>
              <a:off x="2603300" y="30451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3" name="Google Shape;3023;p9"/>
            <p:cNvSpPr/>
            <p:nvPr/>
          </p:nvSpPr>
          <p:spPr>
            <a:xfrm>
              <a:off x="6291950" y="290337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4" name="Google Shape;3024;p9"/>
            <p:cNvSpPr/>
            <p:nvPr/>
          </p:nvSpPr>
          <p:spPr>
            <a:xfrm>
              <a:off x="6784075" y="290337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5" name="Google Shape;3025;p9"/>
            <p:cNvSpPr/>
            <p:nvPr/>
          </p:nvSpPr>
          <p:spPr>
            <a:xfrm>
              <a:off x="3341025" y="29033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6" name="Google Shape;3026;p9"/>
            <p:cNvSpPr/>
            <p:nvPr/>
          </p:nvSpPr>
          <p:spPr>
            <a:xfrm>
              <a:off x="3833150" y="29033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7" name="Google Shape;3027;p9"/>
            <p:cNvSpPr/>
            <p:nvPr/>
          </p:nvSpPr>
          <p:spPr>
            <a:xfrm>
              <a:off x="5800750" y="29033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8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8" name="Google Shape;3028;p9"/>
            <p:cNvSpPr/>
            <p:nvPr/>
          </p:nvSpPr>
          <p:spPr>
            <a:xfrm>
              <a:off x="882225" y="2903375"/>
              <a:ext cx="466225" cy="268775"/>
            </a:xfrm>
            <a:custGeom>
              <a:avLst/>
              <a:gdLst/>
              <a:ahLst/>
              <a:cxnLst/>
              <a:rect l="l" t="t" r="r" b="b"/>
              <a:pathLst>
                <a:path w="18649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9" name="Google Shape;3029;p9"/>
            <p:cNvSpPr/>
            <p:nvPr/>
          </p:nvSpPr>
          <p:spPr>
            <a:xfrm>
              <a:off x="1373450" y="290337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0" name="Google Shape;3030;p9"/>
            <p:cNvSpPr/>
            <p:nvPr/>
          </p:nvSpPr>
          <p:spPr>
            <a:xfrm>
              <a:off x="4325275" y="2903375"/>
              <a:ext cx="466225" cy="268775"/>
            </a:xfrm>
            <a:custGeom>
              <a:avLst/>
              <a:gdLst/>
              <a:ahLst/>
              <a:cxnLst/>
              <a:rect l="l" t="t" r="r" b="b"/>
              <a:pathLst>
                <a:path w="18649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1" name="Google Shape;3031;p9"/>
            <p:cNvSpPr/>
            <p:nvPr/>
          </p:nvSpPr>
          <p:spPr>
            <a:xfrm>
              <a:off x="4816500" y="290337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2" name="Google Shape;3032;p9"/>
            <p:cNvSpPr/>
            <p:nvPr/>
          </p:nvSpPr>
          <p:spPr>
            <a:xfrm>
              <a:off x="5308625" y="29033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3" name="Google Shape;3033;p9"/>
            <p:cNvSpPr/>
            <p:nvPr/>
          </p:nvSpPr>
          <p:spPr>
            <a:xfrm>
              <a:off x="390100" y="29033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4" name="Google Shape;3034;p9"/>
            <p:cNvSpPr/>
            <p:nvPr/>
          </p:nvSpPr>
          <p:spPr>
            <a:xfrm>
              <a:off x="1865575" y="29033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5" name="Google Shape;3035;p9"/>
            <p:cNvSpPr/>
            <p:nvPr/>
          </p:nvSpPr>
          <p:spPr>
            <a:xfrm>
              <a:off x="2357700" y="29033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8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6" name="Google Shape;3036;p9"/>
            <p:cNvSpPr/>
            <p:nvPr/>
          </p:nvSpPr>
          <p:spPr>
            <a:xfrm>
              <a:off x="2848900" y="290337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7" name="Google Shape;3037;p9"/>
            <p:cNvSpPr/>
            <p:nvPr/>
          </p:nvSpPr>
          <p:spPr>
            <a:xfrm>
              <a:off x="6538475" y="27615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8" name="Google Shape;3038;p9"/>
            <p:cNvSpPr/>
            <p:nvPr/>
          </p:nvSpPr>
          <p:spPr>
            <a:xfrm>
              <a:off x="3587550" y="27615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9" name="Google Shape;3039;p9"/>
            <p:cNvSpPr/>
            <p:nvPr/>
          </p:nvSpPr>
          <p:spPr>
            <a:xfrm>
              <a:off x="1127850" y="27615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0" name="Google Shape;3040;p9"/>
            <p:cNvSpPr/>
            <p:nvPr/>
          </p:nvSpPr>
          <p:spPr>
            <a:xfrm>
              <a:off x="4078750" y="2761575"/>
              <a:ext cx="467150" cy="268775"/>
            </a:xfrm>
            <a:custGeom>
              <a:avLst/>
              <a:gdLst/>
              <a:ahLst/>
              <a:cxnLst/>
              <a:rect l="l" t="t" r="r" b="b"/>
              <a:pathLst>
                <a:path w="18686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1" name="Google Shape;3041;p9"/>
            <p:cNvSpPr/>
            <p:nvPr/>
          </p:nvSpPr>
          <p:spPr>
            <a:xfrm>
              <a:off x="4570900" y="27615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2" name="Google Shape;3042;p9"/>
            <p:cNvSpPr/>
            <p:nvPr/>
          </p:nvSpPr>
          <p:spPr>
            <a:xfrm>
              <a:off x="5063025" y="27615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7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3" name="Google Shape;3043;p9"/>
            <p:cNvSpPr/>
            <p:nvPr/>
          </p:nvSpPr>
          <p:spPr>
            <a:xfrm>
              <a:off x="5554225" y="276157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4" name="Google Shape;3044;p9"/>
            <p:cNvSpPr/>
            <p:nvPr/>
          </p:nvSpPr>
          <p:spPr>
            <a:xfrm>
              <a:off x="6046350" y="27615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5" name="Google Shape;3045;p9"/>
            <p:cNvSpPr/>
            <p:nvPr/>
          </p:nvSpPr>
          <p:spPr>
            <a:xfrm>
              <a:off x="635700" y="27615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6" name="Google Shape;3046;p9"/>
            <p:cNvSpPr/>
            <p:nvPr/>
          </p:nvSpPr>
          <p:spPr>
            <a:xfrm>
              <a:off x="2603300" y="27615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7" name="Google Shape;3047;p9"/>
            <p:cNvSpPr/>
            <p:nvPr/>
          </p:nvSpPr>
          <p:spPr>
            <a:xfrm>
              <a:off x="3095425" y="27615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8" name="Google Shape;3048;p9"/>
            <p:cNvSpPr/>
            <p:nvPr/>
          </p:nvSpPr>
          <p:spPr>
            <a:xfrm>
              <a:off x="2111175" y="276157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9" name="Google Shape;3049;p9"/>
            <p:cNvSpPr/>
            <p:nvPr/>
          </p:nvSpPr>
          <p:spPr>
            <a:xfrm>
              <a:off x="1619975" y="27615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7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0" name="Google Shape;3050;p9"/>
            <p:cNvSpPr/>
            <p:nvPr/>
          </p:nvSpPr>
          <p:spPr>
            <a:xfrm>
              <a:off x="6784075" y="26188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1" y="5412"/>
                  </a:lnTo>
                  <a:lnTo>
                    <a:pt x="9343" y="0"/>
                  </a:lnTo>
                  <a:lnTo>
                    <a:pt x="18685" y="5412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1" name="Google Shape;3051;p9"/>
            <p:cNvSpPr/>
            <p:nvPr/>
          </p:nvSpPr>
          <p:spPr>
            <a:xfrm>
              <a:off x="4816500" y="26188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2"/>
                  </a:lnTo>
                  <a:lnTo>
                    <a:pt x="9342" y="0"/>
                  </a:lnTo>
                  <a:lnTo>
                    <a:pt x="18684" y="5412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2" name="Google Shape;3052;p9"/>
            <p:cNvSpPr/>
            <p:nvPr/>
          </p:nvSpPr>
          <p:spPr>
            <a:xfrm>
              <a:off x="5308625" y="26188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2"/>
                  </a:lnTo>
                  <a:lnTo>
                    <a:pt x="9342" y="0"/>
                  </a:lnTo>
                  <a:lnTo>
                    <a:pt x="18647" y="5412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3" name="Google Shape;3053;p9"/>
            <p:cNvSpPr/>
            <p:nvPr/>
          </p:nvSpPr>
          <p:spPr>
            <a:xfrm>
              <a:off x="390100" y="26188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412"/>
                  </a:lnTo>
                  <a:lnTo>
                    <a:pt x="9306" y="0"/>
                  </a:lnTo>
                  <a:lnTo>
                    <a:pt x="18648" y="5412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4" name="Google Shape;3054;p9"/>
            <p:cNvSpPr/>
            <p:nvPr/>
          </p:nvSpPr>
          <p:spPr>
            <a:xfrm>
              <a:off x="882225" y="2618850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412"/>
                  </a:lnTo>
                  <a:lnTo>
                    <a:pt x="9306" y="0"/>
                  </a:lnTo>
                  <a:lnTo>
                    <a:pt x="18648" y="5412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5" name="Google Shape;3055;p9"/>
            <p:cNvSpPr/>
            <p:nvPr/>
          </p:nvSpPr>
          <p:spPr>
            <a:xfrm>
              <a:off x="2357700" y="26188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2"/>
                  </a:lnTo>
                  <a:lnTo>
                    <a:pt x="9305" y="0"/>
                  </a:lnTo>
                  <a:lnTo>
                    <a:pt x="18648" y="5412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6" name="Google Shape;3056;p9"/>
            <p:cNvSpPr/>
            <p:nvPr/>
          </p:nvSpPr>
          <p:spPr>
            <a:xfrm>
              <a:off x="2848900" y="26188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412"/>
                  </a:lnTo>
                  <a:lnTo>
                    <a:pt x="9343" y="0"/>
                  </a:lnTo>
                  <a:lnTo>
                    <a:pt x="18685" y="5412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7" name="Google Shape;3057;p9"/>
            <p:cNvSpPr/>
            <p:nvPr/>
          </p:nvSpPr>
          <p:spPr>
            <a:xfrm>
              <a:off x="3341025" y="26188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2"/>
                  </a:lnTo>
                  <a:lnTo>
                    <a:pt x="9343" y="0"/>
                  </a:lnTo>
                  <a:lnTo>
                    <a:pt x="18648" y="5412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8" name="Google Shape;3058;p9"/>
            <p:cNvSpPr/>
            <p:nvPr/>
          </p:nvSpPr>
          <p:spPr>
            <a:xfrm>
              <a:off x="3833150" y="26188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2"/>
                  </a:lnTo>
                  <a:lnTo>
                    <a:pt x="9343" y="0"/>
                  </a:lnTo>
                  <a:lnTo>
                    <a:pt x="18648" y="5412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9" name="Google Shape;3059;p9"/>
            <p:cNvSpPr/>
            <p:nvPr/>
          </p:nvSpPr>
          <p:spPr>
            <a:xfrm>
              <a:off x="4325275" y="2618850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412"/>
                  </a:lnTo>
                  <a:lnTo>
                    <a:pt x="9306" y="0"/>
                  </a:lnTo>
                  <a:lnTo>
                    <a:pt x="18648" y="5412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0" name="Google Shape;3060;p9"/>
            <p:cNvSpPr/>
            <p:nvPr/>
          </p:nvSpPr>
          <p:spPr>
            <a:xfrm>
              <a:off x="5800750" y="26188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2"/>
                  </a:lnTo>
                  <a:lnTo>
                    <a:pt x="9305" y="0"/>
                  </a:lnTo>
                  <a:lnTo>
                    <a:pt x="18648" y="5412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1" name="Google Shape;3061;p9"/>
            <p:cNvSpPr/>
            <p:nvPr/>
          </p:nvSpPr>
          <p:spPr>
            <a:xfrm>
              <a:off x="6291950" y="26188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412"/>
                  </a:lnTo>
                  <a:lnTo>
                    <a:pt x="9343" y="0"/>
                  </a:lnTo>
                  <a:lnTo>
                    <a:pt x="18685" y="5412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2" name="Google Shape;3062;p9"/>
            <p:cNvSpPr/>
            <p:nvPr/>
          </p:nvSpPr>
          <p:spPr>
            <a:xfrm>
              <a:off x="1373450" y="26188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2"/>
                  </a:lnTo>
                  <a:lnTo>
                    <a:pt x="9342" y="0"/>
                  </a:lnTo>
                  <a:lnTo>
                    <a:pt x="18684" y="5412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3" name="Google Shape;3063;p9"/>
            <p:cNvSpPr/>
            <p:nvPr/>
          </p:nvSpPr>
          <p:spPr>
            <a:xfrm>
              <a:off x="1865575" y="26188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2"/>
                  </a:lnTo>
                  <a:lnTo>
                    <a:pt x="9342" y="0"/>
                  </a:lnTo>
                  <a:lnTo>
                    <a:pt x="18647" y="5412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4" name="Google Shape;3064;p9"/>
            <p:cNvSpPr/>
            <p:nvPr/>
          </p:nvSpPr>
          <p:spPr>
            <a:xfrm>
              <a:off x="5063025" y="24770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7" y="5375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5" name="Google Shape;3065;p9"/>
            <p:cNvSpPr/>
            <p:nvPr/>
          </p:nvSpPr>
          <p:spPr>
            <a:xfrm>
              <a:off x="635700" y="24770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6" name="Google Shape;3066;p9"/>
            <p:cNvSpPr/>
            <p:nvPr/>
          </p:nvSpPr>
          <p:spPr>
            <a:xfrm>
              <a:off x="3095425" y="24770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7" name="Google Shape;3067;p9"/>
            <p:cNvSpPr/>
            <p:nvPr/>
          </p:nvSpPr>
          <p:spPr>
            <a:xfrm>
              <a:off x="4078750" y="2477050"/>
              <a:ext cx="467150" cy="269700"/>
            </a:xfrm>
            <a:custGeom>
              <a:avLst/>
              <a:gdLst/>
              <a:ahLst/>
              <a:cxnLst/>
              <a:rect l="l" t="t" r="r" b="b"/>
              <a:pathLst>
                <a:path w="18686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8" name="Google Shape;3068;p9"/>
            <p:cNvSpPr/>
            <p:nvPr/>
          </p:nvSpPr>
          <p:spPr>
            <a:xfrm>
              <a:off x="4570900" y="24770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9" name="Google Shape;3069;p9"/>
            <p:cNvSpPr/>
            <p:nvPr/>
          </p:nvSpPr>
          <p:spPr>
            <a:xfrm>
              <a:off x="5554225" y="24770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0" name="Google Shape;3070;p9"/>
            <p:cNvSpPr/>
            <p:nvPr/>
          </p:nvSpPr>
          <p:spPr>
            <a:xfrm>
              <a:off x="6046350" y="24770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1" name="Google Shape;3071;p9"/>
            <p:cNvSpPr/>
            <p:nvPr/>
          </p:nvSpPr>
          <p:spPr>
            <a:xfrm>
              <a:off x="6538475" y="24770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2" name="Google Shape;3072;p9"/>
            <p:cNvSpPr/>
            <p:nvPr/>
          </p:nvSpPr>
          <p:spPr>
            <a:xfrm>
              <a:off x="2603300" y="24770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3" name="Google Shape;3073;p9"/>
            <p:cNvSpPr/>
            <p:nvPr/>
          </p:nvSpPr>
          <p:spPr>
            <a:xfrm>
              <a:off x="3587550" y="24770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4" name="Google Shape;3074;p9"/>
            <p:cNvSpPr/>
            <p:nvPr/>
          </p:nvSpPr>
          <p:spPr>
            <a:xfrm>
              <a:off x="1127850" y="24770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5" name="Google Shape;3075;p9"/>
            <p:cNvSpPr/>
            <p:nvPr/>
          </p:nvSpPr>
          <p:spPr>
            <a:xfrm>
              <a:off x="1619975" y="24770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7" y="5375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6" name="Google Shape;3076;p9"/>
            <p:cNvSpPr/>
            <p:nvPr/>
          </p:nvSpPr>
          <p:spPr>
            <a:xfrm>
              <a:off x="2111175" y="24770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7" name="Google Shape;3077;p9"/>
            <p:cNvSpPr/>
            <p:nvPr/>
          </p:nvSpPr>
          <p:spPr>
            <a:xfrm>
              <a:off x="2848900" y="23352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8" name="Google Shape;3078;p9"/>
            <p:cNvSpPr/>
            <p:nvPr/>
          </p:nvSpPr>
          <p:spPr>
            <a:xfrm>
              <a:off x="4325275" y="2335250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9" name="Google Shape;3079;p9"/>
            <p:cNvSpPr/>
            <p:nvPr/>
          </p:nvSpPr>
          <p:spPr>
            <a:xfrm>
              <a:off x="4816500" y="23352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0" name="Google Shape;3080;p9"/>
            <p:cNvSpPr/>
            <p:nvPr/>
          </p:nvSpPr>
          <p:spPr>
            <a:xfrm>
              <a:off x="5308625" y="23352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1" name="Google Shape;3081;p9"/>
            <p:cNvSpPr/>
            <p:nvPr/>
          </p:nvSpPr>
          <p:spPr>
            <a:xfrm>
              <a:off x="5800750" y="23352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8" y="5375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2" name="Google Shape;3082;p9"/>
            <p:cNvSpPr/>
            <p:nvPr/>
          </p:nvSpPr>
          <p:spPr>
            <a:xfrm>
              <a:off x="6291950" y="23352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3" name="Google Shape;3083;p9"/>
            <p:cNvSpPr/>
            <p:nvPr/>
          </p:nvSpPr>
          <p:spPr>
            <a:xfrm>
              <a:off x="3341025" y="23352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4" name="Google Shape;3084;p9"/>
            <p:cNvSpPr/>
            <p:nvPr/>
          </p:nvSpPr>
          <p:spPr>
            <a:xfrm>
              <a:off x="3833150" y="23352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5" name="Google Shape;3085;p9"/>
            <p:cNvSpPr/>
            <p:nvPr/>
          </p:nvSpPr>
          <p:spPr>
            <a:xfrm>
              <a:off x="6784075" y="23352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6" name="Google Shape;3086;p9"/>
            <p:cNvSpPr/>
            <p:nvPr/>
          </p:nvSpPr>
          <p:spPr>
            <a:xfrm>
              <a:off x="390100" y="23352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7" name="Google Shape;3087;p9"/>
            <p:cNvSpPr/>
            <p:nvPr/>
          </p:nvSpPr>
          <p:spPr>
            <a:xfrm>
              <a:off x="882225" y="2335250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8" name="Google Shape;3088;p9"/>
            <p:cNvSpPr/>
            <p:nvPr/>
          </p:nvSpPr>
          <p:spPr>
            <a:xfrm>
              <a:off x="1373450" y="23352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9" name="Google Shape;3089;p9"/>
            <p:cNvSpPr/>
            <p:nvPr/>
          </p:nvSpPr>
          <p:spPr>
            <a:xfrm>
              <a:off x="1865575" y="23352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0" name="Google Shape;3090;p9"/>
            <p:cNvSpPr/>
            <p:nvPr/>
          </p:nvSpPr>
          <p:spPr>
            <a:xfrm>
              <a:off x="2357700" y="23352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8" y="5375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1" name="Google Shape;3091;p9"/>
            <p:cNvSpPr/>
            <p:nvPr/>
          </p:nvSpPr>
          <p:spPr>
            <a:xfrm>
              <a:off x="4570900" y="21934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2" name="Google Shape;3092;p9"/>
            <p:cNvSpPr/>
            <p:nvPr/>
          </p:nvSpPr>
          <p:spPr>
            <a:xfrm>
              <a:off x="5063025" y="21934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7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3" name="Google Shape;3093;p9"/>
            <p:cNvSpPr/>
            <p:nvPr/>
          </p:nvSpPr>
          <p:spPr>
            <a:xfrm>
              <a:off x="5554225" y="219345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4" name="Google Shape;3094;p9"/>
            <p:cNvSpPr/>
            <p:nvPr/>
          </p:nvSpPr>
          <p:spPr>
            <a:xfrm>
              <a:off x="6046350" y="21934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5" name="Google Shape;3095;p9"/>
            <p:cNvSpPr/>
            <p:nvPr/>
          </p:nvSpPr>
          <p:spPr>
            <a:xfrm>
              <a:off x="1127850" y="21934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6" name="Google Shape;3096;p9"/>
            <p:cNvSpPr/>
            <p:nvPr/>
          </p:nvSpPr>
          <p:spPr>
            <a:xfrm>
              <a:off x="1619975" y="21934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7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7" name="Google Shape;3097;p9"/>
            <p:cNvSpPr/>
            <p:nvPr/>
          </p:nvSpPr>
          <p:spPr>
            <a:xfrm>
              <a:off x="2111175" y="219345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8" name="Google Shape;3098;p9"/>
            <p:cNvSpPr/>
            <p:nvPr/>
          </p:nvSpPr>
          <p:spPr>
            <a:xfrm>
              <a:off x="2603300" y="21934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9" name="Google Shape;3099;p9"/>
            <p:cNvSpPr/>
            <p:nvPr/>
          </p:nvSpPr>
          <p:spPr>
            <a:xfrm>
              <a:off x="3095425" y="21934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0" name="Google Shape;3100;p9"/>
            <p:cNvSpPr/>
            <p:nvPr/>
          </p:nvSpPr>
          <p:spPr>
            <a:xfrm>
              <a:off x="3587550" y="21934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1" name="Google Shape;3101;p9"/>
            <p:cNvSpPr/>
            <p:nvPr/>
          </p:nvSpPr>
          <p:spPr>
            <a:xfrm>
              <a:off x="4078750" y="2193450"/>
              <a:ext cx="467150" cy="268775"/>
            </a:xfrm>
            <a:custGeom>
              <a:avLst/>
              <a:gdLst/>
              <a:ahLst/>
              <a:cxnLst/>
              <a:rect l="l" t="t" r="r" b="b"/>
              <a:pathLst>
                <a:path w="18686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2" name="Google Shape;3102;p9"/>
            <p:cNvSpPr/>
            <p:nvPr/>
          </p:nvSpPr>
          <p:spPr>
            <a:xfrm>
              <a:off x="6538475" y="21934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3" name="Google Shape;3103;p9"/>
            <p:cNvSpPr/>
            <p:nvPr/>
          </p:nvSpPr>
          <p:spPr>
            <a:xfrm>
              <a:off x="635700" y="2193450"/>
              <a:ext cx="467150" cy="268775"/>
            </a:xfrm>
            <a:custGeom>
              <a:avLst/>
              <a:gdLst/>
              <a:ahLst/>
              <a:cxnLst/>
              <a:rect l="l" t="t" r="r" b="b"/>
              <a:pathLst>
                <a:path w="18686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4" name="Google Shape;3104;p9"/>
            <p:cNvSpPr/>
            <p:nvPr/>
          </p:nvSpPr>
          <p:spPr>
            <a:xfrm>
              <a:off x="4816500" y="205165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5" name="Google Shape;3105;p9"/>
            <p:cNvSpPr/>
            <p:nvPr/>
          </p:nvSpPr>
          <p:spPr>
            <a:xfrm>
              <a:off x="5308625" y="20516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6" name="Google Shape;3106;p9"/>
            <p:cNvSpPr/>
            <p:nvPr/>
          </p:nvSpPr>
          <p:spPr>
            <a:xfrm>
              <a:off x="5800750" y="20516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8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7" name="Google Shape;3107;p9"/>
            <p:cNvSpPr/>
            <p:nvPr/>
          </p:nvSpPr>
          <p:spPr>
            <a:xfrm>
              <a:off x="2357700" y="20516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8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8" name="Google Shape;3108;p9"/>
            <p:cNvSpPr/>
            <p:nvPr/>
          </p:nvSpPr>
          <p:spPr>
            <a:xfrm>
              <a:off x="3341025" y="20516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9" name="Google Shape;3109;p9"/>
            <p:cNvSpPr/>
            <p:nvPr/>
          </p:nvSpPr>
          <p:spPr>
            <a:xfrm>
              <a:off x="3833150" y="20516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0" name="Google Shape;3110;p9"/>
            <p:cNvSpPr/>
            <p:nvPr/>
          </p:nvSpPr>
          <p:spPr>
            <a:xfrm>
              <a:off x="4325275" y="2051650"/>
              <a:ext cx="466225" cy="268775"/>
            </a:xfrm>
            <a:custGeom>
              <a:avLst/>
              <a:gdLst/>
              <a:ahLst/>
              <a:cxnLst/>
              <a:rect l="l" t="t" r="r" b="b"/>
              <a:pathLst>
                <a:path w="18649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1" name="Google Shape;3111;p9"/>
            <p:cNvSpPr/>
            <p:nvPr/>
          </p:nvSpPr>
          <p:spPr>
            <a:xfrm>
              <a:off x="6291950" y="205165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2" name="Google Shape;3112;p9"/>
            <p:cNvSpPr/>
            <p:nvPr/>
          </p:nvSpPr>
          <p:spPr>
            <a:xfrm>
              <a:off x="6784075" y="205165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3" name="Google Shape;3113;p9"/>
            <p:cNvSpPr/>
            <p:nvPr/>
          </p:nvSpPr>
          <p:spPr>
            <a:xfrm>
              <a:off x="1373450" y="205165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4" name="Google Shape;3114;p9"/>
            <p:cNvSpPr/>
            <p:nvPr/>
          </p:nvSpPr>
          <p:spPr>
            <a:xfrm>
              <a:off x="1865575" y="20516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5" name="Google Shape;3115;p9"/>
            <p:cNvSpPr/>
            <p:nvPr/>
          </p:nvSpPr>
          <p:spPr>
            <a:xfrm>
              <a:off x="2848900" y="205165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6" name="Google Shape;3116;p9"/>
            <p:cNvSpPr/>
            <p:nvPr/>
          </p:nvSpPr>
          <p:spPr>
            <a:xfrm>
              <a:off x="390100" y="20516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7" name="Google Shape;3117;p9"/>
            <p:cNvSpPr/>
            <p:nvPr/>
          </p:nvSpPr>
          <p:spPr>
            <a:xfrm>
              <a:off x="882225" y="2051650"/>
              <a:ext cx="466225" cy="268775"/>
            </a:xfrm>
            <a:custGeom>
              <a:avLst/>
              <a:gdLst/>
              <a:ahLst/>
              <a:cxnLst/>
              <a:rect l="l" t="t" r="r" b="b"/>
              <a:pathLst>
                <a:path w="18649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8" name="Google Shape;3118;p9"/>
            <p:cNvSpPr/>
            <p:nvPr/>
          </p:nvSpPr>
          <p:spPr>
            <a:xfrm>
              <a:off x="5063025" y="19089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413"/>
                  </a:lnTo>
                  <a:lnTo>
                    <a:pt x="9305" y="1"/>
                  </a:lnTo>
                  <a:lnTo>
                    <a:pt x="18647" y="5413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9" name="Google Shape;3119;p9"/>
            <p:cNvSpPr/>
            <p:nvPr/>
          </p:nvSpPr>
          <p:spPr>
            <a:xfrm>
              <a:off x="5554225" y="1908900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413"/>
                  </a:lnTo>
                  <a:lnTo>
                    <a:pt x="9342" y="1"/>
                  </a:lnTo>
                  <a:lnTo>
                    <a:pt x="18684" y="5413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0" name="Google Shape;3120;p9"/>
            <p:cNvSpPr/>
            <p:nvPr/>
          </p:nvSpPr>
          <p:spPr>
            <a:xfrm>
              <a:off x="3587550" y="19089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9"/>
                  </a:moveTo>
                  <a:lnTo>
                    <a:pt x="1" y="5413"/>
                  </a:lnTo>
                  <a:lnTo>
                    <a:pt x="9306" y="1"/>
                  </a:lnTo>
                  <a:lnTo>
                    <a:pt x="18648" y="5413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1" name="Google Shape;3121;p9"/>
            <p:cNvSpPr/>
            <p:nvPr/>
          </p:nvSpPr>
          <p:spPr>
            <a:xfrm>
              <a:off x="4078750" y="1908900"/>
              <a:ext cx="467150" cy="269725"/>
            </a:xfrm>
            <a:custGeom>
              <a:avLst/>
              <a:gdLst/>
              <a:ahLst/>
              <a:cxnLst/>
              <a:rect l="l" t="t" r="r" b="b"/>
              <a:pathLst>
                <a:path w="18686" h="10789" fill="none" extrusionOk="0">
                  <a:moveTo>
                    <a:pt x="9343" y="10789"/>
                  </a:moveTo>
                  <a:lnTo>
                    <a:pt x="1" y="5413"/>
                  </a:lnTo>
                  <a:lnTo>
                    <a:pt x="9343" y="1"/>
                  </a:lnTo>
                  <a:lnTo>
                    <a:pt x="18685" y="5413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2" name="Google Shape;3122;p9"/>
            <p:cNvSpPr/>
            <p:nvPr/>
          </p:nvSpPr>
          <p:spPr>
            <a:xfrm>
              <a:off x="6046350" y="19089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0" y="5413"/>
                  </a:lnTo>
                  <a:lnTo>
                    <a:pt x="9343" y="1"/>
                  </a:lnTo>
                  <a:lnTo>
                    <a:pt x="18648" y="5413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3" name="Google Shape;3123;p9"/>
            <p:cNvSpPr/>
            <p:nvPr/>
          </p:nvSpPr>
          <p:spPr>
            <a:xfrm>
              <a:off x="6538475" y="19089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413"/>
                  </a:lnTo>
                  <a:lnTo>
                    <a:pt x="9343" y="1"/>
                  </a:lnTo>
                  <a:lnTo>
                    <a:pt x="18648" y="5413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4" name="Google Shape;3124;p9"/>
            <p:cNvSpPr/>
            <p:nvPr/>
          </p:nvSpPr>
          <p:spPr>
            <a:xfrm>
              <a:off x="1619975" y="19089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413"/>
                  </a:lnTo>
                  <a:lnTo>
                    <a:pt x="9305" y="1"/>
                  </a:lnTo>
                  <a:lnTo>
                    <a:pt x="18647" y="5413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5" name="Google Shape;3125;p9"/>
            <p:cNvSpPr/>
            <p:nvPr/>
          </p:nvSpPr>
          <p:spPr>
            <a:xfrm>
              <a:off x="2111175" y="1908900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413"/>
                  </a:lnTo>
                  <a:lnTo>
                    <a:pt x="9342" y="1"/>
                  </a:lnTo>
                  <a:lnTo>
                    <a:pt x="18684" y="5413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6" name="Google Shape;3126;p9"/>
            <p:cNvSpPr/>
            <p:nvPr/>
          </p:nvSpPr>
          <p:spPr>
            <a:xfrm>
              <a:off x="4570900" y="19089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413"/>
                  </a:lnTo>
                  <a:lnTo>
                    <a:pt x="9342" y="1"/>
                  </a:lnTo>
                  <a:lnTo>
                    <a:pt x="18647" y="5413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7" name="Google Shape;3127;p9"/>
            <p:cNvSpPr/>
            <p:nvPr/>
          </p:nvSpPr>
          <p:spPr>
            <a:xfrm>
              <a:off x="3095425" y="19089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9"/>
                  </a:moveTo>
                  <a:lnTo>
                    <a:pt x="1" y="5413"/>
                  </a:lnTo>
                  <a:lnTo>
                    <a:pt x="9306" y="1"/>
                  </a:lnTo>
                  <a:lnTo>
                    <a:pt x="18648" y="5413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8" name="Google Shape;3128;p9"/>
            <p:cNvSpPr/>
            <p:nvPr/>
          </p:nvSpPr>
          <p:spPr>
            <a:xfrm>
              <a:off x="635700" y="19089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413"/>
                  </a:lnTo>
                  <a:lnTo>
                    <a:pt x="9343" y="1"/>
                  </a:lnTo>
                  <a:lnTo>
                    <a:pt x="18648" y="5413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9" name="Google Shape;3129;p9"/>
            <p:cNvSpPr/>
            <p:nvPr/>
          </p:nvSpPr>
          <p:spPr>
            <a:xfrm>
              <a:off x="1127850" y="19089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413"/>
                  </a:lnTo>
                  <a:lnTo>
                    <a:pt x="9342" y="1"/>
                  </a:lnTo>
                  <a:lnTo>
                    <a:pt x="18647" y="5413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0" name="Google Shape;3130;p9"/>
            <p:cNvSpPr/>
            <p:nvPr/>
          </p:nvSpPr>
          <p:spPr>
            <a:xfrm>
              <a:off x="2603300" y="19089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0" y="5413"/>
                  </a:lnTo>
                  <a:lnTo>
                    <a:pt x="9343" y="1"/>
                  </a:lnTo>
                  <a:lnTo>
                    <a:pt x="18648" y="5413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1" name="Google Shape;3131;p9"/>
            <p:cNvSpPr/>
            <p:nvPr/>
          </p:nvSpPr>
          <p:spPr>
            <a:xfrm>
              <a:off x="1865575" y="17671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47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2" name="Google Shape;3132;p9"/>
            <p:cNvSpPr/>
            <p:nvPr/>
          </p:nvSpPr>
          <p:spPr>
            <a:xfrm>
              <a:off x="3833150" y="17671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3" name="Google Shape;3133;p9"/>
            <p:cNvSpPr/>
            <p:nvPr/>
          </p:nvSpPr>
          <p:spPr>
            <a:xfrm>
              <a:off x="4325275" y="1767100"/>
              <a:ext cx="466225" cy="269725"/>
            </a:xfrm>
            <a:custGeom>
              <a:avLst/>
              <a:gdLst/>
              <a:ahLst/>
              <a:cxnLst/>
              <a:rect l="l" t="t" r="r" b="b"/>
              <a:pathLst>
                <a:path w="18649" h="10789" fill="none" extrusionOk="0">
                  <a:moveTo>
                    <a:pt x="9306" y="10789"/>
                  </a:moveTo>
                  <a:lnTo>
                    <a:pt x="1" y="5376"/>
                  </a:lnTo>
                  <a:lnTo>
                    <a:pt x="9306" y="1"/>
                  </a:lnTo>
                  <a:lnTo>
                    <a:pt x="18648" y="5376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4" name="Google Shape;3134;p9"/>
            <p:cNvSpPr/>
            <p:nvPr/>
          </p:nvSpPr>
          <p:spPr>
            <a:xfrm>
              <a:off x="4816500" y="1767100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84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5" name="Google Shape;3135;p9"/>
            <p:cNvSpPr/>
            <p:nvPr/>
          </p:nvSpPr>
          <p:spPr>
            <a:xfrm>
              <a:off x="5308625" y="17671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47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6" name="Google Shape;3136;p9"/>
            <p:cNvSpPr/>
            <p:nvPr/>
          </p:nvSpPr>
          <p:spPr>
            <a:xfrm>
              <a:off x="5800750" y="17671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376"/>
                  </a:lnTo>
                  <a:lnTo>
                    <a:pt x="9305" y="1"/>
                  </a:lnTo>
                  <a:lnTo>
                    <a:pt x="18648" y="5376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7" name="Google Shape;3137;p9"/>
            <p:cNvSpPr/>
            <p:nvPr/>
          </p:nvSpPr>
          <p:spPr>
            <a:xfrm>
              <a:off x="6291950" y="1767100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3" y="10789"/>
                  </a:moveTo>
                  <a:lnTo>
                    <a:pt x="0" y="5376"/>
                  </a:lnTo>
                  <a:lnTo>
                    <a:pt x="9343" y="1"/>
                  </a:lnTo>
                  <a:lnTo>
                    <a:pt x="18685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8" name="Google Shape;3138;p9"/>
            <p:cNvSpPr/>
            <p:nvPr/>
          </p:nvSpPr>
          <p:spPr>
            <a:xfrm>
              <a:off x="6784075" y="1767100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85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9" name="Google Shape;3139;p9"/>
            <p:cNvSpPr/>
            <p:nvPr/>
          </p:nvSpPr>
          <p:spPr>
            <a:xfrm>
              <a:off x="2357700" y="17671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376"/>
                  </a:lnTo>
                  <a:lnTo>
                    <a:pt x="9305" y="1"/>
                  </a:lnTo>
                  <a:lnTo>
                    <a:pt x="18648" y="5376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0" name="Google Shape;3140;p9"/>
            <p:cNvSpPr/>
            <p:nvPr/>
          </p:nvSpPr>
          <p:spPr>
            <a:xfrm>
              <a:off x="2848900" y="1767100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3" y="10789"/>
                  </a:moveTo>
                  <a:lnTo>
                    <a:pt x="0" y="5376"/>
                  </a:lnTo>
                  <a:lnTo>
                    <a:pt x="9343" y="1"/>
                  </a:lnTo>
                  <a:lnTo>
                    <a:pt x="18685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1" name="Google Shape;3141;p9"/>
            <p:cNvSpPr/>
            <p:nvPr/>
          </p:nvSpPr>
          <p:spPr>
            <a:xfrm>
              <a:off x="3341025" y="17671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2" name="Google Shape;3142;p9"/>
            <p:cNvSpPr/>
            <p:nvPr/>
          </p:nvSpPr>
          <p:spPr>
            <a:xfrm>
              <a:off x="882225" y="1767100"/>
              <a:ext cx="466225" cy="269725"/>
            </a:xfrm>
            <a:custGeom>
              <a:avLst/>
              <a:gdLst/>
              <a:ahLst/>
              <a:cxnLst/>
              <a:rect l="l" t="t" r="r" b="b"/>
              <a:pathLst>
                <a:path w="18649" h="10789" fill="none" extrusionOk="0">
                  <a:moveTo>
                    <a:pt x="9306" y="10789"/>
                  </a:moveTo>
                  <a:lnTo>
                    <a:pt x="1" y="5376"/>
                  </a:lnTo>
                  <a:lnTo>
                    <a:pt x="9306" y="1"/>
                  </a:lnTo>
                  <a:lnTo>
                    <a:pt x="18648" y="5376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3" name="Google Shape;3143;p9"/>
            <p:cNvSpPr/>
            <p:nvPr/>
          </p:nvSpPr>
          <p:spPr>
            <a:xfrm>
              <a:off x="1373450" y="1767100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84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4" name="Google Shape;3144;p9"/>
            <p:cNvSpPr/>
            <p:nvPr/>
          </p:nvSpPr>
          <p:spPr>
            <a:xfrm>
              <a:off x="390100" y="17671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9"/>
                  </a:moveTo>
                  <a:lnTo>
                    <a:pt x="1" y="5376"/>
                  </a:lnTo>
                  <a:lnTo>
                    <a:pt x="9306" y="1"/>
                  </a:lnTo>
                  <a:lnTo>
                    <a:pt x="18648" y="5376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5" name="Google Shape;3145;p9"/>
            <p:cNvSpPr/>
            <p:nvPr/>
          </p:nvSpPr>
          <p:spPr>
            <a:xfrm>
              <a:off x="4570900" y="16253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47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6" name="Google Shape;3146;p9"/>
            <p:cNvSpPr/>
            <p:nvPr/>
          </p:nvSpPr>
          <p:spPr>
            <a:xfrm>
              <a:off x="5063025" y="16253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376"/>
                  </a:lnTo>
                  <a:lnTo>
                    <a:pt x="9305" y="1"/>
                  </a:lnTo>
                  <a:lnTo>
                    <a:pt x="18647" y="5376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7" name="Google Shape;3147;p9"/>
            <p:cNvSpPr/>
            <p:nvPr/>
          </p:nvSpPr>
          <p:spPr>
            <a:xfrm>
              <a:off x="5554225" y="1625300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84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8" name="Google Shape;3148;p9"/>
            <p:cNvSpPr/>
            <p:nvPr/>
          </p:nvSpPr>
          <p:spPr>
            <a:xfrm>
              <a:off x="6046350" y="16253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0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9" name="Google Shape;3149;p9"/>
            <p:cNvSpPr/>
            <p:nvPr/>
          </p:nvSpPr>
          <p:spPr>
            <a:xfrm>
              <a:off x="6538475" y="16253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0" name="Google Shape;3150;p9"/>
            <p:cNvSpPr/>
            <p:nvPr/>
          </p:nvSpPr>
          <p:spPr>
            <a:xfrm>
              <a:off x="3587550" y="16253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9"/>
                  </a:moveTo>
                  <a:lnTo>
                    <a:pt x="1" y="5376"/>
                  </a:lnTo>
                  <a:lnTo>
                    <a:pt x="9306" y="1"/>
                  </a:lnTo>
                  <a:lnTo>
                    <a:pt x="18648" y="5376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1" name="Google Shape;3151;p9"/>
            <p:cNvSpPr/>
            <p:nvPr/>
          </p:nvSpPr>
          <p:spPr>
            <a:xfrm>
              <a:off x="4078750" y="1625300"/>
              <a:ext cx="467150" cy="269725"/>
            </a:xfrm>
            <a:custGeom>
              <a:avLst/>
              <a:gdLst/>
              <a:ahLst/>
              <a:cxnLst/>
              <a:rect l="l" t="t" r="r" b="b"/>
              <a:pathLst>
                <a:path w="18686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85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2" name="Google Shape;3152;p9"/>
            <p:cNvSpPr/>
            <p:nvPr/>
          </p:nvSpPr>
          <p:spPr>
            <a:xfrm>
              <a:off x="2111175" y="1625300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84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3" name="Google Shape;3153;p9"/>
            <p:cNvSpPr/>
            <p:nvPr/>
          </p:nvSpPr>
          <p:spPr>
            <a:xfrm>
              <a:off x="2603300" y="16253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0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4" name="Google Shape;3154;p9"/>
            <p:cNvSpPr/>
            <p:nvPr/>
          </p:nvSpPr>
          <p:spPr>
            <a:xfrm>
              <a:off x="3095425" y="16253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9"/>
                  </a:moveTo>
                  <a:lnTo>
                    <a:pt x="1" y="5376"/>
                  </a:lnTo>
                  <a:lnTo>
                    <a:pt x="9306" y="1"/>
                  </a:lnTo>
                  <a:lnTo>
                    <a:pt x="18648" y="5376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5" name="Google Shape;3155;p9"/>
            <p:cNvSpPr/>
            <p:nvPr/>
          </p:nvSpPr>
          <p:spPr>
            <a:xfrm>
              <a:off x="635700" y="16253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6" name="Google Shape;3156;p9"/>
            <p:cNvSpPr/>
            <p:nvPr/>
          </p:nvSpPr>
          <p:spPr>
            <a:xfrm>
              <a:off x="1127850" y="16253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47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7" name="Google Shape;3157;p9"/>
            <p:cNvSpPr/>
            <p:nvPr/>
          </p:nvSpPr>
          <p:spPr>
            <a:xfrm>
              <a:off x="1619975" y="16253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376"/>
                  </a:lnTo>
                  <a:lnTo>
                    <a:pt x="9305" y="1"/>
                  </a:lnTo>
                  <a:lnTo>
                    <a:pt x="18647" y="5376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8" name="Google Shape;3158;p9"/>
            <p:cNvSpPr/>
            <p:nvPr/>
          </p:nvSpPr>
          <p:spPr>
            <a:xfrm>
              <a:off x="6784075" y="14835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9" name="Google Shape;3159;p9"/>
            <p:cNvSpPr/>
            <p:nvPr/>
          </p:nvSpPr>
          <p:spPr>
            <a:xfrm>
              <a:off x="4816500" y="14835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0" name="Google Shape;3160;p9"/>
            <p:cNvSpPr/>
            <p:nvPr/>
          </p:nvSpPr>
          <p:spPr>
            <a:xfrm>
              <a:off x="5800750" y="14835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8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1" name="Google Shape;3161;p9"/>
            <p:cNvSpPr/>
            <p:nvPr/>
          </p:nvSpPr>
          <p:spPr>
            <a:xfrm>
              <a:off x="6291950" y="14835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2" name="Google Shape;3162;p9"/>
            <p:cNvSpPr/>
            <p:nvPr/>
          </p:nvSpPr>
          <p:spPr>
            <a:xfrm>
              <a:off x="2357700" y="14835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8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3" name="Google Shape;3163;p9"/>
            <p:cNvSpPr/>
            <p:nvPr/>
          </p:nvSpPr>
          <p:spPr>
            <a:xfrm>
              <a:off x="2848900" y="14835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4" name="Google Shape;3164;p9"/>
            <p:cNvSpPr/>
            <p:nvPr/>
          </p:nvSpPr>
          <p:spPr>
            <a:xfrm>
              <a:off x="3341025" y="14835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5" name="Google Shape;3165;p9"/>
            <p:cNvSpPr/>
            <p:nvPr/>
          </p:nvSpPr>
          <p:spPr>
            <a:xfrm>
              <a:off x="4325275" y="1483525"/>
              <a:ext cx="466225" cy="268775"/>
            </a:xfrm>
            <a:custGeom>
              <a:avLst/>
              <a:gdLst/>
              <a:ahLst/>
              <a:cxnLst/>
              <a:rect l="l" t="t" r="r" b="b"/>
              <a:pathLst>
                <a:path w="18649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6" name="Google Shape;3166;p9"/>
            <p:cNvSpPr/>
            <p:nvPr/>
          </p:nvSpPr>
          <p:spPr>
            <a:xfrm>
              <a:off x="5308625" y="14835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7" name="Google Shape;3167;p9"/>
            <p:cNvSpPr/>
            <p:nvPr/>
          </p:nvSpPr>
          <p:spPr>
            <a:xfrm>
              <a:off x="1373450" y="14835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8" name="Google Shape;3168;p9"/>
            <p:cNvSpPr/>
            <p:nvPr/>
          </p:nvSpPr>
          <p:spPr>
            <a:xfrm>
              <a:off x="3833150" y="14835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9" name="Google Shape;3169;p9"/>
            <p:cNvSpPr/>
            <p:nvPr/>
          </p:nvSpPr>
          <p:spPr>
            <a:xfrm>
              <a:off x="390100" y="14835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0" name="Google Shape;3170;p9"/>
            <p:cNvSpPr/>
            <p:nvPr/>
          </p:nvSpPr>
          <p:spPr>
            <a:xfrm>
              <a:off x="882225" y="1483525"/>
              <a:ext cx="466225" cy="268775"/>
            </a:xfrm>
            <a:custGeom>
              <a:avLst/>
              <a:gdLst/>
              <a:ahLst/>
              <a:cxnLst/>
              <a:rect l="l" t="t" r="r" b="b"/>
              <a:pathLst>
                <a:path w="18649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1" name="Google Shape;3171;p9"/>
            <p:cNvSpPr/>
            <p:nvPr/>
          </p:nvSpPr>
          <p:spPr>
            <a:xfrm>
              <a:off x="1865575" y="14835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2" name="Google Shape;3172;p9"/>
            <p:cNvSpPr/>
            <p:nvPr/>
          </p:nvSpPr>
          <p:spPr>
            <a:xfrm>
              <a:off x="6538475" y="13417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3" name="Google Shape;3173;p9"/>
            <p:cNvSpPr/>
            <p:nvPr/>
          </p:nvSpPr>
          <p:spPr>
            <a:xfrm>
              <a:off x="4570900" y="13417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4" name="Google Shape;3174;p9"/>
            <p:cNvSpPr/>
            <p:nvPr/>
          </p:nvSpPr>
          <p:spPr>
            <a:xfrm>
              <a:off x="6046350" y="13417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5" name="Google Shape;3175;p9"/>
            <p:cNvSpPr/>
            <p:nvPr/>
          </p:nvSpPr>
          <p:spPr>
            <a:xfrm>
              <a:off x="2603300" y="13417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6" name="Google Shape;3176;p9"/>
            <p:cNvSpPr/>
            <p:nvPr/>
          </p:nvSpPr>
          <p:spPr>
            <a:xfrm>
              <a:off x="3095425" y="13417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7" name="Google Shape;3177;p9"/>
            <p:cNvSpPr/>
            <p:nvPr/>
          </p:nvSpPr>
          <p:spPr>
            <a:xfrm>
              <a:off x="5554225" y="13417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8" name="Google Shape;3178;p9"/>
            <p:cNvSpPr/>
            <p:nvPr/>
          </p:nvSpPr>
          <p:spPr>
            <a:xfrm>
              <a:off x="635700" y="13417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9" name="Google Shape;3179;p9"/>
            <p:cNvSpPr/>
            <p:nvPr/>
          </p:nvSpPr>
          <p:spPr>
            <a:xfrm>
              <a:off x="1127850" y="13417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0" name="Google Shape;3180;p9"/>
            <p:cNvSpPr/>
            <p:nvPr/>
          </p:nvSpPr>
          <p:spPr>
            <a:xfrm>
              <a:off x="1619975" y="13417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7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1" name="Google Shape;3181;p9"/>
            <p:cNvSpPr/>
            <p:nvPr/>
          </p:nvSpPr>
          <p:spPr>
            <a:xfrm>
              <a:off x="2111175" y="13417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2" name="Google Shape;3182;p9"/>
            <p:cNvSpPr/>
            <p:nvPr/>
          </p:nvSpPr>
          <p:spPr>
            <a:xfrm>
              <a:off x="3587550" y="13417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3" name="Google Shape;3183;p9"/>
            <p:cNvSpPr/>
            <p:nvPr/>
          </p:nvSpPr>
          <p:spPr>
            <a:xfrm>
              <a:off x="4078750" y="1341725"/>
              <a:ext cx="467150" cy="268775"/>
            </a:xfrm>
            <a:custGeom>
              <a:avLst/>
              <a:gdLst/>
              <a:ahLst/>
              <a:cxnLst/>
              <a:rect l="l" t="t" r="r" b="b"/>
              <a:pathLst>
                <a:path w="18686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4" name="Google Shape;3184;p9"/>
            <p:cNvSpPr/>
            <p:nvPr/>
          </p:nvSpPr>
          <p:spPr>
            <a:xfrm>
              <a:off x="5063025" y="13417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7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5" name="Google Shape;3185;p9"/>
            <p:cNvSpPr/>
            <p:nvPr/>
          </p:nvSpPr>
          <p:spPr>
            <a:xfrm>
              <a:off x="6291950" y="11989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3" y="10789"/>
                  </a:moveTo>
                  <a:lnTo>
                    <a:pt x="0" y="5413"/>
                  </a:lnTo>
                  <a:lnTo>
                    <a:pt x="9343" y="1"/>
                  </a:lnTo>
                  <a:lnTo>
                    <a:pt x="18685" y="5413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6" name="Google Shape;3186;p9"/>
            <p:cNvSpPr/>
            <p:nvPr/>
          </p:nvSpPr>
          <p:spPr>
            <a:xfrm>
              <a:off x="6784075" y="11989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3" y="10789"/>
                  </a:moveTo>
                  <a:lnTo>
                    <a:pt x="1" y="5413"/>
                  </a:lnTo>
                  <a:lnTo>
                    <a:pt x="9343" y="1"/>
                  </a:lnTo>
                  <a:lnTo>
                    <a:pt x="18685" y="5413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7" name="Google Shape;3187;p9"/>
            <p:cNvSpPr/>
            <p:nvPr/>
          </p:nvSpPr>
          <p:spPr>
            <a:xfrm>
              <a:off x="2848900" y="11989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3" y="10789"/>
                  </a:moveTo>
                  <a:lnTo>
                    <a:pt x="0" y="5413"/>
                  </a:lnTo>
                  <a:lnTo>
                    <a:pt x="9343" y="1"/>
                  </a:lnTo>
                  <a:lnTo>
                    <a:pt x="18685" y="5413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8" name="Google Shape;3188;p9"/>
            <p:cNvSpPr/>
            <p:nvPr/>
          </p:nvSpPr>
          <p:spPr>
            <a:xfrm>
              <a:off x="5800750" y="11989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413"/>
                  </a:lnTo>
                  <a:lnTo>
                    <a:pt x="9305" y="1"/>
                  </a:lnTo>
                  <a:lnTo>
                    <a:pt x="18648" y="5413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9" name="Google Shape;3189;p9"/>
            <p:cNvSpPr/>
            <p:nvPr/>
          </p:nvSpPr>
          <p:spPr>
            <a:xfrm>
              <a:off x="882225" y="1198975"/>
              <a:ext cx="466225" cy="269725"/>
            </a:xfrm>
            <a:custGeom>
              <a:avLst/>
              <a:gdLst/>
              <a:ahLst/>
              <a:cxnLst/>
              <a:rect l="l" t="t" r="r" b="b"/>
              <a:pathLst>
                <a:path w="18649" h="10789" fill="none" extrusionOk="0">
                  <a:moveTo>
                    <a:pt x="9306" y="10789"/>
                  </a:moveTo>
                  <a:lnTo>
                    <a:pt x="1" y="5413"/>
                  </a:lnTo>
                  <a:lnTo>
                    <a:pt x="9306" y="1"/>
                  </a:lnTo>
                  <a:lnTo>
                    <a:pt x="18648" y="5413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0" name="Google Shape;3190;p9"/>
            <p:cNvSpPr/>
            <p:nvPr/>
          </p:nvSpPr>
          <p:spPr>
            <a:xfrm>
              <a:off x="3341025" y="11989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413"/>
                  </a:lnTo>
                  <a:lnTo>
                    <a:pt x="9343" y="1"/>
                  </a:lnTo>
                  <a:lnTo>
                    <a:pt x="18648" y="5413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1" name="Google Shape;3191;p9"/>
            <p:cNvSpPr/>
            <p:nvPr/>
          </p:nvSpPr>
          <p:spPr>
            <a:xfrm>
              <a:off x="3833150" y="11989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413"/>
                  </a:lnTo>
                  <a:lnTo>
                    <a:pt x="9343" y="1"/>
                  </a:lnTo>
                  <a:lnTo>
                    <a:pt x="18648" y="5413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2" name="Google Shape;3192;p9"/>
            <p:cNvSpPr/>
            <p:nvPr/>
          </p:nvSpPr>
          <p:spPr>
            <a:xfrm>
              <a:off x="4325275" y="1198975"/>
              <a:ext cx="466225" cy="269725"/>
            </a:xfrm>
            <a:custGeom>
              <a:avLst/>
              <a:gdLst/>
              <a:ahLst/>
              <a:cxnLst/>
              <a:rect l="l" t="t" r="r" b="b"/>
              <a:pathLst>
                <a:path w="18649" h="10789" fill="none" extrusionOk="0">
                  <a:moveTo>
                    <a:pt x="9306" y="10789"/>
                  </a:moveTo>
                  <a:lnTo>
                    <a:pt x="1" y="5413"/>
                  </a:lnTo>
                  <a:lnTo>
                    <a:pt x="9306" y="1"/>
                  </a:lnTo>
                  <a:lnTo>
                    <a:pt x="18648" y="5413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3" name="Google Shape;3193;p9"/>
            <p:cNvSpPr/>
            <p:nvPr/>
          </p:nvSpPr>
          <p:spPr>
            <a:xfrm>
              <a:off x="4816500" y="11989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413"/>
                  </a:lnTo>
                  <a:lnTo>
                    <a:pt x="9342" y="1"/>
                  </a:lnTo>
                  <a:lnTo>
                    <a:pt x="18684" y="5413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4" name="Google Shape;3194;p9"/>
            <p:cNvSpPr/>
            <p:nvPr/>
          </p:nvSpPr>
          <p:spPr>
            <a:xfrm>
              <a:off x="5308625" y="11989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413"/>
                  </a:lnTo>
                  <a:lnTo>
                    <a:pt x="9342" y="1"/>
                  </a:lnTo>
                  <a:lnTo>
                    <a:pt x="18647" y="5413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5" name="Google Shape;3195;p9"/>
            <p:cNvSpPr/>
            <p:nvPr/>
          </p:nvSpPr>
          <p:spPr>
            <a:xfrm>
              <a:off x="1865575" y="11989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413"/>
                  </a:lnTo>
                  <a:lnTo>
                    <a:pt x="9342" y="1"/>
                  </a:lnTo>
                  <a:lnTo>
                    <a:pt x="18647" y="5413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6" name="Google Shape;3196;p9"/>
            <p:cNvSpPr/>
            <p:nvPr/>
          </p:nvSpPr>
          <p:spPr>
            <a:xfrm>
              <a:off x="2357700" y="11989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413"/>
                  </a:lnTo>
                  <a:lnTo>
                    <a:pt x="9305" y="1"/>
                  </a:lnTo>
                  <a:lnTo>
                    <a:pt x="18648" y="5413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7" name="Google Shape;3197;p9"/>
            <p:cNvSpPr/>
            <p:nvPr/>
          </p:nvSpPr>
          <p:spPr>
            <a:xfrm>
              <a:off x="1373450" y="11989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413"/>
                  </a:lnTo>
                  <a:lnTo>
                    <a:pt x="9342" y="1"/>
                  </a:lnTo>
                  <a:lnTo>
                    <a:pt x="18684" y="5413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8" name="Google Shape;3198;p9"/>
            <p:cNvSpPr/>
            <p:nvPr/>
          </p:nvSpPr>
          <p:spPr>
            <a:xfrm>
              <a:off x="390100" y="11989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9"/>
                  </a:moveTo>
                  <a:lnTo>
                    <a:pt x="1" y="5413"/>
                  </a:lnTo>
                  <a:lnTo>
                    <a:pt x="9306" y="1"/>
                  </a:lnTo>
                  <a:lnTo>
                    <a:pt x="18648" y="5413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9" name="Google Shape;3199;p9"/>
            <p:cNvSpPr/>
            <p:nvPr/>
          </p:nvSpPr>
          <p:spPr>
            <a:xfrm>
              <a:off x="5063025" y="10571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376"/>
                  </a:lnTo>
                  <a:lnTo>
                    <a:pt x="9305" y="1"/>
                  </a:lnTo>
                  <a:lnTo>
                    <a:pt x="18647" y="5376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0" name="Google Shape;3200;p9"/>
            <p:cNvSpPr/>
            <p:nvPr/>
          </p:nvSpPr>
          <p:spPr>
            <a:xfrm>
              <a:off x="5554225" y="10571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84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1" name="Google Shape;3201;p9"/>
            <p:cNvSpPr/>
            <p:nvPr/>
          </p:nvSpPr>
          <p:spPr>
            <a:xfrm>
              <a:off x="6046350" y="10571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0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2" name="Google Shape;3202;p9"/>
            <p:cNvSpPr/>
            <p:nvPr/>
          </p:nvSpPr>
          <p:spPr>
            <a:xfrm>
              <a:off x="6538475" y="10571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3" name="Google Shape;3203;p9"/>
            <p:cNvSpPr/>
            <p:nvPr/>
          </p:nvSpPr>
          <p:spPr>
            <a:xfrm>
              <a:off x="3095425" y="10571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9"/>
                  </a:moveTo>
                  <a:lnTo>
                    <a:pt x="1" y="5376"/>
                  </a:lnTo>
                  <a:lnTo>
                    <a:pt x="9306" y="1"/>
                  </a:lnTo>
                  <a:lnTo>
                    <a:pt x="18648" y="5376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4" name="Google Shape;3204;p9"/>
            <p:cNvSpPr/>
            <p:nvPr/>
          </p:nvSpPr>
          <p:spPr>
            <a:xfrm>
              <a:off x="3587550" y="10571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9"/>
                  </a:moveTo>
                  <a:lnTo>
                    <a:pt x="1" y="5376"/>
                  </a:lnTo>
                  <a:lnTo>
                    <a:pt x="9306" y="1"/>
                  </a:lnTo>
                  <a:lnTo>
                    <a:pt x="18648" y="5376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5" name="Google Shape;3205;p9"/>
            <p:cNvSpPr/>
            <p:nvPr/>
          </p:nvSpPr>
          <p:spPr>
            <a:xfrm>
              <a:off x="4078750" y="1057175"/>
              <a:ext cx="467150" cy="269725"/>
            </a:xfrm>
            <a:custGeom>
              <a:avLst/>
              <a:gdLst/>
              <a:ahLst/>
              <a:cxnLst/>
              <a:rect l="l" t="t" r="r" b="b"/>
              <a:pathLst>
                <a:path w="18686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85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6" name="Google Shape;3206;p9"/>
            <p:cNvSpPr/>
            <p:nvPr/>
          </p:nvSpPr>
          <p:spPr>
            <a:xfrm>
              <a:off x="635700" y="10571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7" name="Google Shape;3207;p9"/>
            <p:cNvSpPr/>
            <p:nvPr/>
          </p:nvSpPr>
          <p:spPr>
            <a:xfrm>
              <a:off x="1127850" y="10571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47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8" name="Google Shape;3208;p9"/>
            <p:cNvSpPr/>
            <p:nvPr/>
          </p:nvSpPr>
          <p:spPr>
            <a:xfrm>
              <a:off x="1619975" y="10571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376"/>
                  </a:lnTo>
                  <a:lnTo>
                    <a:pt x="9305" y="1"/>
                  </a:lnTo>
                  <a:lnTo>
                    <a:pt x="18647" y="5376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9" name="Google Shape;3209;p9"/>
            <p:cNvSpPr/>
            <p:nvPr/>
          </p:nvSpPr>
          <p:spPr>
            <a:xfrm>
              <a:off x="2111175" y="10571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84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0" name="Google Shape;3210;p9"/>
            <p:cNvSpPr/>
            <p:nvPr/>
          </p:nvSpPr>
          <p:spPr>
            <a:xfrm>
              <a:off x="2603300" y="10571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0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1" name="Google Shape;3211;p9"/>
            <p:cNvSpPr/>
            <p:nvPr/>
          </p:nvSpPr>
          <p:spPr>
            <a:xfrm>
              <a:off x="4570900" y="10571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47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2" name="Google Shape;3212;p9"/>
            <p:cNvSpPr/>
            <p:nvPr/>
          </p:nvSpPr>
          <p:spPr>
            <a:xfrm>
              <a:off x="5800750" y="9153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376"/>
                  </a:lnTo>
                  <a:lnTo>
                    <a:pt x="9305" y="1"/>
                  </a:lnTo>
                  <a:lnTo>
                    <a:pt x="18648" y="5376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3" name="Google Shape;3213;p9"/>
            <p:cNvSpPr/>
            <p:nvPr/>
          </p:nvSpPr>
          <p:spPr>
            <a:xfrm>
              <a:off x="6784075" y="9153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85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4" name="Google Shape;3214;p9"/>
            <p:cNvSpPr/>
            <p:nvPr/>
          </p:nvSpPr>
          <p:spPr>
            <a:xfrm>
              <a:off x="5308625" y="9153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47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5" name="Google Shape;3215;p9"/>
            <p:cNvSpPr/>
            <p:nvPr/>
          </p:nvSpPr>
          <p:spPr>
            <a:xfrm>
              <a:off x="2357700" y="9153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376"/>
                  </a:lnTo>
                  <a:lnTo>
                    <a:pt x="9305" y="1"/>
                  </a:lnTo>
                  <a:lnTo>
                    <a:pt x="18648" y="5376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6" name="Google Shape;3216;p9"/>
            <p:cNvSpPr/>
            <p:nvPr/>
          </p:nvSpPr>
          <p:spPr>
            <a:xfrm>
              <a:off x="3341025" y="9153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7" name="Google Shape;3217;p9"/>
            <p:cNvSpPr/>
            <p:nvPr/>
          </p:nvSpPr>
          <p:spPr>
            <a:xfrm>
              <a:off x="3833150" y="9153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8" name="Google Shape;3218;p9"/>
            <p:cNvSpPr/>
            <p:nvPr/>
          </p:nvSpPr>
          <p:spPr>
            <a:xfrm>
              <a:off x="6291950" y="9153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3" y="10789"/>
                  </a:moveTo>
                  <a:lnTo>
                    <a:pt x="0" y="5376"/>
                  </a:lnTo>
                  <a:lnTo>
                    <a:pt x="9343" y="1"/>
                  </a:lnTo>
                  <a:lnTo>
                    <a:pt x="18685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9" name="Google Shape;3219;p9"/>
            <p:cNvSpPr/>
            <p:nvPr/>
          </p:nvSpPr>
          <p:spPr>
            <a:xfrm>
              <a:off x="390100" y="9153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9"/>
                  </a:moveTo>
                  <a:lnTo>
                    <a:pt x="1" y="5376"/>
                  </a:lnTo>
                  <a:lnTo>
                    <a:pt x="9306" y="1"/>
                  </a:lnTo>
                  <a:lnTo>
                    <a:pt x="18648" y="5376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0" name="Google Shape;3220;p9"/>
            <p:cNvSpPr/>
            <p:nvPr/>
          </p:nvSpPr>
          <p:spPr>
            <a:xfrm>
              <a:off x="1373450" y="9153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84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1" name="Google Shape;3221;p9"/>
            <p:cNvSpPr/>
            <p:nvPr/>
          </p:nvSpPr>
          <p:spPr>
            <a:xfrm>
              <a:off x="1865575" y="9153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47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2" name="Google Shape;3222;p9"/>
            <p:cNvSpPr/>
            <p:nvPr/>
          </p:nvSpPr>
          <p:spPr>
            <a:xfrm>
              <a:off x="2848900" y="9153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3" y="10789"/>
                  </a:moveTo>
                  <a:lnTo>
                    <a:pt x="0" y="5376"/>
                  </a:lnTo>
                  <a:lnTo>
                    <a:pt x="9343" y="1"/>
                  </a:lnTo>
                  <a:lnTo>
                    <a:pt x="18685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3" name="Google Shape;3223;p9"/>
            <p:cNvSpPr/>
            <p:nvPr/>
          </p:nvSpPr>
          <p:spPr>
            <a:xfrm>
              <a:off x="4325275" y="915375"/>
              <a:ext cx="466225" cy="269725"/>
            </a:xfrm>
            <a:custGeom>
              <a:avLst/>
              <a:gdLst/>
              <a:ahLst/>
              <a:cxnLst/>
              <a:rect l="l" t="t" r="r" b="b"/>
              <a:pathLst>
                <a:path w="18649" h="10789" fill="none" extrusionOk="0">
                  <a:moveTo>
                    <a:pt x="9306" y="10789"/>
                  </a:moveTo>
                  <a:lnTo>
                    <a:pt x="1" y="5376"/>
                  </a:lnTo>
                  <a:lnTo>
                    <a:pt x="9306" y="1"/>
                  </a:lnTo>
                  <a:lnTo>
                    <a:pt x="18648" y="5376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4" name="Google Shape;3224;p9"/>
            <p:cNvSpPr/>
            <p:nvPr/>
          </p:nvSpPr>
          <p:spPr>
            <a:xfrm>
              <a:off x="4816500" y="9153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84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5" name="Google Shape;3225;p9"/>
            <p:cNvSpPr/>
            <p:nvPr/>
          </p:nvSpPr>
          <p:spPr>
            <a:xfrm>
              <a:off x="882225" y="915375"/>
              <a:ext cx="466225" cy="269725"/>
            </a:xfrm>
            <a:custGeom>
              <a:avLst/>
              <a:gdLst/>
              <a:ahLst/>
              <a:cxnLst/>
              <a:rect l="l" t="t" r="r" b="b"/>
              <a:pathLst>
                <a:path w="18649" h="10789" fill="none" extrusionOk="0">
                  <a:moveTo>
                    <a:pt x="9306" y="10789"/>
                  </a:moveTo>
                  <a:lnTo>
                    <a:pt x="1" y="5376"/>
                  </a:lnTo>
                  <a:lnTo>
                    <a:pt x="9306" y="1"/>
                  </a:lnTo>
                  <a:lnTo>
                    <a:pt x="18648" y="5376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6" name="Google Shape;3226;p9"/>
            <p:cNvSpPr/>
            <p:nvPr/>
          </p:nvSpPr>
          <p:spPr>
            <a:xfrm>
              <a:off x="238125" y="838475"/>
              <a:ext cx="7143750" cy="4038050"/>
            </a:xfrm>
            <a:custGeom>
              <a:avLst/>
              <a:gdLst/>
              <a:ahLst/>
              <a:cxnLst/>
              <a:rect l="l" t="t" r="r" b="b"/>
              <a:pathLst>
                <a:path w="285750" h="161522" fill="none" extrusionOk="0">
                  <a:moveTo>
                    <a:pt x="276482" y="0"/>
                  </a:moveTo>
                  <a:lnTo>
                    <a:pt x="275444" y="0"/>
                  </a:lnTo>
                  <a:lnTo>
                    <a:pt x="271181" y="2484"/>
                  </a:lnTo>
                  <a:lnTo>
                    <a:pt x="266880" y="0"/>
                  </a:lnTo>
                  <a:lnTo>
                    <a:pt x="265879" y="0"/>
                  </a:lnTo>
                  <a:lnTo>
                    <a:pt x="270662" y="2780"/>
                  </a:lnTo>
                  <a:lnTo>
                    <a:pt x="261357" y="8156"/>
                  </a:lnTo>
                  <a:lnTo>
                    <a:pt x="252015" y="2780"/>
                  </a:lnTo>
                  <a:lnTo>
                    <a:pt x="256797" y="0"/>
                  </a:lnTo>
                  <a:lnTo>
                    <a:pt x="255796" y="0"/>
                  </a:lnTo>
                  <a:lnTo>
                    <a:pt x="251496" y="2484"/>
                  </a:lnTo>
                  <a:lnTo>
                    <a:pt x="247232" y="0"/>
                  </a:lnTo>
                  <a:lnTo>
                    <a:pt x="246194" y="0"/>
                  </a:lnTo>
                  <a:lnTo>
                    <a:pt x="250977" y="2780"/>
                  </a:lnTo>
                  <a:lnTo>
                    <a:pt x="241672" y="8156"/>
                  </a:lnTo>
                  <a:lnTo>
                    <a:pt x="232329" y="2780"/>
                  </a:lnTo>
                  <a:lnTo>
                    <a:pt x="237112" y="0"/>
                  </a:lnTo>
                  <a:lnTo>
                    <a:pt x="236111" y="0"/>
                  </a:lnTo>
                  <a:lnTo>
                    <a:pt x="231810" y="2484"/>
                  </a:lnTo>
                  <a:lnTo>
                    <a:pt x="227547" y="0"/>
                  </a:lnTo>
                  <a:lnTo>
                    <a:pt x="226546" y="0"/>
                  </a:lnTo>
                  <a:lnTo>
                    <a:pt x="231328" y="2780"/>
                  </a:lnTo>
                  <a:lnTo>
                    <a:pt x="221986" y="8156"/>
                  </a:lnTo>
                  <a:lnTo>
                    <a:pt x="212644" y="2780"/>
                  </a:lnTo>
                  <a:lnTo>
                    <a:pt x="217464" y="0"/>
                  </a:lnTo>
                  <a:lnTo>
                    <a:pt x="216426" y="0"/>
                  </a:lnTo>
                  <a:lnTo>
                    <a:pt x="212162" y="2484"/>
                  </a:lnTo>
                  <a:lnTo>
                    <a:pt x="207862" y="0"/>
                  </a:lnTo>
                  <a:lnTo>
                    <a:pt x="206861" y="0"/>
                  </a:lnTo>
                  <a:lnTo>
                    <a:pt x="211643" y="2780"/>
                  </a:lnTo>
                  <a:lnTo>
                    <a:pt x="202301" y="8156"/>
                  </a:lnTo>
                  <a:lnTo>
                    <a:pt x="192996" y="2780"/>
                  </a:lnTo>
                  <a:lnTo>
                    <a:pt x="197778" y="0"/>
                  </a:lnTo>
                  <a:lnTo>
                    <a:pt x="196740" y="0"/>
                  </a:lnTo>
                  <a:lnTo>
                    <a:pt x="192477" y="2484"/>
                  </a:lnTo>
                  <a:lnTo>
                    <a:pt x="188177" y="0"/>
                  </a:lnTo>
                  <a:lnTo>
                    <a:pt x="187176" y="0"/>
                  </a:lnTo>
                  <a:lnTo>
                    <a:pt x="191958" y="2780"/>
                  </a:lnTo>
                  <a:lnTo>
                    <a:pt x="182653" y="8156"/>
                  </a:lnTo>
                  <a:lnTo>
                    <a:pt x="173311" y="2780"/>
                  </a:lnTo>
                  <a:lnTo>
                    <a:pt x="178093" y="0"/>
                  </a:lnTo>
                  <a:lnTo>
                    <a:pt x="177092" y="0"/>
                  </a:lnTo>
                  <a:lnTo>
                    <a:pt x="172792" y="2484"/>
                  </a:lnTo>
                  <a:lnTo>
                    <a:pt x="168529" y="0"/>
                  </a:lnTo>
                  <a:lnTo>
                    <a:pt x="167491" y="0"/>
                  </a:lnTo>
                  <a:lnTo>
                    <a:pt x="172310" y="2780"/>
                  </a:lnTo>
                  <a:lnTo>
                    <a:pt x="162968" y="8156"/>
                  </a:lnTo>
                  <a:lnTo>
                    <a:pt x="153626" y="2780"/>
                  </a:lnTo>
                  <a:lnTo>
                    <a:pt x="158408" y="0"/>
                  </a:lnTo>
                  <a:lnTo>
                    <a:pt x="157407" y="0"/>
                  </a:lnTo>
                  <a:lnTo>
                    <a:pt x="153144" y="2484"/>
                  </a:lnTo>
                  <a:lnTo>
                    <a:pt x="148844" y="0"/>
                  </a:lnTo>
                  <a:lnTo>
                    <a:pt x="147843" y="0"/>
                  </a:lnTo>
                  <a:lnTo>
                    <a:pt x="152625" y="2780"/>
                  </a:lnTo>
                  <a:lnTo>
                    <a:pt x="143283" y="8156"/>
                  </a:lnTo>
                  <a:lnTo>
                    <a:pt x="133978" y="2780"/>
                  </a:lnTo>
                  <a:lnTo>
                    <a:pt x="138760" y="0"/>
                  </a:lnTo>
                  <a:lnTo>
                    <a:pt x="137722" y="0"/>
                  </a:lnTo>
                  <a:lnTo>
                    <a:pt x="133459" y="2484"/>
                  </a:lnTo>
                  <a:lnTo>
                    <a:pt x="129158" y="0"/>
                  </a:lnTo>
                  <a:lnTo>
                    <a:pt x="128157" y="0"/>
                  </a:lnTo>
                  <a:lnTo>
                    <a:pt x="132940" y="2780"/>
                  </a:lnTo>
                  <a:lnTo>
                    <a:pt x="123598" y="8156"/>
                  </a:lnTo>
                  <a:lnTo>
                    <a:pt x="114293" y="2780"/>
                  </a:lnTo>
                  <a:lnTo>
                    <a:pt x="119075" y="0"/>
                  </a:lnTo>
                  <a:lnTo>
                    <a:pt x="118074" y="0"/>
                  </a:lnTo>
                  <a:lnTo>
                    <a:pt x="113774" y="2484"/>
                  </a:lnTo>
                  <a:lnTo>
                    <a:pt x="109510" y="0"/>
                  </a:lnTo>
                  <a:lnTo>
                    <a:pt x="108472" y="0"/>
                  </a:lnTo>
                  <a:lnTo>
                    <a:pt x="113255" y="2780"/>
                  </a:lnTo>
                  <a:lnTo>
                    <a:pt x="103950" y="8156"/>
                  </a:lnTo>
                  <a:lnTo>
                    <a:pt x="94607" y="2780"/>
                  </a:lnTo>
                  <a:lnTo>
                    <a:pt x="99390" y="0"/>
                  </a:lnTo>
                  <a:lnTo>
                    <a:pt x="98389" y="0"/>
                  </a:lnTo>
                  <a:lnTo>
                    <a:pt x="94088" y="2484"/>
                  </a:lnTo>
                  <a:lnTo>
                    <a:pt x="89825" y="0"/>
                  </a:lnTo>
                  <a:lnTo>
                    <a:pt x="88787" y="0"/>
                  </a:lnTo>
                  <a:lnTo>
                    <a:pt x="93606" y="2780"/>
                  </a:lnTo>
                  <a:lnTo>
                    <a:pt x="84264" y="8156"/>
                  </a:lnTo>
                  <a:lnTo>
                    <a:pt x="74922" y="2780"/>
                  </a:lnTo>
                  <a:lnTo>
                    <a:pt x="79742" y="0"/>
                  </a:lnTo>
                  <a:lnTo>
                    <a:pt x="78704" y="0"/>
                  </a:lnTo>
                  <a:lnTo>
                    <a:pt x="74440" y="2484"/>
                  </a:lnTo>
                  <a:lnTo>
                    <a:pt x="70140" y="0"/>
                  </a:lnTo>
                  <a:lnTo>
                    <a:pt x="69139" y="0"/>
                  </a:lnTo>
                  <a:lnTo>
                    <a:pt x="73921" y="2780"/>
                  </a:lnTo>
                  <a:lnTo>
                    <a:pt x="64579" y="8156"/>
                  </a:lnTo>
                  <a:lnTo>
                    <a:pt x="55274" y="2780"/>
                  </a:lnTo>
                  <a:lnTo>
                    <a:pt x="60056" y="0"/>
                  </a:lnTo>
                  <a:lnTo>
                    <a:pt x="59018" y="0"/>
                  </a:lnTo>
                  <a:lnTo>
                    <a:pt x="54755" y="2484"/>
                  </a:lnTo>
                  <a:lnTo>
                    <a:pt x="50455" y="0"/>
                  </a:lnTo>
                  <a:lnTo>
                    <a:pt x="49454" y="0"/>
                  </a:lnTo>
                  <a:lnTo>
                    <a:pt x="54236" y="2780"/>
                  </a:lnTo>
                  <a:lnTo>
                    <a:pt x="44931" y="8156"/>
                  </a:lnTo>
                  <a:lnTo>
                    <a:pt x="35589" y="2780"/>
                  </a:lnTo>
                  <a:lnTo>
                    <a:pt x="40371" y="0"/>
                  </a:lnTo>
                  <a:lnTo>
                    <a:pt x="39370" y="0"/>
                  </a:lnTo>
                  <a:lnTo>
                    <a:pt x="35070" y="2484"/>
                  </a:lnTo>
                  <a:lnTo>
                    <a:pt x="30807" y="0"/>
                  </a:lnTo>
                  <a:lnTo>
                    <a:pt x="29769" y="0"/>
                  </a:lnTo>
                  <a:lnTo>
                    <a:pt x="34551" y="2780"/>
                  </a:lnTo>
                  <a:lnTo>
                    <a:pt x="25246" y="8156"/>
                  </a:lnTo>
                  <a:lnTo>
                    <a:pt x="15904" y="2780"/>
                  </a:lnTo>
                  <a:lnTo>
                    <a:pt x="20686" y="0"/>
                  </a:lnTo>
                  <a:lnTo>
                    <a:pt x="19685" y="0"/>
                  </a:lnTo>
                  <a:lnTo>
                    <a:pt x="15385" y="2484"/>
                  </a:lnTo>
                  <a:lnTo>
                    <a:pt x="11122" y="0"/>
                  </a:lnTo>
                  <a:lnTo>
                    <a:pt x="10121" y="0"/>
                  </a:lnTo>
                  <a:lnTo>
                    <a:pt x="14903" y="2780"/>
                  </a:lnTo>
                  <a:lnTo>
                    <a:pt x="5561" y="8156"/>
                  </a:lnTo>
                  <a:lnTo>
                    <a:pt x="0" y="4968"/>
                  </a:lnTo>
                  <a:lnTo>
                    <a:pt x="0" y="5561"/>
                  </a:lnTo>
                  <a:lnTo>
                    <a:pt x="5042" y="8452"/>
                  </a:lnTo>
                  <a:lnTo>
                    <a:pt x="0" y="11381"/>
                  </a:lnTo>
                  <a:lnTo>
                    <a:pt x="0" y="11974"/>
                  </a:lnTo>
                  <a:lnTo>
                    <a:pt x="5561" y="8749"/>
                  </a:lnTo>
                  <a:lnTo>
                    <a:pt x="14903" y="14124"/>
                  </a:lnTo>
                  <a:lnTo>
                    <a:pt x="5561" y="19537"/>
                  </a:lnTo>
                  <a:lnTo>
                    <a:pt x="0" y="16312"/>
                  </a:lnTo>
                  <a:lnTo>
                    <a:pt x="0" y="16905"/>
                  </a:lnTo>
                  <a:lnTo>
                    <a:pt x="5042" y="19833"/>
                  </a:lnTo>
                  <a:lnTo>
                    <a:pt x="0" y="22725"/>
                  </a:lnTo>
                  <a:lnTo>
                    <a:pt x="0" y="23318"/>
                  </a:lnTo>
                  <a:lnTo>
                    <a:pt x="5561" y="20130"/>
                  </a:lnTo>
                  <a:lnTo>
                    <a:pt x="14903" y="25505"/>
                  </a:lnTo>
                  <a:lnTo>
                    <a:pt x="5561" y="30881"/>
                  </a:lnTo>
                  <a:lnTo>
                    <a:pt x="0" y="27693"/>
                  </a:lnTo>
                  <a:lnTo>
                    <a:pt x="0" y="28249"/>
                  </a:lnTo>
                  <a:lnTo>
                    <a:pt x="5042" y="31177"/>
                  </a:lnTo>
                  <a:lnTo>
                    <a:pt x="0" y="34106"/>
                  </a:lnTo>
                  <a:lnTo>
                    <a:pt x="0" y="34662"/>
                  </a:lnTo>
                  <a:lnTo>
                    <a:pt x="5561" y="31474"/>
                  </a:lnTo>
                  <a:lnTo>
                    <a:pt x="14903" y="36849"/>
                  </a:lnTo>
                  <a:lnTo>
                    <a:pt x="5561" y="42262"/>
                  </a:lnTo>
                  <a:lnTo>
                    <a:pt x="0" y="39037"/>
                  </a:lnTo>
                  <a:lnTo>
                    <a:pt x="0" y="39630"/>
                  </a:lnTo>
                  <a:lnTo>
                    <a:pt x="5042" y="42521"/>
                  </a:lnTo>
                  <a:lnTo>
                    <a:pt x="0" y="45450"/>
                  </a:lnTo>
                  <a:lnTo>
                    <a:pt x="0" y="46043"/>
                  </a:lnTo>
                  <a:lnTo>
                    <a:pt x="5561" y="42818"/>
                  </a:lnTo>
                  <a:lnTo>
                    <a:pt x="14903" y="48230"/>
                  </a:lnTo>
                  <a:lnTo>
                    <a:pt x="5561" y="53606"/>
                  </a:lnTo>
                  <a:lnTo>
                    <a:pt x="0" y="50381"/>
                  </a:lnTo>
                  <a:lnTo>
                    <a:pt x="0" y="50974"/>
                  </a:lnTo>
                  <a:lnTo>
                    <a:pt x="5042" y="53902"/>
                  </a:lnTo>
                  <a:lnTo>
                    <a:pt x="0" y="56794"/>
                  </a:lnTo>
                  <a:lnTo>
                    <a:pt x="0" y="57387"/>
                  </a:lnTo>
                  <a:lnTo>
                    <a:pt x="5561" y="54199"/>
                  </a:lnTo>
                  <a:lnTo>
                    <a:pt x="14903" y="59574"/>
                  </a:lnTo>
                  <a:lnTo>
                    <a:pt x="5561" y="64950"/>
                  </a:lnTo>
                  <a:lnTo>
                    <a:pt x="0" y="61762"/>
                  </a:lnTo>
                  <a:lnTo>
                    <a:pt x="0" y="62355"/>
                  </a:lnTo>
                  <a:lnTo>
                    <a:pt x="5042" y="65246"/>
                  </a:lnTo>
                  <a:lnTo>
                    <a:pt x="0" y="68175"/>
                  </a:lnTo>
                  <a:lnTo>
                    <a:pt x="0" y="68768"/>
                  </a:lnTo>
                  <a:lnTo>
                    <a:pt x="5561" y="65543"/>
                  </a:lnTo>
                  <a:lnTo>
                    <a:pt x="14903" y="70918"/>
                  </a:lnTo>
                  <a:lnTo>
                    <a:pt x="5561" y="76331"/>
                  </a:lnTo>
                  <a:lnTo>
                    <a:pt x="0" y="73106"/>
                  </a:lnTo>
                  <a:lnTo>
                    <a:pt x="0" y="73699"/>
                  </a:lnTo>
                  <a:lnTo>
                    <a:pt x="5042" y="76627"/>
                  </a:lnTo>
                  <a:lnTo>
                    <a:pt x="0" y="79519"/>
                  </a:lnTo>
                  <a:lnTo>
                    <a:pt x="0" y="80112"/>
                  </a:lnTo>
                  <a:lnTo>
                    <a:pt x="5561" y="76924"/>
                  </a:lnTo>
                  <a:lnTo>
                    <a:pt x="14903" y="82299"/>
                  </a:lnTo>
                  <a:lnTo>
                    <a:pt x="5561" y="87675"/>
                  </a:lnTo>
                  <a:lnTo>
                    <a:pt x="0" y="84487"/>
                  </a:lnTo>
                  <a:lnTo>
                    <a:pt x="0" y="85043"/>
                  </a:lnTo>
                  <a:lnTo>
                    <a:pt x="5042" y="87971"/>
                  </a:lnTo>
                  <a:lnTo>
                    <a:pt x="0" y="90900"/>
                  </a:lnTo>
                  <a:lnTo>
                    <a:pt x="0" y="91493"/>
                  </a:lnTo>
                  <a:lnTo>
                    <a:pt x="5561" y="88268"/>
                  </a:lnTo>
                  <a:lnTo>
                    <a:pt x="14903" y="93643"/>
                  </a:lnTo>
                  <a:lnTo>
                    <a:pt x="5561" y="99056"/>
                  </a:lnTo>
                  <a:lnTo>
                    <a:pt x="0" y="95831"/>
                  </a:lnTo>
                  <a:lnTo>
                    <a:pt x="0" y="96424"/>
                  </a:lnTo>
                  <a:lnTo>
                    <a:pt x="5042" y="99353"/>
                  </a:lnTo>
                  <a:lnTo>
                    <a:pt x="0" y="102244"/>
                  </a:lnTo>
                  <a:lnTo>
                    <a:pt x="0" y="102837"/>
                  </a:lnTo>
                  <a:lnTo>
                    <a:pt x="5561" y="99612"/>
                  </a:lnTo>
                  <a:lnTo>
                    <a:pt x="14903" y="105025"/>
                  </a:lnTo>
                  <a:lnTo>
                    <a:pt x="5561" y="110400"/>
                  </a:lnTo>
                  <a:lnTo>
                    <a:pt x="0" y="107175"/>
                  </a:lnTo>
                  <a:lnTo>
                    <a:pt x="0" y="107768"/>
                  </a:lnTo>
                  <a:lnTo>
                    <a:pt x="5042" y="110697"/>
                  </a:lnTo>
                  <a:lnTo>
                    <a:pt x="0" y="113625"/>
                  </a:lnTo>
                  <a:lnTo>
                    <a:pt x="0" y="114181"/>
                  </a:lnTo>
                  <a:lnTo>
                    <a:pt x="5561" y="110993"/>
                  </a:lnTo>
                  <a:lnTo>
                    <a:pt x="14903" y="116369"/>
                  </a:lnTo>
                  <a:lnTo>
                    <a:pt x="5561" y="121744"/>
                  </a:lnTo>
                  <a:lnTo>
                    <a:pt x="0" y="118556"/>
                  </a:lnTo>
                  <a:lnTo>
                    <a:pt x="0" y="119149"/>
                  </a:lnTo>
                  <a:lnTo>
                    <a:pt x="5042" y="122040"/>
                  </a:lnTo>
                  <a:lnTo>
                    <a:pt x="0" y="124969"/>
                  </a:lnTo>
                  <a:lnTo>
                    <a:pt x="0" y="125562"/>
                  </a:lnTo>
                  <a:lnTo>
                    <a:pt x="5561" y="122337"/>
                  </a:lnTo>
                  <a:lnTo>
                    <a:pt x="14903" y="127750"/>
                  </a:lnTo>
                  <a:lnTo>
                    <a:pt x="5561" y="133125"/>
                  </a:lnTo>
                  <a:lnTo>
                    <a:pt x="0" y="129900"/>
                  </a:lnTo>
                  <a:lnTo>
                    <a:pt x="0" y="130493"/>
                  </a:lnTo>
                  <a:lnTo>
                    <a:pt x="5042" y="133422"/>
                  </a:lnTo>
                  <a:lnTo>
                    <a:pt x="0" y="136313"/>
                  </a:lnTo>
                  <a:lnTo>
                    <a:pt x="0" y="136906"/>
                  </a:lnTo>
                  <a:lnTo>
                    <a:pt x="5561" y="133718"/>
                  </a:lnTo>
                  <a:lnTo>
                    <a:pt x="14903" y="139094"/>
                  </a:lnTo>
                  <a:lnTo>
                    <a:pt x="5561" y="144469"/>
                  </a:lnTo>
                  <a:lnTo>
                    <a:pt x="0" y="141281"/>
                  </a:lnTo>
                  <a:lnTo>
                    <a:pt x="0" y="141874"/>
                  </a:lnTo>
                  <a:lnTo>
                    <a:pt x="5042" y="144766"/>
                  </a:lnTo>
                  <a:lnTo>
                    <a:pt x="0" y="147694"/>
                  </a:lnTo>
                  <a:lnTo>
                    <a:pt x="0" y="148287"/>
                  </a:lnTo>
                  <a:lnTo>
                    <a:pt x="5561" y="145062"/>
                  </a:lnTo>
                  <a:lnTo>
                    <a:pt x="14903" y="150438"/>
                  </a:lnTo>
                  <a:lnTo>
                    <a:pt x="5561" y="155850"/>
                  </a:lnTo>
                  <a:lnTo>
                    <a:pt x="0" y="152625"/>
                  </a:lnTo>
                  <a:lnTo>
                    <a:pt x="0" y="153218"/>
                  </a:lnTo>
                  <a:lnTo>
                    <a:pt x="5042" y="156147"/>
                  </a:lnTo>
                  <a:lnTo>
                    <a:pt x="0" y="159038"/>
                  </a:lnTo>
                  <a:lnTo>
                    <a:pt x="0" y="159631"/>
                  </a:lnTo>
                  <a:lnTo>
                    <a:pt x="5561" y="156406"/>
                  </a:lnTo>
                  <a:lnTo>
                    <a:pt x="14384" y="161522"/>
                  </a:lnTo>
                  <a:lnTo>
                    <a:pt x="16423" y="161522"/>
                  </a:lnTo>
                  <a:lnTo>
                    <a:pt x="25246" y="156406"/>
                  </a:lnTo>
                  <a:lnTo>
                    <a:pt x="34069" y="161522"/>
                  </a:lnTo>
                  <a:lnTo>
                    <a:pt x="36108" y="161522"/>
                  </a:lnTo>
                  <a:lnTo>
                    <a:pt x="44931" y="156406"/>
                  </a:lnTo>
                  <a:lnTo>
                    <a:pt x="53754" y="161522"/>
                  </a:lnTo>
                  <a:lnTo>
                    <a:pt x="55756" y="161522"/>
                  </a:lnTo>
                  <a:lnTo>
                    <a:pt x="64579" y="156406"/>
                  </a:lnTo>
                  <a:lnTo>
                    <a:pt x="73402" y="161522"/>
                  </a:lnTo>
                  <a:lnTo>
                    <a:pt x="75441" y="161522"/>
                  </a:lnTo>
                  <a:lnTo>
                    <a:pt x="84264" y="156406"/>
                  </a:lnTo>
                  <a:lnTo>
                    <a:pt x="93087" y="161522"/>
                  </a:lnTo>
                  <a:lnTo>
                    <a:pt x="95126" y="161522"/>
                  </a:lnTo>
                  <a:lnTo>
                    <a:pt x="103950" y="156406"/>
                  </a:lnTo>
                  <a:lnTo>
                    <a:pt x="112773" y="161522"/>
                  </a:lnTo>
                  <a:lnTo>
                    <a:pt x="114775" y="161522"/>
                  </a:lnTo>
                  <a:lnTo>
                    <a:pt x="123598" y="156443"/>
                  </a:lnTo>
                  <a:lnTo>
                    <a:pt x="132421" y="161522"/>
                  </a:lnTo>
                  <a:lnTo>
                    <a:pt x="134460" y="161522"/>
                  </a:lnTo>
                  <a:lnTo>
                    <a:pt x="143283" y="156443"/>
                  </a:lnTo>
                  <a:lnTo>
                    <a:pt x="152106" y="161522"/>
                  </a:lnTo>
                  <a:lnTo>
                    <a:pt x="154145" y="161522"/>
                  </a:lnTo>
                  <a:lnTo>
                    <a:pt x="162968" y="156443"/>
                  </a:lnTo>
                  <a:lnTo>
                    <a:pt x="171791" y="161522"/>
                  </a:lnTo>
                  <a:lnTo>
                    <a:pt x="173830" y="161522"/>
                  </a:lnTo>
                  <a:lnTo>
                    <a:pt x="182653" y="156443"/>
                  </a:lnTo>
                  <a:lnTo>
                    <a:pt x="191476" y="161522"/>
                  </a:lnTo>
                  <a:lnTo>
                    <a:pt x="193478" y="161522"/>
                  </a:lnTo>
                  <a:lnTo>
                    <a:pt x="202301" y="156406"/>
                  </a:lnTo>
                  <a:lnTo>
                    <a:pt x="211124" y="161522"/>
                  </a:lnTo>
                  <a:lnTo>
                    <a:pt x="213163" y="161522"/>
                  </a:lnTo>
                  <a:lnTo>
                    <a:pt x="221986" y="156406"/>
                  </a:lnTo>
                  <a:lnTo>
                    <a:pt x="230809" y="161522"/>
                  </a:lnTo>
                  <a:lnTo>
                    <a:pt x="232848" y="161522"/>
                  </a:lnTo>
                  <a:lnTo>
                    <a:pt x="241672" y="156406"/>
                  </a:lnTo>
                  <a:lnTo>
                    <a:pt x="250495" y="161522"/>
                  </a:lnTo>
                  <a:lnTo>
                    <a:pt x="252534" y="161522"/>
                  </a:lnTo>
                  <a:lnTo>
                    <a:pt x="261357" y="156443"/>
                  </a:lnTo>
                  <a:lnTo>
                    <a:pt x="270180" y="161522"/>
                  </a:lnTo>
                  <a:lnTo>
                    <a:pt x="272182" y="161522"/>
                  </a:lnTo>
                  <a:lnTo>
                    <a:pt x="281005" y="156443"/>
                  </a:lnTo>
                  <a:lnTo>
                    <a:pt x="285750" y="159149"/>
                  </a:lnTo>
                  <a:lnTo>
                    <a:pt x="285750" y="158556"/>
                  </a:lnTo>
                  <a:lnTo>
                    <a:pt x="281524" y="156147"/>
                  </a:lnTo>
                  <a:lnTo>
                    <a:pt x="285750" y="153700"/>
                  </a:lnTo>
                  <a:lnTo>
                    <a:pt x="285750" y="153107"/>
                  </a:lnTo>
                  <a:lnTo>
                    <a:pt x="281005" y="155850"/>
                  </a:lnTo>
                  <a:lnTo>
                    <a:pt x="271700" y="150438"/>
                  </a:lnTo>
                  <a:lnTo>
                    <a:pt x="281005" y="145062"/>
                  </a:lnTo>
                  <a:lnTo>
                    <a:pt x="285750" y="147805"/>
                  </a:lnTo>
                  <a:lnTo>
                    <a:pt x="285750" y="147212"/>
                  </a:lnTo>
                  <a:lnTo>
                    <a:pt x="281524" y="144766"/>
                  </a:lnTo>
                  <a:lnTo>
                    <a:pt x="285750" y="142319"/>
                  </a:lnTo>
                  <a:lnTo>
                    <a:pt x="285750" y="141763"/>
                  </a:lnTo>
                  <a:lnTo>
                    <a:pt x="281005" y="144469"/>
                  </a:lnTo>
                  <a:lnTo>
                    <a:pt x="271700" y="139094"/>
                  </a:lnTo>
                  <a:lnTo>
                    <a:pt x="281005" y="133718"/>
                  </a:lnTo>
                  <a:lnTo>
                    <a:pt x="285750" y="136424"/>
                  </a:lnTo>
                  <a:lnTo>
                    <a:pt x="285750" y="135868"/>
                  </a:lnTo>
                  <a:lnTo>
                    <a:pt x="281524" y="133422"/>
                  </a:lnTo>
                  <a:lnTo>
                    <a:pt x="285750" y="130975"/>
                  </a:lnTo>
                  <a:lnTo>
                    <a:pt x="285750" y="130382"/>
                  </a:lnTo>
                  <a:lnTo>
                    <a:pt x="281005" y="133125"/>
                  </a:lnTo>
                  <a:lnTo>
                    <a:pt x="271700" y="127750"/>
                  </a:lnTo>
                  <a:lnTo>
                    <a:pt x="281005" y="122337"/>
                  </a:lnTo>
                  <a:lnTo>
                    <a:pt x="285750" y="125080"/>
                  </a:lnTo>
                  <a:lnTo>
                    <a:pt x="285750" y="124487"/>
                  </a:lnTo>
                  <a:lnTo>
                    <a:pt x="281524" y="122040"/>
                  </a:lnTo>
                  <a:lnTo>
                    <a:pt x="285750" y="119594"/>
                  </a:lnTo>
                  <a:lnTo>
                    <a:pt x="285750" y="119038"/>
                  </a:lnTo>
                  <a:lnTo>
                    <a:pt x="281005" y="121744"/>
                  </a:lnTo>
                  <a:lnTo>
                    <a:pt x="271700" y="116369"/>
                  </a:lnTo>
                  <a:lnTo>
                    <a:pt x="281005" y="110993"/>
                  </a:lnTo>
                  <a:lnTo>
                    <a:pt x="285750" y="113736"/>
                  </a:lnTo>
                  <a:lnTo>
                    <a:pt x="285750" y="113143"/>
                  </a:lnTo>
                  <a:lnTo>
                    <a:pt x="281524" y="110697"/>
                  </a:lnTo>
                  <a:lnTo>
                    <a:pt x="285750" y="108250"/>
                  </a:lnTo>
                  <a:lnTo>
                    <a:pt x="285750" y="107657"/>
                  </a:lnTo>
                  <a:lnTo>
                    <a:pt x="281005" y="110400"/>
                  </a:lnTo>
                  <a:lnTo>
                    <a:pt x="271700" y="105025"/>
                  </a:lnTo>
                  <a:lnTo>
                    <a:pt x="281005" y="99612"/>
                  </a:lnTo>
                  <a:lnTo>
                    <a:pt x="285750" y="102355"/>
                  </a:lnTo>
                  <a:lnTo>
                    <a:pt x="285750" y="101762"/>
                  </a:lnTo>
                  <a:lnTo>
                    <a:pt x="281524" y="99353"/>
                  </a:lnTo>
                  <a:lnTo>
                    <a:pt x="285750" y="96906"/>
                  </a:lnTo>
                  <a:lnTo>
                    <a:pt x="285750" y="96313"/>
                  </a:lnTo>
                  <a:lnTo>
                    <a:pt x="281005" y="99056"/>
                  </a:lnTo>
                  <a:lnTo>
                    <a:pt x="271700" y="93643"/>
                  </a:lnTo>
                  <a:lnTo>
                    <a:pt x="281005" y="88268"/>
                  </a:lnTo>
                  <a:lnTo>
                    <a:pt x="285750" y="91011"/>
                  </a:lnTo>
                  <a:lnTo>
                    <a:pt x="285750" y="90418"/>
                  </a:lnTo>
                  <a:lnTo>
                    <a:pt x="281524" y="87971"/>
                  </a:lnTo>
                  <a:lnTo>
                    <a:pt x="285750" y="85525"/>
                  </a:lnTo>
                  <a:lnTo>
                    <a:pt x="285750" y="84932"/>
                  </a:lnTo>
                  <a:lnTo>
                    <a:pt x="281005" y="87675"/>
                  </a:lnTo>
                  <a:lnTo>
                    <a:pt x="271700" y="82299"/>
                  </a:lnTo>
                  <a:lnTo>
                    <a:pt x="281005" y="76924"/>
                  </a:lnTo>
                  <a:lnTo>
                    <a:pt x="285750" y="79630"/>
                  </a:lnTo>
                  <a:lnTo>
                    <a:pt x="285750" y="79074"/>
                  </a:lnTo>
                  <a:lnTo>
                    <a:pt x="281524" y="76627"/>
                  </a:lnTo>
                  <a:lnTo>
                    <a:pt x="285750" y="74181"/>
                  </a:lnTo>
                  <a:lnTo>
                    <a:pt x="285750" y="73588"/>
                  </a:lnTo>
                  <a:lnTo>
                    <a:pt x="281005" y="76331"/>
                  </a:lnTo>
                  <a:lnTo>
                    <a:pt x="271700" y="70956"/>
                  </a:lnTo>
                  <a:lnTo>
                    <a:pt x="281005" y="65543"/>
                  </a:lnTo>
                  <a:lnTo>
                    <a:pt x="285750" y="68286"/>
                  </a:lnTo>
                  <a:lnTo>
                    <a:pt x="285750" y="67693"/>
                  </a:lnTo>
                  <a:lnTo>
                    <a:pt x="281524" y="65246"/>
                  </a:lnTo>
                  <a:lnTo>
                    <a:pt x="285750" y="62800"/>
                  </a:lnTo>
                  <a:lnTo>
                    <a:pt x="285750" y="62244"/>
                  </a:lnTo>
                  <a:lnTo>
                    <a:pt x="281005" y="64950"/>
                  </a:lnTo>
                  <a:lnTo>
                    <a:pt x="271700" y="59574"/>
                  </a:lnTo>
                  <a:lnTo>
                    <a:pt x="281005" y="54199"/>
                  </a:lnTo>
                  <a:lnTo>
                    <a:pt x="285750" y="56942"/>
                  </a:lnTo>
                  <a:lnTo>
                    <a:pt x="285750" y="56349"/>
                  </a:lnTo>
                  <a:lnTo>
                    <a:pt x="281524" y="53902"/>
                  </a:lnTo>
                  <a:lnTo>
                    <a:pt x="285750" y="51456"/>
                  </a:lnTo>
                  <a:lnTo>
                    <a:pt x="285750" y="50863"/>
                  </a:lnTo>
                  <a:lnTo>
                    <a:pt x="281005" y="53606"/>
                  </a:lnTo>
                  <a:lnTo>
                    <a:pt x="271700" y="48230"/>
                  </a:lnTo>
                  <a:lnTo>
                    <a:pt x="281005" y="42818"/>
                  </a:lnTo>
                  <a:lnTo>
                    <a:pt x="285750" y="45561"/>
                  </a:lnTo>
                  <a:lnTo>
                    <a:pt x="285750" y="44968"/>
                  </a:lnTo>
                  <a:lnTo>
                    <a:pt x="281524" y="42521"/>
                  </a:lnTo>
                  <a:lnTo>
                    <a:pt x="285750" y="40112"/>
                  </a:lnTo>
                  <a:lnTo>
                    <a:pt x="285750" y="39519"/>
                  </a:lnTo>
                  <a:lnTo>
                    <a:pt x="281005" y="42262"/>
                  </a:lnTo>
                  <a:lnTo>
                    <a:pt x="271700" y="36849"/>
                  </a:lnTo>
                  <a:lnTo>
                    <a:pt x="281005" y="31474"/>
                  </a:lnTo>
                  <a:lnTo>
                    <a:pt x="285750" y="34217"/>
                  </a:lnTo>
                  <a:lnTo>
                    <a:pt x="285750" y="33624"/>
                  </a:lnTo>
                  <a:lnTo>
                    <a:pt x="281524" y="31177"/>
                  </a:lnTo>
                  <a:lnTo>
                    <a:pt x="285750" y="28731"/>
                  </a:lnTo>
                  <a:lnTo>
                    <a:pt x="285750" y="28138"/>
                  </a:lnTo>
                  <a:lnTo>
                    <a:pt x="281005" y="30881"/>
                  </a:lnTo>
                  <a:lnTo>
                    <a:pt x="271700" y="25505"/>
                  </a:lnTo>
                  <a:lnTo>
                    <a:pt x="281005" y="20130"/>
                  </a:lnTo>
                  <a:lnTo>
                    <a:pt x="285750" y="22836"/>
                  </a:lnTo>
                  <a:lnTo>
                    <a:pt x="285750" y="22243"/>
                  </a:lnTo>
                  <a:lnTo>
                    <a:pt x="281524" y="19833"/>
                  </a:lnTo>
                  <a:lnTo>
                    <a:pt x="285750" y="17387"/>
                  </a:lnTo>
                  <a:lnTo>
                    <a:pt x="285750" y="16794"/>
                  </a:lnTo>
                  <a:lnTo>
                    <a:pt x="281005" y="19537"/>
                  </a:lnTo>
                  <a:lnTo>
                    <a:pt x="271700" y="14124"/>
                  </a:lnTo>
                  <a:lnTo>
                    <a:pt x="281005" y="8749"/>
                  </a:lnTo>
                  <a:lnTo>
                    <a:pt x="285750" y="11492"/>
                  </a:lnTo>
                  <a:lnTo>
                    <a:pt x="285750" y="10899"/>
                  </a:lnTo>
                  <a:lnTo>
                    <a:pt x="281524" y="8452"/>
                  </a:lnTo>
                  <a:lnTo>
                    <a:pt x="285750" y="6006"/>
                  </a:lnTo>
                  <a:lnTo>
                    <a:pt x="285750" y="5450"/>
                  </a:lnTo>
                  <a:lnTo>
                    <a:pt x="281005" y="8156"/>
                  </a:lnTo>
                  <a:lnTo>
                    <a:pt x="271700" y="2780"/>
                  </a:lnTo>
                  <a:lnTo>
                    <a:pt x="276482" y="0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7" name="Google Shape;3227;p9"/>
            <p:cNvSpPr/>
            <p:nvPr/>
          </p:nvSpPr>
          <p:spPr>
            <a:xfrm>
              <a:off x="7377225" y="838475"/>
              <a:ext cx="4650" cy="2800"/>
            </a:xfrm>
            <a:custGeom>
              <a:avLst/>
              <a:gdLst/>
              <a:ahLst/>
              <a:cxnLst/>
              <a:rect l="l" t="t" r="r" b="b"/>
              <a:pathLst>
                <a:path w="186" h="112" extrusionOk="0">
                  <a:moveTo>
                    <a:pt x="1" y="0"/>
                  </a:moveTo>
                  <a:lnTo>
                    <a:pt x="186" y="111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8" name="Google Shape;3228;p9"/>
            <p:cNvSpPr/>
            <p:nvPr/>
          </p:nvSpPr>
          <p:spPr>
            <a:xfrm>
              <a:off x="7377225" y="838475"/>
              <a:ext cx="4650" cy="2800"/>
            </a:xfrm>
            <a:custGeom>
              <a:avLst/>
              <a:gdLst/>
              <a:ahLst/>
              <a:cxnLst/>
              <a:rect l="l" t="t" r="r" b="b"/>
              <a:pathLst>
                <a:path w="186" h="112" fill="none" extrusionOk="0">
                  <a:moveTo>
                    <a:pt x="186" y="0"/>
                  </a:moveTo>
                  <a:lnTo>
                    <a:pt x="1" y="0"/>
                  </a:lnTo>
                  <a:lnTo>
                    <a:pt x="186" y="111"/>
                  </a:lnTo>
                  <a:lnTo>
                    <a:pt x="186" y="0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9" name="Google Shape;3229;p9"/>
            <p:cNvSpPr/>
            <p:nvPr/>
          </p:nvSpPr>
          <p:spPr>
            <a:xfrm>
              <a:off x="238125" y="838475"/>
              <a:ext cx="25975" cy="14850"/>
            </a:xfrm>
            <a:custGeom>
              <a:avLst/>
              <a:gdLst/>
              <a:ahLst/>
              <a:cxnLst/>
              <a:rect l="l" t="t" r="r" b="b"/>
              <a:pathLst>
                <a:path w="1039" h="594" extrusionOk="0">
                  <a:moveTo>
                    <a:pt x="0" y="0"/>
                  </a:moveTo>
                  <a:lnTo>
                    <a:pt x="0" y="593"/>
                  </a:lnTo>
                  <a:lnTo>
                    <a:pt x="1038" y="0"/>
                  </a:lnTo>
                  <a:close/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0" name="Google Shape;3230;p9"/>
            <p:cNvSpPr/>
            <p:nvPr/>
          </p:nvSpPr>
          <p:spPr>
            <a:xfrm>
              <a:off x="238125" y="838475"/>
              <a:ext cx="25975" cy="14850"/>
            </a:xfrm>
            <a:custGeom>
              <a:avLst/>
              <a:gdLst/>
              <a:ahLst/>
              <a:cxnLst/>
              <a:rect l="l" t="t" r="r" b="b"/>
              <a:pathLst>
                <a:path w="1039" h="594" fill="none" extrusionOk="0">
                  <a:moveTo>
                    <a:pt x="1038" y="0"/>
                  </a:moveTo>
                  <a:lnTo>
                    <a:pt x="0" y="0"/>
                  </a:lnTo>
                  <a:lnTo>
                    <a:pt x="0" y="593"/>
                  </a:lnTo>
                  <a:lnTo>
                    <a:pt x="1038" y="0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31" name="Google Shape;3231;p9"/>
          <p:cNvSpPr txBox="1">
            <a:spLocks noGrp="1"/>
          </p:cNvSpPr>
          <p:nvPr>
            <p:ph type="title"/>
          </p:nvPr>
        </p:nvSpPr>
        <p:spPr>
          <a:xfrm>
            <a:off x="1119450" y="1563886"/>
            <a:ext cx="6905100" cy="1097400"/>
          </a:xfrm>
          <a:prstGeom prst="rect">
            <a:avLst/>
          </a:prstGeom>
          <a:solidFill>
            <a:srgbClr val="46393B">
              <a:alpha val="71430"/>
            </a:srgbClr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5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232" name="Google Shape;3232;p9"/>
          <p:cNvSpPr txBox="1">
            <a:spLocks noGrp="1"/>
          </p:cNvSpPr>
          <p:nvPr>
            <p:ph type="subTitle" idx="1"/>
          </p:nvPr>
        </p:nvSpPr>
        <p:spPr>
          <a:xfrm>
            <a:off x="1119450" y="2665214"/>
            <a:ext cx="6905100" cy="914400"/>
          </a:xfrm>
          <a:prstGeom prst="rect">
            <a:avLst/>
          </a:prstGeom>
          <a:solidFill>
            <a:srgbClr val="46393B">
              <a:alpha val="71430"/>
            </a:srgbClr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233" name="Google Shape;3233;p9"/>
          <p:cNvGrpSpPr/>
          <p:nvPr/>
        </p:nvGrpSpPr>
        <p:grpSpPr>
          <a:xfrm rot="10800000" flipH="1">
            <a:off x="-9" y="3277080"/>
            <a:ext cx="3241523" cy="1866900"/>
            <a:chOff x="2" y="-2875"/>
            <a:chExt cx="3241523" cy="1866900"/>
          </a:xfrm>
        </p:grpSpPr>
        <p:sp>
          <p:nvSpPr>
            <p:cNvPr id="3234" name="Google Shape;3234;p9"/>
            <p:cNvSpPr/>
            <p:nvPr/>
          </p:nvSpPr>
          <p:spPr>
            <a:xfrm rot="10800000" flipH="1">
              <a:off x="10" y="10"/>
              <a:ext cx="3154200" cy="18309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5" name="Google Shape;3235;p9"/>
            <p:cNvSpPr/>
            <p:nvPr/>
          </p:nvSpPr>
          <p:spPr>
            <a:xfrm rot="10800000" flipH="1">
              <a:off x="2" y="-98"/>
              <a:ext cx="2667000" cy="15483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3236" name="Google Shape;3236;p9"/>
            <p:cNvCxnSpPr/>
            <p:nvPr/>
          </p:nvCxnSpPr>
          <p:spPr>
            <a:xfrm flipH="1">
              <a:off x="7825" y="-2875"/>
              <a:ext cx="3233700" cy="18669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3237" name="Google Shape;3237;p9"/>
          <p:cNvGrpSpPr/>
          <p:nvPr/>
        </p:nvGrpSpPr>
        <p:grpSpPr>
          <a:xfrm flipH="1">
            <a:off x="5906166" y="-2875"/>
            <a:ext cx="3241523" cy="1866900"/>
            <a:chOff x="2" y="-2875"/>
            <a:chExt cx="3241523" cy="1866900"/>
          </a:xfrm>
        </p:grpSpPr>
        <p:sp>
          <p:nvSpPr>
            <p:cNvPr id="3238" name="Google Shape;3238;p9"/>
            <p:cNvSpPr/>
            <p:nvPr/>
          </p:nvSpPr>
          <p:spPr>
            <a:xfrm rot="10800000" flipH="1">
              <a:off x="10" y="10"/>
              <a:ext cx="3154200" cy="18309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9" name="Google Shape;3239;p9"/>
            <p:cNvSpPr/>
            <p:nvPr/>
          </p:nvSpPr>
          <p:spPr>
            <a:xfrm rot="10800000" flipH="1">
              <a:off x="2" y="-98"/>
              <a:ext cx="2667000" cy="15483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3240" name="Google Shape;3240;p9"/>
            <p:cNvCxnSpPr/>
            <p:nvPr/>
          </p:nvCxnSpPr>
          <p:spPr>
            <a:xfrm flipH="1">
              <a:off x="7825" y="-2875"/>
              <a:ext cx="3233700" cy="18669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3241" name="Google Shape;3241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560775" y="3884312"/>
            <a:ext cx="3403099" cy="1839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2" name="Google Shape;3242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7319075" y="-1139162"/>
            <a:ext cx="3249750" cy="22794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243" name="Google Shape;3243;p9"/>
          <p:cNvGrpSpPr/>
          <p:nvPr/>
        </p:nvGrpSpPr>
        <p:grpSpPr>
          <a:xfrm>
            <a:off x="5714939" y="-143450"/>
            <a:ext cx="1613479" cy="1408781"/>
            <a:chOff x="6671400" y="1497538"/>
            <a:chExt cx="1779899" cy="1554088"/>
          </a:xfrm>
        </p:grpSpPr>
        <p:pic>
          <p:nvPicPr>
            <p:cNvPr id="3244" name="Google Shape;3244;p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671400" y="1657651"/>
              <a:ext cx="1779899" cy="139397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245" name="Google Shape;3245;p9"/>
            <p:cNvGrpSpPr/>
            <p:nvPr/>
          </p:nvGrpSpPr>
          <p:grpSpPr>
            <a:xfrm>
              <a:off x="6967423" y="1497538"/>
              <a:ext cx="1463350" cy="808052"/>
              <a:chOff x="7802348" y="3565288"/>
              <a:chExt cx="1463350" cy="808052"/>
            </a:xfrm>
          </p:grpSpPr>
          <p:sp>
            <p:nvSpPr>
              <p:cNvPr id="3246" name="Google Shape;3246;p9"/>
              <p:cNvSpPr/>
              <p:nvPr/>
            </p:nvSpPr>
            <p:spPr>
              <a:xfrm rot="2414402">
                <a:off x="8191337" y="3626126"/>
                <a:ext cx="297255" cy="297255"/>
              </a:xfrm>
              <a:prstGeom prst="lightningBolt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14288" dist="104775" dir="4080000" algn="bl" rotWithShape="0">
                  <a:srgbClr val="000000">
                    <a:alpha val="11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7" name="Google Shape;3247;p9"/>
              <p:cNvSpPr/>
              <p:nvPr/>
            </p:nvSpPr>
            <p:spPr>
              <a:xfrm rot="1365839" flipH="1">
                <a:off x="8922507" y="4030149"/>
                <a:ext cx="297258" cy="297258"/>
              </a:xfrm>
              <a:prstGeom prst="lightningBolt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14288" dist="104775" dir="4080000" algn="bl" rotWithShape="0">
                  <a:srgbClr val="000000">
                    <a:alpha val="11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8" name="Google Shape;3248;p9"/>
              <p:cNvSpPr/>
              <p:nvPr/>
            </p:nvSpPr>
            <p:spPr>
              <a:xfrm rot="-2414402" flipH="1">
                <a:off x="7863187" y="3730451"/>
                <a:ext cx="297255" cy="297255"/>
              </a:xfrm>
              <a:prstGeom prst="lightningBolt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14288" dist="104775" dir="4080000" algn="bl" rotWithShape="0">
                  <a:srgbClr val="000000">
                    <a:alpha val="11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249" name="Google Shape;3249;p9"/>
          <p:cNvGrpSpPr/>
          <p:nvPr/>
        </p:nvGrpSpPr>
        <p:grpSpPr>
          <a:xfrm>
            <a:off x="1777041" y="4328032"/>
            <a:ext cx="292917" cy="714381"/>
            <a:chOff x="7143503" y="-1804409"/>
            <a:chExt cx="413375" cy="1008159"/>
          </a:xfrm>
        </p:grpSpPr>
        <p:sp>
          <p:nvSpPr>
            <p:cNvPr id="3250" name="Google Shape;3250;p9"/>
            <p:cNvSpPr/>
            <p:nvPr/>
          </p:nvSpPr>
          <p:spPr>
            <a:xfrm>
              <a:off x="7180388" y="-989150"/>
              <a:ext cx="339600" cy="192900"/>
            </a:xfrm>
            <a:prstGeom prst="ellipse">
              <a:avLst/>
            </a:prstGeom>
            <a:solidFill>
              <a:srgbClr val="000000">
                <a:alpha val="11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3251" name="Google Shape;3251;p9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7143503" y="-1804409"/>
              <a:ext cx="413375" cy="94773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252" name="Google Shape;3252;p9"/>
          <p:cNvGrpSpPr/>
          <p:nvPr/>
        </p:nvGrpSpPr>
        <p:grpSpPr>
          <a:xfrm>
            <a:off x="104441" y="3500907"/>
            <a:ext cx="292917" cy="714381"/>
            <a:chOff x="7143503" y="-1804409"/>
            <a:chExt cx="413375" cy="1008159"/>
          </a:xfrm>
        </p:grpSpPr>
        <p:sp>
          <p:nvSpPr>
            <p:cNvPr id="3253" name="Google Shape;3253;p9"/>
            <p:cNvSpPr/>
            <p:nvPr/>
          </p:nvSpPr>
          <p:spPr>
            <a:xfrm>
              <a:off x="7180388" y="-989150"/>
              <a:ext cx="339600" cy="192900"/>
            </a:xfrm>
            <a:prstGeom prst="ellipse">
              <a:avLst/>
            </a:prstGeom>
            <a:solidFill>
              <a:srgbClr val="000000">
                <a:alpha val="11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3254" name="Google Shape;3254;p9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7143503" y="-1804409"/>
              <a:ext cx="413375" cy="94773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255" name="Google Shape;3255;p9"/>
          <p:cNvGrpSpPr/>
          <p:nvPr/>
        </p:nvGrpSpPr>
        <p:grpSpPr>
          <a:xfrm>
            <a:off x="2135441" y="4373982"/>
            <a:ext cx="292917" cy="714381"/>
            <a:chOff x="7143503" y="-1804409"/>
            <a:chExt cx="413375" cy="1008159"/>
          </a:xfrm>
        </p:grpSpPr>
        <p:sp>
          <p:nvSpPr>
            <p:cNvPr id="3256" name="Google Shape;3256;p9"/>
            <p:cNvSpPr/>
            <p:nvPr/>
          </p:nvSpPr>
          <p:spPr>
            <a:xfrm>
              <a:off x="7180388" y="-989150"/>
              <a:ext cx="339600" cy="192900"/>
            </a:xfrm>
            <a:prstGeom prst="ellipse">
              <a:avLst/>
            </a:prstGeom>
            <a:solidFill>
              <a:srgbClr val="000000">
                <a:alpha val="11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3257" name="Google Shape;3257;p9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7143503" y="-1804409"/>
              <a:ext cx="413375" cy="94773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258" name="Google Shape;3258;p9"/>
          <p:cNvGrpSpPr/>
          <p:nvPr/>
        </p:nvGrpSpPr>
        <p:grpSpPr>
          <a:xfrm>
            <a:off x="8024541" y="266057"/>
            <a:ext cx="292917" cy="714381"/>
            <a:chOff x="7143503" y="-1804409"/>
            <a:chExt cx="413375" cy="1008159"/>
          </a:xfrm>
        </p:grpSpPr>
        <p:sp>
          <p:nvSpPr>
            <p:cNvPr id="3259" name="Google Shape;3259;p9"/>
            <p:cNvSpPr/>
            <p:nvPr/>
          </p:nvSpPr>
          <p:spPr>
            <a:xfrm>
              <a:off x="7180388" y="-989150"/>
              <a:ext cx="339600" cy="192900"/>
            </a:xfrm>
            <a:prstGeom prst="ellipse">
              <a:avLst/>
            </a:prstGeom>
            <a:solidFill>
              <a:srgbClr val="000000">
                <a:alpha val="11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3260" name="Google Shape;3260;p9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7143503" y="-1804409"/>
              <a:ext cx="413375" cy="94773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261" name="Google Shape;3261;p9"/>
          <p:cNvGrpSpPr/>
          <p:nvPr/>
        </p:nvGrpSpPr>
        <p:grpSpPr>
          <a:xfrm>
            <a:off x="8807316" y="587707"/>
            <a:ext cx="292917" cy="714381"/>
            <a:chOff x="7143503" y="-1804409"/>
            <a:chExt cx="413375" cy="1008159"/>
          </a:xfrm>
        </p:grpSpPr>
        <p:sp>
          <p:nvSpPr>
            <p:cNvPr id="3262" name="Google Shape;3262;p9"/>
            <p:cNvSpPr/>
            <p:nvPr/>
          </p:nvSpPr>
          <p:spPr>
            <a:xfrm>
              <a:off x="7180388" y="-989150"/>
              <a:ext cx="339600" cy="192900"/>
            </a:xfrm>
            <a:prstGeom prst="ellipse">
              <a:avLst/>
            </a:prstGeom>
            <a:solidFill>
              <a:srgbClr val="000000">
                <a:alpha val="11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3263" name="Google Shape;3263;p9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7143503" y="-1804409"/>
              <a:ext cx="413375" cy="94773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264" name="Google Shape;3264;p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8374" y="2634276"/>
            <a:ext cx="394850" cy="119963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5" name="Google Shape;3265;p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369525" y="182480"/>
            <a:ext cx="394850" cy="11713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3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7" name="Google Shape;3267;p10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3268" name="Google Shape;3268;p10"/>
          <p:cNvSpPr txBox="1">
            <a:spLocks noGrp="1"/>
          </p:cNvSpPr>
          <p:nvPr>
            <p:ph type="title"/>
          </p:nvPr>
        </p:nvSpPr>
        <p:spPr>
          <a:xfrm>
            <a:off x="722875" y="3592925"/>
            <a:ext cx="4583700" cy="10065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3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0" name="Google Shape;3270;p11"/>
          <p:cNvGrpSpPr/>
          <p:nvPr/>
        </p:nvGrpSpPr>
        <p:grpSpPr>
          <a:xfrm>
            <a:off x="10" y="35"/>
            <a:ext cx="9099709" cy="5143668"/>
            <a:chOff x="238125" y="838475"/>
            <a:chExt cx="7143750" cy="4038050"/>
          </a:xfrm>
        </p:grpSpPr>
        <p:sp>
          <p:nvSpPr>
            <p:cNvPr id="3271" name="Google Shape;3271;p11"/>
            <p:cNvSpPr/>
            <p:nvPr/>
          </p:nvSpPr>
          <p:spPr>
            <a:xfrm>
              <a:off x="238125" y="838475"/>
              <a:ext cx="7143750" cy="4038050"/>
            </a:xfrm>
            <a:custGeom>
              <a:avLst/>
              <a:gdLst/>
              <a:ahLst/>
              <a:cxnLst/>
              <a:rect l="l" t="t" r="r" b="b"/>
              <a:pathLst>
                <a:path w="285750" h="161522" extrusionOk="0">
                  <a:moveTo>
                    <a:pt x="15385" y="3077"/>
                  </a:moveTo>
                  <a:lnTo>
                    <a:pt x="24727" y="8452"/>
                  </a:lnTo>
                  <a:lnTo>
                    <a:pt x="15385" y="13865"/>
                  </a:lnTo>
                  <a:lnTo>
                    <a:pt x="6080" y="8452"/>
                  </a:lnTo>
                  <a:lnTo>
                    <a:pt x="15385" y="3077"/>
                  </a:lnTo>
                  <a:close/>
                  <a:moveTo>
                    <a:pt x="35070" y="3077"/>
                  </a:moveTo>
                  <a:lnTo>
                    <a:pt x="44412" y="8452"/>
                  </a:lnTo>
                  <a:lnTo>
                    <a:pt x="35070" y="13865"/>
                  </a:lnTo>
                  <a:lnTo>
                    <a:pt x="25765" y="8452"/>
                  </a:lnTo>
                  <a:lnTo>
                    <a:pt x="35070" y="3077"/>
                  </a:lnTo>
                  <a:close/>
                  <a:moveTo>
                    <a:pt x="54755" y="3077"/>
                  </a:moveTo>
                  <a:lnTo>
                    <a:pt x="64097" y="8452"/>
                  </a:lnTo>
                  <a:lnTo>
                    <a:pt x="54755" y="13865"/>
                  </a:lnTo>
                  <a:lnTo>
                    <a:pt x="45413" y="8452"/>
                  </a:lnTo>
                  <a:lnTo>
                    <a:pt x="54755" y="3077"/>
                  </a:lnTo>
                  <a:close/>
                  <a:moveTo>
                    <a:pt x="74440" y="3077"/>
                  </a:moveTo>
                  <a:lnTo>
                    <a:pt x="83745" y="8452"/>
                  </a:lnTo>
                  <a:lnTo>
                    <a:pt x="74440" y="13865"/>
                  </a:lnTo>
                  <a:lnTo>
                    <a:pt x="65098" y="8452"/>
                  </a:lnTo>
                  <a:lnTo>
                    <a:pt x="74440" y="3077"/>
                  </a:lnTo>
                  <a:close/>
                  <a:moveTo>
                    <a:pt x="94088" y="3077"/>
                  </a:moveTo>
                  <a:lnTo>
                    <a:pt x="103431" y="8452"/>
                  </a:lnTo>
                  <a:lnTo>
                    <a:pt x="94088" y="13865"/>
                  </a:lnTo>
                  <a:lnTo>
                    <a:pt x="84783" y="8452"/>
                  </a:lnTo>
                  <a:lnTo>
                    <a:pt x="94088" y="3077"/>
                  </a:lnTo>
                  <a:close/>
                  <a:moveTo>
                    <a:pt x="113774" y="3077"/>
                  </a:moveTo>
                  <a:lnTo>
                    <a:pt x="123116" y="8452"/>
                  </a:lnTo>
                  <a:lnTo>
                    <a:pt x="113774" y="13865"/>
                  </a:lnTo>
                  <a:lnTo>
                    <a:pt x="104431" y="8452"/>
                  </a:lnTo>
                  <a:lnTo>
                    <a:pt x="113774" y="3077"/>
                  </a:lnTo>
                  <a:close/>
                  <a:moveTo>
                    <a:pt x="133459" y="3077"/>
                  </a:moveTo>
                  <a:lnTo>
                    <a:pt x="142764" y="8452"/>
                  </a:lnTo>
                  <a:lnTo>
                    <a:pt x="133459" y="13865"/>
                  </a:lnTo>
                  <a:lnTo>
                    <a:pt x="124117" y="8452"/>
                  </a:lnTo>
                  <a:lnTo>
                    <a:pt x="133459" y="3077"/>
                  </a:lnTo>
                  <a:close/>
                  <a:moveTo>
                    <a:pt x="153144" y="3077"/>
                  </a:moveTo>
                  <a:lnTo>
                    <a:pt x="162449" y="8452"/>
                  </a:lnTo>
                  <a:lnTo>
                    <a:pt x="153144" y="13865"/>
                  </a:lnTo>
                  <a:lnTo>
                    <a:pt x="143802" y="8452"/>
                  </a:lnTo>
                  <a:lnTo>
                    <a:pt x="153144" y="3077"/>
                  </a:lnTo>
                  <a:close/>
                  <a:moveTo>
                    <a:pt x="172792" y="3077"/>
                  </a:moveTo>
                  <a:lnTo>
                    <a:pt x="182134" y="8452"/>
                  </a:lnTo>
                  <a:lnTo>
                    <a:pt x="172792" y="13865"/>
                  </a:lnTo>
                  <a:lnTo>
                    <a:pt x="163487" y="8452"/>
                  </a:lnTo>
                  <a:lnTo>
                    <a:pt x="172792" y="3077"/>
                  </a:lnTo>
                  <a:close/>
                  <a:moveTo>
                    <a:pt x="192477" y="3077"/>
                  </a:moveTo>
                  <a:lnTo>
                    <a:pt x="201819" y="8452"/>
                  </a:lnTo>
                  <a:lnTo>
                    <a:pt x="192477" y="13865"/>
                  </a:lnTo>
                  <a:lnTo>
                    <a:pt x="183135" y="8452"/>
                  </a:lnTo>
                  <a:lnTo>
                    <a:pt x="192477" y="3077"/>
                  </a:lnTo>
                  <a:close/>
                  <a:moveTo>
                    <a:pt x="212162" y="3077"/>
                  </a:moveTo>
                  <a:lnTo>
                    <a:pt x="221467" y="8452"/>
                  </a:lnTo>
                  <a:lnTo>
                    <a:pt x="212162" y="13865"/>
                  </a:lnTo>
                  <a:lnTo>
                    <a:pt x="202820" y="8452"/>
                  </a:lnTo>
                  <a:lnTo>
                    <a:pt x="212162" y="3077"/>
                  </a:lnTo>
                  <a:close/>
                  <a:moveTo>
                    <a:pt x="231810" y="3077"/>
                  </a:moveTo>
                  <a:lnTo>
                    <a:pt x="241153" y="8452"/>
                  </a:lnTo>
                  <a:lnTo>
                    <a:pt x="231810" y="13865"/>
                  </a:lnTo>
                  <a:lnTo>
                    <a:pt x="222505" y="8452"/>
                  </a:lnTo>
                  <a:lnTo>
                    <a:pt x="231810" y="3077"/>
                  </a:lnTo>
                  <a:close/>
                  <a:moveTo>
                    <a:pt x="251496" y="3077"/>
                  </a:moveTo>
                  <a:lnTo>
                    <a:pt x="260838" y="8452"/>
                  </a:lnTo>
                  <a:lnTo>
                    <a:pt x="251496" y="13865"/>
                  </a:lnTo>
                  <a:lnTo>
                    <a:pt x="242153" y="8452"/>
                  </a:lnTo>
                  <a:lnTo>
                    <a:pt x="251496" y="3077"/>
                  </a:lnTo>
                  <a:close/>
                  <a:moveTo>
                    <a:pt x="271181" y="3077"/>
                  </a:moveTo>
                  <a:lnTo>
                    <a:pt x="280523" y="8452"/>
                  </a:lnTo>
                  <a:lnTo>
                    <a:pt x="271181" y="13865"/>
                  </a:lnTo>
                  <a:lnTo>
                    <a:pt x="261839" y="8452"/>
                  </a:lnTo>
                  <a:lnTo>
                    <a:pt x="271181" y="3077"/>
                  </a:lnTo>
                  <a:close/>
                  <a:moveTo>
                    <a:pt x="25246" y="8749"/>
                  </a:moveTo>
                  <a:lnTo>
                    <a:pt x="34551" y="14124"/>
                  </a:lnTo>
                  <a:lnTo>
                    <a:pt x="25246" y="19537"/>
                  </a:lnTo>
                  <a:lnTo>
                    <a:pt x="15904" y="14124"/>
                  </a:lnTo>
                  <a:lnTo>
                    <a:pt x="25246" y="8749"/>
                  </a:lnTo>
                  <a:close/>
                  <a:moveTo>
                    <a:pt x="44931" y="8749"/>
                  </a:moveTo>
                  <a:lnTo>
                    <a:pt x="54236" y="14124"/>
                  </a:lnTo>
                  <a:lnTo>
                    <a:pt x="44931" y="19537"/>
                  </a:lnTo>
                  <a:lnTo>
                    <a:pt x="35589" y="14124"/>
                  </a:lnTo>
                  <a:lnTo>
                    <a:pt x="44931" y="8749"/>
                  </a:lnTo>
                  <a:close/>
                  <a:moveTo>
                    <a:pt x="64579" y="8749"/>
                  </a:moveTo>
                  <a:lnTo>
                    <a:pt x="73921" y="14124"/>
                  </a:lnTo>
                  <a:lnTo>
                    <a:pt x="64579" y="19537"/>
                  </a:lnTo>
                  <a:lnTo>
                    <a:pt x="55274" y="14124"/>
                  </a:lnTo>
                  <a:lnTo>
                    <a:pt x="64579" y="8749"/>
                  </a:lnTo>
                  <a:close/>
                  <a:moveTo>
                    <a:pt x="84264" y="8749"/>
                  </a:moveTo>
                  <a:lnTo>
                    <a:pt x="93606" y="14124"/>
                  </a:lnTo>
                  <a:lnTo>
                    <a:pt x="84264" y="19537"/>
                  </a:lnTo>
                  <a:lnTo>
                    <a:pt x="74922" y="14124"/>
                  </a:lnTo>
                  <a:lnTo>
                    <a:pt x="84264" y="8749"/>
                  </a:lnTo>
                  <a:close/>
                  <a:moveTo>
                    <a:pt x="103950" y="8749"/>
                  </a:moveTo>
                  <a:lnTo>
                    <a:pt x="113255" y="14124"/>
                  </a:lnTo>
                  <a:lnTo>
                    <a:pt x="103950" y="19537"/>
                  </a:lnTo>
                  <a:lnTo>
                    <a:pt x="94607" y="14124"/>
                  </a:lnTo>
                  <a:lnTo>
                    <a:pt x="103950" y="8749"/>
                  </a:lnTo>
                  <a:close/>
                  <a:moveTo>
                    <a:pt x="123598" y="8749"/>
                  </a:moveTo>
                  <a:lnTo>
                    <a:pt x="132940" y="14124"/>
                  </a:lnTo>
                  <a:lnTo>
                    <a:pt x="123598" y="19537"/>
                  </a:lnTo>
                  <a:lnTo>
                    <a:pt x="114293" y="14124"/>
                  </a:lnTo>
                  <a:lnTo>
                    <a:pt x="123598" y="8749"/>
                  </a:lnTo>
                  <a:close/>
                  <a:moveTo>
                    <a:pt x="143283" y="8749"/>
                  </a:moveTo>
                  <a:lnTo>
                    <a:pt x="152625" y="14124"/>
                  </a:lnTo>
                  <a:lnTo>
                    <a:pt x="143283" y="19537"/>
                  </a:lnTo>
                  <a:lnTo>
                    <a:pt x="133978" y="14124"/>
                  </a:lnTo>
                  <a:lnTo>
                    <a:pt x="143283" y="8749"/>
                  </a:lnTo>
                  <a:close/>
                  <a:moveTo>
                    <a:pt x="162968" y="8749"/>
                  </a:moveTo>
                  <a:lnTo>
                    <a:pt x="172310" y="14124"/>
                  </a:lnTo>
                  <a:lnTo>
                    <a:pt x="162968" y="19537"/>
                  </a:lnTo>
                  <a:lnTo>
                    <a:pt x="153626" y="14124"/>
                  </a:lnTo>
                  <a:lnTo>
                    <a:pt x="162968" y="8749"/>
                  </a:lnTo>
                  <a:close/>
                  <a:moveTo>
                    <a:pt x="182653" y="8749"/>
                  </a:moveTo>
                  <a:lnTo>
                    <a:pt x="191958" y="14124"/>
                  </a:lnTo>
                  <a:lnTo>
                    <a:pt x="182653" y="19537"/>
                  </a:lnTo>
                  <a:lnTo>
                    <a:pt x="173311" y="14124"/>
                  </a:lnTo>
                  <a:lnTo>
                    <a:pt x="182653" y="8749"/>
                  </a:lnTo>
                  <a:close/>
                  <a:moveTo>
                    <a:pt x="202301" y="8749"/>
                  </a:moveTo>
                  <a:lnTo>
                    <a:pt x="211643" y="14124"/>
                  </a:lnTo>
                  <a:lnTo>
                    <a:pt x="202301" y="19537"/>
                  </a:lnTo>
                  <a:lnTo>
                    <a:pt x="192996" y="14124"/>
                  </a:lnTo>
                  <a:lnTo>
                    <a:pt x="202301" y="8749"/>
                  </a:lnTo>
                  <a:close/>
                  <a:moveTo>
                    <a:pt x="221986" y="8749"/>
                  </a:moveTo>
                  <a:lnTo>
                    <a:pt x="231328" y="14124"/>
                  </a:lnTo>
                  <a:lnTo>
                    <a:pt x="221986" y="19537"/>
                  </a:lnTo>
                  <a:lnTo>
                    <a:pt x="212644" y="14124"/>
                  </a:lnTo>
                  <a:lnTo>
                    <a:pt x="221986" y="8749"/>
                  </a:lnTo>
                  <a:close/>
                  <a:moveTo>
                    <a:pt x="241672" y="8749"/>
                  </a:moveTo>
                  <a:lnTo>
                    <a:pt x="250977" y="14124"/>
                  </a:lnTo>
                  <a:lnTo>
                    <a:pt x="241672" y="19537"/>
                  </a:lnTo>
                  <a:lnTo>
                    <a:pt x="232329" y="14124"/>
                  </a:lnTo>
                  <a:lnTo>
                    <a:pt x="241672" y="8749"/>
                  </a:lnTo>
                  <a:close/>
                  <a:moveTo>
                    <a:pt x="261357" y="8749"/>
                  </a:moveTo>
                  <a:lnTo>
                    <a:pt x="270662" y="14124"/>
                  </a:lnTo>
                  <a:lnTo>
                    <a:pt x="261357" y="19537"/>
                  </a:lnTo>
                  <a:lnTo>
                    <a:pt x="252015" y="14124"/>
                  </a:lnTo>
                  <a:lnTo>
                    <a:pt x="261357" y="8749"/>
                  </a:lnTo>
                  <a:close/>
                  <a:moveTo>
                    <a:pt x="15385" y="14421"/>
                  </a:moveTo>
                  <a:lnTo>
                    <a:pt x="24727" y="19833"/>
                  </a:lnTo>
                  <a:lnTo>
                    <a:pt x="15385" y="25209"/>
                  </a:lnTo>
                  <a:lnTo>
                    <a:pt x="6080" y="19833"/>
                  </a:lnTo>
                  <a:lnTo>
                    <a:pt x="15385" y="14421"/>
                  </a:lnTo>
                  <a:close/>
                  <a:moveTo>
                    <a:pt x="35070" y="14421"/>
                  </a:moveTo>
                  <a:lnTo>
                    <a:pt x="44412" y="19833"/>
                  </a:lnTo>
                  <a:lnTo>
                    <a:pt x="35070" y="25209"/>
                  </a:lnTo>
                  <a:lnTo>
                    <a:pt x="25765" y="19833"/>
                  </a:lnTo>
                  <a:lnTo>
                    <a:pt x="35070" y="14421"/>
                  </a:lnTo>
                  <a:close/>
                  <a:moveTo>
                    <a:pt x="54755" y="14421"/>
                  </a:moveTo>
                  <a:lnTo>
                    <a:pt x="64097" y="19833"/>
                  </a:lnTo>
                  <a:lnTo>
                    <a:pt x="54755" y="25209"/>
                  </a:lnTo>
                  <a:lnTo>
                    <a:pt x="45413" y="19833"/>
                  </a:lnTo>
                  <a:lnTo>
                    <a:pt x="54755" y="14421"/>
                  </a:lnTo>
                  <a:close/>
                  <a:moveTo>
                    <a:pt x="74440" y="14421"/>
                  </a:moveTo>
                  <a:lnTo>
                    <a:pt x="83745" y="19833"/>
                  </a:lnTo>
                  <a:lnTo>
                    <a:pt x="74440" y="25209"/>
                  </a:lnTo>
                  <a:lnTo>
                    <a:pt x="65098" y="19833"/>
                  </a:lnTo>
                  <a:lnTo>
                    <a:pt x="74440" y="14421"/>
                  </a:lnTo>
                  <a:close/>
                  <a:moveTo>
                    <a:pt x="94088" y="14421"/>
                  </a:moveTo>
                  <a:lnTo>
                    <a:pt x="103431" y="19833"/>
                  </a:lnTo>
                  <a:lnTo>
                    <a:pt x="94088" y="25209"/>
                  </a:lnTo>
                  <a:lnTo>
                    <a:pt x="84783" y="19833"/>
                  </a:lnTo>
                  <a:lnTo>
                    <a:pt x="94088" y="14421"/>
                  </a:lnTo>
                  <a:close/>
                  <a:moveTo>
                    <a:pt x="113774" y="14421"/>
                  </a:moveTo>
                  <a:lnTo>
                    <a:pt x="123116" y="19833"/>
                  </a:lnTo>
                  <a:lnTo>
                    <a:pt x="113774" y="25209"/>
                  </a:lnTo>
                  <a:lnTo>
                    <a:pt x="104431" y="19833"/>
                  </a:lnTo>
                  <a:lnTo>
                    <a:pt x="113774" y="14421"/>
                  </a:lnTo>
                  <a:close/>
                  <a:moveTo>
                    <a:pt x="133459" y="14421"/>
                  </a:moveTo>
                  <a:lnTo>
                    <a:pt x="142764" y="19833"/>
                  </a:lnTo>
                  <a:lnTo>
                    <a:pt x="133459" y="25209"/>
                  </a:lnTo>
                  <a:lnTo>
                    <a:pt x="124117" y="19833"/>
                  </a:lnTo>
                  <a:lnTo>
                    <a:pt x="133459" y="14421"/>
                  </a:lnTo>
                  <a:close/>
                  <a:moveTo>
                    <a:pt x="153144" y="14421"/>
                  </a:moveTo>
                  <a:lnTo>
                    <a:pt x="162449" y="19833"/>
                  </a:lnTo>
                  <a:lnTo>
                    <a:pt x="153144" y="25209"/>
                  </a:lnTo>
                  <a:lnTo>
                    <a:pt x="143802" y="19833"/>
                  </a:lnTo>
                  <a:lnTo>
                    <a:pt x="153144" y="14421"/>
                  </a:lnTo>
                  <a:close/>
                  <a:moveTo>
                    <a:pt x="172792" y="14421"/>
                  </a:moveTo>
                  <a:lnTo>
                    <a:pt x="182134" y="19833"/>
                  </a:lnTo>
                  <a:lnTo>
                    <a:pt x="172792" y="25209"/>
                  </a:lnTo>
                  <a:lnTo>
                    <a:pt x="163487" y="19833"/>
                  </a:lnTo>
                  <a:lnTo>
                    <a:pt x="172792" y="14421"/>
                  </a:lnTo>
                  <a:close/>
                  <a:moveTo>
                    <a:pt x="192477" y="14421"/>
                  </a:moveTo>
                  <a:lnTo>
                    <a:pt x="201819" y="19833"/>
                  </a:lnTo>
                  <a:lnTo>
                    <a:pt x="192477" y="25209"/>
                  </a:lnTo>
                  <a:lnTo>
                    <a:pt x="183135" y="19833"/>
                  </a:lnTo>
                  <a:lnTo>
                    <a:pt x="192477" y="14421"/>
                  </a:lnTo>
                  <a:close/>
                  <a:moveTo>
                    <a:pt x="212162" y="14421"/>
                  </a:moveTo>
                  <a:lnTo>
                    <a:pt x="221467" y="19833"/>
                  </a:lnTo>
                  <a:lnTo>
                    <a:pt x="212162" y="25209"/>
                  </a:lnTo>
                  <a:lnTo>
                    <a:pt x="202820" y="19833"/>
                  </a:lnTo>
                  <a:lnTo>
                    <a:pt x="212162" y="14421"/>
                  </a:lnTo>
                  <a:close/>
                  <a:moveTo>
                    <a:pt x="231810" y="14421"/>
                  </a:moveTo>
                  <a:lnTo>
                    <a:pt x="241153" y="19833"/>
                  </a:lnTo>
                  <a:lnTo>
                    <a:pt x="231810" y="25209"/>
                  </a:lnTo>
                  <a:lnTo>
                    <a:pt x="222505" y="19833"/>
                  </a:lnTo>
                  <a:lnTo>
                    <a:pt x="231810" y="14421"/>
                  </a:lnTo>
                  <a:close/>
                  <a:moveTo>
                    <a:pt x="251496" y="14421"/>
                  </a:moveTo>
                  <a:lnTo>
                    <a:pt x="260838" y="19833"/>
                  </a:lnTo>
                  <a:lnTo>
                    <a:pt x="251496" y="25209"/>
                  </a:lnTo>
                  <a:lnTo>
                    <a:pt x="242153" y="19833"/>
                  </a:lnTo>
                  <a:lnTo>
                    <a:pt x="251496" y="14421"/>
                  </a:lnTo>
                  <a:close/>
                  <a:moveTo>
                    <a:pt x="271181" y="14421"/>
                  </a:moveTo>
                  <a:lnTo>
                    <a:pt x="280523" y="19833"/>
                  </a:lnTo>
                  <a:lnTo>
                    <a:pt x="271181" y="25209"/>
                  </a:lnTo>
                  <a:lnTo>
                    <a:pt x="261839" y="19833"/>
                  </a:lnTo>
                  <a:lnTo>
                    <a:pt x="271181" y="14421"/>
                  </a:lnTo>
                  <a:close/>
                  <a:moveTo>
                    <a:pt x="25246" y="20130"/>
                  </a:moveTo>
                  <a:lnTo>
                    <a:pt x="34551" y="25505"/>
                  </a:lnTo>
                  <a:lnTo>
                    <a:pt x="25246" y="30881"/>
                  </a:lnTo>
                  <a:lnTo>
                    <a:pt x="15904" y="25505"/>
                  </a:lnTo>
                  <a:lnTo>
                    <a:pt x="25246" y="20130"/>
                  </a:lnTo>
                  <a:close/>
                  <a:moveTo>
                    <a:pt x="44931" y="20130"/>
                  </a:moveTo>
                  <a:lnTo>
                    <a:pt x="54236" y="25505"/>
                  </a:lnTo>
                  <a:lnTo>
                    <a:pt x="44931" y="30881"/>
                  </a:lnTo>
                  <a:lnTo>
                    <a:pt x="35589" y="25505"/>
                  </a:lnTo>
                  <a:lnTo>
                    <a:pt x="44931" y="20130"/>
                  </a:lnTo>
                  <a:close/>
                  <a:moveTo>
                    <a:pt x="64579" y="20130"/>
                  </a:moveTo>
                  <a:lnTo>
                    <a:pt x="73921" y="25505"/>
                  </a:lnTo>
                  <a:lnTo>
                    <a:pt x="64579" y="30881"/>
                  </a:lnTo>
                  <a:lnTo>
                    <a:pt x="55274" y="25505"/>
                  </a:lnTo>
                  <a:lnTo>
                    <a:pt x="64579" y="20130"/>
                  </a:lnTo>
                  <a:close/>
                  <a:moveTo>
                    <a:pt x="84264" y="20130"/>
                  </a:moveTo>
                  <a:lnTo>
                    <a:pt x="93606" y="25505"/>
                  </a:lnTo>
                  <a:lnTo>
                    <a:pt x="84264" y="30881"/>
                  </a:lnTo>
                  <a:lnTo>
                    <a:pt x="74922" y="25505"/>
                  </a:lnTo>
                  <a:lnTo>
                    <a:pt x="84264" y="20130"/>
                  </a:lnTo>
                  <a:close/>
                  <a:moveTo>
                    <a:pt x="103950" y="20130"/>
                  </a:moveTo>
                  <a:lnTo>
                    <a:pt x="113255" y="25505"/>
                  </a:lnTo>
                  <a:lnTo>
                    <a:pt x="103950" y="30881"/>
                  </a:lnTo>
                  <a:lnTo>
                    <a:pt x="94607" y="25505"/>
                  </a:lnTo>
                  <a:lnTo>
                    <a:pt x="103950" y="20130"/>
                  </a:lnTo>
                  <a:close/>
                  <a:moveTo>
                    <a:pt x="123598" y="20130"/>
                  </a:moveTo>
                  <a:lnTo>
                    <a:pt x="132940" y="25505"/>
                  </a:lnTo>
                  <a:lnTo>
                    <a:pt x="123598" y="30881"/>
                  </a:lnTo>
                  <a:lnTo>
                    <a:pt x="114293" y="25505"/>
                  </a:lnTo>
                  <a:lnTo>
                    <a:pt x="123598" y="20130"/>
                  </a:lnTo>
                  <a:close/>
                  <a:moveTo>
                    <a:pt x="143283" y="20130"/>
                  </a:moveTo>
                  <a:lnTo>
                    <a:pt x="152625" y="25505"/>
                  </a:lnTo>
                  <a:lnTo>
                    <a:pt x="143283" y="30881"/>
                  </a:lnTo>
                  <a:lnTo>
                    <a:pt x="133978" y="25505"/>
                  </a:lnTo>
                  <a:lnTo>
                    <a:pt x="143283" y="20130"/>
                  </a:lnTo>
                  <a:close/>
                  <a:moveTo>
                    <a:pt x="162968" y="20130"/>
                  </a:moveTo>
                  <a:lnTo>
                    <a:pt x="172310" y="25505"/>
                  </a:lnTo>
                  <a:lnTo>
                    <a:pt x="162968" y="30881"/>
                  </a:lnTo>
                  <a:lnTo>
                    <a:pt x="153626" y="25505"/>
                  </a:lnTo>
                  <a:lnTo>
                    <a:pt x="162968" y="20130"/>
                  </a:lnTo>
                  <a:close/>
                  <a:moveTo>
                    <a:pt x="182653" y="20130"/>
                  </a:moveTo>
                  <a:lnTo>
                    <a:pt x="191958" y="25505"/>
                  </a:lnTo>
                  <a:lnTo>
                    <a:pt x="182653" y="30881"/>
                  </a:lnTo>
                  <a:lnTo>
                    <a:pt x="173311" y="25505"/>
                  </a:lnTo>
                  <a:lnTo>
                    <a:pt x="182653" y="20130"/>
                  </a:lnTo>
                  <a:close/>
                  <a:moveTo>
                    <a:pt x="202301" y="20130"/>
                  </a:moveTo>
                  <a:lnTo>
                    <a:pt x="211643" y="25505"/>
                  </a:lnTo>
                  <a:lnTo>
                    <a:pt x="202301" y="30881"/>
                  </a:lnTo>
                  <a:lnTo>
                    <a:pt x="192996" y="25505"/>
                  </a:lnTo>
                  <a:lnTo>
                    <a:pt x="202301" y="20130"/>
                  </a:lnTo>
                  <a:close/>
                  <a:moveTo>
                    <a:pt x="221986" y="20130"/>
                  </a:moveTo>
                  <a:lnTo>
                    <a:pt x="231328" y="25505"/>
                  </a:lnTo>
                  <a:lnTo>
                    <a:pt x="221986" y="30881"/>
                  </a:lnTo>
                  <a:lnTo>
                    <a:pt x="212644" y="25505"/>
                  </a:lnTo>
                  <a:lnTo>
                    <a:pt x="221986" y="20130"/>
                  </a:lnTo>
                  <a:close/>
                  <a:moveTo>
                    <a:pt x="241672" y="20130"/>
                  </a:moveTo>
                  <a:lnTo>
                    <a:pt x="250977" y="25505"/>
                  </a:lnTo>
                  <a:lnTo>
                    <a:pt x="241672" y="30881"/>
                  </a:lnTo>
                  <a:lnTo>
                    <a:pt x="232329" y="25505"/>
                  </a:lnTo>
                  <a:lnTo>
                    <a:pt x="241672" y="20130"/>
                  </a:lnTo>
                  <a:close/>
                  <a:moveTo>
                    <a:pt x="261357" y="20130"/>
                  </a:moveTo>
                  <a:lnTo>
                    <a:pt x="270662" y="25505"/>
                  </a:lnTo>
                  <a:lnTo>
                    <a:pt x="261357" y="30881"/>
                  </a:lnTo>
                  <a:lnTo>
                    <a:pt x="252015" y="25505"/>
                  </a:lnTo>
                  <a:lnTo>
                    <a:pt x="261357" y="20130"/>
                  </a:lnTo>
                  <a:close/>
                  <a:moveTo>
                    <a:pt x="15385" y="25802"/>
                  </a:moveTo>
                  <a:lnTo>
                    <a:pt x="24727" y="31177"/>
                  </a:lnTo>
                  <a:lnTo>
                    <a:pt x="15385" y="36553"/>
                  </a:lnTo>
                  <a:lnTo>
                    <a:pt x="6080" y="31177"/>
                  </a:lnTo>
                  <a:lnTo>
                    <a:pt x="15385" y="25802"/>
                  </a:lnTo>
                  <a:close/>
                  <a:moveTo>
                    <a:pt x="35070" y="25802"/>
                  </a:moveTo>
                  <a:lnTo>
                    <a:pt x="44412" y="31177"/>
                  </a:lnTo>
                  <a:lnTo>
                    <a:pt x="35070" y="36553"/>
                  </a:lnTo>
                  <a:lnTo>
                    <a:pt x="25765" y="31177"/>
                  </a:lnTo>
                  <a:lnTo>
                    <a:pt x="35070" y="25802"/>
                  </a:lnTo>
                  <a:close/>
                  <a:moveTo>
                    <a:pt x="54755" y="25802"/>
                  </a:moveTo>
                  <a:lnTo>
                    <a:pt x="64097" y="31177"/>
                  </a:lnTo>
                  <a:lnTo>
                    <a:pt x="54755" y="36553"/>
                  </a:lnTo>
                  <a:lnTo>
                    <a:pt x="45413" y="31177"/>
                  </a:lnTo>
                  <a:lnTo>
                    <a:pt x="54755" y="25802"/>
                  </a:lnTo>
                  <a:close/>
                  <a:moveTo>
                    <a:pt x="74440" y="25802"/>
                  </a:moveTo>
                  <a:lnTo>
                    <a:pt x="83745" y="31177"/>
                  </a:lnTo>
                  <a:lnTo>
                    <a:pt x="74440" y="36553"/>
                  </a:lnTo>
                  <a:lnTo>
                    <a:pt x="65098" y="31177"/>
                  </a:lnTo>
                  <a:lnTo>
                    <a:pt x="74440" y="25802"/>
                  </a:lnTo>
                  <a:close/>
                  <a:moveTo>
                    <a:pt x="94088" y="25802"/>
                  </a:moveTo>
                  <a:lnTo>
                    <a:pt x="103431" y="31177"/>
                  </a:lnTo>
                  <a:lnTo>
                    <a:pt x="94088" y="36553"/>
                  </a:lnTo>
                  <a:lnTo>
                    <a:pt x="84783" y="31177"/>
                  </a:lnTo>
                  <a:lnTo>
                    <a:pt x="94088" y="25802"/>
                  </a:lnTo>
                  <a:close/>
                  <a:moveTo>
                    <a:pt x="113774" y="25802"/>
                  </a:moveTo>
                  <a:lnTo>
                    <a:pt x="123116" y="31177"/>
                  </a:lnTo>
                  <a:lnTo>
                    <a:pt x="113774" y="36553"/>
                  </a:lnTo>
                  <a:lnTo>
                    <a:pt x="104431" y="31177"/>
                  </a:lnTo>
                  <a:lnTo>
                    <a:pt x="113774" y="25802"/>
                  </a:lnTo>
                  <a:close/>
                  <a:moveTo>
                    <a:pt x="133459" y="25802"/>
                  </a:moveTo>
                  <a:lnTo>
                    <a:pt x="142764" y="31177"/>
                  </a:lnTo>
                  <a:lnTo>
                    <a:pt x="133459" y="36553"/>
                  </a:lnTo>
                  <a:lnTo>
                    <a:pt x="124117" y="31177"/>
                  </a:lnTo>
                  <a:lnTo>
                    <a:pt x="133459" y="25802"/>
                  </a:lnTo>
                  <a:close/>
                  <a:moveTo>
                    <a:pt x="153144" y="25802"/>
                  </a:moveTo>
                  <a:lnTo>
                    <a:pt x="162449" y="31177"/>
                  </a:lnTo>
                  <a:lnTo>
                    <a:pt x="153144" y="36553"/>
                  </a:lnTo>
                  <a:lnTo>
                    <a:pt x="143802" y="31177"/>
                  </a:lnTo>
                  <a:lnTo>
                    <a:pt x="153144" y="25802"/>
                  </a:lnTo>
                  <a:close/>
                  <a:moveTo>
                    <a:pt x="172792" y="25802"/>
                  </a:moveTo>
                  <a:lnTo>
                    <a:pt x="182134" y="31177"/>
                  </a:lnTo>
                  <a:lnTo>
                    <a:pt x="172792" y="36553"/>
                  </a:lnTo>
                  <a:lnTo>
                    <a:pt x="163487" y="31177"/>
                  </a:lnTo>
                  <a:lnTo>
                    <a:pt x="172792" y="25802"/>
                  </a:lnTo>
                  <a:close/>
                  <a:moveTo>
                    <a:pt x="192477" y="25802"/>
                  </a:moveTo>
                  <a:lnTo>
                    <a:pt x="201819" y="31177"/>
                  </a:lnTo>
                  <a:lnTo>
                    <a:pt x="192477" y="36553"/>
                  </a:lnTo>
                  <a:lnTo>
                    <a:pt x="183135" y="31177"/>
                  </a:lnTo>
                  <a:lnTo>
                    <a:pt x="192477" y="25802"/>
                  </a:lnTo>
                  <a:close/>
                  <a:moveTo>
                    <a:pt x="212162" y="25802"/>
                  </a:moveTo>
                  <a:lnTo>
                    <a:pt x="221467" y="31177"/>
                  </a:lnTo>
                  <a:lnTo>
                    <a:pt x="212162" y="36553"/>
                  </a:lnTo>
                  <a:lnTo>
                    <a:pt x="202820" y="31177"/>
                  </a:lnTo>
                  <a:lnTo>
                    <a:pt x="212162" y="25802"/>
                  </a:lnTo>
                  <a:close/>
                  <a:moveTo>
                    <a:pt x="231810" y="25802"/>
                  </a:moveTo>
                  <a:lnTo>
                    <a:pt x="241153" y="31177"/>
                  </a:lnTo>
                  <a:lnTo>
                    <a:pt x="231810" y="36553"/>
                  </a:lnTo>
                  <a:lnTo>
                    <a:pt x="222505" y="31177"/>
                  </a:lnTo>
                  <a:lnTo>
                    <a:pt x="231810" y="25802"/>
                  </a:lnTo>
                  <a:close/>
                  <a:moveTo>
                    <a:pt x="251496" y="25802"/>
                  </a:moveTo>
                  <a:lnTo>
                    <a:pt x="260838" y="31177"/>
                  </a:lnTo>
                  <a:lnTo>
                    <a:pt x="251496" y="36553"/>
                  </a:lnTo>
                  <a:lnTo>
                    <a:pt x="242153" y="31177"/>
                  </a:lnTo>
                  <a:lnTo>
                    <a:pt x="251496" y="25802"/>
                  </a:lnTo>
                  <a:close/>
                  <a:moveTo>
                    <a:pt x="271181" y="25802"/>
                  </a:moveTo>
                  <a:lnTo>
                    <a:pt x="280523" y="31177"/>
                  </a:lnTo>
                  <a:lnTo>
                    <a:pt x="271181" y="36553"/>
                  </a:lnTo>
                  <a:lnTo>
                    <a:pt x="261839" y="31177"/>
                  </a:lnTo>
                  <a:lnTo>
                    <a:pt x="271181" y="25802"/>
                  </a:lnTo>
                  <a:close/>
                  <a:moveTo>
                    <a:pt x="25246" y="31474"/>
                  </a:moveTo>
                  <a:lnTo>
                    <a:pt x="34551" y="36849"/>
                  </a:lnTo>
                  <a:lnTo>
                    <a:pt x="25246" y="42262"/>
                  </a:lnTo>
                  <a:lnTo>
                    <a:pt x="15904" y="36849"/>
                  </a:lnTo>
                  <a:lnTo>
                    <a:pt x="25246" y="31474"/>
                  </a:lnTo>
                  <a:close/>
                  <a:moveTo>
                    <a:pt x="44931" y="31474"/>
                  </a:moveTo>
                  <a:lnTo>
                    <a:pt x="54236" y="36849"/>
                  </a:lnTo>
                  <a:lnTo>
                    <a:pt x="44931" y="42262"/>
                  </a:lnTo>
                  <a:lnTo>
                    <a:pt x="35589" y="36849"/>
                  </a:lnTo>
                  <a:lnTo>
                    <a:pt x="44931" y="31474"/>
                  </a:lnTo>
                  <a:close/>
                  <a:moveTo>
                    <a:pt x="64579" y="31474"/>
                  </a:moveTo>
                  <a:lnTo>
                    <a:pt x="73921" y="36849"/>
                  </a:lnTo>
                  <a:lnTo>
                    <a:pt x="64579" y="42262"/>
                  </a:lnTo>
                  <a:lnTo>
                    <a:pt x="55274" y="36849"/>
                  </a:lnTo>
                  <a:lnTo>
                    <a:pt x="64579" y="31474"/>
                  </a:lnTo>
                  <a:close/>
                  <a:moveTo>
                    <a:pt x="84264" y="31474"/>
                  </a:moveTo>
                  <a:lnTo>
                    <a:pt x="93606" y="36849"/>
                  </a:lnTo>
                  <a:lnTo>
                    <a:pt x="84264" y="42262"/>
                  </a:lnTo>
                  <a:lnTo>
                    <a:pt x="74922" y="36849"/>
                  </a:lnTo>
                  <a:lnTo>
                    <a:pt x="84264" y="31474"/>
                  </a:lnTo>
                  <a:close/>
                  <a:moveTo>
                    <a:pt x="103950" y="31474"/>
                  </a:moveTo>
                  <a:lnTo>
                    <a:pt x="113255" y="36849"/>
                  </a:lnTo>
                  <a:lnTo>
                    <a:pt x="103950" y="42262"/>
                  </a:lnTo>
                  <a:lnTo>
                    <a:pt x="94607" y="36849"/>
                  </a:lnTo>
                  <a:lnTo>
                    <a:pt x="103950" y="31474"/>
                  </a:lnTo>
                  <a:close/>
                  <a:moveTo>
                    <a:pt x="123598" y="31474"/>
                  </a:moveTo>
                  <a:lnTo>
                    <a:pt x="132940" y="36849"/>
                  </a:lnTo>
                  <a:lnTo>
                    <a:pt x="123598" y="42262"/>
                  </a:lnTo>
                  <a:lnTo>
                    <a:pt x="114293" y="36849"/>
                  </a:lnTo>
                  <a:lnTo>
                    <a:pt x="123598" y="31474"/>
                  </a:lnTo>
                  <a:close/>
                  <a:moveTo>
                    <a:pt x="143283" y="31474"/>
                  </a:moveTo>
                  <a:lnTo>
                    <a:pt x="152625" y="36849"/>
                  </a:lnTo>
                  <a:lnTo>
                    <a:pt x="143283" y="42262"/>
                  </a:lnTo>
                  <a:lnTo>
                    <a:pt x="133978" y="36849"/>
                  </a:lnTo>
                  <a:lnTo>
                    <a:pt x="143283" y="31474"/>
                  </a:lnTo>
                  <a:close/>
                  <a:moveTo>
                    <a:pt x="162968" y="31474"/>
                  </a:moveTo>
                  <a:lnTo>
                    <a:pt x="172310" y="36849"/>
                  </a:lnTo>
                  <a:lnTo>
                    <a:pt x="162968" y="42262"/>
                  </a:lnTo>
                  <a:lnTo>
                    <a:pt x="153626" y="36849"/>
                  </a:lnTo>
                  <a:lnTo>
                    <a:pt x="162968" y="31474"/>
                  </a:lnTo>
                  <a:close/>
                  <a:moveTo>
                    <a:pt x="182653" y="31474"/>
                  </a:moveTo>
                  <a:lnTo>
                    <a:pt x="191958" y="36849"/>
                  </a:lnTo>
                  <a:lnTo>
                    <a:pt x="182653" y="42262"/>
                  </a:lnTo>
                  <a:lnTo>
                    <a:pt x="173311" y="36849"/>
                  </a:lnTo>
                  <a:lnTo>
                    <a:pt x="182653" y="31474"/>
                  </a:lnTo>
                  <a:close/>
                  <a:moveTo>
                    <a:pt x="202301" y="31474"/>
                  </a:moveTo>
                  <a:lnTo>
                    <a:pt x="211643" y="36849"/>
                  </a:lnTo>
                  <a:lnTo>
                    <a:pt x="202301" y="42262"/>
                  </a:lnTo>
                  <a:lnTo>
                    <a:pt x="192996" y="36849"/>
                  </a:lnTo>
                  <a:lnTo>
                    <a:pt x="202301" y="31474"/>
                  </a:lnTo>
                  <a:close/>
                  <a:moveTo>
                    <a:pt x="221986" y="31474"/>
                  </a:moveTo>
                  <a:lnTo>
                    <a:pt x="231328" y="36849"/>
                  </a:lnTo>
                  <a:lnTo>
                    <a:pt x="221986" y="42262"/>
                  </a:lnTo>
                  <a:lnTo>
                    <a:pt x="212644" y="36849"/>
                  </a:lnTo>
                  <a:lnTo>
                    <a:pt x="221986" y="31474"/>
                  </a:lnTo>
                  <a:close/>
                  <a:moveTo>
                    <a:pt x="241672" y="31474"/>
                  </a:moveTo>
                  <a:lnTo>
                    <a:pt x="250977" y="36849"/>
                  </a:lnTo>
                  <a:lnTo>
                    <a:pt x="241672" y="42262"/>
                  </a:lnTo>
                  <a:lnTo>
                    <a:pt x="232329" y="36849"/>
                  </a:lnTo>
                  <a:lnTo>
                    <a:pt x="241672" y="31474"/>
                  </a:lnTo>
                  <a:close/>
                  <a:moveTo>
                    <a:pt x="261357" y="31474"/>
                  </a:moveTo>
                  <a:lnTo>
                    <a:pt x="270662" y="36849"/>
                  </a:lnTo>
                  <a:lnTo>
                    <a:pt x="261357" y="42262"/>
                  </a:lnTo>
                  <a:lnTo>
                    <a:pt x="252015" y="36849"/>
                  </a:lnTo>
                  <a:lnTo>
                    <a:pt x="261357" y="31474"/>
                  </a:lnTo>
                  <a:close/>
                  <a:moveTo>
                    <a:pt x="15385" y="37146"/>
                  </a:moveTo>
                  <a:lnTo>
                    <a:pt x="24727" y="42521"/>
                  </a:lnTo>
                  <a:lnTo>
                    <a:pt x="15385" y="47934"/>
                  </a:lnTo>
                  <a:lnTo>
                    <a:pt x="6080" y="42521"/>
                  </a:lnTo>
                  <a:lnTo>
                    <a:pt x="15385" y="37146"/>
                  </a:lnTo>
                  <a:close/>
                  <a:moveTo>
                    <a:pt x="35070" y="37146"/>
                  </a:moveTo>
                  <a:lnTo>
                    <a:pt x="44412" y="42521"/>
                  </a:lnTo>
                  <a:lnTo>
                    <a:pt x="35070" y="47934"/>
                  </a:lnTo>
                  <a:lnTo>
                    <a:pt x="25765" y="42521"/>
                  </a:lnTo>
                  <a:lnTo>
                    <a:pt x="35070" y="37146"/>
                  </a:lnTo>
                  <a:close/>
                  <a:moveTo>
                    <a:pt x="54755" y="37146"/>
                  </a:moveTo>
                  <a:lnTo>
                    <a:pt x="64097" y="42521"/>
                  </a:lnTo>
                  <a:lnTo>
                    <a:pt x="54755" y="47934"/>
                  </a:lnTo>
                  <a:lnTo>
                    <a:pt x="45413" y="42521"/>
                  </a:lnTo>
                  <a:lnTo>
                    <a:pt x="54755" y="37146"/>
                  </a:lnTo>
                  <a:close/>
                  <a:moveTo>
                    <a:pt x="74440" y="37146"/>
                  </a:moveTo>
                  <a:lnTo>
                    <a:pt x="83745" y="42521"/>
                  </a:lnTo>
                  <a:lnTo>
                    <a:pt x="74440" y="47934"/>
                  </a:lnTo>
                  <a:lnTo>
                    <a:pt x="65098" y="42521"/>
                  </a:lnTo>
                  <a:lnTo>
                    <a:pt x="74440" y="37146"/>
                  </a:lnTo>
                  <a:close/>
                  <a:moveTo>
                    <a:pt x="94088" y="37146"/>
                  </a:moveTo>
                  <a:lnTo>
                    <a:pt x="103431" y="42521"/>
                  </a:lnTo>
                  <a:lnTo>
                    <a:pt x="94088" y="47934"/>
                  </a:lnTo>
                  <a:lnTo>
                    <a:pt x="84783" y="42521"/>
                  </a:lnTo>
                  <a:lnTo>
                    <a:pt x="94088" y="37146"/>
                  </a:lnTo>
                  <a:close/>
                  <a:moveTo>
                    <a:pt x="113774" y="37146"/>
                  </a:moveTo>
                  <a:lnTo>
                    <a:pt x="123116" y="42521"/>
                  </a:lnTo>
                  <a:lnTo>
                    <a:pt x="113774" y="47934"/>
                  </a:lnTo>
                  <a:lnTo>
                    <a:pt x="104431" y="42521"/>
                  </a:lnTo>
                  <a:lnTo>
                    <a:pt x="113774" y="37146"/>
                  </a:lnTo>
                  <a:close/>
                  <a:moveTo>
                    <a:pt x="133459" y="37146"/>
                  </a:moveTo>
                  <a:lnTo>
                    <a:pt x="142764" y="42521"/>
                  </a:lnTo>
                  <a:lnTo>
                    <a:pt x="133459" y="47934"/>
                  </a:lnTo>
                  <a:lnTo>
                    <a:pt x="124117" y="42521"/>
                  </a:lnTo>
                  <a:lnTo>
                    <a:pt x="133459" y="37146"/>
                  </a:lnTo>
                  <a:close/>
                  <a:moveTo>
                    <a:pt x="153144" y="37146"/>
                  </a:moveTo>
                  <a:lnTo>
                    <a:pt x="162449" y="42521"/>
                  </a:lnTo>
                  <a:lnTo>
                    <a:pt x="153144" y="47934"/>
                  </a:lnTo>
                  <a:lnTo>
                    <a:pt x="143802" y="42521"/>
                  </a:lnTo>
                  <a:lnTo>
                    <a:pt x="153144" y="37146"/>
                  </a:lnTo>
                  <a:close/>
                  <a:moveTo>
                    <a:pt x="172792" y="37146"/>
                  </a:moveTo>
                  <a:lnTo>
                    <a:pt x="182134" y="42521"/>
                  </a:lnTo>
                  <a:lnTo>
                    <a:pt x="172792" y="47934"/>
                  </a:lnTo>
                  <a:lnTo>
                    <a:pt x="163487" y="42521"/>
                  </a:lnTo>
                  <a:lnTo>
                    <a:pt x="172792" y="37146"/>
                  </a:lnTo>
                  <a:close/>
                  <a:moveTo>
                    <a:pt x="192477" y="37146"/>
                  </a:moveTo>
                  <a:lnTo>
                    <a:pt x="201819" y="42521"/>
                  </a:lnTo>
                  <a:lnTo>
                    <a:pt x="192477" y="47934"/>
                  </a:lnTo>
                  <a:lnTo>
                    <a:pt x="183135" y="42521"/>
                  </a:lnTo>
                  <a:lnTo>
                    <a:pt x="192477" y="37146"/>
                  </a:lnTo>
                  <a:close/>
                  <a:moveTo>
                    <a:pt x="212162" y="37146"/>
                  </a:moveTo>
                  <a:lnTo>
                    <a:pt x="221467" y="42521"/>
                  </a:lnTo>
                  <a:lnTo>
                    <a:pt x="212162" y="47934"/>
                  </a:lnTo>
                  <a:lnTo>
                    <a:pt x="202820" y="42521"/>
                  </a:lnTo>
                  <a:lnTo>
                    <a:pt x="212162" y="37146"/>
                  </a:lnTo>
                  <a:close/>
                  <a:moveTo>
                    <a:pt x="231810" y="37146"/>
                  </a:moveTo>
                  <a:lnTo>
                    <a:pt x="241153" y="42521"/>
                  </a:lnTo>
                  <a:lnTo>
                    <a:pt x="231810" y="47934"/>
                  </a:lnTo>
                  <a:lnTo>
                    <a:pt x="222505" y="42521"/>
                  </a:lnTo>
                  <a:lnTo>
                    <a:pt x="231810" y="37146"/>
                  </a:lnTo>
                  <a:close/>
                  <a:moveTo>
                    <a:pt x="251496" y="37146"/>
                  </a:moveTo>
                  <a:lnTo>
                    <a:pt x="260838" y="42521"/>
                  </a:lnTo>
                  <a:lnTo>
                    <a:pt x="251496" y="47934"/>
                  </a:lnTo>
                  <a:lnTo>
                    <a:pt x="242153" y="42521"/>
                  </a:lnTo>
                  <a:lnTo>
                    <a:pt x="251496" y="37146"/>
                  </a:lnTo>
                  <a:close/>
                  <a:moveTo>
                    <a:pt x="271181" y="37146"/>
                  </a:moveTo>
                  <a:lnTo>
                    <a:pt x="280523" y="42521"/>
                  </a:lnTo>
                  <a:lnTo>
                    <a:pt x="271181" y="47934"/>
                  </a:lnTo>
                  <a:lnTo>
                    <a:pt x="261839" y="42521"/>
                  </a:lnTo>
                  <a:lnTo>
                    <a:pt x="271181" y="37146"/>
                  </a:lnTo>
                  <a:close/>
                  <a:moveTo>
                    <a:pt x="25246" y="42818"/>
                  </a:moveTo>
                  <a:lnTo>
                    <a:pt x="34551" y="48230"/>
                  </a:lnTo>
                  <a:lnTo>
                    <a:pt x="25246" y="53606"/>
                  </a:lnTo>
                  <a:lnTo>
                    <a:pt x="15904" y="48230"/>
                  </a:lnTo>
                  <a:lnTo>
                    <a:pt x="25246" y="42818"/>
                  </a:lnTo>
                  <a:close/>
                  <a:moveTo>
                    <a:pt x="44931" y="42818"/>
                  </a:moveTo>
                  <a:lnTo>
                    <a:pt x="54236" y="48230"/>
                  </a:lnTo>
                  <a:lnTo>
                    <a:pt x="44931" y="53606"/>
                  </a:lnTo>
                  <a:lnTo>
                    <a:pt x="35589" y="48230"/>
                  </a:lnTo>
                  <a:lnTo>
                    <a:pt x="44931" y="42818"/>
                  </a:lnTo>
                  <a:close/>
                  <a:moveTo>
                    <a:pt x="64579" y="42818"/>
                  </a:moveTo>
                  <a:lnTo>
                    <a:pt x="73921" y="48230"/>
                  </a:lnTo>
                  <a:lnTo>
                    <a:pt x="64579" y="53606"/>
                  </a:lnTo>
                  <a:lnTo>
                    <a:pt x="55274" y="48230"/>
                  </a:lnTo>
                  <a:lnTo>
                    <a:pt x="64579" y="42818"/>
                  </a:lnTo>
                  <a:close/>
                  <a:moveTo>
                    <a:pt x="84264" y="42818"/>
                  </a:moveTo>
                  <a:lnTo>
                    <a:pt x="93606" y="48230"/>
                  </a:lnTo>
                  <a:lnTo>
                    <a:pt x="84264" y="53606"/>
                  </a:lnTo>
                  <a:lnTo>
                    <a:pt x="74922" y="48230"/>
                  </a:lnTo>
                  <a:lnTo>
                    <a:pt x="84264" y="42818"/>
                  </a:lnTo>
                  <a:close/>
                  <a:moveTo>
                    <a:pt x="103950" y="42818"/>
                  </a:moveTo>
                  <a:lnTo>
                    <a:pt x="113255" y="48230"/>
                  </a:lnTo>
                  <a:lnTo>
                    <a:pt x="103950" y="53606"/>
                  </a:lnTo>
                  <a:lnTo>
                    <a:pt x="94607" y="48230"/>
                  </a:lnTo>
                  <a:lnTo>
                    <a:pt x="103950" y="42818"/>
                  </a:lnTo>
                  <a:close/>
                  <a:moveTo>
                    <a:pt x="123598" y="42818"/>
                  </a:moveTo>
                  <a:lnTo>
                    <a:pt x="132940" y="48230"/>
                  </a:lnTo>
                  <a:lnTo>
                    <a:pt x="123598" y="53606"/>
                  </a:lnTo>
                  <a:lnTo>
                    <a:pt x="114293" y="48230"/>
                  </a:lnTo>
                  <a:lnTo>
                    <a:pt x="123598" y="42818"/>
                  </a:lnTo>
                  <a:close/>
                  <a:moveTo>
                    <a:pt x="143283" y="42818"/>
                  </a:moveTo>
                  <a:lnTo>
                    <a:pt x="152625" y="48230"/>
                  </a:lnTo>
                  <a:lnTo>
                    <a:pt x="143283" y="53606"/>
                  </a:lnTo>
                  <a:lnTo>
                    <a:pt x="133978" y="48230"/>
                  </a:lnTo>
                  <a:lnTo>
                    <a:pt x="143283" y="42818"/>
                  </a:lnTo>
                  <a:close/>
                  <a:moveTo>
                    <a:pt x="162968" y="42818"/>
                  </a:moveTo>
                  <a:lnTo>
                    <a:pt x="172310" y="48230"/>
                  </a:lnTo>
                  <a:lnTo>
                    <a:pt x="162968" y="53606"/>
                  </a:lnTo>
                  <a:lnTo>
                    <a:pt x="153626" y="48230"/>
                  </a:lnTo>
                  <a:lnTo>
                    <a:pt x="162968" y="42818"/>
                  </a:lnTo>
                  <a:close/>
                  <a:moveTo>
                    <a:pt x="182653" y="42818"/>
                  </a:moveTo>
                  <a:lnTo>
                    <a:pt x="191958" y="48230"/>
                  </a:lnTo>
                  <a:lnTo>
                    <a:pt x="182653" y="53606"/>
                  </a:lnTo>
                  <a:lnTo>
                    <a:pt x="173311" y="48230"/>
                  </a:lnTo>
                  <a:lnTo>
                    <a:pt x="182653" y="42818"/>
                  </a:lnTo>
                  <a:close/>
                  <a:moveTo>
                    <a:pt x="202301" y="42818"/>
                  </a:moveTo>
                  <a:lnTo>
                    <a:pt x="211643" y="48230"/>
                  </a:lnTo>
                  <a:lnTo>
                    <a:pt x="202301" y="53606"/>
                  </a:lnTo>
                  <a:lnTo>
                    <a:pt x="192996" y="48230"/>
                  </a:lnTo>
                  <a:lnTo>
                    <a:pt x="202301" y="42818"/>
                  </a:lnTo>
                  <a:close/>
                  <a:moveTo>
                    <a:pt x="221986" y="42818"/>
                  </a:moveTo>
                  <a:lnTo>
                    <a:pt x="231328" y="48230"/>
                  </a:lnTo>
                  <a:lnTo>
                    <a:pt x="221986" y="53606"/>
                  </a:lnTo>
                  <a:lnTo>
                    <a:pt x="212644" y="48230"/>
                  </a:lnTo>
                  <a:lnTo>
                    <a:pt x="221986" y="42818"/>
                  </a:lnTo>
                  <a:close/>
                  <a:moveTo>
                    <a:pt x="241672" y="42818"/>
                  </a:moveTo>
                  <a:lnTo>
                    <a:pt x="250977" y="48230"/>
                  </a:lnTo>
                  <a:lnTo>
                    <a:pt x="241672" y="53606"/>
                  </a:lnTo>
                  <a:lnTo>
                    <a:pt x="232329" y="48230"/>
                  </a:lnTo>
                  <a:lnTo>
                    <a:pt x="241672" y="42818"/>
                  </a:lnTo>
                  <a:close/>
                  <a:moveTo>
                    <a:pt x="261357" y="42818"/>
                  </a:moveTo>
                  <a:lnTo>
                    <a:pt x="270662" y="48230"/>
                  </a:lnTo>
                  <a:lnTo>
                    <a:pt x="261357" y="53606"/>
                  </a:lnTo>
                  <a:lnTo>
                    <a:pt x="252015" y="48230"/>
                  </a:lnTo>
                  <a:lnTo>
                    <a:pt x="261357" y="42818"/>
                  </a:lnTo>
                  <a:close/>
                  <a:moveTo>
                    <a:pt x="15385" y="48527"/>
                  </a:moveTo>
                  <a:lnTo>
                    <a:pt x="24727" y="53902"/>
                  </a:lnTo>
                  <a:lnTo>
                    <a:pt x="15385" y="59278"/>
                  </a:lnTo>
                  <a:lnTo>
                    <a:pt x="6080" y="53902"/>
                  </a:lnTo>
                  <a:lnTo>
                    <a:pt x="15385" y="48527"/>
                  </a:lnTo>
                  <a:close/>
                  <a:moveTo>
                    <a:pt x="35070" y="48527"/>
                  </a:moveTo>
                  <a:lnTo>
                    <a:pt x="44412" y="53902"/>
                  </a:lnTo>
                  <a:lnTo>
                    <a:pt x="35070" y="59278"/>
                  </a:lnTo>
                  <a:lnTo>
                    <a:pt x="25765" y="53902"/>
                  </a:lnTo>
                  <a:lnTo>
                    <a:pt x="35070" y="48527"/>
                  </a:lnTo>
                  <a:close/>
                  <a:moveTo>
                    <a:pt x="54755" y="48527"/>
                  </a:moveTo>
                  <a:lnTo>
                    <a:pt x="64097" y="53902"/>
                  </a:lnTo>
                  <a:lnTo>
                    <a:pt x="54755" y="59278"/>
                  </a:lnTo>
                  <a:lnTo>
                    <a:pt x="45413" y="53902"/>
                  </a:lnTo>
                  <a:lnTo>
                    <a:pt x="54755" y="48527"/>
                  </a:lnTo>
                  <a:close/>
                  <a:moveTo>
                    <a:pt x="74440" y="48527"/>
                  </a:moveTo>
                  <a:lnTo>
                    <a:pt x="83745" y="53902"/>
                  </a:lnTo>
                  <a:lnTo>
                    <a:pt x="74440" y="59278"/>
                  </a:lnTo>
                  <a:lnTo>
                    <a:pt x="65098" y="53902"/>
                  </a:lnTo>
                  <a:lnTo>
                    <a:pt x="74440" y="48527"/>
                  </a:lnTo>
                  <a:close/>
                  <a:moveTo>
                    <a:pt x="94088" y="48527"/>
                  </a:moveTo>
                  <a:lnTo>
                    <a:pt x="103431" y="53902"/>
                  </a:lnTo>
                  <a:lnTo>
                    <a:pt x="94088" y="59278"/>
                  </a:lnTo>
                  <a:lnTo>
                    <a:pt x="84783" y="53902"/>
                  </a:lnTo>
                  <a:lnTo>
                    <a:pt x="94088" y="48527"/>
                  </a:lnTo>
                  <a:close/>
                  <a:moveTo>
                    <a:pt x="113774" y="48527"/>
                  </a:moveTo>
                  <a:lnTo>
                    <a:pt x="123116" y="53902"/>
                  </a:lnTo>
                  <a:lnTo>
                    <a:pt x="113774" y="59278"/>
                  </a:lnTo>
                  <a:lnTo>
                    <a:pt x="104431" y="53902"/>
                  </a:lnTo>
                  <a:lnTo>
                    <a:pt x="113774" y="48527"/>
                  </a:lnTo>
                  <a:close/>
                  <a:moveTo>
                    <a:pt x="133459" y="48527"/>
                  </a:moveTo>
                  <a:lnTo>
                    <a:pt x="142764" y="53902"/>
                  </a:lnTo>
                  <a:lnTo>
                    <a:pt x="133459" y="59278"/>
                  </a:lnTo>
                  <a:lnTo>
                    <a:pt x="124117" y="53902"/>
                  </a:lnTo>
                  <a:lnTo>
                    <a:pt x="133459" y="48527"/>
                  </a:lnTo>
                  <a:close/>
                  <a:moveTo>
                    <a:pt x="153144" y="48527"/>
                  </a:moveTo>
                  <a:lnTo>
                    <a:pt x="162449" y="53902"/>
                  </a:lnTo>
                  <a:lnTo>
                    <a:pt x="153144" y="59278"/>
                  </a:lnTo>
                  <a:lnTo>
                    <a:pt x="143802" y="53902"/>
                  </a:lnTo>
                  <a:lnTo>
                    <a:pt x="153144" y="48527"/>
                  </a:lnTo>
                  <a:close/>
                  <a:moveTo>
                    <a:pt x="172792" y="48527"/>
                  </a:moveTo>
                  <a:lnTo>
                    <a:pt x="182134" y="53902"/>
                  </a:lnTo>
                  <a:lnTo>
                    <a:pt x="172792" y="59278"/>
                  </a:lnTo>
                  <a:lnTo>
                    <a:pt x="163487" y="53902"/>
                  </a:lnTo>
                  <a:lnTo>
                    <a:pt x="172792" y="48527"/>
                  </a:lnTo>
                  <a:close/>
                  <a:moveTo>
                    <a:pt x="192477" y="48527"/>
                  </a:moveTo>
                  <a:lnTo>
                    <a:pt x="201819" y="53902"/>
                  </a:lnTo>
                  <a:lnTo>
                    <a:pt x="192477" y="59278"/>
                  </a:lnTo>
                  <a:lnTo>
                    <a:pt x="183135" y="53902"/>
                  </a:lnTo>
                  <a:lnTo>
                    <a:pt x="192477" y="48527"/>
                  </a:lnTo>
                  <a:close/>
                  <a:moveTo>
                    <a:pt x="212162" y="48527"/>
                  </a:moveTo>
                  <a:lnTo>
                    <a:pt x="221467" y="53902"/>
                  </a:lnTo>
                  <a:lnTo>
                    <a:pt x="212162" y="59278"/>
                  </a:lnTo>
                  <a:lnTo>
                    <a:pt x="202820" y="53902"/>
                  </a:lnTo>
                  <a:lnTo>
                    <a:pt x="212162" y="48527"/>
                  </a:lnTo>
                  <a:close/>
                  <a:moveTo>
                    <a:pt x="231810" y="48527"/>
                  </a:moveTo>
                  <a:lnTo>
                    <a:pt x="241153" y="53902"/>
                  </a:lnTo>
                  <a:lnTo>
                    <a:pt x="231810" y="59278"/>
                  </a:lnTo>
                  <a:lnTo>
                    <a:pt x="222505" y="53902"/>
                  </a:lnTo>
                  <a:lnTo>
                    <a:pt x="231810" y="48527"/>
                  </a:lnTo>
                  <a:close/>
                  <a:moveTo>
                    <a:pt x="251496" y="48527"/>
                  </a:moveTo>
                  <a:lnTo>
                    <a:pt x="260838" y="53902"/>
                  </a:lnTo>
                  <a:lnTo>
                    <a:pt x="251496" y="59278"/>
                  </a:lnTo>
                  <a:lnTo>
                    <a:pt x="242153" y="53902"/>
                  </a:lnTo>
                  <a:lnTo>
                    <a:pt x="251496" y="48527"/>
                  </a:lnTo>
                  <a:close/>
                  <a:moveTo>
                    <a:pt x="271181" y="48527"/>
                  </a:moveTo>
                  <a:lnTo>
                    <a:pt x="280523" y="53902"/>
                  </a:lnTo>
                  <a:lnTo>
                    <a:pt x="271181" y="59278"/>
                  </a:lnTo>
                  <a:lnTo>
                    <a:pt x="261839" y="53902"/>
                  </a:lnTo>
                  <a:lnTo>
                    <a:pt x="271181" y="48527"/>
                  </a:lnTo>
                  <a:close/>
                  <a:moveTo>
                    <a:pt x="25246" y="54199"/>
                  </a:moveTo>
                  <a:lnTo>
                    <a:pt x="34588" y="59574"/>
                  </a:lnTo>
                  <a:lnTo>
                    <a:pt x="25246" y="64950"/>
                  </a:lnTo>
                  <a:lnTo>
                    <a:pt x="15904" y="59574"/>
                  </a:lnTo>
                  <a:lnTo>
                    <a:pt x="25246" y="54199"/>
                  </a:lnTo>
                  <a:close/>
                  <a:moveTo>
                    <a:pt x="44931" y="54199"/>
                  </a:moveTo>
                  <a:lnTo>
                    <a:pt x="54236" y="59574"/>
                  </a:lnTo>
                  <a:lnTo>
                    <a:pt x="44931" y="64950"/>
                  </a:lnTo>
                  <a:lnTo>
                    <a:pt x="35589" y="59574"/>
                  </a:lnTo>
                  <a:lnTo>
                    <a:pt x="44931" y="54199"/>
                  </a:lnTo>
                  <a:close/>
                  <a:moveTo>
                    <a:pt x="64579" y="54199"/>
                  </a:moveTo>
                  <a:lnTo>
                    <a:pt x="73921" y="59574"/>
                  </a:lnTo>
                  <a:lnTo>
                    <a:pt x="64579" y="64950"/>
                  </a:lnTo>
                  <a:lnTo>
                    <a:pt x="55274" y="59574"/>
                  </a:lnTo>
                  <a:lnTo>
                    <a:pt x="64579" y="54199"/>
                  </a:lnTo>
                  <a:close/>
                  <a:moveTo>
                    <a:pt x="84264" y="54199"/>
                  </a:moveTo>
                  <a:lnTo>
                    <a:pt x="93606" y="59574"/>
                  </a:lnTo>
                  <a:lnTo>
                    <a:pt x="84264" y="64950"/>
                  </a:lnTo>
                  <a:lnTo>
                    <a:pt x="74922" y="59574"/>
                  </a:lnTo>
                  <a:lnTo>
                    <a:pt x="84264" y="54199"/>
                  </a:lnTo>
                  <a:close/>
                  <a:moveTo>
                    <a:pt x="103950" y="54199"/>
                  </a:moveTo>
                  <a:lnTo>
                    <a:pt x="113255" y="59574"/>
                  </a:lnTo>
                  <a:lnTo>
                    <a:pt x="103950" y="64950"/>
                  </a:lnTo>
                  <a:lnTo>
                    <a:pt x="94607" y="59574"/>
                  </a:lnTo>
                  <a:lnTo>
                    <a:pt x="103950" y="54199"/>
                  </a:lnTo>
                  <a:close/>
                  <a:moveTo>
                    <a:pt x="123598" y="54199"/>
                  </a:moveTo>
                  <a:lnTo>
                    <a:pt x="132940" y="59574"/>
                  </a:lnTo>
                  <a:lnTo>
                    <a:pt x="123598" y="64950"/>
                  </a:lnTo>
                  <a:lnTo>
                    <a:pt x="114293" y="59574"/>
                  </a:lnTo>
                  <a:lnTo>
                    <a:pt x="123598" y="54199"/>
                  </a:lnTo>
                  <a:close/>
                  <a:moveTo>
                    <a:pt x="143283" y="54199"/>
                  </a:moveTo>
                  <a:lnTo>
                    <a:pt x="152625" y="59574"/>
                  </a:lnTo>
                  <a:lnTo>
                    <a:pt x="143283" y="64950"/>
                  </a:lnTo>
                  <a:lnTo>
                    <a:pt x="133978" y="59574"/>
                  </a:lnTo>
                  <a:lnTo>
                    <a:pt x="143283" y="54199"/>
                  </a:lnTo>
                  <a:close/>
                  <a:moveTo>
                    <a:pt x="162968" y="54199"/>
                  </a:moveTo>
                  <a:lnTo>
                    <a:pt x="172310" y="59574"/>
                  </a:lnTo>
                  <a:lnTo>
                    <a:pt x="162968" y="64950"/>
                  </a:lnTo>
                  <a:lnTo>
                    <a:pt x="153626" y="59574"/>
                  </a:lnTo>
                  <a:lnTo>
                    <a:pt x="162968" y="54199"/>
                  </a:lnTo>
                  <a:close/>
                  <a:moveTo>
                    <a:pt x="182653" y="54199"/>
                  </a:moveTo>
                  <a:lnTo>
                    <a:pt x="191958" y="59574"/>
                  </a:lnTo>
                  <a:lnTo>
                    <a:pt x="182653" y="64950"/>
                  </a:lnTo>
                  <a:lnTo>
                    <a:pt x="173311" y="59574"/>
                  </a:lnTo>
                  <a:lnTo>
                    <a:pt x="182653" y="54199"/>
                  </a:lnTo>
                  <a:close/>
                  <a:moveTo>
                    <a:pt x="202301" y="54199"/>
                  </a:moveTo>
                  <a:lnTo>
                    <a:pt x="211643" y="59574"/>
                  </a:lnTo>
                  <a:lnTo>
                    <a:pt x="202301" y="64950"/>
                  </a:lnTo>
                  <a:lnTo>
                    <a:pt x="192996" y="59574"/>
                  </a:lnTo>
                  <a:lnTo>
                    <a:pt x="202301" y="54199"/>
                  </a:lnTo>
                  <a:close/>
                  <a:moveTo>
                    <a:pt x="221986" y="54199"/>
                  </a:moveTo>
                  <a:lnTo>
                    <a:pt x="231328" y="59574"/>
                  </a:lnTo>
                  <a:lnTo>
                    <a:pt x="221986" y="64950"/>
                  </a:lnTo>
                  <a:lnTo>
                    <a:pt x="212644" y="59574"/>
                  </a:lnTo>
                  <a:lnTo>
                    <a:pt x="221986" y="54199"/>
                  </a:lnTo>
                  <a:close/>
                  <a:moveTo>
                    <a:pt x="241672" y="54199"/>
                  </a:moveTo>
                  <a:lnTo>
                    <a:pt x="250977" y="59574"/>
                  </a:lnTo>
                  <a:lnTo>
                    <a:pt x="241672" y="64950"/>
                  </a:lnTo>
                  <a:lnTo>
                    <a:pt x="232329" y="59574"/>
                  </a:lnTo>
                  <a:lnTo>
                    <a:pt x="241672" y="54199"/>
                  </a:lnTo>
                  <a:close/>
                  <a:moveTo>
                    <a:pt x="261357" y="54199"/>
                  </a:moveTo>
                  <a:lnTo>
                    <a:pt x="270662" y="59574"/>
                  </a:lnTo>
                  <a:lnTo>
                    <a:pt x="261357" y="64950"/>
                  </a:lnTo>
                  <a:lnTo>
                    <a:pt x="252015" y="59574"/>
                  </a:lnTo>
                  <a:lnTo>
                    <a:pt x="261357" y="54199"/>
                  </a:lnTo>
                  <a:close/>
                  <a:moveTo>
                    <a:pt x="15385" y="59871"/>
                  </a:moveTo>
                  <a:lnTo>
                    <a:pt x="24727" y="65246"/>
                  </a:lnTo>
                  <a:lnTo>
                    <a:pt x="15385" y="70659"/>
                  </a:lnTo>
                  <a:lnTo>
                    <a:pt x="6080" y="65246"/>
                  </a:lnTo>
                  <a:lnTo>
                    <a:pt x="15385" y="59871"/>
                  </a:lnTo>
                  <a:close/>
                  <a:moveTo>
                    <a:pt x="35070" y="59871"/>
                  </a:moveTo>
                  <a:lnTo>
                    <a:pt x="44412" y="65246"/>
                  </a:lnTo>
                  <a:lnTo>
                    <a:pt x="35070" y="70659"/>
                  </a:lnTo>
                  <a:lnTo>
                    <a:pt x="25765" y="65246"/>
                  </a:lnTo>
                  <a:lnTo>
                    <a:pt x="35070" y="59871"/>
                  </a:lnTo>
                  <a:close/>
                  <a:moveTo>
                    <a:pt x="54755" y="59871"/>
                  </a:moveTo>
                  <a:lnTo>
                    <a:pt x="64097" y="65246"/>
                  </a:lnTo>
                  <a:lnTo>
                    <a:pt x="54755" y="70659"/>
                  </a:lnTo>
                  <a:lnTo>
                    <a:pt x="45413" y="65246"/>
                  </a:lnTo>
                  <a:lnTo>
                    <a:pt x="54755" y="59871"/>
                  </a:lnTo>
                  <a:close/>
                  <a:moveTo>
                    <a:pt x="74440" y="59871"/>
                  </a:moveTo>
                  <a:lnTo>
                    <a:pt x="83745" y="65246"/>
                  </a:lnTo>
                  <a:lnTo>
                    <a:pt x="74440" y="70659"/>
                  </a:lnTo>
                  <a:lnTo>
                    <a:pt x="65098" y="65246"/>
                  </a:lnTo>
                  <a:lnTo>
                    <a:pt x="74440" y="59871"/>
                  </a:lnTo>
                  <a:close/>
                  <a:moveTo>
                    <a:pt x="94088" y="59871"/>
                  </a:moveTo>
                  <a:lnTo>
                    <a:pt x="103431" y="65246"/>
                  </a:lnTo>
                  <a:lnTo>
                    <a:pt x="94088" y="70659"/>
                  </a:lnTo>
                  <a:lnTo>
                    <a:pt x="84783" y="65246"/>
                  </a:lnTo>
                  <a:lnTo>
                    <a:pt x="94088" y="59871"/>
                  </a:lnTo>
                  <a:close/>
                  <a:moveTo>
                    <a:pt x="113774" y="59871"/>
                  </a:moveTo>
                  <a:lnTo>
                    <a:pt x="123116" y="65246"/>
                  </a:lnTo>
                  <a:lnTo>
                    <a:pt x="113774" y="70659"/>
                  </a:lnTo>
                  <a:lnTo>
                    <a:pt x="104431" y="65246"/>
                  </a:lnTo>
                  <a:lnTo>
                    <a:pt x="113774" y="59871"/>
                  </a:lnTo>
                  <a:close/>
                  <a:moveTo>
                    <a:pt x="133459" y="59871"/>
                  </a:moveTo>
                  <a:lnTo>
                    <a:pt x="142764" y="65246"/>
                  </a:lnTo>
                  <a:lnTo>
                    <a:pt x="133459" y="70659"/>
                  </a:lnTo>
                  <a:lnTo>
                    <a:pt x="124117" y="65246"/>
                  </a:lnTo>
                  <a:lnTo>
                    <a:pt x="133459" y="59871"/>
                  </a:lnTo>
                  <a:close/>
                  <a:moveTo>
                    <a:pt x="153144" y="59871"/>
                  </a:moveTo>
                  <a:lnTo>
                    <a:pt x="162449" y="65246"/>
                  </a:lnTo>
                  <a:lnTo>
                    <a:pt x="153144" y="70659"/>
                  </a:lnTo>
                  <a:lnTo>
                    <a:pt x="143802" y="65246"/>
                  </a:lnTo>
                  <a:lnTo>
                    <a:pt x="153144" y="59871"/>
                  </a:lnTo>
                  <a:close/>
                  <a:moveTo>
                    <a:pt x="172792" y="59871"/>
                  </a:moveTo>
                  <a:lnTo>
                    <a:pt x="182134" y="65246"/>
                  </a:lnTo>
                  <a:lnTo>
                    <a:pt x="172792" y="70659"/>
                  </a:lnTo>
                  <a:lnTo>
                    <a:pt x="163487" y="65246"/>
                  </a:lnTo>
                  <a:lnTo>
                    <a:pt x="172792" y="59871"/>
                  </a:lnTo>
                  <a:close/>
                  <a:moveTo>
                    <a:pt x="192477" y="59871"/>
                  </a:moveTo>
                  <a:lnTo>
                    <a:pt x="201819" y="65246"/>
                  </a:lnTo>
                  <a:lnTo>
                    <a:pt x="192477" y="70659"/>
                  </a:lnTo>
                  <a:lnTo>
                    <a:pt x="183135" y="65246"/>
                  </a:lnTo>
                  <a:lnTo>
                    <a:pt x="192477" y="59871"/>
                  </a:lnTo>
                  <a:close/>
                  <a:moveTo>
                    <a:pt x="212162" y="59871"/>
                  </a:moveTo>
                  <a:lnTo>
                    <a:pt x="221467" y="65246"/>
                  </a:lnTo>
                  <a:lnTo>
                    <a:pt x="212162" y="70659"/>
                  </a:lnTo>
                  <a:lnTo>
                    <a:pt x="202820" y="65246"/>
                  </a:lnTo>
                  <a:lnTo>
                    <a:pt x="212162" y="59871"/>
                  </a:lnTo>
                  <a:close/>
                  <a:moveTo>
                    <a:pt x="231810" y="59871"/>
                  </a:moveTo>
                  <a:lnTo>
                    <a:pt x="241153" y="65246"/>
                  </a:lnTo>
                  <a:lnTo>
                    <a:pt x="231810" y="70659"/>
                  </a:lnTo>
                  <a:lnTo>
                    <a:pt x="222505" y="65246"/>
                  </a:lnTo>
                  <a:lnTo>
                    <a:pt x="231810" y="59871"/>
                  </a:lnTo>
                  <a:close/>
                  <a:moveTo>
                    <a:pt x="251496" y="59871"/>
                  </a:moveTo>
                  <a:lnTo>
                    <a:pt x="260838" y="65246"/>
                  </a:lnTo>
                  <a:lnTo>
                    <a:pt x="251496" y="70659"/>
                  </a:lnTo>
                  <a:lnTo>
                    <a:pt x="242153" y="65246"/>
                  </a:lnTo>
                  <a:lnTo>
                    <a:pt x="251496" y="59871"/>
                  </a:lnTo>
                  <a:close/>
                  <a:moveTo>
                    <a:pt x="271181" y="59871"/>
                  </a:moveTo>
                  <a:lnTo>
                    <a:pt x="280523" y="65246"/>
                  </a:lnTo>
                  <a:lnTo>
                    <a:pt x="271181" y="70659"/>
                  </a:lnTo>
                  <a:lnTo>
                    <a:pt x="261839" y="65246"/>
                  </a:lnTo>
                  <a:lnTo>
                    <a:pt x="271181" y="59871"/>
                  </a:lnTo>
                  <a:close/>
                  <a:moveTo>
                    <a:pt x="25246" y="65543"/>
                  </a:moveTo>
                  <a:lnTo>
                    <a:pt x="34551" y="70918"/>
                  </a:lnTo>
                  <a:lnTo>
                    <a:pt x="25246" y="76331"/>
                  </a:lnTo>
                  <a:lnTo>
                    <a:pt x="15904" y="70918"/>
                  </a:lnTo>
                  <a:lnTo>
                    <a:pt x="25246" y="65543"/>
                  </a:lnTo>
                  <a:close/>
                  <a:moveTo>
                    <a:pt x="44931" y="65543"/>
                  </a:moveTo>
                  <a:lnTo>
                    <a:pt x="54236" y="70918"/>
                  </a:lnTo>
                  <a:lnTo>
                    <a:pt x="44931" y="76331"/>
                  </a:lnTo>
                  <a:lnTo>
                    <a:pt x="35589" y="70918"/>
                  </a:lnTo>
                  <a:lnTo>
                    <a:pt x="44931" y="65543"/>
                  </a:lnTo>
                  <a:close/>
                  <a:moveTo>
                    <a:pt x="64579" y="65543"/>
                  </a:moveTo>
                  <a:lnTo>
                    <a:pt x="73921" y="70918"/>
                  </a:lnTo>
                  <a:lnTo>
                    <a:pt x="64579" y="76331"/>
                  </a:lnTo>
                  <a:lnTo>
                    <a:pt x="55274" y="70918"/>
                  </a:lnTo>
                  <a:lnTo>
                    <a:pt x="64579" y="65543"/>
                  </a:lnTo>
                  <a:close/>
                  <a:moveTo>
                    <a:pt x="84264" y="65543"/>
                  </a:moveTo>
                  <a:lnTo>
                    <a:pt x="93606" y="70918"/>
                  </a:lnTo>
                  <a:lnTo>
                    <a:pt x="84264" y="76331"/>
                  </a:lnTo>
                  <a:lnTo>
                    <a:pt x="74922" y="70918"/>
                  </a:lnTo>
                  <a:lnTo>
                    <a:pt x="84264" y="65543"/>
                  </a:lnTo>
                  <a:close/>
                  <a:moveTo>
                    <a:pt x="103950" y="65543"/>
                  </a:moveTo>
                  <a:lnTo>
                    <a:pt x="113255" y="70918"/>
                  </a:lnTo>
                  <a:lnTo>
                    <a:pt x="103950" y="76331"/>
                  </a:lnTo>
                  <a:lnTo>
                    <a:pt x="94607" y="70918"/>
                  </a:lnTo>
                  <a:lnTo>
                    <a:pt x="103950" y="65543"/>
                  </a:lnTo>
                  <a:close/>
                  <a:moveTo>
                    <a:pt x="123598" y="65543"/>
                  </a:moveTo>
                  <a:lnTo>
                    <a:pt x="132940" y="70918"/>
                  </a:lnTo>
                  <a:lnTo>
                    <a:pt x="123598" y="76331"/>
                  </a:lnTo>
                  <a:lnTo>
                    <a:pt x="114293" y="70918"/>
                  </a:lnTo>
                  <a:lnTo>
                    <a:pt x="123598" y="65543"/>
                  </a:lnTo>
                  <a:close/>
                  <a:moveTo>
                    <a:pt x="143283" y="65543"/>
                  </a:moveTo>
                  <a:lnTo>
                    <a:pt x="152625" y="70918"/>
                  </a:lnTo>
                  <a:lnTo>
                    <a:pt x="143283" y="76331"/>
                  </a:lnTo>
                  <a:lnTo>
                    <a:pt x="133978" y="70918"/>
                  </a:lnTo>
                  <a:lnTo>
                    <a:pt x="143283" y="65543"/>
                  </a:lnTo>
                  <a:close/>
                  <a:moveTo>
                    <a:pt x="162968" y="65543"/>
                  </a:moveTo>
                  <a:lnTo>
                    <a:pt x="172310" y="70918"/>
                  </a:lnTo>
                  <a:lnTo>
                    <a:pt x="162968" y="76331"/>
                  </a:lnTo>
                  <a:lnTo>
                    <a:pt x="153626" y="70918"/>
                  </a:lnTo>
                  <a:lnTo>
                    <a:pt x="162968" y="65543"/>
                  </a:lnTo>
                  <a:close/>
                  <a:moveTo>
                    <a:pt x="182653" y="65543"/>
                  </a:moveTo>
                  <a:lnTo>
                    <a:pt x="191958" y="70918"/>
                  </a:lnTo>
                  <a:lnTo>
                    <a:pt x="182653" y="76331"/>
                  </a:lnTo>
                  <a:lnTo>
                    <a:pt x="173311" y="70918"/>
                  </a:lnTo>
                  <a:lnTo>
                    <a:pt x="182653" y="65543"/>
                  </a:lnTo>
                  <a:close/>
                  <a:moveTo>
                    <a:pt x="202301" y="65543"/>
                  </a:moveTo>
                  <a:lnTo>
                    <a:pt x="211643" y="70918"/>
                  </a:lnTo>
                  <a:lnTo>
                    <a:pt x="202301" y="76331"/>
                  </a:lnTo>
                  <a:lnTo>
                    <a:pt x="192996" y="70918"/>
                  </a:lnTo>
                  <a:lnTo>
                    <a:pt x="202301" y="65543"/>
                  </a:lnTo>
                  <a:close/>
                  <a:moveTo>
                    <a:pt x="221986" y="65543"/>
                  </a:moveTo>
                  <a:lnTo>
                    <a:pt x="231328" y="70918"/>
                  </a:lnTo>
                  <a:lnTo>
                    <a:pt x="221986" y="76331"/>
                  </a:lnTo>
                  <a:lnTo>
                    <a:pt x="212644" y="70918"/>
                  </a:lnTo>
                  <a:lnTo>
                    <a:pt x="221986" y="65543"/>
                  </a:lnTo>
                  <a:close/>
                  <a:moveTo>
                    <a:pt x="241672" y="65543"/>
                  </a:moveTo>
                  <a:lnTo>
                    <a:pt x="250977" y="70918"/>
                  </a:lnTo>
                  <a:lnTo>
                    <a:pt x="241672" y="76331"/>
                  </a:lnTo>
                  <a:lnTo>
                    <a:pt x="232329" y="70918"/>
                  </a:lnTo>
                  <a:lnTo>
                    <a:pt x="241672" y="65543"/>
                  </a:lnTo>
                  <a:close/>
                  <a:moveTo>
                    <a:pt x="261357" y="65543"/>
                  </a:moveTo>
                  <a:lnTo>
                    <a:pt x="270662" y="70956"/>
                  </a:lnTo>
                  <a:lnTo>
                    <a:pt x="261357" y="76331"/>
                  </a:lnTo>
                  <a:lnTo>
                    <a:pt x="252015" y="70918"/>
                  </a:lnTo>
                  <a:lnTo>
                    <a:pt x="261357" y="65543"/>
                  </a:lnTo>
                  <a:close/>
                  <a:moveTo>
                    <a:pt x="15385" y="71215"/>
                  </a:moveTo>
                  <a:lnTo>
                    <a:pt x="24727" y="76627"/>
                  </a:lnTo>
                  <a:lnTo>
                    <a:pt x="15385" y="82003"/>
                  </a:lnTo>
                  <a:lnTo>
                    <a:pt x="6080" y="76627"/>
                  </a:lnTo>
                  <a:lnTo>
                    <a:pt x="15385" y="71215"/>
                  </a:lnTo>
                  <a:close/>
                  <a:moveTo>
                    <a:pt x="35070" y="71215"/>
                  </a:moveTo>
                  <a:lnTo>
                    <a:pt x="44412" y="76627"/>
                  </a:lnTo>
                  <a:lnTo>
                    <a:pt x="35070" y="82003"/>
                  </a:lnTo>
                  <a:lnTo>
                    <a:pt x="25765" y="76627"/>
                  </a:lnTo>
                  <a:lnTo>
                    <a:pt x="35070" y="71215"/>
                  </a:lnTo>
                  <a:close/>
                  <a:moveTo>
                    <a:pt x="54755" y="71215"/>
                  </a:moveTo>
                  <a:lnTo>
                    <a:pt x="64097" y="76627"/>
                  </a:lnTo>
                  <a:lnTo>
                    <a:pt x="54755" y="82003"/>
                  </a:lnTo>
                  <a:lnTo>
                    <a:pt x="45413" y="76627"/>
                  </a:lnTo>
                  <a:lnTo>
                    <a:pt x="54755" y="71215"/>
                  </a:lnTo>
                  <a:close/>
                  <a:moveTo>
                    <a:pt x="74440" y="71215"/>
                  </a:moveTo>
                  <a:lnTo>
                    <a:pt x="83745" y="76627"/>
                  </a:lnTo>
                  <a:lnTo>
                    <a:pt x="74440" y="82003"/>
                  </a:lnTo>
                  <a:lnTo>
                    <a:pt x="65098" y="76627"/>
                  </a:lnTo>
                  <a:lnTo>
                    <a:pt x="74440" y="71215"/>
                  </a:lnTo>
                  <a:close/>
                  <a:moveTo>
                    <a:pt x="94088" y="71215"/>
                  </a:moveTo>
                  <a:lnTo>
                    <a:pt x="103431" y="76627"/>
                  </a:lnTo>
                  <a:lnTo>
                    <a:pt x="94088" y="82003"/>
                  </a:lnTo>
                  <a:lnTo>
                    <a:pt x="84783" y="76627"/>
                  </a:lnTo>
                  <a:lnTo>
                    <a:pt x="94088" y="71215"/>
                  </a:lnTo>
                  <a:close/>
                  <a:moveTo>
                    <a:pt x="113774" y="71215"/>
                  </a:moveTo>
                  <a:lnTo>
                    <a:pt x="123116" y="76627"/>
                  </a:lnTo>
                  <a:lnTo>
                    <a:pt x="113774" y="82003"/>
                  </a:lnTo>
                  <a:lnTo>
                    <a:pt x="104431" y="76627"/>
                  </a:lnTo>
                  <a:lnTo>
                    <a:pt x="113774" y="71215"/>
                  </a:lnTo>
                  <a:close/>
                  <a:moveTo>
                    <a:pt x="133459" y="71215"/>
                  </a:moveTo>
                  <a:lnTo>
                    <a:pt x="142764" y="76627"/>
                  </a:lnTo>
                  <a:lnTo>
                    <a:pt x="133459" y="82003"/>
                  </a:lnTo>
                  <a:lnTo>
                    <a:pt x="124117" y="76627"/>
                  </a:lnTo>
                  <a:lnTo>
                    <a:pt x="133459" y="71215"/>
                  </a:lnTo>
                  <a:close/>
                  <a:moveTo>
                    <a:pt x="153144" y="71215"/>
                  </a:moveTo>
                  <a:lnTo>
                    <a:pt x="162449" y="76627"/>
                  </a:lnTo>
                  <a:lnTo>
                    <a:pt x="153144" y="82003"/>
                  </a:lnTo>
                  <a:lnTo>
                    <a:pt x="143802" y="76627"/>
                  </a:lnTo>
                  <a:lnTo>
                    <a:pt x="153144" y="71215"/>
                  </a:lnTo>
                  <a:close/>
                  <a:moveTo>
                    <a:pt x="172792" y="71215"/>
                  </a:moveTo>
                  <a:lnTo>
                    <a:pt x="182134" y="76627"/>
                  </a:lnTo>
                  <a:lnTo>
                    <a:pt x="172792" y="82003"/>
                  </a:lnTo>
                  <a:lnTo>
                    <a:pt x="163487" y="76627"/>
                  </a:lnTo>
                  <a:lnTo>
                    <a:pt x="172792" y="71215"/>
                  </a:lnTo>
                  <a:close/>
                  <a:moveTo>
                    <a:pt x="192477" y="71215"/>
                  </a:moveTo>
                  <a:lnTo>
                    <a:pt x="201819" y="76627"/>
                  </a:lnTo>
                  <a:lnTo>
                    <a:pt x="192477" y="82003"/>
                  </a:lnTo>
                  <a:lnTo>
                    <a:pt x="183135" y="76627"/>
                  </a:lnTo>
                  <a:lnTo>
                    <a:pt x="192477" y="71215"/>
                  </a:lnTo>
                  <a:close/>
                  <a:moveTo>
                    <a:pt x="212162" y="71215"/>
                  </a:moveTo>
                  <a:lnTo>
                    <a:pt x="221467" y="76627"/>
                  </a:lnTo>
                  <a:lnTo>
                    <a:pt x="212162" y="82003"/>
                  </a:lnTo>
                  <a:lnTo>
                    <a:pt x="202820" y="76627"/>
                  </a:lnTo>
                  <a:lnTo>
                    <a:pt x="212162" y="71215"/>
                  </a:lnTo>
                  <a:close/>
                  <a:moveTo>
                    <a:pt x="231810" y="71215"/>
                  </a:moveTo>
                  <a:lnTo>
                    <a:pt x="241153" y="76627"/>
                  </a:lnTo>
                  <a:lnTo>
                    <a:pt x="231810" y="82003"/>
                  </a:lnTo>
                  <a:lnTo>
                    <a:pt x="222505" y="76627"/>
                  </a:lnTo>
                  <a:lnTo>
                    <a:pt x="231810" y="71215"/>
                  </a:lnTo>
                  <a:close/>
                  <a:moveTo>
                    <a:pt x="251496" y="71215"/>
                  </a:moveTo>
                  <a:lnTo>
                    <a:pt x="260838" y="76627"/>
                  </a:lnTo>
                  <a:lnTo>
                    <a:pt x="251496" y="82003"/>
                  </a:lnTo>
                  <a:lnTo>
                    <a:pt x="242153" y="76627"/>
                  </a:lnTo>
                  <a:lnTo>
                    <a:pt x="251496" y="71215"/>
                  </a:lnTo>
                  <a:close/>
                  <a:moveTo>
                    <a:pt x="271181" y="71215"/>
                  </a:moveTo>
                  <a:lnTo>
                    <a:pt x="280523" y="76627"/>
                  </a:lnTo>
                  <a:lnTo>
                    <a:pt x="271181" y="82003"/>
                  </a:lnTo>
                  <a:lnTo>
                    <a:pt x="261839" y="76627"/>
                  </a:lnTo>
                  <a:lnTo>
                    <a:pt x="271181" y="71215"/>
                  </a:lnTo>
                  <a:close/>
                  <a:moveTo>
                    <a:pt x="25246" y="76924"/>
                  </a:moveTo>
                  <a:lnTo>
                    <a:pt x="34551" y="82299"/>
                  </a:lnTo>
                  <a:lnTo>
                    <a:pt x="25246" y="87675"/>
                  </a:lnTo>
                  <a:lnTo>
                    <a:pt x="15904" y="82299"/>
                  </a:lnTo>
                  <a:lnTo>
                    <a:pt x="25246" y="76924"/>
                  </a:lnTo>
                  <a:close/>
                  <a:moveTo>
                    <a:pt x="44931" y="76924"/>
                  </a:moveTo>
                  <a:lnTo>
                    <a:pt x="54236" y="82299"/>
                  </a:lnTo>
                  <a:lnTo>
                    <a:pt x="44931" y="87675"/>
                  </a:lnTo>
                  <a:lnTo>
                    <a:pt x="35589" y="82299"/>
                  </a:lnTo>
                  <a:lnTo>
                    <a:pt x="44931" y="76924"/>
                  </a:lnTo>
                  <a:close/>
                  <a:moveTo>
                    <a:pt x="64579" y="76924"/>
                  </a:moveTo>
                  <a:lnTo>
                    <a:pt x="73921" y="82299"/>
                  </a:lnTo>
                  <a:lnTo>
                    <a:pt x="64579" y="87675"/>
                  </a:lnTo>
                  <a:lnTo>
                    <a:pt x="55274" y="82299"/>
                  </a:lnTo>
                  <a:lnTo>
                    <a:pt x="64579" y="76924"/>
                  </a:lnTo>
                  <a:close/>
                  <a:moveTo>
                    <a:pt x="84264" y="76924"/>
                  </a:moveTo>
                  <a:lnTo>
                    <a:pt x="93606" y="82299"/>
                  </a:lnTo>
                  <a:lnTo>
                    <a:pt x="84264" y="87675"/>
                  </a:lnTo>
                  <a:lnTo>
                    <a:pt x="74922" y="82299"/>
                  </a:lnTo>
                  <a:lnTo>
                    <a:pt x="84264" y="76924"/>
                  </a:lnTo>
                  <a:close/>
                  <a:moveTo>
                    <a:pt x="103950" y="76924"/>
                  </a:moveTo>
                  <a:lnTo>
                    <a:pt x="113255" y="82299"/>
                  </a:lnTo>
                  <a:lnTo>
                    <a:pt x="103950" y="87675"/>
                  </a:lnTo>
                  <a:lnTo>
                    <a:pt x="94607" y="82299"/>
                  </a:lnTo>
                  <a:lnTo>
                    <a:pt x="103950" y="76924"/>
                  </a:lnTo>
                  <a:close/>
                  <a:moveTo>
                    <a:pt x="123598" y="76924"/>
                  </a:moveTo>
                  <a:lnTo>
                    <a:pt x="132940" y="82299"/>
                  </a:lnTo>
                  <a:lnTo>
                    <a:pt x="123598" y="87675"/>
                  </a:lnTo>
                  <a:lnTo>
                    <a:pt x="114293" y="82299"/>
                  </a:lnTo>
                  <a:lnTo>
                    <a:pt x="123598" y="76924"/>
                  </a:lnTo>
                  <a:close/>
                  <a:moveTo>
                    <a:pt x="143283" y="76924"/>
                  </a:moveTo>
                  <a:lnTo>
                    <a:pt x="152625" y="82299"/>
                  </a:lnTo>
                  <a:lnTo>
                    <a:pt x="143283" y="87675"/>
                  </a:lnTo>
                  <a:lnTo>
                    <a:pt x="133978" y="82299"/>
                  </a:lnTo>
                  <a:lnTo>
                    <a:pt x="143283" y="76924"/>
                  </a:lnTo>
                  <a:close/>
                  <a:moveTo>
                    <a:pt x="162968" y="76924"/>
                  </a:moveTo>
                  <a:lnTo>
                    <a:pt x="172310" y="82299"/>
                  </a:lnTo>
                  <a:lnTo>
                    <a:pt x="162968" y="87675"/>
                  </a:lnTo>
                  <a:lnTo>
                    <a:pt x="153626" y="82299"/>
                  </a:lnTo>
                  <a:lnTo>
                    <a:pt x="162968" y="76924"/>
                  </a:lnTo>
                  <a:close/>
                  <a:moveTo>
                    <a:pt x="182653" y="76924"/>
                  </a:moveTo>
                  <a:lnTo>
                    <a:pt x="191958" y="82299"/>
                  </a:lnTo>
                  <a:lnTo>
                    <a:pt x="182653" y="87675"/>
                  </a:lnTo>
                  <a:lnTo>
                    <a:pt x="173311" y="82299"/>
                  </a:lnTo>
                  <a:lnTo>
                    <a:pt x="182653" y="76924"/>
                  </a:lnTo>
                  <a:close/>
                  <a:moveTo>
                    <a:pt x="202301" y="76924"/>
                  </a:moveTo>
                  <a:lnTo>
                    <a:pt x="211643" y="82299"/>
                  </a:lnTo>
                  <a:lnTo>
                    <a:pt x="202301" y="87675"/>
                  </a:lnTo>
                  <a:lnTo>
                    <a:pt x="192996" y="82299"/>
                  </a:lnTo>
                  <a:lnTo>
                    <a:pt x="202301" y="76924"/>
                  </a:lnTo>
                  <a:close/>
                  <a:moveTo>
                    <a:pt x="221986" y="76924"/>
                  </a:moveTo>
                  <a:lnTo>
                    <a:pt x="231328" y="82299"/>
                  </a:lnTo>
                  <a:lnTo>
                    <a:pt x="221986" y="87675"/>
                  </a:lnTo>
                  <a:lnTo>
                    <a:pt x="212644" y="82299"/>
                  </a:lnTo>
                  <a:lnTo>
                    <a:pt x="221986" y="76924"/>
                  </a:lnTo>
                  <a:close/>
                  <a:moveTo>
                    <a:pt x="241672" y="76924"/>
                  </a:moveTo>
                  <a:lnTo>
                    <a:pt x="250977" y="82299"/>
                  </a:lnTo>
                  <a:lnTo>
                    <a:pt x="241672" y="87675"/>
                  </a:lnTo>
                  <a:lnTo>
                    <a:pt x="232329" y="82299"/>
                  </a:lnTo>
                  <a:lnTo>
                    <a:pt x="241672" y="76924"/>
                  </a:lnTo>
                  <a:close/>
                  <a:moveTo>
                    <a:pt x="261357" y="76924"/>
                  </a:moveTo>
                  <a:lnTo>
                    <a:pt x="270662" y="82299"/>
                  </a:lnTo>
                  <a:lnTo>
                    <a:pt x="261357" y="87675"/>
                  </a:lnTo>
                  <a:lnTo>
                    <a:pt x="252015" y="82299"/>
                  </a:lnTo>
                  <a:lnTo>
                    <a:pt x="261357" y="76924"/>
                  </a:lnTo>
                  <a:close/>
                  <a:moveTo>
                    <a:pt x="15385" y="82596"/>
                  </a:moveTo>
                  <a:lnTo>
                    <a:pt x="24727" y="87971"/>
                  </a:lnTo>
                  <a:lnTo>
                    <a:pt x="15385" y="93347"/>
                  </a:lnTo>
                  <a:lnTo>
                    <a:pt x="6080" y="87971"/>
                  </a:lnTo>
                  <a:lnTo>
                    <a:pt x="15385" y="82596"/>
                  </a:lnTo>
                  <a:close/>
                  <a:moveTo>
                    <a:pt x="35070" y="82596"/>
                  </a:moveTo>
                  <a:lnTo>
                    <a:pt x="44412" y="87971"/>
                  </a:lnTo>
                  <a:lnTo>
                    <a:pt x="35070" y="93347"/>
                  </a:lnTo>
                  <a:lnTo>
                    <a:pt x="25765" y="87971"/>
                  </a:lnTo>
                  <a:lnTo>
                    <a:pt x="35070" y="82596"/>
                  </a:lnTo>
                  <a:close/>
                  <a:moveTo>
                    <a:pt x="54755" y="82596"/>
                  </a:moveTo>
                  <a:lnTo>
                    <a:pt x="64097" y="87971"/>
                  </a:lnTo>
                  <a:lnTo>
                    <a:pt x="54755" y="93347"/>
                  </a:lnTo>
                  <a:lnTo>
                    <a:pt x="45413" y="87971"/>
                  </a:lnTo>
                  <a:lnTo>
                    <a:pt x="54755" y="82596"/>
                  </a:lnTo>
                  <a:close/>
                  <a:moveTo>
                    <a:pt x="74440" y="82596"/>
                  </a:moveTo>
                  <a:lnTo>
                    <a:pt x="83745" y="87971"/>
                  </a:lnTo>
                  <a:lnTo>
                    <a:pt x="74440" y="93347"/>
                  </a:lnTo>
                  <a:lnTo>
                    <a:pt x="65098" y="87971"/>
                  </a:lnTo>
                  <a:lnTo>
                    <a:pt x="74440" y="82596"/>
                  </a:lnTo>
                  <a:close/>
                  <a:moveTo>
                    <a:pt x="94088" y="82596"/>
                  </a:moveTo>
                  <a:lnTo>
                    <a:pt x="103431" y="87971"/>
                  </a:lnTo>
                  <a:lnTo>
                    <a:pt x="94088" y="93347"/>
                  </a:lnTo>
                  <a:lnTo>
                    <a:pt x="84783" y="87971"/>
                  </a:lnTo>
                  <a:lnTo>
                    <a:pt x="94088" y="82596"/>
                  </a:lnTo>
                  <a:close/>
                  <a:moveTo>
                    <a:pt x="113774" y="82596"/>
                  </a:moveTo>
                  <a:lnTo>
                    <a:pt x="123116" y="87971"/>
                  </a:lnTo>
                  <a:lnTo>
                    <a:pt x="113774" y="93347"/>
                  </a:lnTo>
                  <a:lnTo>
                    <a:pt x="104431" y="87971"/>
                  </a:lnTo>
                  <a:lnTo>
                    <a:pt x="113774" y="82596"/>
                  </a:lnTo>
                  <a:close/>
                  <a:moveTo>
                    <a:pt x="133459" y="82596"/>
                  </a:moveTo>
                  <a:lnTo>
                    <a:pt x="142764" y="87971"/>
                  </a:lnTo>
                  <a:lnTo>
                    <a:pt x="133459" y="93347"/>
                  </a:lnTo>
                  <a:lnTo>
                    <a:pt x="124117" y="87971"/>
                  </a:lnTo>
                  <a:lnTo>
                    <a:pt x="133459" y="82596"/>
                  </a:lnTo>
                  <a:close/>
                  <a:moveTo>
                    <a:pt x="153144" y="82596"/>
                  </a:moveTo>
                  <a:lnTo>
                    <a:pt x="162449" y="87971"/>
                  </a:lnTo>
                  <a:lnTo>
                    <a:pt x="153144" y="93347"/>
                  </a:lnTo>
                  <a:lnTo>
                    <a:pt x="143802" y="87971"/>
                  </a:lnTo>
                  <a:lnTo>
                    <a:pt x="153144" y="82596"/>
                  </a:lnTo>
                  <a:close/>
                  <a:moveTo>
                    <a:pt x="172792" y="82596"/>
                  </a:moveTo>
                  <a:lnTo>
                    <a:pt x="182134" y="87971"/>
                  </a:lnTo>
                  <a:lnTo>
                    <a:pt x="172792" y="93347"/>
                  </a:lnTo>
                  <a:lnTo>
                    <a:pt x="163487" y="87971"/>
                  </a:lnTo>
                  <a:lnTo>
                    <a:pt x="172792" y="82596"/>
                  </a:lnTo>
                  <a:close/>
                  <a:moveTo>
                    <a:pt x="192477" y="82596"/>
                  </a:moveTo>
                  <a:lnTo>
                    <a:pt x="201819" y="87971"/>
                  </a:lnTo>
                  <a:lnTo>
                    <a:pt x="192477" y="93347"/>
                  </a:lnTo>
                  <a:lnTo>
                    <a:pt x="183135" y="87971"/>
                  </a:lnTo>
                  <a:lnTo>
                    <a:pt x="192477" y="82596"/>
                  </a:lnTo>
                  <a:close/>
                  <a:moveTo>
                    <a:pt x="212162" y="82596"/>
                  </a:moveTo>
                  <a:lnTo>
                    <a:pt x="221467" y="87971"/>
                  </a:lnTo>
                  <a:lnTo>
                    <a:pt x="212162" y="93347"/>
                  </a:lnTo>
                  <a:lnTo>
                    <a:pt x="202820" y="87971"/>
                  </a:lnTo>
                  <a:lnTo>
                    <a:pt x="212162" y="82596"/>
                  </a:lnTo>
                  <a:close/>
                  <a:moveTo>
                    <a:pt x="231810" y="82596"/>
                  </a:moveTo>
                  <a:lnTo>
                    <a:pt x="241153" y="87971"/>
                  </a:lnTo>
                  <a:lnTo>
                    <a:pt x="231810" y="93347"/>
                  </a:lnTo>
                  <a:lnTo>
                    <a:pt x="222505" y="87971"/>
                  </a:lnTo>
                  <a:lnTo>
                    <a:pt x="231810" y="82596"/>
                  </a:lnTo>
                  <a:close/>
                  <a:moveTo>
                    <a:pt x="251496" y="82596"/>
                  </a:moveTo>
                  <a:lnTo>
                    <a:pt x="260838" y="87971"/>
                  </a:lnTo>
                  <a:lnTo>
                    <a:pt x="251496" y="93347"/>
                  </a:lnTo>
                  <a:lnTo>
                    <a:pt x="242153" y="87971"/>
                  </a:lnTo>
                  <a:lnTo>
                    <a:pt x="251496" y="82596"/>
                  </a:lnTo>
                  <a:close/>
                  <a:moveTo>
                    <a:pt x="271181" y="82596"/>
                  </a:moveTo>
                  <a:lnTo>
                    <a:pt x="280523" y="87971"/>
                  </a:lnTo>
                  <a:lnTo>
                    <a:pt x="271181" y="93347"/>
                  </a:lnTo>
                  <a:lnTo>
                    <a:pt x="261839" y="87971"/>
                  </a:lnTo>
                  <a:lnTo>
                    <a:pt x="271181" y="82596"/>
                  </a:lnTo>
                  <a:close/>
                  <a:moveTo>
                    <a:pt x="25246" y="88268"/>
                  </a:moveTo>
                  <a:lnTo>
                    <a:pt x="34551" y="93643"/>
                  </a:lnTo>
                  <a:lnTo>
                    <a:pt x="25246" y="99056"/>
                  </a:lnTo>
                  <a:lnTo>
                    <a:pt x="15904" y="93643"/>
                  </a:lnTo>
                  <a:lnTo>
                    <a:pt x="25246" y="88268"/>
                  </a:lnTo>
                  <a:close/>
                  <a:moveTo>
                    <a:pt x="44931" y="88268"/>
                  </a:moveTo>
                  <a:lnTo>
                    <a:pt x="54236" y="93643"/>
                  </a:lnTo>
                  <a:lnTo>
                    <a:pt x="44931" y="99056"/>
                  </a:lnTo>
                  <a:lnTo>
                    <a:pt x="35589" y="93643"/>
                  </a:lnTo>
                  <a:lnTo>
                    <a:pt x="44931" y="88268"/>
                  </a:lnTo>
                  <a:close/>
                  <a:moveTo>
                    <a:pt x="64579" y="88268"/>
                  </a:moveTo>
                  <a:lnTo>
                    <a:pt x="73921" y="93643"/>
                  </a:lnTo>
                  <a:lnTo>
                    <a:pt x="64579" y="99056"/>
                  </a:lnTo>
                  <a:lnTo>
                    <a:pt x="55274" y="93643"/>
                  </a:lnTo>
                  <a:lnTo>
                    <a:pt x="64579" y="88268"/>
                  </a:lnTo>
                  <a:close/>
                  <a:moveTo>
                    <a:pt x="84264" y="88268"/>
                  </a:moveTo>
                  <a:lnTo>
                    <a:pt x="93606" y="93643"/>
                  </a:lnTo>
                  <a:lnTo>
                    <a:pt x="84264" y="99056"/>
                  </a:lnTo>
                  <a:lnTo>
                    <a:pt x="74922" y="93643"/>
                  </a:lnTo>
                  <a:lnTo>
                    <a:pt x="84264" y="88268"/>
                  </a:lnTo>
                  <a:close/>
                  <a:moveTo>
                    <a:pt x="103950" y="88268"/>
                  </a:moveTo>
                  <a:lnTo>
                    <a:pt x="113255" y="93643"/>
                  </a:lnTo>
                  <a:lnTo>
                    <a:pt x="103950" y="99056"/>
                  </a:lnTo>
                  <a:lnTo>
                    <a:pt x="94607" y="93643"/>
                  </a:lnTo>
                  <a:lnTo>
                    <a:pt x="103950" y="88268"/>
                  </a:lnTo>
                  <a:close/>
                  <a:moveTo>
                    <a:pt x="123598" y="88268"/>
                  </a:moveTo>
                  <a:lnTo>
                    <a:pt x="132940" y="93643"/>
                  </a:lnTo>
                  <a:lnTo>
                    <a:pt x="123598" y="99056"/>
                  </a:lnTo>
                  <a:lnTo>
                    <a:pt x="114293" y="93643"/>
                  </a:lnTo>
                  <a:lnTo>
                    <a:pt x="123598" y="88268"/>
                  </a:lnTo>
                  <a:close/>
                  <a:moveTo>
                    <a:pt x="143283" y="88268"/>
                  </a:moveTo>
                  <a:lnTo>
                    <a:pt x="152625" y="93643"/>
                  </a:lnTo>
                  <a:lnTo>
                    <a:pt x="143283" y="99056"/>
                  </a:lnTo>
                  <a:lnTo>
                    <a:pt x="133978" y="93643"/>
                  </a:lnTo>
                  <a:lnTo>
                    <a:pt x="143283" y="88268"/>
                  </a:lnTo>
                  <a:close/>
                  <a:moveTo>
                    <a:pt x="162968" y="88268"/>
                  </a:moveTo>
                  <a:lnTo>
                    <a:pt x="172310" y="93643"/>
                  </a:lnTo>
                  <a:lnTo>
                    <a:pt x="162968" y="99056"/>
                  </a:lnTo>
                  <a:lnTo>
                    <a:pt x="153626" y="93643"/>
                  </a:lnTo>
                  <a:lnTo>
                    <a:pt x="162968" y="88268"/>
                  </a:lnTo>
                  <a:close/>
                  <a:moveTo>
                    <a:pt x="182653" y="88268"/>
                  </a:moveTo>
                  <a:lnTo>
                    <a:pt x="191958" y="93643"/>
                  </a:lnTo>
                  <a:lnTo>
                    <a:pt x="182653" y="99056"/>
                  </a:lnTo>
                  <a:lnTo>
                    <a:pt x="173311" y="93643"/>
                  </a:lnTo>
                  <a:lnTo>
                    <a:pt x="182653" y="88268"/>
                  </a:lnTo>
                  <a:close/>
                  <a:moveTo>
                    <a:pt x="202301" y="88268"/>
                  </a:moveTo>
                  <a:lnTo>
                    <a:pt x="211643" y="93643"/>
                  </a:lnTo>
                  <a:lnTo>
                    <a:pt x="202301" y="99056"/>
                  </a:lnTo>
                  <a:lnTo>
                    <a:pt x="192996" y="93643"/>
                  </a:lnTo>
                  <a:lnTo>
                    <a:pt x="202301" y="88268"/>
                  </a:lnTo>
                  <a:close/>
                  <a:moveTo>
                    <a:pt x="221986" y="88268"/>
                  </a:moveTo>
                  <a:lnTo>
                    <a:pt x="231328" y="93643"/>
                  </a:lnTo>
                  <a:lnTo>
                    <a:pt x="221986" y="99056"/>
                  </a:lnTo>
                  <a:lnTo>
                    <a:pt x="212644" y="93643"/>
                  </a:lnTo>
                  <a:lnTo>
                    <a:pt x="221986" y="88268"/>
                  </a:lnTo>
                  <a:close/>
                  <a:moveTo>
                    <a:pt x="241672" y="88268"/>
                  </a:moveTo>
                  <a:lnTo>
                    <a:pt x="250977" y="93643"/>
                  </a:lnTo>
                  <a:lnTo>
                    <a:pt x="241672" y="99056"/>
                  </a:lnTo>
                  <a:lnTo>
                    <a:pt x="232329" y="93643"/>
                  </a:lnTo>
                  <a:lnTo>
                    <a:pt x="241672" y="88268"/>
                  </a:lnTo>
                  <a:close/>
                  <a:moveTo>
                    <a:pt x="261357" y="88268"/>
                  </a:moveTo>
                  <a:lnTo>
                    <a:pt x="270662" y="93643"/>
                  </a:lnTo>
                  <a:lnTo>
                    <a:pt x="261357" y="99056"/>
                  </a:lnTo>
                  <a:lnTo>
                    <a:pt x="252015" y="93643"/>
                  </a:lnTo>
                  <a:lnTo>
                    <a:pt x="261357" y="88268"/>
                  </a:lnTo>
                  <a:close/>
                  <a:moveTo>
                    <a:pt x="15385" y="93940"/>
                  </a:moveTo>
                  <a:lnTo>
                    <a:pt x="24727" y="99353"/>
                  </a:lnTo>
                  <a:lnTo>
                    <a:pt x="15385" y="104728"/>
                  </a:lnTo>
                  <a:lnTo>
                    <a:pt x="6080" y="99353"/>
                  </a:lnTo>
                  <a:lnTo>
                    <a:pt x="15385" y="93940"/>
                  </a:lnTo>
                  <a:close/>
                  <a:moveTo>
                    <a:pt x="35070" y="93940"/>
                  </a:moveTo>
                  <a:lnTo>
                    <a:pt x="44412" y="99353"/>
                  </a:lnTo>
                  <a:lnTo>
                    <a:pt x="35070" y="104728"/>
                  </a:lnTo>
                  <a:lnTo>
                    <a:pt x="25765" y="99353"/>
                  </a:lnTo>
                  <a:lnTo>
                    <a:pt x="35070" y="93940"/>
                  </a:lnTo>
                  <a:close/>
                  <a:moveTo>
                    <a:pt x="54755" y="93940"/>
                  </a:moveTo>
                  <a:lnTo>
                    <a:pt x="64097" y="99353"/>
                  </a:lnTo>
                  <a:lnTo>
                    <a:pt x="54755" y="104728"/>
                  </a:lnTo>
                  <a:lnTo>
                    <a:pt x="45413" y="99353"/>
                  </a:lnTo>
                  <a:lnTo>
                    <a:pt x="54755" y="93940"/>
                  </a:lnTo>
                  <a:close/>
                  <a:moveTo>
                    <a:pt x="74440" y="93940"/>
                  </a:moveTo>
                  <a:lnTo>
                    <a:pt x="83745" y="99353"/>
                  </a:lnTo>
                  <a:lnTo>
                    <a:pt x="74440" y="104728"/>
                  </a:lnTo>
                  <a:lnTo>
                    <a:pt x="65098" y="99353"/>
                  </a:lnTo>
                  <a:lnTo>
                    <a:pt x="74440" y="93940"/>
                  </a:lnTo>
                  <a:close/>
                  <a:moveTo>
                    <a:pt x="94088" y="93940"/>
                  </a:moveTo>
                  <a:lnTo>
                    <a:pt x="103431" y="99353"/>
                  </a:lnTo>
                  <a:lnTo>
                    <a:pt x="94088" y="104728"/>
                  </a:lnTo>
                  <a:lnTo>
                    <a:pt x="84783" y="99353"/>
                  </a:lnTo>
                  <a:lnTo>
                    <a:pt x="94088" y="93940"/>
                  </a:lnTo>
                  <a:close/>
                  <a:moveTo>
                    <a:pt x="113774" y="93940"/>
                  </a:moveTo>
                  <a:lnTo>
                    <a:pt x="123116" y="99353"/>
                  </a:lnTo>
                  <a:lnTo>
                    <a:pt x="113774" y="104728"/>
                  </a:lnTo>
                  <a:lnTo>
                    <a:pt x="104431" y="99353"/>
                  </a:lnTo>
                  <a:lnTo>
                    <a:pt x="113774" y="93940"/>
                  </a:lnTo>
                  <a:close/>
                  <a:moveTo>
                    <a:pt x="133459" y="93940"/>
                  </a:moveTo>
                  <a:lnTo>
                    <a:pt x="142764" y="99353"/>
                  </a:lnTo>
                  <a:lnTo>
                    <a:pt x="133459" y="104728"/>
                  </a:lnTo>
                  <a:lnTo>
                    <a:pt x="124117" y="99353"/>
                  </a:lnTo>
                  <a:lnTo>
                    <a:pt x="133459" y="93940"/>
                  </a:lnTo>
                  <a:close/>
                  <a:moveTo>
                    <a:pt x="153144" y="93940"/>
                  </a:moveTo>
                  <a:lnTo>
                    <a:pt x="162449" y="99353"/>
                  </a:lnTo>
                  <a:lnTo>
                    <a:pt x="153144" y="104728"/>
                  </a:lnTo>
                  <a:lnTo>
                    <a:pt x="143802" y="99353"/>
                  </a:lnTo>
                  <a:lnTo>
                    <a:pt x="153144" y="93940"/>
                  </a:lnTo>
                  <a:close/>
                  <a:moveTo>
                    <a:pt x="172792" y="93940"/>
                  </a:moveTo>
                  <a:lnTo>
                    <a:pt x="182134" y="99353"/>
                  </a:lnTo>
                  <a:lnTo>
                    <a:pt x="172792" y="104728"/>
                  </a:lnTo>
                  <a:lnTo>
                    <a:pt x="163487" y="99353"/>
                  </a:lnTo>
                  <a:lnTo>
                    <a:pt x="172792" y="93940"/>
                  </a:lnTo>
                  <a:close/>
                  <a:moveTo>
                    <a:pt x="192477" y="93940"/>
                  </a:moveTo>
                  <a:lnTo>
                    <a:pt x="201819" y="99353"/>
                  </a:lnTo>
                  <a:lnTo>
                    <a:pt x="192477" y="104728"/>
                  </a:lnTo>
                  <a:lnTo>
                    <a:pt x="183135" y="99353"/>
                  </a:lnTo>
                  <a:lnTo>
                    <a:pt x="192477" y="93940"/>
                  </a:lnTo>
                  <a:close/>
                  <a:moveTo>
                    <a:pt x="212162" y="93940"/>
                  </a:moveTo>
                  <a:lnTo>
                    <a:pt x="221467" y="99353"/>
                  </a:lnTo>
                  <a:lnTo>
                    <a:pt x="212162" y="104728"/>
                  </a:lnTo>
                  <a:lnTo>
                    <a:pt x="202820" y="99353"/>
                  </a:lnTo>
                  <a:lnTo>
                    <a:pt x="212162" y="93940"/>
                  </a:lnTo>
                  <a:close/>
                  <a:moveTo>
                    <a:pt x="231810" y="93940"/>
                  </a:moveTo>
                  <a:lnTo>
                    <a:pt x="241153" y="99353"/>
                  </a:lnTo>
                  <a:lnTo>
                    <a:pt x="231810" y="104728"/>
                  </a:lnTo>
                  <a:lnTo>
                    <a:pt x="222505" y="99353"/>
                  </a:lnTo>
                  <a:lnTo>
                    <a:pt x="231810" y="93940"/>
                  </a:lnTo>
                  <a:close/>
                  <a:moveTo>
                    <a:pt x="251496" y="93940"/>
                  </a:moveTo>
                  <a:lnTo>
                    <a:pt x="260838" y="99353"/>
                  </a:lnTo>
                  <a:lnTo>
                    <a:pt x="251496" y="104728"/>
                  </a:lnTo>
                  <a:lnTo>
                    <a:pt x="242153" y="99353"/>
                  </a:lnTo>
                  <a:lnTo>
                    <a:pt x="251496" y="93940"/>
                  </a:lnTo>
                  <a:close/>
                  <a:moveTo>
                    <a:pt x="271181" y="93940"/>
                  </a:moveTo>
                  <a:lnTo>
                    <a:pt x="280523" y="99353"/>
                  </a:lnTo>
                  <a:lnTo>
                    <a:pt x="271181" y="104728"/>
                  </a:lnTo>
                  <a:lnTo>
                    <a:pt x="261839" y="99353"/>
                  </a:lnTo>
                  <a:lnTo>
                    <a:pt x="271181" y="93940"/>
                  </a:lnTo>
                  <a:close/>
                  <a:moveTo>
                    <a:pt x="25246" y="99612"/>
                  </a:moveTo>
                  <a:lnTo>
                    <a:pt x="34551" y="105025"/>
                  </a:lnTo>
                  <a:lnTo>
                    <a:pt x="25246" y="110400"/>
                  </a:lnTo>
                  <a:lnTo>
                    <a:pt x="15904" y="105025"/>
                  </a:lnTo>
                  <a:lnTo>
                    <a:pt x="25246" y="99612"/>
                  </a:lnTo>
                  <a:close/>
                  <a:moveTo>
                    <a:pt x="44931" y="99612"/>
                  </a:moveTo>
                  <a:lnTo>
                    <a:pt x="54236" y="105025"/>
                  </a:lnTo>
                  <a:lnTo>
                    <a:pt x="44931" y="110400"/>
                  </a:lnTo>
                  <a:lnTo>
                    <a:pt x="35589" y="105025"/>
                  </a:lnTo>
                  <a:lnTo>
                    <a:pt x="44931" y="99612"/>
                  </a:lnTo>
                  <a:close/>
                  <a:moveTo>
                    <a:pt x="64579" y="99612"/>
                  </a:moveTo>
                  <a:lnTo>
                    <a:pt x="73921" y="105025"/>
                  </a:lnTo>
                  <a:lnTo>
                    <a:pt x="64579" y="110400"/>
                  </a:lnTo>
                  <a:lnTo>
                    <a:pt x="55274" y="105025"/>
                  </a:lnTo>
                  <a:lnTo>
                    <a:pt x="64579" y="99612"/>
                  </a:lnTo>
                  <a:close/>
                  <a:moveTo>
                    <a:pt x="84264" y="99612"/>
                  </a:moveTo>
                  <a:lnTo>
                    <a:pt x="93606" y="105025"/>
                  </a:lnTo>
                  <a:lnTo>
                    <a:pt x="84264" y="110400"/>
                  </a:lnTo>
                  <a:lnTo>
                    <a:pt x="74922" y="105025"/>
                  </a:lnTo>
                  <a:lnTo>
                    <a:pt x="84264" y="99612"/>
                  </a:lnTo>
                  <a:close/>
                  <a:moveTo>
                    <a:pt x="103950" y="99612"/>
                  </a:moveTo>
                  <a:lnTo>
                    <a:pt x="113255" y="105025"/>
                  </a:lnTo>
                  <a:lnTo>
                    <a:pt x="103950" y="110400"/>
                  </a:lnTo>
                  <a:lnTo>
                    <a:pt x="94607" y="105025"/>
                  </a:lnTo>
                  <a:lnTo>
                    <a:pt x="103950" y="99612"/>
                  </a:lnTo>
                  <a:close/>
                  <a:moveTo>
                    <a:pt x="123598" y="99612"/>
                  </a:moveTo>
                  <a:lnTo>
                    <a:pt x="132940" y="105025"/>
                  </a:lnTo>
                  <a:lnTo>
                    <a:pt x="123598" y="110400"/>
                  </a:lnTo>
                  <a:lnTo>
                    <a:pt x="114293" y="105025"/>
                  </a:lnTo>
                  <a:lnTo>
                    <a:pt x="123598" y="99612"/>
                  </a:lnTo>
                  <a:close/>
                  <a:moveTo>
                    <a:pt x="143283" y="99612"/>
                  </a:moveTo>
                  <a:lnTo>
                    <a:pt x="152625" y="105025"/>
                  </a:lnTo>
                  <a:lnTo>
                    <a:pt x="143283" y="110400"/>
                  </a:lnTo>
                  <a:lnTo>
                    <a:pt x="133978" y="105025"/>
                  </a:lnTo>
                  <a:lnTo>
                    <a:pt x="143283" y="99612"/>
                  </a:lnTo>
                  <a:close/>
                  <a:moveTo>
                    <a:pt x="162968" y="99612"/>
                  </a:moveTo>
                  <a:lnTo>
                    <a:pt x="172310" y="105025"/>
                  </a:lnTo>
                  <a:lnTo>
                    <a:pt x="162968" y="110400"/>
                  </a:lnTo>
                  <a:lnTo>
                    <a:pt x="153626" y="105025"/>
                  </a:lnTo>
                  <a:lnTo>
                    <a:pt x="162968" y="99612"/>
                  </a:lnTo>
                  <a:close/>
                  <a:moveTo>
                    <a:pt x="182653" y="99612"/>
                  </a:moveTo>
                  <a:lnTo>
                    <a:pt x="191958" y="105025"/>
                  </a:lnTo>
                  <a:lnTo>
                    <a:pt x="182653" y="110400"/>
                  </a:lnTo>
                  <a:lnTo>
                    <a:pt x="173311" y="105025"/>
                  </a:lnTo>
                  <a:lnTo>
                    <a:pt x="182653" y="99612"/>
                  </a:lnTo>
                  <a:close/>
                  <a:moveTo>
                    <a:pt x="202301" y="99612"/>
                  </a:moveTo>
                  <a:lnTo>
                    <a:pt x="211643" y="105025"/>
                  </a:lnTo>
                  <a:lnTo>
                    <a:pt x="202301" y="110400"/>
                  </a:lnTo>
                  <a:lnTo>
                    <a:pt x="192996" y="105025"/>
                  </a:lnTo>
                  <a:lnTo>
                    <a:pt x="202301" y="99612"/>
                  </a:lnTo>
                  <a:close/>
                  <a:moveTo>
                    <a:pt x="221986" y="99612"/>
                  </a:moveTo>
                  <a:lnTo>
                    <a:pt x="231328" y="105025"/>
                  </a:lnTo>
                  <a:lnTo>
                    <a:pt x="221986" y="110400"/>
                  </a:lnTo>
                  <a:lnTo>
                    <a:pt x="212644" y="105025"/>
                  </a:lnTo>
                  <a:lnTo>
                    <a:pt x="221986" y="99612"/>
                  </a:lnTo>
                  <a:close/>
                  <a:moveTo>
                    <a:pt x="241672" y="99612"/>
                  </a:moveTo>
                  <a:lnTo>
                    <a:pt x="250977" y="105025"/>
                  </a:lnTo>
                  <a:lnTo>
                    <a:pt x="241672" y="110400"/>
                  </a:lnTo>
                  <a:lnTo>
                    <a:pt x="232329" y="105025"/>
                  </a:lnTo>
                  <a:lnTo>
                    <a:pt x="241672" y="99612"/>
                  </a:lnTo>
                  <a:close/>
                  <a:moveTo>
                    <a:pt x="261357" y="99612"/>
                  </a:moveTo>
                  <a:lnTo>
                    <a:pt x="270662" y="105025"/>
                  </a:lnTo>
                  <a:lnTo>
                    <a:pt x="261357" y="110400"/>
                  </a:lnTo>
                  <a:lnTo>
                    <a:pt x="252015" y="105025"/>
                  </a:lnTo>
                  <a:lnTo>
                    <a:pt x="261357" y="99612"/>
                  </a:lnTo>
                  <a:close/>
                  <a:moveTo>
                    <a:pt x="15385" y="105321"/>
                  </a:moveTo>
                  <a:lnTo>
                    <a:pt x="24727" y="110697"/>
                  </a:lnTo>
                  <a:lnTo>
                    <a:pt x="15385" y="116072"/>
                  </a:lnTo>
                  <a:lnTo>
                    <a:pt x="6080" y="110697"/>
                  </a:lnTo>
                  <a:lnTo>
                    <a:pt x="15385" y="105321"/>
                  </a:lnTo>
                  <a:close/>
                  <a:moveTo>
                    <a:pt x="35070" y="105321"/>
                  </a:moveTo>
                  <a:lnTo>
                    <a:pt x="44412" y="110697"/>
                  </a:lnTo>
                  <a:lnTo>
                    <a:pt x="35070" y="116072"/>
                  </a:lnTo>
                  <a:lnTo>
                    <a:pt x="25765" y="110697"/>
                  </a:lnTo>
                  <a:lnTo>
                    <a:pt x="35070" y="105321"/>
                  </a:lnTo>
                  <a:close/>
                  <a:moveTo>
                    <a:pt x="54755" y="105321"/>
                  </a:moveTo>
                  <a:lnTo>
                    <a:pt x="64097" y="110697"/>
                  </a:lnTo>
                  <a:lnTo>
                    <a:pt x="54755" y="116072"/>
                  </a:lnTo>
                  <a:lnTo>
                    <a:pt x="45413" y="110697"/>
                  </a:lnTo>
                  <a:lnTo>
                    <a:pt x="54755" y="105321"/>
                  </a:lnTo>
                  <a:close/>
                  <a:moveTo>
                    <a:pt x="74440" y="105321"/>
                  </a:moveTo>
                  <a:lnTo>
                    <a:pt x="83745" y="110697"/>
                  </a:lnTo>
                  <a:lnTo>
                    <a:pt x="74440" y="116072"/>
                  </a:lnTo>
                  <a:lnTo>
                    <a:pt x="65098" y="110697"/>
                  </a:lnTo>
                  <a:lnTo>
                    <a:pt x="74440" y="105321"/>
                  </a:lnTo>
                  <a:close/>
                  <a:moveTo>
                    <a:pt x="94088" y="105321"/>
                  </a:moveTo>
                  <a:lnTo>
                    <a:pt x="103431" y="110697"/>
                  </a:lnTo>
                  <a:lnTo>
                    <a:pt x="94088" y="116072"/>
                  </a:lnTo>
                  <a:lnTo>
                    <a:pt x="84783" y="110697"/>
                  </a:lnTo>
                  <a:lnTo>
                    <a:pt x="94088" y="105321"/>
                  </a:lnTo>
                  <a:close/>
                  <a:moveTo>
                    <a:pt x="113774" y="105321"/>
                  </a:moveTo>
                  <a:lnTo>
                    <a:pt x="123116" y="110697"/>
                  </a:lnTo>
                  <a:lnTo>
                    <a:pt x="113774" y="116072"/>
                  </a:lnTo>
                  <a:lnTo>
                    <a:pt x="104431" y="110697"/>
                  </a:lnTo>
                  <a:lnTo>
                    <a:pt x="113774" y="105321"/>
                  </a:lnTo>
                  <a:close/>
                  <a:moveTo>
                    <a:pt x="133459" y="105321"/>
                  </a:moveTo>
                  <a:lnTo>
                    <a:pt x="142764" y="110697"/>
                  </a:lnTo>
                  <a:lnTo>
                    <a:pt x="133459" y="116072"/>
                  </a:lnTo>
                  <a:lnTo>
                    <a:pt x="124117" y="110697"/>
                  </a:lnTo>
                  <a:lnTo>
                    <a:pt x="133459" y="105321"/>
                  </a:lnTo>
                  <a:close/>
                  <a:moveTo>
                    <a:pt x="153144" y="105321"/>
                  </a:moveTo>
                  <a:lnTo>
                    <a:pt x="162449" y="110697"/>
                  </a:lnTo>
                  <a:lnTo>
                    <a:pt x="153144" y="116072"/>
                  </a:lnTo>
                  <a:lnTo>
                    <a:pt x="143802" y="110697"/>
                  </a:lnTo>
                  <a:lnTo>
                    <a:pt x="153144" y="105321"/>
                  </a:lnTo>
                  <a:close/>
                  <a:moveTo>
                    <a:pt x="172792" y="105321"/>
                  </a:moveTo>
                  <a:lnTo>
                    <a:pt x="182134" y="110697"/>
                  </a:lnTo>
                  <a:lnTo>
                    <a:pt x="172792" y="116072"/>
                  </a:lnTo>
                  <a:lnTo>
                    <a:pt x="163487" y="110697"/>
                  </a:lnTo>
                  <a:lnTo>
                    <a:pt x="172792" y="105321"/>
                  </a:lnTo>
                  <a:close/>
                  <a:moveTo>
                    <a:pt x="192477" y="105321"/>
                  </a:moveTo>
                  <a:lnTo>
                    <a:pt x="201819" y="110697"/>
                  </a:lnTo>
                  <a:lnTo>
                    <a:pt x="192477" y="116072"/>
                  </a:lnTo>
                  <a:lnTo>
                    <a:pt x="183135" y="110697"/>
                  </a:lnTo>
                  <a:lnTo>
                    <a:pt x="192477" y="105321"/>
                  </a:lnTo>
                  <a:close/>
                  <a:moveTo>
                    <a:pt x="212162" y="105321"/>
                  </a:moveTo>
                  <a:lnTo>
                    <a:pt x="221467" y="110697"/>
                  </a:lnTo>
                  <a:lnTo>
                    <a:pt x="212162" y="116072"/>
                  </a:lnTo>
                  <a:lnTo>
                    <a:pt x="202820" y="110697"/>
                  </a:lnTo>
                  <a:lnTo>
                    <a:pt x="212162" y="105321"/>
                  </a:lnTo>
                  <a:close/>
                  <a:moveTo>
                    <a:pt x="231810" y="105321"/>
                  </a:moveTo>
                  <a:lnTo>
                    <a:pt x="241153" y="110697"/>
                  </a:lnTo>
                  <a:lnTo>
                    <a:pt x="231810" y="116072"/>
                  </a:lnTo>
                  <a:lnTo>
                    <a:pt x="222505" y="110697"/>
                  </a:lnTo>
                  <a:lnTo>
                    <a:pt x="231810" y="105321"/>
                  </a:lnTo>
                  <a:close/>
                  <a:moveTo>
                    <a:pt x="251496" y="105321"/>
                  </a:moveTo>
                  <a:lnTo>
                    <a:pt x="260838" y="110697"/>
                  </a:lnTo>
                  <a:lnTo>
                    <a:pt x="251496" y="116072"/>
                  </a:lnTo>
                  <a:lnTo>
                    <a:pt x="242153" y="110697"/>
                  </a:lnTo>
                  <a:lnTo>
                    <a:pt x="251496" y="105321"/>
                  </a:lnTo>
                  <a:close/>
                  <a:moveTo>
                    <a:pt x="271181" y="105321"/>
                  </a:moveTo>
                  <a:lnTo>
                    <a:pt x="280523" y="110697"/>
                  </a:lnTo>
                  <a:lnTo>
                    <a:pt x="271181" y="116072"/>
                  </a:lnTo>
                  <a:lnTo>
                    <a:pt x="261839" y="110697"/>
                  </a:lnTo>
                  <a:lnTo>
                    <a:pt x="271181" y="105321"/>
                  </a:lnTo>
                  <a:close/>
                  <a:moveTo>
                    <a:pt x="25246" y="110993"/>
                  </a:moveTo>
                  <a:lnTo>
                    <a:pt x="34588" y="116369"/>
                  </a:lnTo>
                  <a:lnTo>
                    <a:pt x="25246" y="121744"/>
                  </a:lnTo>
                  <a:lnTo>
                    <a:pt x="15904" y="116369"/>
                  </a:lnTo>
                  <a:lnTo>
                    <a:pt x="25246" y="110993"/>
                  </a:lnTo>
                  <a:close/>
                  <a:moveTo>
                    <a:pt x="44931" y="110993"/>
                  </a:moveTo>
                  <a:lnTo>
                    <a:pt x="54236" y="116369"/>
                  </a:lnTo>
                  <a:lnTo>
                    <a:pt x="44931" y="121744"/>
                  </a:lnTo>
                  <a:lnTo>
                    <a:pt x="35589" y="116369"/>
                  </a:lnTo>
                  <a:lnTo>
                    <a:pt x="44931" y="110993"/>
                  </a:lnTo>
                  <a:close/>
                  <a:moveTo>
                    <a:pt x="64579" y="110993"/>
                  </a:moveTo>
                  <a:lnTo>
                    <a:pt x="73921" y="116369"/>
                  </a:lnTo>
                  <a:lnTo>
                    <a:pt x="64579" y="121744"/>
                  </a:lnTo>
                  <a:lnTo>
                    <a:pt x="55274" y="116369"/>
                  </a:lnTo>
                  <a:lnTo>
                    <a:pt x="64579" y="110993"/>
                  </a:lnTo>
                  <a:close/>
                  <a:moveTo>
                    <a:pt x="84264" y="110993"/>
                  </a:moveTo>
                  <a:lnTo>
                    <a:pt x="93606" y="116369"/>
                  </a:lnTo>
                  <a:lnTo>
                    <a:pt x="84264" y="121744"/>
                  </a:lnTo>
                  <a:lnTo>
                    <a:pt x="74922" y="116369"/>
                  </a:lnTo>
                  <a:lnTo>
                    <a:pt x="84264" y="110993"/>
                  </a:lnTo>
                  <a:close/>
                  <a:moveTo>
                    <a:pt x="103950" y="110993"/>
                  </a:moveTo>
                  <a:lnTo>
                    <a:pt x="113255" y="116369"/>
                  </a:lnTo>
                  <a:lnTo>
                    <a:pt x="103950" y="121744"/>
                  </a:lnTo>
                  <a:lnTo>
                    <a:pt x="94607" y="116369"/>
                  </a:lnTo>
                  <a:lnTo>
                    <a:pt x="103950" y="110993"/>
                  </a:lnTo>
                  <a:close/>
                  <a:moveTo>
                    <a:pt x="123598" y="110993"/>
                  </a:moveTo>
                  <a:lnTo>
                    <a:pt x="132940" y="116369"/>
                  </a:lnTo>
                  <a:lnTo>
                    <a:pt x="123598" y="121744"/>
                  </a:lnTo>
                  <a:lnTo>
                    <a:pt x="114293" y="116369"/>
                  </a:lnTo>
                  <a:lnTo>
                    <a:pt x="123598" y="110993"/>
                  </a:lnTo>
                  <a:close/>
                  <a:moveTo>
                    <a:pt x="143283" y="110993"/>
                  </a:moveTo>
                  <a:lnTo>
                    <a:pt x="152625" y="116369"/>
                  </a:lnTo>
                  <a:lnTo>
                    <a:pt x="143283" y="121744"/>
                  </a:lnTo>
                  <a:lnTo>
                    <a:pt x="133978" y="116369"/>
                  </a:lnTo>
                  <a:lnTo>
                    <a:pt x="143283" y="110993"/>
                  </a:lnTo>
                  <a:close/>
                  <a:moveTo>
                    <a:pt x="162968" y="110993"/>
                  </a:moveTo>
                  <a:lnTo>
                    <a:pt x="172310" y="116369"/>
                  </a:lnTo>
                  <a:lnTo>
                    <a:pt x="162968" y="121744"/>
                  </a:lnTo>
                  <a:lnTo>
                    <a:pt x="153626" y="116369"/>
                  </a:lnTo>
                  <a:lnTo>
                    <a:pt x="162968" y="110993"/>
                  </a:lnTo>
                  <a:close/>
                  <a:moveTo>
                    <a:pt x="182653" y="110993"/>
                  </a:moveTo>
                  <a:lnTo>
                    <a:pt x="191958" y="116369"/>
                  </a:lnTo>
                  <a:lnTo>
                    <a:pt x="182653" y="121744"/>
                  </a:lnTo>
                  <a:lnTo>
                    <a:pt x="173311" y="116369"/>
                  </a:lnTo>
                  <a:lnTo>
                    <a:pt x="182653" y="110993"/>
                  </a:lnTo>
                  <a:close/>
                  <a:moveTo>
                    <a:pt x="202301" y="110993"/>
                  </a:moveTo>
                  <a:lnTo>
                    <a:pt x="211643" y="116369"/>
                  </a:lnTo>
                  <a:lnTo>
                    <a:pt x="202301" y="121744"/>
                  </a:lnTo>
                  <a:lnTo>
                    <a:pt x="192996" y="116369"/>
                  </a:lnTo>
                  <a:lnTo>
                    <a:pt x="202301" y="110993"/>
                  </a:lnTo>
                  <a:close/>
                  <a:moveTo>
                    <a:pt x="221986" y="110993"/>
                  </a:moveTo>
                  <a:lnTo>
                    <a:pt x="231328" y="116369"/>
                  </a:lnTo>
                  <a:lnTo>
                    <a:pt x="221986" y="121744"/>
                  </a:lnTo>
                  <a:lnTo>
                    <a:pt x="212644" y="116369"/>
                  </a:lnTo>
                  <a:lnTo>
                    <a:pt x="221986" y="110993"/>
                  </a:lnTo>
                  <a:close/>
                  <a:moveTo>
                    <a:pt x="241672" y="110993"/>
                  </a:moveTo>
                  <a:lnTo>
                    <a:pt x="250977" y="116369"/>
                  </a:lnTo>
                  <a:lnTo>
                    <a:pt x="241672" y="121744"/>
                  </a:lnTo>
                  <a:lnTo>
                    <a:pt x="232329" y="116369"/>
                  </a:lnTo>
                  <a:lnTo>
                    <a:pt x="241672" y="110993"/>
                  </a:lnTo>
                  <a:close/>
                  <a:moveTo>
                    <a:pt x="261357" y="110993"/>
                  </a:moveTo>
                  <a:lnTo>
                    <a:pt x="270662" y="116369"/>
                  </a:lnTo>
                  <a:lnTo>
                    <a:pt x="261357" y="121744"/>
                  </a:lnTo>
                  <a:lnTo>
                    <a:pt x="252015" y="116369"/>
                  </a:lnTo>
                  <a:lnTo>
                    <a:pt x="261357" y="110993"/>
                  </a:lnTo>
                  <a:close/>
                  <a:moveTo>
                    <a:pt x="15385" y="116665"/>
                  </a:moveTo>
                  <a:lnTo>
                    <a:pt x="24727" y="122040"/>
                  </a:lnTo>
                  <a:lnTo>
                    <a:pt x="15385" y="127453"/>
                  </a:lnTo>
                  <a:lnTo>
                    <a:pt x="6080" y="122040"/>
                  </a:lnTo>
                  <a:lnTo>
                    <a:pt x="15385" y="116665"/>
                  </a:lnTo>
                  <a:close/>
                  <a:moveTo>
                    <a:pt x="35070" y="116665"/>
                  </a:moveTo>
                  <a:lnTo>
                    <a:pt x="44412" y="122040"/>
                  </a:lnTo>
                  <a:lnTo>
                    <a:pt x="35070" y="127453"/>
                  </a:lnTo>
                  <a:lnTo>
                    <a:pt x="25765" y="122040"/>
                  </a:lnTo>
                  <a:lnTo>
                    <a:pt x="35070" y="116665"/>
                  </a:lnTo>
                  <a:close/>
                  <a:moveTo>
                    <a:pt x="54755" y="116665"/>
                  </a:moveTo>
                  <a:lnTo>
                    <a:pt x="64097" y="122040"/>
                  </a:lnTo>
                  <a:lnTo>
                    <a:pt x="54755" y="127453"/>
                  </a:lnTo>
                  <a:lnTo>
                    <a:pt x="45413" y="122040"/>
                  </a:lnTo>
                  <a:lnTo>
                    <a:pt x="54755" y="116665"/>
                  </a:lnTo>
                  <a:close/>
                  <a:moveTo>
                    <a:pt x="74440" y="116665"/>
                  </a:moveTo>
                  <a:lnTo>
                    <a:pt x="83745" y="122040"/>
                  </a:lnTo>
                  <a:lnTo>
                    <a:pt x="74440" y="127453"/>
                  </a:lnTo>
                  <a:lnTo>
                    <a:pt x="65098" y="122040"/>
                  </a:lnTo>
                  <a:lnTo>
                    <a:pt x="74440" y="116665"/>
                  </a:lnTo>
                  <a:close/>
                  <a:moveTo>
                    <a:pt x="94088" y="116665"/>
                  </a:moveTo>
                  <a:lnTo>
                    <a:pt x="103431" y="122040"/>
                  </a:lnTo>
                  <a:lnTo>
                    <a:pt x="94088" y="127453"/>
                  </a:lnTo>
                  <a:lnTo>
                    <a:pt x="84783" y="122040"/>
                  </a:lnTo>
                  <a:lnTo>
                    <a:pt x="94088" y="116665"/>
                  </a:lnTo>
                  <a:close/>
                  <a:moveTo>
                    <a:pt x="113774" y="116665"/>
                  </a:moveTo>
                  <a:lnTo>
                    <a:pt x="123116" y="122040"/>
                  </a:lnTo>
                  <a:lnTo>
                    <a:pt x="113774" y="127453"/>
                  </a:lnTo>
                  <a:lnTo>
                    <a:pt x="104431" y="122040"/>
                  </a:lnTo>
                  <a:lnTo>
                    <a:pt x="113774" y="116665"/>
                  </a:lnTo>
                  <a:close/>
                  <a:moveTo>
                    <a:pt x="133459" y="116665"/>
                  </a:moveTo>
                  <a:lnTo>
                    <a:pt x="142764" y="122040"/>
                  </a:lnTo>
                  <a:lnTo>
                    <a:pt x="133459" y="127453"/>
                  </a:lnTo>
                  <a:lnTo>
                    <a:pt x="124117" y="122040"/>
                  </a:lnTo>
                  <a:lnTo>
                    <a:pt x="133459" y="116665"/>
                  </a:lnTo>
                  <a:close/>
                  <a:moveTo>
                    <a:pt x="153144" y="116665"/>
                  </a:moveTo>
                  <a:lnTo>
                    <a:pt x="162449" y="122040"/>
                  </a:lnTo>
                  <a:lnTo>
                    <a:pt x="153144" y="127453"/>
                  </a:lnTo>
                  <a:lnTo>
                    <a:pt x="143802" y="122040"/>
                  </a:lnTo>
                  <a:lnTo>
                    <a:pt x="153144" y="116665"/>
                  </a:lnTo>
                  <a:close/>
                  <a:moveTo>
                    <a:pt x="172792" y="116665"/>
                  </a:moveTo>
                  <a:lnTo>
                    <a:pt x="182134" y="122040"/>
                  </a:lnTo>
                  <a:lnTo>
                    <a:pt x="172792" y="127453"/>
                  </a:lnTo>
                  <a:lnTo>
                    <a:pt x="163487" y="122040"/>
                  </a:lnTo>
                  <a:lnTo>
                    <a:pt x="172792" y="116665"/>
                  </a:lnTo>
                  <a:close/>
                  <a:moveTo>
                    <a:pt x="192477" y="116665"/>
                  </a:moveTo>
                  <a:lnTo>
                    <a:pt x="201819" y="122040"/>
                  </a:lnTo>
                  <a:lnTo>
                    <a:pt x="192477" y="127453"/>
                  </a:lnTo>
                  <a:lnTo>
                    <a:pt x="183135" y="122040"/>
                  </a:lnTo>
                  <a:lnTo>
                    <a:pt x="192477" y="116665"/>
                  </a:lnTo>
                  <a:close/>
                  <a:moveTo>
                    <a:pt x="212162" y="116665"/>
                  </a:moveTo>
                  <a:lnTo>
                    <a:pt x="221467" y="122040"/>
                  </a:lnTo>
                  <a:lnTo>
                    <a:pt x="212162" y="127453"/>
                  </a:lnTo>
                  <a:lnTo>
                    <a:pt x="202820" y="122040"/>
                  </a:lnTo>
                  <a:lnTo>
                    <a:pt x="212162" y="116665"/>
                  </a:lnTo>
                  <a:close/>
                  <a:moveTo>
                    <a:pt x="231810" y="116665"/>
                  </a:moveTo>
                  <a:lnTo>
                    <a:pt x="241153" y="122040"/>
                  </a:lnTo>
                  <a:lnTo>
                    <a:pt x="231810" y="127453"/>
                  </a:lnTo>
                  <a:lnTo>
                    <a:pt x="222505" y="122040"/>
                  </a:lnTo>
                  <a:lnTo>
                    <a:pt x="231810" y="116665"/>
                  </a:lnTo>
                  <a:close/>
                  <a:moveTo>
                    <a:pt x="251496" y="116665"/>
                  </a:moveTo>
                  <a:lnTo>
                    <a:pt x="260838" y="122040"/>
                  </a:lnTo>
                  <a:lnTo>
                    <a:pt x="251496" y="127453"/>
                  </a:lnTo>
                  <a:lnTo>
                    <a:pt x="242153" y="122040"/>
                  </a:lnTo>
                  <a:lnTo>
                    <a:pt x="251496" y="116665"/>
                  </a:lnTo>
                  <a:close/>
                  <a:moveTo>
                    <a:pt x="271181" y="116665"/>
                  </a:moveTo>
                  <a:lnTo>
                    <a:pt x="280523" y="122040"/>
                  </a:lnTo>
                  <a:lnTo>
                    <a:pt x="271181" y="127453"/>
                  </a:lnTo>
                  <a:lnTo>
                    <a:pt x="261839" y="122040"/>
                  </a:lnTo>
                  <a:lnTo>
                    <a:pt x="271181" y="116665"/>
                  </a:lnTo>
                  <a:close/>
                  <a:moveTo>
                    <a:pt x="25246" y="122337"/>
                  </a:moveTo>
                  <a:lnTo>
                    <a:pt x="34588" y="127750"/>
                  </a:lnTo>
                  <a:lnTo>
                    <a:pt x="25246" y="133125"/>
                  </a:lnTo>
                  <a:lnTo>
                    <a:pt x="15904" y="127750"/>
                  </a:lnTo>
                  <a:lnTo>
                    <a:pt x="25246" y="122337"/>
                  </a:lnTo>
                  <a:close/>
                  <a:moveTo>
                    <a:pt x="44931" y="122337"/>
                  </a:moveTo>
                  <a:lnTo>
                    <a:pt x="54236" y="127750"/>
                  </a:lnTo>
                  <a:lnTo>
                    <a:pt x="44931" y="133125"/>
                  </a:lnTo>
                  <a:lnTo>
                    <a:pt x="35589" y="127750"/>
                  </a:lnTo>
                  <a:lnTo>
                    <a:pt x="44931" y="122337"/>
                  </a:lnTo>
                  <a:close/>
                  <a:moveTo>
                    <a:pt x="64579" y="122337"/>
                  </a:moveTo>
                  <a:lnTo>
                    <a:pt x="73921" y="127750"/>
                  </a:lnTo>
                  <a:lnTo>
                    <a:pt x="64579" y="133125"/>
                  </a:lnTo>
                  <a:lnTo>
                    <a:pt x="55274" y="127750"/>
                  </a:lnTo>
                  <a:lnTo>
                    <a:pt x="64579" y="122337"/>
                  </a:lnTo>
                  <a:close/>
                  <a:moveTo>
                    <a:pt x="84264" y="122337"/>
                  </a:moveTo>
                  <a:lnTo>
                    <a:pt x="93606" y="127750"/>
                  </a:lnTo>
                  <a:lnTo>
                    <a:pt x="84264" y="133125"/>
                  </a:lnTo>
                  <a:lnTo>
                    <a:pt x="74922" y="127750"/>
                  </a:lnTo>
                  <a:lnTo>
                    <a:pt x="84264" y="122337"/>
                  </a:lnTo>
                  <a:close/>
                  <a:moveTo>
                    <a:pt x="103950" y="122337"/>
                  </a:moveTo>
                  <a:lnTo>
                    <a:pt x="113255" y="127750"/>
                  </a:lnTo>
                  <a:lnTo>
                    <a:pt x="103950" y="133125"/>
                  </a:lnTo>
                  <a:lnTo>
                    <a:pt x="94607" y="127750"/>
                  </a:lnTo>
                  <a:lnTo>
                    <a:pt x="103950" y="122337"/>
                  </a:lnTo>
                  <a:close/>
                  <a:moveTo>
                    <a:pt x="123598" y="122337"/>
                  </a:moveTo>
                  <a:lnTo>
                    <a:pt x="132940" y="127750"/>
                  </a:lnTo>
                  <a:lnTo>
                    <a:pt x="123598" y="133125"/>
                  </a:lnTo>
                  <a:lnTo>
                    <a:pt x="114293" y="127750"/>
                  </a:lnTo>
                  <a:lnTo>
                    <a:pt x="123598" y="122337"/>
                  </a:lnTo>
                  <a:close/>
                  <a:moveTo>
                    <a:pt x="143283" y="122337"/>
                  </a:moveTo>
                  <a:lnTo>
                    <a:pt x="152625" y="127750"/>
                  </a:lnTo>
                  <a:lnTo>
                    <a:pt x="143283" y="133125"/>
                  </a:lnTo>
                  <a:lnTo>
                    <a:pt x="133978" y="127750"/>
                  </a:lnTo>
                  <a:lnTo>
                    <a:pt x="143283" y="122337"/>
                  </a:lnTo>
                  <a:close/>
                  <a:moveTo>
                    <a:pt x="162968" y="122337"/>
                  </a:moveTo>
                  <a:lnTo>
                    <a:pt x="172310" y="127750"/>
                  </a:lnTo>
                  <a:lnTo>
                    <a:pt x="162968" y="133125"/>
                  </a:lnTo>
                  <a:lnTo>
                    <a:pt x="153626" y="127750"/>
                  </a:lnTo>
                  <a:lnTo>
                    <a:pt x="162968" y="122337"/>
                  </a:lnTo>
                  <a:close/>
                  <a:moveTo>
                    <a:pt x="182653" y="122337"/>
                  </a:moveTo>
                  <a:lnTo>
                    <a:pt x="191958" y="127750"/>
                  </a:lnTo>
                  <a:lnTo>
                    <a:pt x="182653" y="133125"/>
                  </a:lnTo>
                  <a:lnTo>
                    <a:pt x="173311" y="127750"/>
                  </a:lnTo>
                  <a:lnTo>
                    <a:pt x="182653" y="122337"/>
                  </a:lnTo>
                  <a:close/>
                  <a:moveTo>
                    <a:pt x="202301" y="122337"/>
                  </a:moveTo>
                  <a:lnTo>
                    <a:pt x="211643" y="127750"/>
                  </a:lnTo>
                  <a:lnTo>
                    <a:pt x="202301" y="133125"/>
                  </a:lnTo>
                  <a:lnTo>
                    <a:pt x="192996" y="127750"/>
                  </a:lnTo>
                  <a:lnTo>
                    <a:pt x="202301" y="122337"/>
                  </a:lnTo>
                  <a:close/>
                  <a:moveTo>
                    <a:pt x="221986" y="122337"/>
                  </a:moveTo>
                  <a:lnTo>
                    <a:pt x="231328" y="127750"/>
                  </a:lnTo>
                  <a:lnTo>
                    <a:pt x="221986" y="133125"/>
                  </a:lnTo>
                  <a:lnTo>
                    <a:pt x="212644" y="127750"/>
                  </a:lnTo>
                  <a:lnTo>
                    <a:pt x="221986" y="122337"/>
                  </a:lnTo>
                  <a:close/>
                  <a:moveTo>
                    <a:pt x="241672" y="122337"/>
                  </a:moveTo>
                  <a:lnTo>
                    <a:pt x="250977" y="127750"/>
                  </a:lnTo>
                  <a:lnTo>
                    <a:pt x="241672" y="133125"/>
                  </a:lnTo>
                  <a:lnTo>
                    <a:pt x="232329" y="127750"/>
                  </a:lnTo>
                  <a:lnTo>
                    <a:pt x="241672" y="122337"/>
                  </a:lnTo>
                  <a:close/>
                  <a:moveTo>
                    <a:pt x="261357" y="122337"/>
                  </a:moveTo>
                  <a:lnTo>
                    <a:pt x="270662" y="127750"/>
                  </a:lnTo>
                  <a:lnTo>
                    <a:pt x="261357" y="133125"/>
                  </a:lnTo>
                  <a:lnTo>
                    <a:pt x="252015" y="127750"/>
                  </a:lnTo>
                  <a:lnTo>
                    <a:pt x="261357" y="122337"/>
                  </a:lnTo>
                  <a:close/>
                  <a:moveTo>
                    <a:pt x="15385" y="128009"/>
                  </a:moveTo>
                  <a:lnTo>
                    <a:pt x="24727" y="133422"/>
                  </a:lnTo>
                  <a:lnTo>
                    <a:pt x="15385" y="138797"/>
                  </a:lnTo>
                  <a:lnTo>
                    <a:pt x="6080" y="133422"/>
                  </a:lnTo>
                  <a:lnTo>
                    <a:pt x="15385" y="128009"/>
                  </a:lnTo>
                  <a:close/>
                  <a:moveTo>
                    <a:pt x="35070" y="128009"/>
                  </a:moveTo>
                  <a:lnTo>
                    <a:pt x="44412" y="133422"/>
                  </a:lnTo>
                  <a:lnTo>
                    <a:pt x="35070" y="138797"/>
                  </a:lnTo>
                  <a:lnTo>
                    <a:pt x="25765" y="133422"/>
                  </a:lnTo>
                  <a:lnTo>
                    <a:pt x="35070" y="128009"/>
                  </a:lnTo>
                  <a:close/>
                  <a:moveTo>
                    <a:pt x="54755" y="128009"/>
                  </a:moveTo>
                  <a:lnTo>
                    <a:pt x="64097" y="133422"/>
                  </a:lnTo>
                  <a:lnTo>
                    <a:pt x="54755" y="138797"/>
                  </a:lnTo>
                  <a:lnTo>
                    <a:pt x="45413" y="133422"/>
                  </a:lnTo>
                  <a:lnTo>
                    <a:pt x="54755" y="128009"/>
                  </a:lnTo>
                  <a:close/>
                  <a:moveTo>
                    <a:pt x="74440" y="128009"/>
                  </a:moveTo>
                  <a:lnTo>
                    <a:pt x="83745" y="133422"/>
                  </a:lnTo>
                  <a:lnTo>
                    <a:pt x="74440" y="138797"/>
                  </a:lnTo>
                  <a:lnTo>
                    <a:pt x="65098" y="133422"/>
                  </a:lnTo>
                  <a:lnTo>
                    <a:pt x="74440" y="128009"/>
                  </a:lnTo>
                  <a:close/>
                  <a:moveTo>
                    <a:pt x="94088" y="128009"/>
                  </a:moveTo>
                  <a:lnTo>
                    <a:pt x="103431" y="133422"/>
                  </a:lnTo>
                  <a:lnTo>
                    <a:pt x="94088" y="138797"/>
                  </a:lnTo>
                  <a:lnTo>
                    <a:pt x="84783" y="133422"/>
                  </a:lnTo>
                  <a:lnTo>
                    <a:pt x="94088" y="128009"/>
                  </a:lnTo>
                  <a:close/>
                  <a:moveTo>
                    <a:pt x="113774" y="128009"/>
                  </a:moveTo>
                  <a:lnTo>
                    <a:pt x="123116" y="133422"/>
                  </a:lnTo>
                  <a:lnTo>
                    <a:pt x="113774" y="138797"/>
                  </a:lnTo>
                  <a:lnTo>
                    <a:pt x="104431" y="133422"/>
                  </a:lnTo>
                  <a:lnTo>
                    <a:pt x="113774" y="128009"/>
                  </a:lnTo>
                  <a:close/>
                  <a:moveTo>
                    <a:pt x="133459" y="128009"/>
                  </a:moveTo>
                  <a:lnTo>
                    <a:pt x="142764" y="133422"/>
                  </a:lnTo>
                  <a:lnTo>
                    <a:pt x="133459" y="138797"/>
                  </a:lnTo>
                  <a:lnTo>
                    <a:pt x="124117" y="133422"/>
                  </a:lnTo>
                  <a:lnTo>
                    <a:pt x="133459" y="128009"/>
                  </a:lnTo>
                  <a:close/>
                  <a:moveTo>
                    <a:pt x="153144" y="128009"/>
                  </a:moveTo>
                  <a:lnTo>
                    <a:pt x="162449" y="133422"/>
                  </a:lnTo>
                  <a:lnTo>
                    <a:pt x="153144" y="138797"/>
                  </a:lnTo>
                  <a:lnTo>
                    <a:pt x="143802" y="133422"/>
                  </a:lnTo>
                  <a:lnTo>
                    <a:pt x="153144" y="128009"/>
                  </a:lnTo>
                  <a:close/>
                  <a:moveTo>
                    <a:pt x="172792" y="128009"/>
                  </a:moveTo>
                  <a:lnTo>
                    <a:pt x="182134" y="133422"/>
                  </a:lnTo>
                  <a:lnTo>
                    <a:pt x="172792" y="138797"/>
                  </a:lnTo>
                  <a:lnTo>
                    <a:pt x="163487" y="133422"/>
                  </a:lnTo>
                  <a:lnTo>
                    <a:pt x="172792" y="128009"/>
                  </a:lnTo>
                  <a:close/>
                  <a:moveTo>
                    <a:pt x="192477" y="128009"/>
                  </a:moveTo>
                  <a:lnTo>
                    <a:pt x="201819" y="133422"/>
                  </a:lnTo>
                  <a:lnTo>
                    <a:pt x="192477" y="138797"/>
                  </a:lnTo>
                  <a:lnTo>
                    <a:pt x="183135" y="133422"/>
                  </a:lnTo>
                  <a:lnTo>
                    <a:pt x="192477" y="128009"/>
                  </a:lnTo>
                  <a:close/>
                  <a:moveTo>
                    <a:pt x="212162" y="128009"/>
                  </a:moveTo>
                  <a:lnTo>
                    <a:pt x="221467" y="133422"/>
                  </a:lnTo>
                  <a:lnTo>
                    <a:pt x="212162" y="138797"/>
                  </a:lnTo>
                  <a:lnTo>
                    <a:pt x="202820" y="133422"/>
                  </a:lnTo>
                  <a:lnTo>
                    <a:pt x="212162" y="128009"/>
                  </a:lnTo>
                  <a:close/>
                  <a:moveTo>
                    <a:pt x="231810" y="128009"/>
                  </a:moveTo>
                  <a:lnTo>
                    <a:pt x="241153" y="133422"/>
                  </a:lnTo>
                  <a:lnTo>
                    <a:pt x="231810" y="138797"/>
                  </a:lnTo>
                  <a:lnTo>
                    <a:pt x="222505" y="133422"/>
                  </a:lnTo>
                  <a:lnTo>
                    <a:pt x="231810" y="128009"/>
                  </a:lnTo>
                  <a:close/>
                  <a:moveTo>
                    <a:pt x="251496" y="128009"/>
                  </a:moveTo>
                  <a:lnTo>
                    <a:pt x="260838" y="133422"/>
                  </a:lnTo>
                  <a:lnTo>
                    <a:pt x="251496" y="138797"/>
                  </a:lnTo>
                  <a:lnTo>
                    <a:pt x="242153" y="133422"/>
                  </a:lnTo>
                  <a:lnTo>
                    <a:pt x="251496" y="128009"/>
                  </a:lnTo>
                  <a:close/>
                  <a:moveTo>
                    <a:pt x="271181" y="128009"/>
                  </a:moveTo>
                  <a:lnTo>
                    <a:pt x="280523" y="133422"/>
                  </a:lnTo>
                  <a:lnTo>
                    <a:pt x="271181" y="138797"/>
                  </a:lnTo>
                  <a:lnTo>
                    <a:pt x="261839" y="133422"/>
                  </a:lnTo>
                  <a:lnTo>
                    <a:pt x="271181" y="128009"/>
                  </a:lnTo>
                  <a:close/>
                  <a:moveTo>
                    <a:pt x="25246" y="133718"/>
                  </a:moveTo>
                  <a:lnTo>
                    <a:pt x="34588" y="139094"/>
                  </a:lnTo>
                  <a:lnTo>
                    <a:pt x="25246" y="144469"/>
                  </a:lnTo>
                  <a:lnTo>
                    <a:pt x="15904" y="139094"/>
                  </a:lnTo>
                  <a:lnTo>
                    <a:pt x="25246" y="133718"/>
                  </a:lnTo>
                  <a:close/>
                  <a:moveTo>
                    <a:pt x="44931" y="133718"/>
                  </a:moveTo>
                  <a:lnTo>
                    <a:pt x="54236" y="139094"/>
                  </a:lnTo>
                  <a:lnTo>
                    <a:pt x="44931" y="144469"/>
                  </a:lnTo>
                  <a:lnTo>
                    <a:pt x="35589" y="139094"/>
                  </a:lnTo>
                  <a:lnTo>
                    <a:pt x="44931" y="133718"/>
                  </a:lnTo>
                  <a:close/>
                  <a:moveTo>
                    <a:pt x="64579" y="133718"/>
                  </a:moveTo>
                  <a:lnTo>
                    <a:pt x="73921" y="139094"/>
                  </a:lnTo>
                  <a:lnTo>
                    <a:pt x="64579" y="144469"/>
                  </a:lnTo>
                  <a:lnTo>
                    <a:pt x="55274" y="139094"/>
                  </a:lnTo>
                  <a:lnTo>
                    <a:pt x="64579" y="133718"/>
                  </a:lnTo>
                  <a:close/>
                  <a:moveTo>
                    <a:pt x="84264" y="133718"/>
                  </a:moveTo>
                  <a:lnTo>
                    <a:pt x="93606" y="139094"/>
                  </a:lnTo>
                  <a:lnTo>
                    <a:pt x="84264" y="144469"/>
                  </a:lnTo>
                  <a:lnTo>
                    <a:pt x="74922" y="139094"/>
                  </a:lnTo>
                  <a:lnTo>
                    <a:pt x="84264" y="133718"/>
                  </a:lnTo>
                  <a:close/>
                  <a:moveTo>
                    <a:pt x="103950" y="133718"/>
                  </a:moveTo>
                  <a:lnTo>
                    <a:pt x="113255" y="139094"/>
                  </a:lnTo>
                  <a:lnTo>
                    <a:pt x="103950" y="144469"/>
                  </a:lnTo>
                  <a:lnTo>
                    <a:pt x="94607" y="139094"/>
                  </a:lnTo>
                  <a:lnTo>
                    <a:pt x="103950" y="133718"/>
                  </a:lnTo>
                  <a:close/>
                  <a:moveTo>
                    <a:pt x="123598" y="133718"/>
                  </a:moveTo>
                  <a:lnTo>
                    <a:pt x="132940" y="139094"/>
                  </a:lnTo>
                  <a:lnTo>
                    <a:pt x="123598" y="144469"/>
                  </a:lnTo>
                  <a:lnTo>
                    <a:pt x="114293" y="139094"/>
                  </a:lnTo>
                  <a:lnTo>
                    <a:pt x="123598" y="133718"/>
                  </a:lnTo>
                  <a:close/>
                  <a:moveTo>
                    <a:pt x="143283" y="133718"/>
                  </a:moveTo>
                  <a:lnTo>
                    <a:pt x="152625" y="139094"/>
                  </a:lnTo>
                  <a:lnTo>
                    <a:pt x="143283" y="144469"/>
                  </a:lnTo>
                  <a:lnTo>
                    <a:pt x="133978" y="139094"/>
                  </a:lnTo>
                  <a:lnTo>
                    <a:pt x="143283" y="133718"/>
                  </a:lnTo>
                  <a:close/>
                  <a:moveTo>
                    <a:pt x="162968" y="133718"/>
                  </a:moveTo>
                  <a:lnTo>
                    <a:pt x="172310" y="139094"/>
                  </a:lnTo>
                  <a:lnTo>
                    <a:pt x="162968" y="144469"/>
                  </a:lnTo>
                  <a:lnTo>
                    <a:pt x="153626" y="139094"/>
                  </a:lnTo>
                  <a:lnTo>
                    <a:pt x="162968" y="133718"/>
                  </a:lnTo>
                  <a:close/>
                  <a:moveTo>
                    <a:pt x="182653" y="133718"/>
                  </a:moveTo>
                  <a:lnTo>
                    <a:pt x="191958" y="139094"/>
                  </a:lnTo>
                  <a:lnTo>
                    <a:pt x="182653" y="144469"/>
                  </a:lnTo>
                  <a:lnTo>
                    <a:pt x="173311" y="139094"/>
                  </a:lnTo>
                  <a:lnTo>
                    <a:pt x="182653" y="133718"/>
                  </a:lnTo>
                  <a:close/>
                  <a:moveTo>
                    <a:pt x="202301" y="133718"/>
                  </a:moveTo>
                  <a:lnTo>
                    <a:pt x="211643" y="139094"/>
                  </a:lnTo>
                  <a:lnTo>
                    <a:pt x="202301" y="144469"/>
                  </a:lnTo>
                  <a:lnTo>
                    <a:pt x="192996" y="139094"/>
                  </a:lnTo>
                  <a:lnTo>
                    <a:pt x="202301" y="133718"/>
                  </a:lnTo>
                  <a:close/>
                  <a:moveTo>
                    <a:pt x="221986" y="133718"/>
                  </a:moveTo>
                  <a:lnTo>
                    <a:pt x="231328" y="139094"/>
                  </a:lnTo>
                  <a:lnTo>
                    <a:pt x="221986" y="144469"/>
                  </a:lnTo>
                  <a:lnTo>
                    <a:pt x="212644" y="139094"/>
                  </a:lnTo>
                  <a:lnTo>
                    <a:pt x="221986" y="133718"/>
                  </a:lnTo>
                  <a:close/>
                  <a:moveTo>
                    <a:pt x="241672" y="133718"/>
                  </a:moveTo>
                  <a:lnTo>
                    <a:pt x="250977" y="139094"/>
                  </a:lnTo>
                  <a:lnTo>
                    <a:pt x="241672" y="144469"/>
                  </a:lnTo>
                  <a:lnTo>
                    <a:pt x="232329" y="139094"/>
                  </a:lnTo>
                  <a:lnTo>
                    <a:pt x="241672" y="133718"/>
                  </a:lnTo>
                  <a:close/>
                  <a:moveTo>
                    <a:pt x="261357" y="133718"/>
                  </a:moveTo>
                  <a:lnTo>
                    <a:pt x="270662" y="139094"/>
                  </a:lnTo>
                  <a:lnTo>
                    <a:pt x="261357" y="144469"/>
                  </a:lnTo>
                  <a:lnTo>
                    <a:pt x="252015" y="139094"/>
                  </a:lnTo>
                  <a:lnTo>
                    <a:pt x="261357" y="133718"/>
                  </a:lnTo>
                  <a:close/>
                  <a:moveTo>
                    <a:pt x="15385" y="139390"/>
                  </a:moveTo>
                  <a:lnTo>
                    <a:pt x="24727" y="144766"/>
                  </a:lnTo>
                  <a:lnTo>
                    <a:pt x="15385" y="150141"/>
                  </a:lnTo>
                  <a:lnTo>
                    <a:pt x="6080" y="144766"/>
                  </a:lnTo>
                  <a:lnTo>
                    <a:pt x="15385" y="139390"/>
                  </a:lnTo>
                  <a:close/>
                  <a:moveTo>
                    <a:pt x="35070" y="139390"/>
                  </a:moveTo>
                  <a:lnTo>
                    <a:pt x="44412" y="144766"/>
                  </a:lnTo>
                  <a:lnTo>
                    <a:pt x="35070" y="150141"/>
                  </a:lnTo>
                  <a:lnTo>
                    <a:pt x="25765" y="144766"/>
                  </a:lnTo>
                  <a:lnTo>
                    <a:pt x="35070" y="139390"/>
                  </a:lnTo>
                  <a:close/>
                  <a:moveTo>
                    <a:pt x="54755" y="139390"/>
                  </a:moveTo>
                  <a:lnTo>
                    <a:pt x="64097" y="144766"/>
                  </a:lnTo>
                  <a:lnTo>
                    <a:pt x="54755" y="150141"/>
                  </a:lnTo>
                  <a:lnTo>
                    <a:pt x="45413" y="144766"/>
                  </a:lnTo>
                  <a:lnTo>
                    <a:pt x="54755" y="139390"/>
                  </a:lnTo>
                  <a:close/>
                  <a:moveTo>
                    <a:pt x="74440" y="139390"/>
                  </a:moveTo>
                  <a:lnTo>
                    <a:pt x="83745" y="144766"/>
                  </a:lnTo>
                  <a:lnTo>
                    <a:pt x="74440" y="150141"/>
                  </a:lnTo>
                  <a:lnTo>
                    <a:pt x="65098" y="144766"/>
                  </a:lnTo>
                  <a:lnTo>
                    <a:pt x="74440" y="139390"/>
                  </a:lnTo>
                  <a:close/>
                  <a:moveTo>
                    <a:pt x="94088" y="139390"/>
                  </a:moveTo>
                  <a:lnTo>
                    <a:pt x="103431" y="144766"/>
                  </a:lnTo>
                  <a:lnTo>
                    <a:pt x="94088" y="150141"/>
                  </a:lnTo>
                  <a:lnTo>
                    <a:pt x="84783" y="144766"/>
                  </a:lnTo>
                  <a:lnTo>
                    <a:pt x="94088" y="139390"/>
                  </a:lnTo>
                  <a:close/>
                  <a:moveTo>
                    <a:pt x="113774" y="139390"/>
                  </a:moveTo>
                  <a:lnTo>
                    <a:pt x="123116" y="144766"/>
                  </a:lnTo>
                  <a:lnTo>
                    <a:pt x="113774" y="150141"/>
                  </a:lnTo>
                  <a:lnTo>
                    <a:pt x="104431" y="144766"/>
                  </a:lnTo>
                  <a:lnTo>
                    <a:pt x="113774" y="139390"/>
                  </a:lnTo>
                  <a:close/>
                  <a:moveTo>
                    <a:pt x="133459" y="139390"/>
                  </a:moveTo>
                  <a:lnTo>
                    <a:pt x="142764" y="144766"/>
                  </a:lnTo>
                  <a:lnTo>
                    <a:pt x="133459" y="150141"/>
                  </a:lnTo>
                  <a:lnTo>
                    <a:pt x="124117" y="144766"/>
                  </a:lnTo>
                  <a:lnTo>
                    <a:pt x="133459" y="139390"/>
                  </a:lnTo>
                  <a:close/>
                  <a:moveTo>
                    <a:pt x="153144" y="139390"/>
                  </a:moveTo>
                  <a:lnTo>
                    <a:pt x="162449" y="144766"/>
                  </a:lnTo>
                  <a:lnTo>
                    <a:pt x="153144" y="150141"/>
                  </a:lnTo>
                  <a:lnTo>
                    <a:pt x="143802" y="144766"/>
                  </a:lnTo>
                  <a:lnTo>
                    <a:pt x="153144" y="139390"/>
                  </a:lnTo>
                  <a:close/>
                  <a:moveTo>
                    <a:pt x="172792" y="139390"/>
                  </a:moveTo>
                  <a:lnTo>
                    <a:pt x="182134" y="144766"/>
                  </a:lnTo>
                  <a:lnTo>
                    <a:pt x="172792" y="150141"/>
                  </a:lnTo>
                  <a:lnTo>
                    <a:pt x="163487" y="144766"/>
                  </a:lnTo>
                  <a:lnTo>
                    <a:pt x="172792" y="139390"/>
                  </a:lnTo>
                  <a:close/>
                  <a:moveTo>
                    <a:pt x="192477" y="139390"/>
                  </a:moveTo>
                  <a:lnTo>
                    <a:pt x="201819" y="144766"/>
                  </a:lnTo>
                  <a:lnTo>
                    <a:pt x="192477" y="150141"/>
                  </a:lnTo>
                  <a:lnTo>
                    <a:pt x="183135" y="144766"/>
                  </a:lnTo>
                  <a:lnTo>
                    <a:pt x="192477" y="139390"/>
                  </a:lnTo>
                  <a:close/>
                  <a:moveTo>
                    <a:pt x="212162" y="139390"/>
                  </a:moveTo>
                  <a:lnTo>
                    <a:pt x="221467" y="144766"/>
                  </a:lnTo>
                  <a:lnTo>
                    <a:pt x="212162" y="150141"/>
                  </a:lnTo>
                  <a:lnTo>
                    <a:pt x="202820" y="144766"/>
                  </a:lnTo>
                  <a:lnTo>
                    <a:pt x="212162" y="139390"/>
                  </a:lnTo>
                  <a:close/>
                  <a:moveTo>
                    <a:pt x="231810" y="139390"/>
                  </a:moveTo>
                  <a:lnTo>
                    <a:pt x="241153" y="144766"/>
                  </a:lnTo>
                  <a:lnTo>
                    <a:pt x="231810" y="150141"/>
                  </a:lnTo>
                  <a:lnTo>
                    <a:pt x="222505" y="144766"/>
                  </a:lnTo>
                  <a:lnTo>
                    <a:pt x="231810" y="139390"/>
                  </a:lnTo>
                  <a:close/>
                  <a:moveTo>
                    <a:pt x="251496" y="139390"/>
                  </a:moveTo>
                  <a:lnTo>
                    <a:pt x="260838" y="144766"/>
                  </a:lnTo>
                  <a:lnTo>
                    <a:pt x="251496" y="150141"/>
                  </a:lnTo>
                  <a:lnTo>
                    <a:pt x="242153" y="144766"/>
                  </a:lnTo>
                  <a:lnTo>
                    <a:pt x="251496" y="139390"/>
                  </a:lnTo>
                  <a:close/>
                  <a:moveTo>
                    <a:pt x="271181" y="139390"/>
                  </a:moveTo>
                  <a:lnTo>
                    <a:pt x="280523" y="144766"/>
                  </a:lnTo>
                  <a:lnTo>
                    <a:pt x="271181" y="150141"/>
                  </a:lnTo>
                  <a:lnTo>
                    <a:pt x="261839" y="144766"/>
                  </a:lnTo>
                  <a:lnTo>
                    <a:pt x="271181" y="139390"/>
                  </a:lnTo>
                  <a:close/>
                  <a:moveTo>
                    <a:pt x="25246" y="145062"/>
                  </a:moveTo>
                  <a:lnTo>
                    <a:pt x="34588" y="150438"/>
                  </a:lnTo>
                  <a:lnTo>
                    <a:pt x="25246" y="155850"/>
                  </a:lnTo>
                  <a:lnTo>
                    <a:pt x="15904" y="150438"/>
                  </a:lnTo>
                  <a:lnTo>
                    <a:pt x="25246" y="145062"/>
                  </a:lnTo>
                  <a:close/>
                  <a:moveTo>
                    <a:pt x="44931" y="145062"/>
                  </a:moveTo>
                  <a:lnTo>
                    <a:pt x="54236" y="150438"/>
                  </a:lnTo>
                  <a:lnTo>
                    <a:pt x="44931" y="155850"/>
                  </a:lnTo>
                  <a:lnTo>
                    <a:pt x="35589" y="150438"/>
                  </a:lnTo>
                  <a:lnTo>
                    <a:pt x="44931" y="145062"/>
                  </a:lnTo>
                  <a:close/>
                  <a:moveTo>
                    <a:pt x="64579" y="145062"/>
                  </a:moveTo>
                  <a:lnTo>
                    <a:pt x="73921" y="150438"/>
                  </a:lnTo>
                  <a:lnTo>
                    <a:pt x="64579" y="155850"/>
                  </a:lnTo>
                  <a:lnTo>
                    <a:pt x="55274" y="150438"/>
                  </a:lnTo>
                  <a:lnTo>
                    <a:pt x="64579" y="145062"/>
                  </a:lnTo>
                  <a:close/>
                  <a:moveTo>
                    <a:pt x="84264" y="145062"/>
                  </a:moveTo>
                  <a:lnTo>
                    <a:pt x="93606" y="150438"/>
                  </a:lnTo>
                  <a:lnTo>
                    <a:pt x="84264" y="155850"/>
                  </a:lnTo>
                  <a:lnTo>
                    <a:pt x="74922" y="150438"/>
                  </a:lnTo>
                  <a:lnTo>
                    <a:pt x="84264" y="145062"/>
                  </a:lnTo>
                  <a:close/>
                  <a:moveTo>
                    <a:pt x="103950" y="145062"/>
                  </a:moveTo>
                  <a:lnTo>
                    <a:pt x="113255" y="150438"/>
                  </a:lnTo>
                  <a:lnTo>
                    <a:pt x="103950" y="155850"/>
                  </a:lnTo>
                  <a:lnTo>
                    <a:pt x="94607" y="150438"/>
                  </a:lnTo>
                  <a:lnTo>
                    <a:pt x="103950" y="145062"/>
                  </a:lnTo>
                  <a:close/>
                  <a:moveTo>
                    <a:pt x="123598" y="145062"/>
                  </a:moveTo>
                  <a:lnTo>
                    <a:pt x="132940" y="150438"/>
                  </a:lnTo>
                  <a:lnTo>
                    <a:pt x="123598" y="155850"/>
                  </a:lnTo>
                  <a:lnTo>
                    <a:pt x="114293" y="150438"/>
                  </a:lnTo>
                  <a:lnTo>
                    <a:pt x="123598" y="145062"/>
                  </a:lnTo>
                  <a:close/>
                  <a:moveTo>
                    <a:pt x="143283" y="145062"/>
                  </a:moveTo>
                  <a:lnTo>
                    <a:pt x="152625" y="150438"/>
                  </a:lnTo>
                  <a:lnTo>
                    <a:pt x="143283" y="155850"/>
                  </a:lnTo>
                  <a:lnTo>
                    <a:pt x="133978" y="150438"/>
                  </a:lnTo>
                  <a:lnTo>
                    <a:pt x="143283" y="145062"/>
                  </a:lnTo>
                  <a:close/>
                  <a:moveTo>
                    <a:pt x="162968" y="145062"/>
                  </a:moveTo>
                  <a:lnTo>
                    <a:pt x="172310" y="150438"/>
                  </a:lnTo>
                  <a:lnTo>
                    <a:pt x="162968" y="155850"/>
                  </a:lnTo>
                  <a:lnTo>
                    <a:pt x="153626" y="150438"/>
                  </a:lnTo>
                  <a:lnTo>
                    <a:pt x="162968" y="145062"/>
                  </a:lnTo>
                  <a:close/>
                  <a:moveTo>
                    <a:pt x="182653" y="145062"/>
                  </a:moveTo>
                  <a:lnTo>
                    <a:pt x="191958" y="150438"/>
                  </a:lnTo>
                  <a:lnTo>
                    <a:pt x="182653" y="155850"/>
                  </a:lnTo>
                  <a:lnTo>
                    <a:pt x="173311" y="150438"/>
                  </a:lnTo>
                  <a:lnTo>
                    <a:pt x="182653" y="145062"/>
                  </a:lnTo>
                  <a:close/>
                  <a:moveTo>
                    <a:pt x="202301" y="145062"/>
                  </a:moveTo>
                  <a:lnTo>
                    <a:pt x="211643" y="150438"/>
                  </a:lnTo>
                  <a:lnTo>
                    <a:pt x="202301" y="155850"/>
                  </a:lnTo>
                  <a:lnTo>
                    <a:pt x="192996" y="150438"/>
                  </a:lnTo>
                  <a:lnTo>
                    <a:pt x="202301" y="145062"/>
                  </a:lnTo>
                  <a:close/>
                  <a:moveTo>
                    <a:pt x="221986" y="145062"/>
                  </a:moveTo>
                  <a:lnTo>
                    <a:pt x="231328" y="150438"/>
                  </a:lnTo>
                  <a:lnTo>
                    <a:pt x="221986" y="155850"/>
                  </a:lnTo>
                  <a:lnTo>
                    <a:pt x="212644" y="150438"/>
                  </a:lnTo>
                  <a:lnTo>
                    <a:pt x="221986" y="145062"/>
                  </a:lnTo>
                  <a:close/>
                  <a:moveTo>
                    <a:pt x="241672" y="145062"/>
                  </a:moveTo>
                  <a:lnTo>
                    <a:pt x="250977" y="150438"/>
                  </a:lnTo>
                  <a:lnTo>
                    <a:pt x="241672" y="155850"/>
                  </a:lnTo>
                  <a:lnTo>
                    <a:pt x="232329" y="150438"/>
                  </a:lnTo>
                  <a:lnTo>
                    <a:pt x="241672" y="145062"/>
                  </a:lnTo>
                  <a:close/>
                  <a:moveTo>
                    <a:pt x="261357" y="145062"/>
                  </a:moveTo>
                  <a:lnTo>
                    <a:pt x="270662" y="150438"/>
                  </a:lnTo>
                  <a:lnTo>
                    <a:pt x="261357" y="155850"/>
                  </a:lnTo>
                  <a:lnTo>
                    <a:pt x="252015" y="150438"/>
                  </a:lnTo>
                  <a:lnTo>
                    <a:pt x="261357" y="145062"/>
                  </a:lnTo>
                  <a:close/>
                  <a:moveTo>
                    <a:pt x="10121" y="0"/>
                  </a:moveTo>
                  <a:lnTo>
                    <a:pt x="14903" y="2780"/>
                  </a:lnTo>
                  <a:lnTo>
                    <a:pt x="5561" y="8156"/>
                  </a:lnTo>
                  <a:lnTo>
                    <a:pt x="0" y="4968"/>
                  </a:lnTo>
                  <a:lnTo>
                    <a:pt x="0" y="5561"/>
                  </a:lnTo>
                  <a:lnTo>
                    <a:pt x="5042" y="8452"/>
                  </a:lnTo>
                  <a:lnTo>
                    <a:pt x="0" y="11381"/>
                  </a:lnTo>
                  <a:lnTo>
                    <a:pt x="0" y="11974"/>
                  </a:lnTo>
                  <a:lnTo>
                    <a:pt x="5561" y="8749"/>
                  </a:lnTo>
                  <a:lnTo>
                    <a:pt x="14903" y="14124"/>
                  </a:lnTo>
                  <a:lnTo>
                    <a:pt x="5561" y="19537"/>
                  </a:lnTo>
                  <a:lnTo>
                    <a:pt x="0" y="16312"/>
                  </a:lnTo>
                  <a:lnTo>
                    <a:pt x="0" y="16905"/>
                  </a:lnTo>
                  <a:lnTo>
                    <a:pt x="5042" y="19833"/>
                  </a:lnTo>
                  <a:lnTo>
                    <a:pt x="0" y="22725"/>
                  </a:lnTo>
                  <a:lnTo>
                    <a:pt x="0" y="23318"/>
                  </a:lnTo>
                  <a:lnTo>
                    <a:pt x="5561" y="20130"/>
                  </a:lnTo>
                  <a:lnTo>
                    <a:pt x="14903" y="25505"/>
                  </a:lnTo>
                  <a:lnTo>
                    <a:pt x="5561" y="30881"/>
                  </a:lnTo>
                  <a:lnTo>
                    <a:pt x="0" y="27693"/>
                  </a:lnTo>
                  <a:lnTo>
                    <a:pt x="0" y="28249"/>
                  </a:lnTo>
                  <a:lnTo>
                    <a:pt x="5042" y="31177"/>
                  </a:lnTo>
                  <a:lnTo>
                    <a:pt x="0" y="34106"/>
                  </a:lnTo>
                  <a:lnTo>
                    <a:pt x="0" y="34662"/>
                  </a:lnTo>
                  <a:lnTo>
                    <a:pt x="5561" y="31474"/>
                  </a:lnTo>
                  <a:lnTo>
                    <a:pt x="14903" y="36849"/>
                  </a:lnTo>
                  <a:lnTo>
                    <a:pt x="5561" y="42262"/>
                  </a:lnTo>
                  <a:lnTo>
                    <a:pt x="0" y="39037"/>
                  </a:lnTo>
                  <a:lnTo>
                    <a:pt x="0" y="39630"/>
                  </a:lnTo>
                  <a:lnTo>
                    <a:pt x="5042" y="42521"/>
                  </a:lnTo>
                  <a:lnTo>
                    <a:pt x="0" y="45450"/>
                  </a:lnTo>
                  <a:lnTo>
                    <a:pt x="0" y="46043"/>
                  </a:lnTo>
                  <a:lnTo>
                    <a:pt x="5561" y="42818"/>
                  </a:lnTo>
                  <a:lnTo>
                    <a:pt x="14903" y="48230"/>
                  </a:lnTo>
                  <a:lnTo>
                    <a:pt x="5561" y="53606"/>
                  </a:lnTo>
                  <a:lnTo>
                    <a:pt x="0" y="50381"/>
                  </a:lnTo>
                  <a:lnTo>
                    <a:pt x="0" y="50974"/>
                  </a:lnTo>
                  <a:lnTo>
                    <a:pt x="5042" y="53902"/>
                  </a:lnTo>
                  <a:lnTo>
                    <a:pt x="0" y="56794"/>
                  </a:lnTo>
                  <a:lnTo>
                    <a:pt x="0" y="57387"/>
                  </a:lnTo>
                  <a:lnTo>
                    <a:pt x="5561" y="54199"/>
                  </a:lnTo>
                  <a:lnTo>
                    <a:pt x="14903" y="59574"/>
                  </a:lnTo>
                  <a:lnTo>
                    <a:pt x="5561" y="64950"/>
                  </a:lnTo>
                  <a:lnTo>
                    <a:pt x="0" y="61762"/>
                  </a:lnTo>
                  <a:lnTo>
                    <a:pt x="0" y="62355"/>
                  </a:lnTo>
                  <a:lnTo>
                    <a:pt x="5042" y="65246"/>
                  </a:lnTo>
                  <a:lnTo>
                    <a:pt x="0" y="68175"/>
                  </a:lnTo>
                  <a:lnTo>
                    <a:pt x="0" y="68768"/>
                  </a:lnTo>
                  <a:lnTo>
                    <a:pt x="5561" y="65543"/>
                  </a:lnTo>
                  <a:lnTo>
                    <a:pt x="14903" y="70918"/>
                  </a:lnTo>
                  <a:lnTo>
                    <a:pt x="5561" y="76331"/>
                  </a:lnTo>
                  <a:lnTo>
                    <a:pt x="0" y="73106"/>
                  </a:lnTo>
                  <a:lnTo>
                    <a:pt x="0" y="73699"/>
                  </a:lnTo>
                  <a:lnTo>
                    <a:pt x="5042" y="76627"/>
                  </a:lnTo>
                  <a:lnTo>
                    <a:pt x="0" y="79519"/>
                  </a:lnTo>
                  <a:lnTo>
                    <a:pt x="0" y="80112"/>
                  </a:lnTo>
                  <a:lnTo>
                    <a:pt x="5561" y="76924"/>
                  </a:lnTo>
                  <a:lnTo>
                    <a:pt x="14903" y="82299"/>
                  </a:lnTo>
                  <a:lnTo>
                    <a:pt x="5561" y="87675"/>
                  </a:lnTo>
                  <a:lnTo>
                    <a:pt x="0" y="84487"/>
                  </a:lnTo>
                  <a:lnTo>
                    <a:pt x="0" y="85043"/>
                  </a:lnTo>
                  <a:lnTo>
                    <a:pt x="5042" y="87971"/>
                  </a:lnTo>
                  <a:lnTo>
                    <a:pt x="0" y="90900"/>
                  </a:lnTo>
                  <a:lnTo>
                    <a:pt x="0" y="91493"/>
                  </a:lnTo>
                  <a:lnTo>
                    <a:pt x="5561" y="88268"/>
                  </a:lnTo>
                  <a:lnTo>
                    <a:pt x="14903" y="93643"/>
                  </a:lnTo>
                  <a:lnTo>
                    <a:pt x="5561" y="99056"/>
                  </a:lnTo>
                  <a:lnTo>
                    <a:pt x="0" y="95831"/>
                  </a:lnTo>
                  <a:lnTo>
                    <a:pt x="0" y="96424"/>
                  </a:lnTo>
                  <a:lnTo>
                    <a:pt x="5042" y="99353"/>
                  </a:lnTo>
                  <a:lnTo>
                    <a:pt x="0" y="102244"/>
                  </a:lnTo>
                  <a:lnTo>
                    <a:pt x="0" y="102837"/>
                  </a:lnTo>
                  <a:lnTo>
                    <a:pt x="5561" y="99612"/>
                  </a:lnTo>
                  <a:lnTo>
                    <a:pt x="14903" y="105025"/>
                  </a:lnTo>
                  <a:lnTo>
                    <a:pt x="5561" y="110400"/>
                  </a:lnTo>
                  <a:lnTo>
                    <a:pt x="0" y="107175"/>
                  </a:lnTo>
                  <a:lnTo>
                    <a:pt x="0" y="107768"/>
                  </a:lnTo>
                  <a:lnTo>
                    <a:pt x="5042" y="110697"/>
                  </a:lnTo>
                  <a:lnTo>
                    <a:pt x="0" y="113625"/>
                  </a:lnTo>
                  <a:lnTo>
                    <a:pt x="0" y="114181"/>
                  </a:lnTo>
                  <a:lnTo>
                    <a:pt x="5561" y="110993"/>
                  </a:lnTo>
                  <a:lnTo>
                    <a:pt x="14903" y="116369"/>
                  </a:lnTo>
                  <a:lnTo>
                    <a:pt x="5561" y="121744"/>
                  </a:lnTo>
                  <a:lnTo>
                    <a:pt x="0" y="118556"/>
                  </a:lnTo>
                  <a:lnTo>
                    <a:pt x="0" y="119149"/>
                  </a:lnTo>
                  <a:lnTo>
                    <a:pt x="5042" y="122040"/>
                  </a:lnTo>
                  <a:lnTo>
                    <a:pt x="0" y="124969"/>
                  </a:lnTo>
                  <a:lnTo>
                    <a:pt x="0" y="125562"/>
                  </a:lnTo>
                  <a:lnTo>
                    <a:pt x="5561" y="122337"/>
                  </a:lnTo>
                  <a:lnTo>
                    <a:pt x="14903" y="127750"/>
                  </a:lnTo>
                  <a:lnTo>
                    <a:pt x="5561" y="133125"/>
                  </a:lnTo>
                  <a:lnTo>
                    <a:pt x="0" y="129900"/>
                  </a:lnTo>
                  <a:lnTo>
                    <a:pt x="0" y="130493"/>
                  </a:lnTo>
                  <a:lnTo>
                    <a:pt x="5042" y="133422"/>
                  </a:lnTo>
                  <a:lnTo>
                    <a:pt x="0" y="136313"/>
                  </a:lnTo>
                  <a:lnTo>
                    <a:pt x="0" y="136906"/>
                  </a:lnTo>
                  <a:lnTo>
                    <a:pt x="5561" y="133718"/>
                  </a:lnTo>
                  <a:lnTo>
                    <a:pt x="14903" y="139094"/>
                  </a:lnTo>
                  <a:lnTo>
                    <a:pt x="5561" y="144469"/>
                  </a:lnTo>
                  <a:lnTo>
                    <a:pt x="0" y="141281"/>
                  </a:lnTo>
                  <a:lnTo>
                    <a:pt x="0" y="141874"/>
                  </a:lnTo>
                  <a:lnTo>
                    <a:pt x="5042" y="144766"/>
                  </a:lnTo>
                  <a:lnTo>
                    <a:pt x="0" y="147694"/>
                  </a:lnTo>
                  <a:lnTo>
                    <a:pt x="0" y="148287"/>
                  </a:lnTo>
                  <a:lnTo>
                    <a:pt x="5561" y="145062"/>
                  </a:lnTo>
                  <a:lnTo>
                    <a:pt x="14903" y="150438"/>
                  </a:lnTo>
                  <a:lnTo>
                    <a:pt x="5561" y="155850"/>
                  </a:lnTo>
                  <a:lnTo>
                    <a:pt x="0" y="152625"/>
                  </a:lnTo>
                  <a:lnTo>
                    <a:pt x="0" y="153218"/>
                  </a:lnTo>
                  <a:lnTo>
                    <a:pt x="5042" y="156147"/>
                  </a:lnTo>
                  <a:lnTo>
                    <a:pt x="0" y="159038"/>
                  </a:lnTo>
                  <a:lnTo>
                    <a:pt x="0" y="159631"/>
                  </a:lnTo>
                  <a:lnTo>
                    <a:pt x="5561" y="156406"/>
                  </a:lnTo>
                  <a:lnTo>
                    <a:pt x="14384" y="161522"/>
                  </a:lnTo>
                  <a:lnTo>
                    <a:pt x="15385" y="161522"/>
                  </a:lnTo>
                  <a:lnTo>
                    <a:pt x="6080" y="156147"/>
                  </a:lnTo>
                  <a:lnTo>
                    <a:pt x="15385" y="150734"/>
                  </a:lnTo>
                  <a:lnTo>
                    <a:pt x="24727" y="156147"/>
                  </a:lnTo>
                  <a:lnTo>
                    <a:pt x="15385" y="161522"/>
                  </a:lnTo>
                  <a:lnTo>
                    <a:pt x="16423" y="161522"/>
                  </a:lnTo>
                  <a:lnTo>
                    <a:pt x="25246" y="156406"/>
                  </a:lnTo>
                  <a:lnTo>
                    <a:pt x="34069" y="161522"/>
                  </a:lnTo>
                  <a:lnTo>
                    <a:pt x="35070" y="161522"/>
                  </a:lnTo>
                  <a:lnTo>
                    <a:pt x="25765" y="156147"/>
                  </a:lnTo>
                  <a:lnTo>
                    <a:pt x="35070" y="150734"/>
                  </a:lnTo>
                  <a:lnTo>
                    <a:pt x="44412" y="156147"/>
                  </a:lnTo>
                  <a:lnTo>
                    <a:pt x="35070" y="161522"/>
                  </a:lnTo>
                  <a:lnTo>
                    <a:pt x="36108" y="161522"/>
                  </a:lnTo>
                  <a:lnTo>
                    <a:pt x="44931" y="156406"/>
                  </a:lnTo>
                  <a:lnTo>
                    <a:pt x="53754" y="161522"/>
                  </a:lnTo>
                  <a:lnTo>
                    <a:pt x="54755" y="161522"/>
                  </a:lnTo>
                  <a:lnTo>
                    <a:pt x="45413" y="156147"/>
                  </a:lnTo>
                  <a:lnTo>
                    <a:pt x="54755" y="150734"/>
                  </a:lnTo>
                  <a:lnTo>
                    <a:pt x="64097" y="156147"/>
                  </a:lnTo>
                  <a:lnTo>
                    <a:pt x="54755" y="161522"/>
                  </a:lnTo>
                  <a:lnTo>
                    <a:pt x="55756" y="161522"/>
                  </a:lnTo>
                  <a:lnTo>
                    <a:pt x="64579" y="156406"/>
                  </a:lnTo>
                  <a:lnTo>
                    <a:pt x="73402" y="161522"/>
                  </a:lnTo>
                  <a:lnTo>
                    <a:pt x="74440" y="161522"/>
                  </a:lnTo>
                  <a:lnTo>
                    <a:pt x="65098" y="156147"/>
                  </a:lnTo>
                  <a:lnTo>
                    <a:pt x="74440" y="150734"/>
                  </a:lnTo>
                  <a:lnTo>
                    <a:pt x="83745" y="156147"/>
                  </a:lnTo>
                  <a:lnTo>
                    <a:pt x="74440" y="161522"/>
                  </a:lnTo>
                  <a:lnTo>
                    <a:pt x="75441" y="161522"/>
                  </a:lnTo>
                  <a:lnTo>
                    <a:pt x="84264" y="156406"/>
                  </a:lnTo>
                  <a:lnTo>
                    <a:pt x="93087" y="161522"/>
                  </a:lnTo>
                  <a:lnTo>
                    <a:pt x="94088" y="161522"/>
                  </a:lnTo>
                  <a:lnTo>
                    <a:pt x="84783" y="156147"/>
                  </a:lnTo>
                  <a:lnTo>
                    <a:pt x="94088" y="150734"/>
                  </a:lnTo>
                  <a:lnTo>
                    <a:pt x="103431" y="156147"/>
                  </a:lnTo>
                  <a:lnTo>
                    <a:pt x="94088" y="161522"/>
                  </a:lnTo>
                  <a:lnTo>
                    <a:pt x="95126" y="161522"/>
                  </a:lnTo>
                  <a:lnTo>
                    <a:pt x="103950" y="156406"/>
                  </a:lnTo>
                  <a:lnTo>
                    <a:pt x="112773" y="161522"/>
                  </a:lnTo>
                  <a:lnTo>
                    <a:pt x="113774" y="161522"/>
                  </a:lnTo>
                  <a:lnTo>
                    <a:pt x="104431" y="156147"/>
                  </a:lnTo>
                  <a:lnTo>
                    <a:pt x="113774" y="150734"/>
                  </a:lnTo>
                  <a:lnTo>
                    <a:pt x="123116" y="156147"/>
                  </a:lnTo>
                  <a:lnTo>
                    <a:pt x="113774" y="161522"/>
                  </a:lnTo>
                  <a:lnTo>
                    <a:pt x="114775" y="161522"/>
                  </a:lnTo>
                  <a:lnTo>
                    <a:pt x="123598" y="156443"/>
                  </a:lnTo>
                  <a:lnTo>
                    <a:pt x="132421" y="161522"/>
                  </a:lnTo>
                  <a:lnTo>
                    <a:pt x="133459" y="161522"/>
                  </a:lnTo>
                  <a:lnTo>
                    <a:pt x="124117" y="156147"/>
                  </a:lnTo>
                  <a:lnTo>
                    <a:pt x="133459" y="150734"/>
                  </a:lnTo>
                  <a:lnTo>
                    <a:pt x="142764" y="156147"/>
                  </a:lnTo>
                  <a:lnTo>
                    <a:pt x="133459" y="161522"/>
                  </a:lnTo>
                  <a:lnTo>
                    <a:pt x="134460" y="161522"/>
                  </a:lnTo>
                  <a:lnTo>
                    <a:pt x="143283" y="156443"/>
                  </a:lnTo>
                  <a:lnTo>
                    <a:pt x="152106" y="161522"/>
                  </a:lnTo>
                  <a:lnTo>
                    <a:pt x="153144" y="161522"/>
                  </a:lnTo>
                  <a:lnTo>
                    <a:pt x="143802" y="156147"/>
                  </a:lnTo>
                  <a:lnTo>
                    <a:pt x="153144" y="150734"/>
                  </a:lnTo>
                  <a:lnTo>
                    <a:pt x="162449" y="156147"/>
                  </a:lnTo>
                  <a:lnTo>
                    <a:pt x="153144" y="161522"/>
                  </a:lnTo>
                  <a:lnTo>
                    <a:pt x="154145" y="161522"/>
                  </a:lnTo>
                  <a:lnTo>
                    <a:pt x="162968" y="156443"/>
                  </a:lnTo>
                  <a:lnTo>
                    <a:pt x="171791" y="161522"/>
                  </a:lnTo>
                  <a:lnTo>
                    <a:pt x="172792" y="161522"/>
                  </a:lnTo>
                  <a:lnTo>
                    <a:pt x="163487" y="156147"/>
                  </a:lnTo>
                  <a:lnTo>
                    <a:pt x="172792" y="150734"/>
                  </a:lnTo>
                  <a:lnTo>
                    <a:pt x="182134" y="156147"/>
                  </a:lnTo>
                  <a:lnTo>
                    <a:pt x="172792" y="161522"/>
                  </a:lnTo>
                  <a:lnTo>
                    <a:pt x="173830" y="161522"/>
                  </a:lnTo>
                  <a:lnTo>
                    <a:pt x="182653" y="156443"/>
                  </a:lnTo>
                  <a:lnTo>
                    <a:pt x="191476" y="161522"/>
                  </a:lnTo>
                  <a:lnTo>
                    <a:pt x="192477" y="161522"/>
                  </a:lnTo>
                  <a:lnTo>
                    <a:pt x="183135" y="156147"/>
                  </a:lnTo>
                  <a:lnTo>
                    <a:pt x="192477" y="150734"/>
                  </a:lnTo>
                  <a:lnTo>
                    <a:pt x="201819" y="156147"/>
                  </a:lnTo>
                  <a:lnTo>
                    <a:pt x="192477" y="161522"/>
                  </a:lnTo>
                  <a:lnTo>
                    <a:pt x="193478" y="161522"/>
                  </a:lnTo>
                  <a:lnTo>
                    <a:pt x="202301" y="156406"/>
                  </a:lnTo>
                  <a:lnTo>
                    <a:pt x="211124" y="161522"/>
                  </a:lnTo>
                  <a:lnTo>
                    <a:pt x="212162" y="161522"/>
                  </a:lnTo>
                  <a:lnTo>
                    <a:pt x="202820" y="156147"/>
                  </a:lnTo>
                  <a:lnTo>
                    <a:pt x="212162" y="150734"/>
                  </a:lnTo>
                  <a:lnTo>
                    <a:pt x="221467" y="156147"/>
                  </a:lnTo>
                  <a:lnTo>
                    <a:pt x="212162" y="161522"/>
                  </a:lnTo>
                  <a:lnTo>
                    <a:pt x="213163" y="161522"/>
                  </a:lnTo>
                  <a:lnTo>
                    <a:pt x="221986" y="156406"/>
                  </a:lnTo>
                  <a:lnTo>
                    <a:pt x="230809" y="161522"/>
                  </a:lnTo>
                  <a:lnTo>
                    <a:pt x="231810" y="161522"/>
                  </a:lnTo>
                  <a:lnTo>
                    <a:pt x="222505" y="156147"/>
                  </a:lnTo>
                  <a:lnTo>
                    <a:pt x="231810" y="150734"/>
                  </a:lnTo>
                  <a:lnTo>
                    <a:pt x="241153" y="156147"/>
                  </a:lnTo>
                  <a:lnTo>
                    <a:pt x="231810" y="161522"/>
                  </a:lnTo>
                  <a:lnTo>
                    <a:pt x="232848" y="161522"/>
                  </a:lnTo>
                  <a:lnTo>
                    <a:pt x="241672" y="156406"/>
                  </a:lnTo>
                  <a:lnTo>
                    <a:pt x="250495" y="161522"/>
                  </a:lnTo>
                  <a:lnTo>
                    <a:pt x="251496" y="161522"/>
                  </a:lnTo>
                  <a:lnTo>
                    <a:pt x="242153" y="156147"/>
                  </a:lnTo>
                  <a:lnTo>
                    <a:pt x="251496" y="150734"/>
                  </a:lnTo>
                  <a:lnTo>
                    <a:pt x="260838" y="156147"/>
                  </a:lnTo>
                  <a:lnTo>
                    <a:pt x="251496" y="161522"/>
                  </a:lnTo>
                  <a:lnTo>
                    <a:pt x="252534" y="161522"/>
                  </a:lnTo>
                  <a:lnTo>
                    <a:pt x="261357" y="156443"/>
                  </a:lnTo>
                  <a:lnTo>
                    <a:pt x="270180" y="161522"/>
                  </a:lnTo>
                  <a:lnTo>
                    <a:pt x="271181" y="161522"/>
                  </a:lnTo>
                  <a:lnTo>
                    <a:pt x="261839" y="156147"/>
                  </a:lnTo>
                  <a:lnTo>
                    <a:pt x="271181" y="150734"/>
                  </a:lnTo>
                  <a:lnTo>
                    <a:pt x="280523" y="156147"/>
                  </a:lnTo>
                  <a:lnTo>
                    <a:pt x="271181" y="161522"/>
                  </a:lnTo>
                  <a:lnTo>
                    <a:pt x="272182" y="161522"/>
                  </a:lnTo>
                  <a:lnTo>
                    <a:pt x="281005" y="156443"/>
                  </a:lnTo>
                  <a:lnTo>
                    <a:pt x="285750" y="159149"/>
                  </a:lnTo>
                  <a:lnTo>
                    <a:pt x="285750" y="158556"/>
                  </a:lnTo>
                  <a:lnTo>
                    <a:pt x="281524" y="156147"/>
                  </a:lnTo>
                  <a:lnTo>
                    <a:pt x="285750" y="153700"/>
                  </a:lnTo>
                  <a:lnTo>
                    <a:pt x="285750" y="153107"/>
                  </a:lnTo>
                  <a:lnTo>
                    <a:pt x="281005" y="155850"/>
                  </a:lnTo>
                  <a:lnTo>
                    <a:pt x="271700" y="150438"/>
                  </a:lnTo>
                  <a:lnTo>
                    <a:pt x="281005" y="145062"/>
                  </a:lnTo>
                  <a:lnTo>
                    <a:pt x="285750" y="147805"/>
                  </a:lnTo>
                  <a:lnTo>
                    <a:pt x="285750" y="147212"/>
                  </a:lnTo>
                  <a:lnTo>
                    <a:pt x="281524" y="144766"/>
                  </a:lnTo>
                  <a:lnTo>
                    <a:pt x="285750" y="142319"/>
                  </a:lnTo>
                  <a:lnTo>
                    <a:pt x="285750" y="141763"/>
                  </a:lnTo>
                  <a:lnTo>
                    <a:pt x="281005" y="144469"/>
                  </a:lnTo>
                  <a:lnTo>
                    <a:pt x="271700" y="139094"/>
                  </a:lnTo>
                  <a:lnTo>
                    <a:pt x="281005" y="133718"/>
                  </a:lnTo>
                  <a:lnTo>
                    <a:pt x="285750" y="136424"/>
                  </a:lnTo>
                  <a:lnTo>
                    <a:pt x="285750" y="135868"/>
                  </a:lnTo>
                  <a:lnTo>
                    <a:pt x="281524" y="133422"/>
                  </a:lnTo>
                  <a:lnTo>
                    <a:pt x="285750" y="130975"/>
                  </a:lnTo>
                  <a:lnTo>
                    <a:pt x="285750" y="130382"/>
                  </a:lnTo>
                  <a:lnTo>
                    <a:pt x="281005" y="133125"/>
                  </a:lnTo>
                  <a:lnTo>
                    <a:pt x="271700" y="127750"/>
                  </a:lnTo>
                  <a:lnTo>
                    <a:pt x="281005" y="122337"/>
                  </a:lnTo>
                  <a:lnTo>
                    <a:pt x="285750" y="125080"/>
                  </a:lnTo>
                  <a:lnTo>
                    <a:pt x="285750" y="124487"/>
                  </a:lnTo>
                  <a:lnTo>
                    <a:pt x="281524" y="122040"/>
                  </a:lnTo>
                  <a:lnTo>
                    <a:pt x="285750" y="119594"/>
                  </a:lnTo>
                  <a:lnTo>
                    <a:pt x="285750" y="119038"/>
                  </a:lnTo>
                  <a:lnTo>
                    <a:pt x="281005" y="121744"/>
                  </a:lnTo>
                  <a:lnTo>
                    <a:pt x="271700" y="116369"/>
                  </a:lnTo>
                  <a:lnTo>
                    <a:pt x="281005" y="110993"/>
                  </a:lnTo>
                  <a:lnTo>
                    <a:pt x="285750" y="113736"/>
                  </a:lnTo>
                  <a:lnTo>
                    <a:pt x="285750" y="113143"/>
                  </a:lnTo>
                  <a:lnTo>
                    <a:pt x="281524" y="110697"/>
                  </a:lnTo>
                  <a:lnTo>
                    <a:pt x="285750" y="108250"/>
                  </a:lnTo>
                  <a:lnTo>
                    <a:pt x="285750" y="107657"/>
                  </a:lnTo>
                  <a:lnTo>
                    <a:pt x="281005" y="110400"/>
                  </a:lnTo>
                  <a:lnTo>
                    <a:pt x="271700" y="105025"/>
                  </a:lnTo>
                  <a:lnTo>
                    <a:pt x="281005" y="99612"/>
                  </a:lnTo>
                  <a:lnTo>
                    <a:pt x="285750" y="102355"/>
                  </a:lnTo>
                  <a:lnTo>
                    <a:pt x="285750" y="101762"/>
                  </a:lnTo>
                  <a:lnTo>
                    <a:pt x="281524" y="99353"/>
                  </a:lnTo>
                  <a:lnTo>
                    <a:pt x="285750" y="96906"/>
                  </a:lnTo>
                  <a:lnTo>
                    <a:pt x="285750" y="96313"/>
                  </a:lnTo>
                  <a:lnTo>
                    <a:pt x="281005" y="99056"/>
                  </a:lnTo>
                  <a:lnTo>
                    <a:pt x="271700" y="93643"/>
                  </a:lnTo>
                  <a:lnTo>
                    <a:pt x="281005" y="88268"/>
                  </a:lnTo>
                  <a:lnTo>
                    <a:pt x="285750" y="91011"/>
                  </a:lnTo>
                  <a:lnTo>
                    <a:pt x="285750" y="90418"/>
                  </a:lnTo>
                  <a:lnTo>
                    <a:pt x="281524" y="87971"/>
                  </a:lnTo>
                  <a:lnTo>
                    <a:pt x="285750" y="85525"/>
                  </a:lnTo>
                  <a:lnTo>
                    <a:pt x="285750" y="84932"/>
                  </a:lnTo>
                  <a:lnTo>
                    <a:pt x="281005" y="87675"/>
                  </a:lnTo>
                  <a:lnTo>
                    <a:pt x="271700" y="82299"/>
                  </a:lnTo>
                  <a:lnTo>
                    <a:pt x="281005" y="76924"/>
                  </a:lnTo>
                  <a:lnTo>
                    <a:pt x="285750" y="79630"/>
                  </a:lnTo>
                  <a:lnTo>
                    <a:pt x="285750" y="79074"/>
                  </a:lnTo>
                  <a:lnTo>
                    <a:pt x="281524" y="76627"/>
                  </a:lnTo>
                  <a:lnTo>
                    <a:pt x="285750" y="74181"/>
                  </a:lnTo>
                  <a:lnTo>
                    <a:pt x="285750" y="73588"/>
                  </a:lnTo>
                  <a:lnTo>
                    <a:pt x="281005" y="76331"/>
                  </a:lnTo>
                  <a:lnTo>
                    <a:pt x="271700" y="70956"/>
                  </a:lnTo>
                  <a:lnTo>
                    <a:pt x="281005" y="65543"/>
                  </a:lnTo>
                  <a:lnTo>
                    <a:pt x="285750" y="68286"/>
                  </a:lnTo>
                  <a:lnTo>
                    <a:pt x="285750" y="67693"/>
                  </a:lnTo>
                  <a:lnTo>
                    <a:pt x="281524" y="65246"/>
                  </a:lnTo>
                  <a:lnTo>
                    <a:pt x="285750" y="62800"/>
                  </a:lnTo>
                  <a:lnTo>
                    <a:pt x="285750" y="62244"/>
                  </a:lnTo>
                  <a:lnTo>
                    <a:pt x="281005" y="64950"/>
                  </a:lnTo>
                  <a:lnTo>
                    <a:pt x="271700" y="59574"/>
                  </a:lnTo>
                  <a:lnTo>
                    <a:pt x="281005" y="54199"/>
                  </a:lnTo>
                  <a:lnTo>
                    <a:pt x="285750" y="56942"/>
                  </a:lnTo>
                  <a:lnTo>
                    <a:pt x="285750" y="56349"/>
                  </a:lnTo>
                  <a:lnTo>
                    <a:pt x="281524" y="53902"/>
                  </a:lnTo>
                  <a:lnTo>
                    <a:pt x="285750" y="51456"/>
                  </a:lnTo>
                  <a:lnTo>
                    <a:pt x="285750" y="50863"/>
                  </a:lnTo>
                  <a:lnTo>
                    <a:pt x="281005" y="53606"/>
                  </a:lnTo>
                  <a:lnTo>
                    <a:pt x="271700" y="48230"/>
                  </a:lnTo>
                  <a:lnTo>
                    <a:pt x="281005" y="42818"/>
                  </a:lnTo>
                  <a:lnTo>
                    <a:pt x="285750" y="45561"/>
                  </a:lnTo>
                  <a:lnTo>
                    <a:pt x="285750" y="44968"/>
                  </a:lnTo>
                  <a:lnTo>
                    <a:pt x="281524" y="42521"/>
                  </a:lnTo>
                  <a:lnTo>
                    <a:pt x="285750" y="40112"/>
                  </a:lnTo>
                  <a:lnTo>
                    <a:pt x="285750" y="39519"/>
                  </a:lnTo>
                  <a:lnTo>
                    <a:pt x="281005" y="42262"/>
                  </a:lnTo>
                  <a:lnTo>
                    <a:pt x="271700" y="36849"/>
                  </a:lnTo>
                  <a:lnTo>
                    <a:pt x="281005" y="31474"/>
                  </a:lnTo>
                  <a:lnTo>
                    <a:pt x="285750" y="34217"/>
                  </a:lnTo>
                  <a:lnTo>
                    <a:pt x="285750" y="33624"/>
                  </a:lnTo>
                  <a:lnTo>
                    <a:pt x="281524" y="31177"/>
                  </a:lnTo>
                  <a:lnTo>
                    <a:pt x="285750" y="28731"/>
                  </a:lnTo>
                  <a:lnTo>
                    <a:pt x="285750" y="28138"/>
                  </a:lnTo>
                  <a:lnTo>
                    <a:pt x="281005" y="30881"/>
                  </a:lnTo>
                  <a:lnTo>
                    <a:pt x="271700" y="25505"/>
                  </a:lnTo>
                  <a:lnTo>
                    <a:pt x="281005" y="20130"/>
                  </a:lnTo>
                  <a:lnTo>
                    <a:pt x="285750" y="22836"/>
                  </a:lnTo>
                  <a:lnTo>
                    <a:pt x="285750" y="22243"/>
                  </a:lnTo>
                  <a:lnTo>
                    <a:pt x="281524" y="19833"/>
                  </a:lnTo>
                  <a:lnTo>
                    <a:pt x="285750" y="17387"/>
                  </a:lnTo>
                  <a:lnTo>
                    <a:pt x="285750" y="16794"/>
                  </a:lnTo>
                  <a:lnTo>
                    <a:pt x="281005" y="19537"/>
                  </a:lnTo>
                  <a:lnTo>
                    <a:pt x="271700" y="14124"/>
                  </a:lnTo>
                  <a:lnTo>
                    <a:pt x="281005" y="8749"/>
                  </a:lnTo>
                  <a:lnTo>
                    <a:pt x="285750" y="11492"/>
                  </a:lnTo>
                  <a:lnTo>
                    <a:pt x="285750" y="10899"/>
                  </a:lnTo>
                  <a:lnTo>
                    <a:pt x="281524" y="8452"/>
                  </a:lnTo>
                  <a:lnTo>
                    <a:pt x="285750" y="6006"/>
                  </a:lnTo>
                  <a:lnTo>
                    <a:pt x="285750" y="5450"/>
                  </a:lnTo>
                  <a:lnTo>
                    <a:pt x="281005" y="8156"/>
                  </a:lnTo>
                  <a:lnTo>
                    <a:pt x="271700" y="2780"/>
                  </a:lnTo>
                  <a:lnTo>
                    <a:pt x="276482" y="0"/>
                  </a:lnTo>
                  <a:lnTo>
                    <a:pt x="275444" y="0"/>
                  </a:lnTo>
                  <a:lnTo>
                    <a:pt x="271181" y="2484"/>
                  </a:lnTo>
                  <a:lnTo>
                    <a:pt x="266880" y="0"/>
                  </a:lnTo>
                  <a:lnTo>
                    <a:pt x="265879" y="0"/>
                  </a:lnTo>
                  <a:lnTo>
                    <a:pt x="270662" y="2780"/>
                  </a:lnTo>
                  <a:lnTo>
                    <a:pt x="261357" y="8156"/>
                  </a:lnTo>
                  <a:lnTo>
                    <a:pt x="252015" y="2780"/>
                  </a:lnTo>
                  <a:lnTo>
                    <a:pt x="256797" y="0"/>
                  </a:lnTo>
                  <a:lnTo>
                    <a:pt x="255796" y="0"/>
                  </a:lnTo>
                  <a:lnTo>
                    <a:pt x="251496" y="2484"/>
                  </a:lnTo>
                  <a:lnTo>
                    <a:pt x="247232" y="0"/>
                  </a:lnTo>
                  <a:lnTo>
                    <a:pt x="246194" y="0"/>
                  </a:lnTo>
                  <a:lnTo>
                    <a:pt x="250977" y="2780"/>
                  </a:lnTo>
                  <a:lnTo>
                    <a:pt x="241672" y="8156"/>
                  </a:lnTo>
                  <a:lnTo>
                    <a:pt x="232329" y="2780"/>
                  </a:lnTo>
                  <a:lnTo>
                    <a:pt x="237112" y="0"/>
                  </a:lnTo>
                  <a:lnTo>
                    <a:pt x="236111" y="0"/>
                  </a:lnTo>
                  <a:lnTo>
                    <a:pt x="231810" y="2484"/>
                  </a:lnTo>
                  <a:lnTo>
                    <a:pt x="227547" y="0"/>
                  </a:lnTo>
                  <a:lnTo>
                    <a:pt x="226546" y="0"/>
                  </a:lnTo>
                  <a:lnTo>
                    <a:pt x="231328" y="2780"/>
                  </a:lnTo>
                  <a:lnTo>
                    <a:pt x="221986" y="8156"/>
                  </a:lnTo>
                  <a:lnTo>
                    <a:pt x="212644" y="2780"/>
                  </a:lnTo>
                  <a:lnTo>
                    <a:pt x="217464" y="0"/>
                  </a:lnTo>
                  <a:lnTo>
                    <a:pt x="216426" y="0"/>
                  </a:lnTo>
                  <a:lnTo>
                    <a:pt x="212162" y="2484"/>
                  </a:lnTo>
                  <a:lnTo>
                    <a:pt x="207862" y="0"/>
                  </a:lnTo>
                  <a:lnTo>
                    <a:pt x="206861" y="0"/>
                  </a:lnTo>
                  <a:lnTo>
                    <a:pt x="211643" y="2780"/>
                  </a:lnTo>
                  <a:lnTo>
                    <a:pt x="202301" y="8156"/>
                  </a:lnTo>
                  <a:lnTo>
                    <a:pt x="192996" y="2780"/>
                  </a:lnTo>
                  <a:lnTo>
                    <a:pt x="197778" y="0"/>
                  </a:lnTo>
                  <a:lnTo>
                    <a:pt x="196740" y="0"/>
                  </a:lnTo>
                  <a:lnTo>
                    <a:pt x="192477" y="2484"/>
                  </a:lnTo>
                  <a:lnTo>
                    <a:pt x="188177" y="0"/>
                  </a:lnTo>
                  <a:lnTo>
                    <a:pt x="187176" y="0"/>
                  </a:lnTo>
                  <a:lnTo>
                    <a:pt x="191958" y="2780"/>
                  </a:lnTo>
                  <a:lnTo>
                    <a:pt x="182653" y="8156"/>
                  </a:lnTo>
                  <a:lnTo>
                    <a:pt x="173311" y="2780"/>
                  </a:lnTo>
                  <a:lnTo>
                    <a:pt x="178093" y="0"/>
                  </a:lnTo>
                  <a:lnTo>
                    <a:pt x="177092" y="0"/>
                  </a:lnTo>
                  <a:lnTo>
                    <a:pt x="172792" y="2484"/>
                  </a:lnTo>
                  <a:lnTo>
                    <a:pt x="168529" y="0"/>
                  </a:lnTo>
                  <a:lnTo>
                    <a:pt x="167491" y="0"/>
                  </a:lnTo>
                  <a:lnTo>
                    <a:pt x="172310" y="2780"/>
                  </a:lnTo>
                  <a:lnTo>
                    <a:pt x="162968" y="8156"/>
                  </a:lnTo>
                  <a:lnTo>
                    <a:pt x="153626" y="2780"/>
                  </a:lnTo>
                  <a:lnTo>
                    <a:pt x="158408" y="0"/>
                  </a:lnTo>
                  <a:lnTo>
                    <a:pt x="157407" y="0"/>
                  </a:lnTo>
                  <a:lnTo>
                    <a:pt x="153144" y="2484"/>
                  </a:lnTo>
                  <a:lnTo>
                    <a:pt x="148844" y="0"/>
                  </a:lnTo>
                  <a:lnTo>
                    <a:pt x="147843" y="0"/>
                  </a:lnTo>
                  <a:lnTo>
                    <a:pt x="152625" y="2780"/>
                  </a:lnTo>
                  <a:lnTo>
                    <a:pt x="143283" y="8156"/>
                  </a:lnTo>
                  <a:lnTo>
                    <a:pt x="133978" y="2780"/>
                  </a:lnTo>
                  <a:lnTo>
                    <a:pt x="138760" y="0"/>
                  </a:lnTo>
                  <a:lnTo>
                    <a:pt x="137722" y="0"/>
                  </a:lnTo>
                  <a:lnTo>
                    <a:pt x="133459" y="2484"/>
                  </a:lnTo>
                  <a:lnTo>
                    <a:pt x="129158" y="0"/>
                  </a:lnTo>
                  <a:lnTo>
                    <a:pt x="128157" y="0"/>
                  </a:lnTo>
                  <a:lnTo>
                    <a:pt x="132940" y="2780"/>
                  </a:lnTo>
                  <a:lnTo>
                    <a:pt x="123598" y="8156"/>
                  </a:lnTo>
                  <a:lnTo>
                    <a:pt x="114293" y="2780"/>
                  </a:lnTo>
                  <a:lnTo>
                    <a:pt x="119075" y="0"/>
                  </a:lnTo>
                  <a:lnTo>
                    <a:pt x="118074" y="0"/>
                  </a:lnTo>
                  <a:lnTo>
                    <a:pt x="113774" y="2484"/>
                  </a:lnTo>
                  <a:lnTo>
                    <a:pt x="109510" y="0"/>
                  </a:lnTo>
                  <a:lnTo>
                    <a:pt x="108472" y="0"/>
                  </a:lnTo>
                  <a:lnTo>
                    <a:pt x="113255" y="2780"/>
                  </a:lnTo>
                  <a:lnTo>
                    <a:pt x="103950" y="8156"/>
                  </a:lnTo>
                  <a:lnTo>
                    <a:pt x="94607" y="2780"/>
                  </a:lnTo>
                  <a:lnTo>
                    <a:pt x="99390" y="0"/>
                  </a:lnTo>
                  <a:lnTo>
                    <a:pt x="98389" y="0"/>
                  </a:lnTo>
                  <a:lnTo>
                    <a:pt x="94088" y="2484"/>
                  </a:lnTo>
                  <a:lnTo>
                    <a:pt x="89825" y="0"/>
                  </a:lnTo>
                  <a:lnTo>
                    <a:pt x="88787" y="0"/>
                  </a:lnTo>
                  <a:lnTo>
                    <a:pt x="93606" y="2780"/>
                  </a:lnTo>
                  <a:lnTo>
                    <a:pt x="84264" y="8156"/>
                  </a:lnTo>
                  <a:lnTo>
                    <a:pt x="74922" y="2780"/>
                  </a:lnTo>
                  <a:lnTo>
                    <a:pt x="79742" y="0"/>
                  </a:lnTo>
                  <a:lnTo>
                    <a:pt x="78704" y="0"/>
                  </a:lnTo>
                  <a:lnTo>
                    <a:pt x="74440" y="2484"/>
                  </a:lnTo>
                  <a:lnTo>
                    <a:pt x="70140" y="0"/>
                  </a:lnTo>
                  <a:lnTo>
                    <a:pt x="69139" y="0"/>
                  </a:lnTo>
                  <a:lnTo>
                    <a:pt x="73921" y="2780"/>
                  </a:lnTo>
                  <a:lnTo>
                    <a:pt x="64579" y="8156"/>
                  </a:lnTo>
                  <a:lnTo>
                    <a:pt x="55274" y="2780"/>
                  </a:lnTo>
                  <a:lnTo>
                    <a:pt x="60056" y="0"/>
                  </a:lnTo>
                  <a:lnTo>
                    <a:pt x="59018" y="0"/>
                  </a:lnTo>
                  <a:lnTo>
                    <a:pt x="54755" y="2484"/>
                  </a:lnTo>
                  <a:lnTo>
                    <a:pt x="50455" y="0"/>
                  </a:lnTo>
                  <a:lnTo>
                    <a:pt x="49454" y="0"/>
                  </a:lnTo>
                  <a:lnTo>
                    <a:pt x="54236" y="2780"/>
                  </a:lnTo>
                  <a:lnTo>
                    <a:pt x="44931" y="8156"/>
                  </a:lnTo>
                  <a:lnTo>
                    <a:pt x="35589" y="2780"/>
                  </a:lnTo>
                  <a:lnTo>
                    <a:pt x="40371" y="0"/>
                  </a:lnTo>
                  <a:lnTo>
                    <a:pt x="39370" y="0"/>
                  </a:lnTo>
                  <a:lnTo>
                    <a:pt x="35070" y="2484"/>
                  </a:lnTo>
                  <a:lnTo>
                    <a:pt x="30807" y="0"/>
                  </a:lnTo>
                  <a:lnTo>
                    <a:pt x="29769" y="0"/>
                  </a:lnTo>
                  <a:lnTo>
                    <a:pt x="34551" y="2780"/>
                  </a:lnTo>
                  <a:lnTo>
                    <a:pt x="25246" y="8156"/>
                  </a:lnTo>
                  <a:lnTo>
                    <a:pt x="15904" y="2780"/>
                  </a:lnTo>
                  <a:lnTo>
                    <a:pt x="20686" y="0"/>
                  </a:lnTo>
                  <a:lnTo>
                    <a:pt x="19685" y="0"/>
                  </a:lnTo>
                  <a:lnTo>
                    <a:pt x="15385" y="2484"/>
                  </a:lnTo>
                  <a:lnTo>
                    <a:pt x="11122" y="0"/>
                  </a:lnTo>
                  <a:close/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2" name="Google Shape;3272;p11"/>
            <p:cNvSpPr/>
            <p:nvPr/>
          </p:nvSpPr>
          <p:spPr>
            <a:xfrm>
              <a:off x="6784075" y="460682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3" name="Google Shape;3273;p11"/>
            <p:cNvSpPr/>
            <p:nvPr/>
          </p:nvSpPr>
          <p:spPr>
            <a:xfrm>
              <a:off x="4325275" y="4606825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4" name="Google Shape;3274;p11"/>
            <p:cNvSpPr/>
            <p:nvPr/>
          </p:nvSpPr>
          <p:spPr>
            <a:xfrm>
              <a:off x="3341025" y="460682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5" name="Google Shape;3275;p11"/>
            <p:cNvSpPr/>
            <p:nvPr/>
          </p:nvSpPr>
          <p:spPr>
            <a:xfrm>
              <a:off x="3833150" y="460682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6" name="Google Shape;3276;p11"/>
            <p:cNvSpPr/>
            <p:nvPr/>
          </p:nvSpPr>
          <p:spPr>
            <a:xfrm>
              <a:off x="390100" y="460682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7" name="Google Shape;3277;p11"/>
            <p:cNvSpPr/>
            <p:nvPr/>
          </p:nvSpPr>
          <p:spPr>
            <a:xfrm>
              <a:off x="6291950" y="460682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8" name="Google Shape;3278;p11"/>
            <p:cNvSpPr/>
            <p:nvPr/>
          </p:nvSpPr>
          <p:spPr>
            <a:xfrm>
              <a:off x="4816500" y="460682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84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9" name="Google Shape;3279;p11"/>
            <p:cNvSpPr/>
            <p:nvPr/>
          </p:nvSpPr>
          <p:spPr>
            <a:xfrm>
              <a:off x="5308625" y="460682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47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0" name="Google Shape;3280;p11"/>
            <p:cNvSpPr/>
            <p:nvPr/>
          </p:nvSpPr>
          <p:spPr>
            <a:xfrm>
              <a:off x="5800750" y="460682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3"/>
                  </a:lnTo>
                  <a:lnTo>
                    <a:pt x="9305" y="0"/>
                  </a:lnTo>
                  <a:lnTo>
                    <a:pt x="18648" y="5413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1" name="Google Shape;3281;p11"/>
            <p:cNvSpPr/>
            <p:nvPr/>
          </p:nvSpPr>
          <p:spPr>
            <a:xfrm>
              <a:off x="882225" y="4606825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2" name="Google Shape;3282;p11"/>
            <p:cNvSpPr/>
            <p:nvPr/>
          </p:nvSpPr>
          <p:spPr>
            <a:xfrm>
              <a:off x="1373450" y="460682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84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3" name="Google Shape;3283;p11"/>
            <p:cNvSpPr/>
            <p:nvPr/>
          </p:nvSpPr>
          <p:spPr>
            <a:xfrm>
              <a:off x="1865575" y="460682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47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4" name="Google Shape;3284;p11"/>
            <p:cNvSpPr/>
            <p:nvPr/>
          </p:nvSpPr>
          <p:spPr>
            <a:xfrm>
              <a:off x="2357700" y="460682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3"/>
                  </a:lnTo>
                  <a:lnTo>
                    <a:pt x="9305" y="0"/>
                  </a:lnTo>
                  <a:lnTo>
                    <a:pt x="18648" y="5413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5" name="Google Shape;3285;p11"/>
            <p:cNvSpPr/>
            <p:nvPr/>
          </p:nvSpPr>
          <p:spPr>
            <a:xfrm>
              <a:off x="2848900" y="460682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6" name="Google Shape;3286;p11"/>
            <p:cNvSpPr/>
            <p:nvPr/>
          </p:nvSpPr>
          <p:spPr>
            <a:xfrm>
              <a:off x="3587550" y="446502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8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7" name="Google Shape;3287;p11"/>
            <p:cNvSpPr/>
            <p:nvPr/>
          </p:nvSpPr>
          <p:spPr>
            <a:xfrm>
              <a:off x="4078750" y="4465025"/>
              <a:ext cx="467150" cy="269725"/>
            </a:xfrm>
            <a:custGeom>
              <a:avLst/>
              <a:gdLst/>
              <a:ahLst/>
              <a:cxnLst/>
              <a:rect l="l" t="t" r="r" b="b"/>
              <a:pathLst>
                <a:path w="18686" h="10789" fill="none" extrusionOk="0">
                  <a:moveTo>
                    <a:pt x="9343" y="10788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8" name="Google Shape;3288;p11"/>
            <p:cNvSpPr/>
            <p:nvPr/>
          </p:nvSpPr>
          <p:spPr>
            <a:xfrm>
              <a:off x="6538475" y="446502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8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9" name="Google Shape;3289;p11"/>
            <p:cNvSpPr/>
            <p:nvPr/>
          </p:nvSpPr>
          <p:spPr>
            <a:xfrm>
              <a:off x="4570900" y="446502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8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47" y="5376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0" name="Google Shape;3290;p11"/>
            <p:cNvSpPr/>
            <p:nvPr/>
          </p:nvSpPr>
          <p:spPr>
            <a:xfrm>
              <a:off x="5063025" y="446502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8"/>
                  </a:moveTo>
                  <a:lnTo>
                    <a:pt x="0" y="5376"/>
                  </a:lnTo>
                  <a:lnTo>
                    <a:pt x="9305" y="0"/>
                  </a:lnTo>
                  <a:lnTo>
                    <a:pt x="18647" y="5376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1" name="Google Shape;3291;p11"/>
            <p:cNvSpPr/>
            <p:nvPr/>
          </p:nvSpPr>
          <p:spPr>
            <a:xfrm>
              <a:off x="5554225" y="446502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8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84" y="5376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2" name="Google Shape;3292;p11"/>
            <p:cNvSpPr/>
            <p:nvPr/>
          </p:nvSpPr>
          <p:spPr>
            <a:xfrm>
              <a:off x="6046350" y="446502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8"/>
                  </a:moveTo>
                  <a:lnTo>
                    <a:pt x="0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3" name="Google Shape;3293;p11"/>
            <p:cNvSpPr/>
            <p:nvPr/>
          </p:nvSpPr>
          <p:spPr>
            <a:xfrm>
              <a:off x="2603300" y="446502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8"/>
                  </a:moveTo>
                  <a:lnTo>
                    <a:pt x="0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4" name="Google Shape;3294;p11"/>
            <p:cNvSpPr/>
            <p:nvPr/>
          </p:nvSpPr>
          <p:spPr>
            <a:xfrm>
              <a:off x="3095425" y="446502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8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5" name="Google Shape;3295;p11"/>
            <p:cNvSpPr/>
            <p:nvPr/>
          </p:nvSpPr>
          <p:spPr>
            <a:xfrm>
              <a:off x="635700" y="4465025"/>
              <a:ext cx="467150" cy="269725"/>
            </a:xfrm>
            <a:custGeom>
              <a:avLst/>
              <a:gdLst/>
              <a:ahLst/>
              <a:cxnLst/>
              <a:rect l="l" t="t" r="r" b="b"/>
              <a:pathLst>
                <a:path w="18686" h="10789" fill="none" extrusionOk="0">
                  <a:moveTo>
                    <a:pt x="9343" y="10788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6" name="Google Shape;3296;p11"/>
            <p:cNvSpPr/>
            <p:nvPr/>
          </p:nvSpPr>
          <p:spPr>
            <a:xfrm>
              <a:off x="1127850" y="446502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8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47" y="5376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7" name="Google Shape;3297;p11"/>
            <p:cNvSpPr/>
            <p:nvPr/>
          </p:nvSpPr>
          <p:spPr>
            <a:xfrm>
              <a:off x="1619975" y="446502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8"/>
                  </a:moveTo>
                  <a:lnTo>
                    <a:pt x="0" y="5376"/>
                  </a:lnTo>
                  <a:lnTo>
                    <a:pt x="9305" y="0"/>
                  </a:lnTo>
                  <a:lnTo>
                    <a:pt x="18647" y="5376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8" name="Google Shape;3298;p11"/>
            <p:cNvSpPr/>
            <p:nvPr/>
          </p:nvSpPr>
          <p:spPr>
            <a:xfrm>
              <a:off x="2111175" y="446502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8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84" y="5376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9" name="Google Shape;3299;p11"/>
            <p:cNvSpPr/>
            <p:nvPr/>
          </p:nvSpPr>
          <p:spPr>
            <a:xfrm>
              <a:off x="3833150" y="43232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0" name="Google Shape;3300;p11"/>
            <p:cNvSpPr/>
            <p:nvPr/>
          </p:nvSpPr>
          <p:spPr>
            <a:xfrm>
              <a:off x="5308625" y="43232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47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1" name="Google Shape;3301;p11"/>
            <p:cNvSpPr/>
            <p:nvPr/>
          </p:nvSpPr>
          <p:spPr>
            <a:xfrm>
              <a:off x="5800750" y="43232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6"/>
                  </a:lnTo>
                  <a:lnTo>
                    <a:pt x="9305" y="0"/>
                  </a:lnTo>
                  <a:lnTo>
                    <a:pt x="18648" y="5376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2" name="Google Shape;3302;p11"/>
            <p:cNvSpPr/>
            <p:nvPr/>
          </p:nvSpPr>
          <p:spPr>
            <a:xfrm>
              <a:off x="6291950" y="43232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0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3" name="Google Shape;3303;p11"/>
            <p:cNvSpPr/>
            <p:nvPr/>
          </p:nvSpPr>
          <p:spPr>
            <a:xfrm>
              <a:off x="2848900" y="43232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0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4" name="Google Shape;3304;p11"/>
            <p:cNvSpPr/>
            <p:nvPr/>
          </p:nvSpPr>
          <p:spPr>
            <a:xfrm>
              <a:off x="3341025" y="43232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5" name="Google Shape;3305;p11"/>
            <p:cNvSpPr/>
            <p:nvPr/>
          </p:nvSpPr>
          <p:spPr>
            <a:xfrm>
              <a:off x="4325275" y="4323225"/>
              <a:ext cx="466225" cy="268775"/>
            </a:xfrm>
            <a:custGeom>
              <a:avLst/>
              <a:gdLst/>
              <a:ahLst/>
              <a:cxnLst/>
              <a:rect l="l" t="t" r="r" b="b"/>
              <a:pathLst>
                <a:path w="18649" h="10751" fill="none" extrusionOk="0">
                  <a:moveTo>
                    <a:pt x="9306" y="10751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6" name="Google Shape;3306;p11"/>
            <p:cNvSpPr/>
            <p:nvPr/>
          </p:nvSpPr>
          <p:spPr>
            <a:xfrm>
              <a:off x="4816500" y="43232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84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7" name="Google Shape;3307;p11"/>
            <p:cNvSpPr/>
            <p:nvPr/>
          </p:nvSpPr>
          <p:spPr>
            <a:xfrm>
              <a:off x="6784075" y="43232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8" name="Google Shape;3308;p11"/>
            <p:cNvSpPr/>
            <p:nvPr/>
          </p:nvSpPr>
          <p:spPr>
            <a:xfrm>
              <a:off x="1373450" y="43232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84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9" name="Google Shape;3309;p11"/>
            <p:cNvSpPr/>
            <p:nvPr/>
          </p:nvSpPr>
          <p:spPr>
            <a:xfrm>
              <a:off x="1865575" y="43232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47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0" name="Google Shape;3310;p11"/>
            <p:cNvSpPr/>
            <p:nvPr/>
          </p:nvSpPr>
          <p:spPr>
            <a:xfrm>
              <a:off x="2357700" y="43232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6"/>
                  </a:lnTo>
                  <a:lnTo>
                    <a:pt x="9305" y="0"/>
                  </a:lnTo>
                  <a:lnTo>
                    <a:pt x="18648" y="5376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1" name="Google Shape;3311;p11"/>
            <p:cNvSpPr/>
            <p:nvPr/>
          </p:nvSpPr>
          <p:spPr>
            <a:xfrm>
              <a:off x="882225" y="4323225"/>
              <a:ext cx="466225" cy="268775"/>
            </a:xfrm>
            <a:custGeom>
              <a:avLst/>
              <a:gdLst/>
              <a:ahLst/>
              <a:cxnLst/>
              <a:rect l="l" t="t" r="r" b="b"/>
              <a:pathLst>
                <a:path w="18649" h="10751" fill="none" extrusionOk="0">
                  <a:moveTo>
                    <a:pt x="9306" y="10751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2" name="Google Shape;3312;p11"/>
            <p:cNvSpPr/>
            <p:nvPr/>
          </p:nvSpPr>
          <p:spPr>
            <a:xfrm>
              <a:off x="390100" y="43232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3" name="Google Shape;3313;p11"/>
            <p:cNvSpPr/>
            <p:nvPr/>
          </p:nvSpPr>
          <p:spPr>
            <a:xfrm>
              <a:off x="5554225" y="41814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84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4" name="Google Shape;3314;p11"/>
            <p:cNvSpPr/>
            <p:nvPr/>
          </p:nvSpPr>
          <p:spPr>
            <a:xfrm>
              <a:off x="6046350" y="41814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0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5" name="Google Shape;3315;p11"/>
            <p:cNvSpPr/>
            <p:nvPr/>
          </p:nvSpPr>
          <p:spPr>
            <a:xfrm>
              <a:off x="3095425" y="41814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6" name="Google Shape;3316;p11"/>
            <p:cNvSpPr/>
            <p:nvPr/>
          </p:nvSpPr>
          <p:spPr>
            <a:xfrm>
              <a:off x="3587550" y="41814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7" name="Google Shape;3317;p11"/>
            <p:cNvSpPr/>
            <p:nvPr/>
          </p:nvSpPr>
          <p:spPr>
            <a:xfrm>
              <a:off x="4078750" y="4181425"/>
              <a:ext cx="467150" cy="268775"/>
            </a:xfrm>
            <a:custGeom>
              <a:avLst/>
              <a:gdLst/>
              <a:ahLst/>
              <a:cxnLst/>
              <a:rect l="l" t="t" r="r" b="b"/>
              <a:pathLst>
                <a:path w="18686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8" name="Google Shape;3318;p11"/>
            <p:cNvSpPr/>
            <p:nvPr/>
          </p:nvSpPr>
          <p:spPr>
            <a:xfrm>
              <a:off x="4570900" y="41814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47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9" name="Google Shape;3319;p11"/>
            <p:cNvSpPr/>
            <p:nvPr/>
          </p:nvSpPr>
          <p:spPr>
            <a:xfrm>
              <a:off x="5063025" y="41814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6"/>
                  </a:lnTo>
                  <a:lnTo>
                    <a:pt x="9305" y="0"/>
                  </a:lnTo>
                  <a:lnTo>
                    <a:pt x="18647" y="5376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0" name="Google Shape;3320;p11"/>
            <p:cNvSpPr/>
            <p:nvPr/>
          </p:nvSpPr>
          <p:spPr>
            <a:xfrm>
              <a:off x="6538475" y="41814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1" name="Google Shape;3321;p11"/>
            <p:cNvSpPr/>
            <p:nvPr/>
          </p:nvSpPr>
          <p:spPr>
            <a:xfrm>
              <a:off x="1127850" y="41814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47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2" name="Google Shape;3322;p11"/>
            <p:cNvSpPr/>
            <p:nvPr/>
          </p:nvSpPr>
          <p:spPr>
            <a:xfrm>
              <a:off x="1619975" y="41814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6"/>
                  </a:lnTo>
                  <a:lnTo>
                    <a:pt x="9305" y="0"/>
                  </a:lnTo>
                  <a:lnTo>
                    <a:pt x="18647" y="5376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3" name="Google Shape;3323;p11"/>
            <p:cNvSpPr/>
            <p:nvPr/>
          </p:nvSpPr>
          <p:spPr>
            <a:xfrm>
              <a:off x="2111175" y="41814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84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4" name="Google Shape;3324;p11"/>
            <p:cNvSpPr/>
            <p:nvPr/>
          </p:nvSpPr>
          <p:spPr>
            <a:xfrm>
              <a:off x="2603300" y="41814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0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5" name="Google Shape;3325;p11"/>
            <p:cNvSpPr/>
            <p:nvPr/>
          </p:nvSpPr>
          <p:spPr>
            <a:xfrm>
              <a:off x="635700" y="4181425"/>
              <a:ext cx="467150" cy="268775"/>
            </a:xfrm>
            <a:custGeom>
              <a:avLst/>
              <a:gdLst/>
              <a:ahLst/>
              <a:cxnLst/>
              <a:rect l="l" t="t" r="r" b="b"/>
              <a:pathLst>
                <a:path w="18686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6" name="Google Shape;3326;p11"/>
            <p:cNvSpPr/>
            <p:nvPr/>
          </p:nvSpPr>
          <p:spPr>
            <a:xfrm>
              <a:off x="3341025" y="40387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7" name="Google Shape;3327;p11"/>
            <p:cNvSpPr/>
            <p:nvPr/>
          </p:nvSpPr>
          <p:spPr>
            <a:xfrm>
              <a:off x="4325275" y="4038700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8" name="Google Shape;3328;p11"/>
            <p:cNvSpPr/>
            <p:nvPr/>
          </p:nvSpPr>
          <p:spPr>
            <a:xfrm>
              <a:off x="4816500" y="40387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84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9" name="Google Shape;3329;p11"/>
            <p:cNvSpPr/>
            <p:nvPr/>
          </p:nvSpPr>
          <p:spPr>
            <a:xfrm>
              <a:off x="5308625" y="40387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47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0" name="Google Shape;3330;p11"/>
            <p:cNvSpPr/>
            <p:nvPr/>
          </p:nvSpPr>
          <p:spPr>
            <a:xfrm>
              <a:off x="5800750" y="40387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3"/>
                  </a:lnTo>
                  <a:lnTo>
                    <a:pt x="9305" y="0"/>
                  </a:lnTo>
                  <a:lnTo>
                    <a:pt x="18648" y="5413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1" name="Google Shape;3331;p11"/>
            <p:cNvSpPr/>
            <p:nvPr/>
          </p:nvSpPr>
          <p:spPr>
            <a:xfrm>
              <a:off x="6291950" y="40387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2" name="Google Shape;3332;p11"/>
            <p:cNvSpPr/>
            <p:nvPr/>
          </p:nvSpPr>
          <p:spPr>
            <a:xfrm>
              <a:off x="6784075" y="40387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3" name="Google Shape;3333;p11"/>
            <p:cNvSpPr/>
            <p:nvPr/>
          </p:nvSpPr>
          <p:spPr>
            <a:xfrm>
              <a:off x="1865575" y="40387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47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4" name="Google Shape;3334;p11"/>
            <p:cNvSpPr/>
            <p:nvPr/>
          </p:nvSpPr>
          <p:spPr>
            <a:xfrm>
              <a:off x="2357700" y="40387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3"/>
                  </a:lnTo>
                  <a:lnTo>
                    <a:pt x="9305" y="0"/>
                  </a:lnTo>
                  <a:lnTo>
                    <a:pt x="18648" y="5413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5" name="Google Shape;3335;p11"/>
            <p:cNvSpPr/>
            <p:nvPr/>
          </p:nvSpPr>
          <p:spPr>
            <a:xfrm>
              <a:off x="2848900" y="40387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6" name="Google Shape;3336;p11"/>
            <p:cNvSpPr/>
            <p:nvPr/>
          </p:nvSpPr>
          <p:spPr>
            <a:xfrm>
              <a:off x="882225" y="4038700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7" name="Google Shape;3337;p11"/>
            <p:cNvSpPr/>
            <p:nvPr/>
          </p:nvSpPr>
          <p:spPr>
            <a:xfrm>
              <a:off x="1373450" y="40387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84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8" name="Google Shape;3338;p11"/>
            <p:cNvSpPr/>
            <p:nvPr/>
          </p:nvSpPr>
          <p:spPr>
            <a:xfrm>
              <a:off x="3833150" y="40387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9" name="Google Shape;3339;p11"/>
            <p:cNvSpPr/>
            <p:nvPr/>
          </p:nvSpPr>
          <p:spPr>
            <a:xfrm>
              <a:off x="390100" y="40387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0" name="Google Shape;3340;p11"/>
            <p:cNvSpPr/>
            <p:nvPr/>
          </p:nvSpPr>
          <p:spPr>
            <a:xfrm>
              <a:off x="4570900" y="38969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47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1" name="Google Shape;3341;p11"/>
            <p:cNvSpPr/>
            <p:nvPr/>
          </p:nvSpPr>
          <p:spPr>
            <a:xfrm>
              <a:off x="5063025" y="38969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3"/>
                  </a:lnTo>
                  <a:lnTo>
                    <a:pt x="9305" y="0"/>
                  </a:lnTo>
                  <a:lnTo>
                    <a:pt x="18647" y="5413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2" name="Google Shape;3342;p11"/>
            <p:cNvSpPr/>
            <p:nvPr/>
          </p:nvSpPr>
          <p:spPr>
            <a:xfrm>
              <a:off x="5554225" y="38969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84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3" name="Google Shape;3343;p11"/>
            <p:cNvSpPr/>
            <p:nvPr/>
          </p:nvSpPr>
          <p:spPr>
            <a:xfrm>
              <a:off x="1619975" y="38969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3"/>
                  </a:lnTo>
                  <a:lnTo>
                    <a:pt x="9305" y="0"/>
                  </a:lnTo>
                  <a:lnTo>
                    <a:pt x="18647" y="5413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4" name="Google Shape;3344;p11"/>
            <p:cNvSpPr/>
            <p:nvPr/>
          </p:nvSpPr>
          <p:spPr>
            <a:xfrm>
              <a:off x="2111175" y="38969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84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5" name="Google Shape;3345;p11"/>
            <p:cNvSpPr/>
            <p:nvPr/>
          </p:nvSpPr>
          <p:spPr>
            <a:xfrm>
              <a:off x="2603300" y="38969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0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6" name="Google Shape;3346;p11"/>
            <p:cNvSpPr/>
            <p:nvPr/>
          </p:nvSpPr>
          <p:spPr>
            <a:xfrm>
              <a:off x="3095425" y="38969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7" name="Google Shape;3347;p11"/>
            <p:cNvSpPr/>
            <p:nvPr/>
          </p:nvSpPr>
          <p:spPr>
            <a:xfrm>
              <a:off x="6046350" y="38969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0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8" name="Google Shape;3348;p11"/>
            <p:cNvSpPr/>
            <p:nvPr/>
          </p:nvSpPr>
          <p:spPr>
            <a:xfrm>
              <a:off x="6538475" y="38969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9" name="Google Shape;3349;p11"/>
            <p:cNvSpPr/>
            <p:nvPr/>
          </p:nvSpPr>
          <p:spPr>
            <a:xfrm>
              <a:off x="1127850" y="38969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47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0" name="Google Shape;3350;p11"/>
            <p:cNvSpPr/>
            <p:nvPr/>
          </p:nvSpPr>
          <p:spPr>
            <a:xfrm>
              <a:off x="4078750" y="3896900"/>
              <a:ext cx="467150" cy="269700"/>
            </a:xfrm>
            <a:custGeom>
              <a:avLst/>
              <a:gdLst/>
              <a:ahLst/>
              <a:cxnLst/>
              <a:rect l="l" t="t" r="r" b="b"/>
              <a:pathLst>
                <a:path w="18686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1" name="Google Shape;3351;p11"/>
            <p:cNvSpPr/>
            <p:nvPr/>
          </p:nvSpPr>
          <p:spPr>
            <a:xfrm>
              <a:off x="635700" y="3896900"/>
              <a:ext cx="467150" cy="269700"/>
            </a:xfrm>
            <a:custGeom>
              <a:avLst/>
              <a:gdLst/>
              <a:ahLst/>
              <a:cxnLst/>
              <a:rect l="l" t="t" r="r" b="b"/>
              <a:pathLst>
                <a:path w="18686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2" name="Google Shape;3352;p11"/>
            <p:cNvSpPr/>
            <p:nvPr/>
          </p:nvSpPr>
          <p:spPr>
            <a:xfrm>
              <a:off x="3587550" y="38969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3" name="Google Shape;3353;p11"/>
            <p:cNvSpPr/>
            <p:nvPr/>
          </p:nvSpPr>
          <p:spPr>
            <a:xfrm>
              <a:off x="4816500" y="37551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4" name="Google Shape;3354;p11"/>
            <p:cNvSpPr/>
            <p:nvPr/>
          </p:nvSpPr>
          <p:spPr>
            <a:xfrm>
              <a:off x="5308625" y="37551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5" name="Google Shape;3355;p11"/>
            <p:cNvSpPr/>
            <p:nvPr/>
          </p:nvSpPr>
          <p:spPr>
            <a:xfrm>
              <a:off x="2357700" y="37551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8" y="5375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6" name="Google Shape;3356;p11"/>
            <p:cNvSpPr/>
            <p:nvPr/>
          </p:nvSpPr>
          <p:spPr>
            <a:xfrm>
              <a:off x="2848900" y="37551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7" name="Google Shape;3357;p11"/>
            <p:cNvSpPr/>
            <p:nvPr/>
          </p:nvSpPr>
          <p:spPr>
            <a:xfrm>
              <a:off x="5800750" y="37551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8" y="5375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8" name="Google Shape;3358;p11"/>
            <p:cNvSpPr/>
            <p:nvPr/>
          </p:nvSpPr>
          <p:spPr>
            <a:xfrm>
              <a:off x="6291950" y="37551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9" name="Google Shape;3359;p11"/>
            <p:cNvSpPr/>
            <p:nvPr/>
          </p:nvSpPr>
          <p:spPr>
            <a:xfrm>
              <a:off x="6784075" y="37551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0" name="Google Shape;3360;p11"/>
            <p:cNvSpPr/>
            <p:nvPr/>
          </p:nvSpPr>
          <p:spPr>
            <a:xfrm>
              <a:off x="1865575" y="37551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1" name="Google Shape;3361;p11"/>
            <p:cNvSpPr/>
            <p:nvPr/>
          </p:nvSpPr>
          <p:spPr>
            <a:xfrm>
              <a:off x="390100" y="37551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2" name="Google Shape;3362;p11"/>
            <p:cNvSpPr/>
            <p:nvPr/>
          </p:nvSpPr>
          <p:spPr>
            <a:xfrm>
              <a:off x="882225" y="3755100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3" name="Google Shape;3363;p11"/>
            <p:cNvSpPr/>
            <p:nvPr/>
          </p:nvSpPr>
          <p:spPr>
            <a:xfrm>
              <a:off x="1373450" y="37551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4" name="Google Shape;3364;p11"/>
            <p:cNvSpPr/>
            <p:nvPr/>
          </p:nvSpPr>
          <p:spPr>
            <a:xfrm>
              <a:off x="3341025" y="37551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5" name="Google Shape;3365;p11"/>
            <p:cNvSpPr/>
            <p:nvPr/>
          </p:nvSpPr>
          <p:spPr>
            <a:xfrm>
              <a:off x="3833150" y="37551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6" name="Google Shape;3366;p11"/>
            <p:cNvSpPr/>
            <p:nvPr/>
          </p:nvSpPr>
          <p:spPr>
            <a:xfrm>
              <a:off x="4325275" y="3755100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7" name="Google Shape;3367;p11"/>
            <p:cNvSpPr/>
            <p:nvPr/>
          </p:nvSpPr>
          <p:spPr>
            <a:xfrm>
              <a:off x="2603300" y="36133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0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8" name="Google Shape;3368;p11"/>
            <p:cNvSpPr/>
            <p:nvPr/>
          </p:nvSpPr>
          <p:spPr>
            <a:xfrm>
              <a:off x="5063025" y="36133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6"/>
                  </a:lnTo>
                  <a:lnTo>
                    <a:pt x="9305" y="0"/>
                  </a:lnTo>
                  <a:lnTo>
                    <a:pt x="18647" y="5376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9" name="Google Shape;3369;p11"/>
            <p:cNvSpPr/>
            <p:nvPr/>
          </p:nvSpPr>
          <p:spPr>
            <a:xfrm>
              <a:off x="5554225" y="361330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84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0" name="Google Shape;3370;p11"/>
            <p:cNvSpPr/>
            <p:nvPr/>
          </p:nvSpPr>
          <p:spPr>
            <a:xfrm>
              <a:off x="6046350" y="36133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0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1" name="Google Shape;3371;p11"/>
            <p:cNvSpPr/>
            <p:nvPr/>
          </p:nvSpPr>
          <p:spPr>
            <a:xfrm>
              <a:off x="6538475" y="36133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2" name="Google Shape;3372;p11"/>
            <p:cNvSpPr/>
            <p:nvPr/>
          </p:nvSpPr>
          <p:spPr>
            <a:xfrm>
              <a:off x="2111175" y="361330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84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3" name="Google Shape;3373;p11"/>
            <p:cNvSpPr/>
            <p:nvPr/>
          </p:nvSpPr>
          <p:spPr>
            <a:xfrm>
              <a:off x="635700" y="3613300"/>
              <a:ext cx="467150" cy="268775"/>
            </a:xfrm>
            <a:custGeom>
              <a:avLst/>
              <a:gdLst/>
              <a:ahLst/>
              <a:cxnLst/>
              <a:rect l="l" t="t" r="r" b="b"/>
              <a:pathLst>
                <a:path w="18686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4" name="Google Shape;3374;p11"/>
            <p:cNvSpPr/>
            <p:nvPr/>
          </p:nvSpPr>
          <p:spPr>
            <a:xfrm>
              <a:off x="1127850" y="36133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47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5" name="Google Shape;3375;p11"/>
            <p:cNvSpPr/>
            <p:nvPr/>
          </p:nvSpPr>
          <p:spPr>
            <a:xfrm>
              <a:off x="1619975" y="36133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6"/>
                  </a:lnTo>
                  <a:lnTo>
                    <a:pt x="9305" y="0"/>
                  </a:lnTo>
                  <a:lnTo>
                    <a:pt x="18647" y="5376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6" name="Google Shape;3376;p11"/>
            <p:cNvSpPr/>
            <p:nvPr/>
          </p:nvSpPr>
          <p:spPr>
            <a:xfrm>
              <a:off x="3095425" y="36133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7" name="Google Shape;3377;p11"/>
            <p:cNvSpPr/>
            <p:nvPr/>
          </p:nvSpPr>
          <p:spPr>
            <a:xfrm>
              <a:off x="3587550" y="36133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8" name="Google Shape;3378;p11"/>
            <p:cNvSpPr/>
            <p:nvPr/>
          </p:nvSpPr>
          <p:spPr>
            <a:xfrm>
              <a:off x="4078750" y="3613300"/>
              <a:ext cx="467150" cy="268775"/>
            </a:xfrm>
            <a:custGeom>
              <a:avLst/>
              <a:gdLst/>
              <a:ahLst/>
              <a:cxnLst/>
              <a:rect l="l" t="t" r="r" b="b"/>
              <a:pathLst>
                <a:path w="18686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9" name="Google Shape;3379;p11"/>
            <p:cNvSpPr/>
            <p:nvPr/>
          </p:nvSpPr>
          <p:spPr>
            <a:xfrm>
              <a:off x="4570900" y="36133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47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0" name="Google Shape;3380;p11"/>
            <p:cNvSpPr/>
            <p:nvPr/>
          </p:nvSpPr>
          <p:spPr>
            <a:xfrm>
              <a:off x="6784075" y="347150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1" name="Google Shape;3381;p11"/>
            <p:cNvSpPr/>
            <p:nvPr/>
          </p:nvSpPr>
          <p:spPr>
            <a:xfrm>
              <a:off x="2357700" y="34715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6"/>
                  </a:lnTo>
                  <a:lnTo>
                    <a:pt x="9305" y="0"/>
                  </a:lnTo>
                  <a:lnTo>
                    <a:pt x="18648" y="5376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2" name="Google Shape;3382;p11"/>
            <p:cNvSpPr/>
            <p:nvPr/>
          </p:nvSpPr>
          <p:spPr>
            <a:xfrm>
              <a:off x="5308625" y="34715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47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3" name="Google Shape;3383;p11"/>
            <p:cNvSpPr/>
            <p:nvPr/>
          </p:nvSpPr>
          <p:spPr>
            <a:xfrm>
              <a:off x="5800750" y="34715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6"/>
                  </a:lnTo>
                  <a:lnTo>
                    <a:pt x="9305" y="0"/>
                  </a:lnTo>
                  <a:lnTo>
                    <a:pt x="18648" y="5376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4" name="Google Shape;3384;p11"/>
            <p:cNvSpPr/>
            <p:nvPr/>
          </p:nvSpPr>
          <p:spPr>
            <a:xfrm>
              <a:off x="6291950" y="347150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0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5" name="Google Shape;3385;p11"/>
            <p:cNvSpPr/>
            <p:nvPr/>
          </p:nvSpPr>
          <p:spPr>
            <a:xfrm>
              <a:off x="882225" y="3471500"/>
              <a:ext cx="466225" cy="268775"/>
            </a:xfrm>
            <a:custGeom>
              <a:avLst/>
              <a:gdLst/>
              <a:ahLst/>
              <a:cxnLst/>
              <a:rect l="l" t="t" r="r" b="b"/>
              <a:pathLst>
                <a:path w="18649" h="10751" fill="none" extrusionOk="0">
                  <a:moveTo>
                    <a:pt x="9306" y="10751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6" name="Google Shape;3386;p11"/>
            <p:cNvSpPr/>
            <p:nvPr/>
          </p:nvSpPr>
          <p:spPr>
            <a:xfrm>
              <a:off x="1373450" y="347150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84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7" name="Google Shape;3387;p11"/>
            <p:cNvSpPr/>
            <p:nvPr/>
          </p:nvSpPr>
          <p:spPr>
            <a:xfrm>
              <a:off x="1865575" y="34715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47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8" name="Google Shape;3388;p11"/>
            <p:cNvSpPr/>
            <p:nvPr/>
          </p:nvSpPr>
          <p:spPr>
            <a:xfrm>
              <a:off x="3341025" y="34715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9" name="Google Shape;3389;p11"/>
            <p:cNvSpPr/>
            <p:nvPr/>
          </p:nvSpPr>
          <p:spPr>
            <a:xfrm>
              <a:off x="3833150" y="34715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0" name="Google Shape;3390;p11"/>
            <p:cNvSpPr/>
            <p:nvPr/>
          </p:nvSpPr>
          <p:spPr>
            <a:xfrm>
              <a:off x="4325275" y="3471500"/>
              <a:ext cx="466225" cy="268775"/>
            </a:xfrm>
            <a:custGeom>
              <a:avLst/>
              <a:gdLst/>
              <a:ahLst/>
              <a:cxnLst/>
              <a:rect l="l" t="t" r="r" b="b"/>
              <a:pathLst>
                <a:path w="18649" h="10751" fill="none" extrusionOk="0">
                  <a:moveTo>
                    <a:pt x="9306" y="10751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1" name="Google Shape;3391;p11"/>
            <p:cNvSpPr/>
            <p:nvPr/>
          </p:nvSpPr>
          <p:spPr>
            <a:xfrm>
              <a:off x="4816500" y="347150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84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2" name="Google Shape;3392;p11"/>
            <p:cNvSpPr/>
            <p:nvPr/>
          </p:nvSpPr>
          <p:spPr>
            <a:xfrm>
              <a:off x="2848900" y="347150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0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3" name="Google Shape;3393;p11"/>
            <p:cNvSpPr/>
            <p:nvPr/>
          </p:nvSpPr>
          <p:spPr>
            <a:xfrm>
              <a:off x="390100" y="34715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4" name="Google Shape;3394;p11"/>
            <p:cNvSpPr/>
            <p:nvPr/>
          </p:nvSpPr>
          <p:spPr>
            <a:xfrm>
              <a:off x="5554225" y="332877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84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5" name="Google Shape;3395;p11"/>
            <p:cNvSpPr/>
            <p:nvPr/>
          </p:nvSpPr>
          <p:spPr>
            <a:xfrm>
              <a:off x="6046350" y="33287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0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6" name="Google Shape;3396;p11"/>
            <p:cNvSpPr/>
            <p:nvPr/>
          </p:nvSpPr>
          <p:spPr>
            <a:xfrm>
              <a:off x="6538475" y="33287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7" name="Google Shape;3397;p11"/>
            <p:cNvSpPr/>
            <p:nvPr/>
          </p:nvSpPr>
          <p:spPr>
            <a:xfrm>
              <a:off x="2111175" y="332877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84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8" name="Google Shape;3398;p11"/>
            <p:cNvSpPr/>
            <p:nvPr/>
          </p:nvSpPr>
          <p:spPr>
            <a:xfrm>
              <a:off x="4570900" y="33287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47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9" name="Google Shape;3399;p11"/>
            <p:cNvSpPr/>
            <p:nvPr/>
          </p:nvSpPr>
          <p:spPr>
            <a:xfrm>
              <a:off x="1127850" y="33287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47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0" name="Google Shape;3400;p11"/>
            <p:cNvSpPr/>
            <p:nvPr/>
          </p:nvSpPr>
          <p:spPr>
            <a:xfrm>
              <a:off x="1619975" y="33287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3"/>
                  </a:lnTo>
                  <a:lnTo>
                    <a:pt x="9305" y="0"/>
                  </a:lnTo>
                  <a:lnTo>
                    <a:pt x="18647" y="5413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1" name="Google Shape;3401;p11"/>
            <p:cNvSpPr/>
            <p:nvPr/>
          </p:nvSpPr>
          <p:spPr>
            <a:xfrm>
              <a:off x="3587550" y="33287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2" name="Google Shape;3402;p11"/>
            <p:cNvSpPr/>
            <p:nvPr/>
          </p:nvSpPr>
          <p:spPr>
            <a:xfrm>
              <a:off x="4078750" y="3328775"/>
              <a:ext cx="467150" cy="269700"/>
            </a:xfrm>
            <a:custGeom>
              <a:avLst/>
              <a:gdLst/>
              <a:ahLst/>
              <a:cxnLst/>
              <a:rect l="l" t="t" r="r" b="b"/>
              <a:pathLst>
                <a:path w="18686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3" name="Google Shape;3403;p11"/>
            <p:cNvSpPr/>
            <p:nvPr/>
          </p:nvSpPr>
          <p:spPr>
            <a:xfrm>
              <a:off x="2603300" y="33287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0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4" name="Google Shape;3404;p11"/>
            <p:cNvSpPr/>
            <p:nvPr/>
          </p:nvSpPr>
          <p:spPr>
            <a:xfrm>
              <a:off x="3095425" y="33287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5" name="Google Shape;3405;p11"/>
            <p:cNvSpPr/>
            <p:nvPr/>
          </p:nvSpPr>
          <p:spPr>
            <a:xfrm>
              <a:off x="5063025" y="33287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3"/>
                  </a:lnTo>
                  <a:lnTo>
                    <a:pt x="9305" y="0"/>
                  </a:lnTo>
                  <a:lnTo>
                    <a:pt x="18647" y="5413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6" name="Google Shape;3406;p11"/>
            <p:cNvSpPr/>
            <p:nvPr/>
          </p:nvSpPr>
          <p:spPr>
            <a:xfrm>
              <a:off x="635700" y="33287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7" name="Google Shape;3407;p11"/>
            <p:cNvSpPr/>
            <p:nvPr/>
          </p:nvSpPr>
          <p:spPr>
            <a:xfrm>
              <a:off x="5800750" y="31869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3"/>
                  </a:lnTo>
                  <a:lnTo>
                    <a:pt x="9305" y="0"/>
                  </a:lnTo>
                  <a:lnTo>
                    <a:pt x="18648" y="5413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8" name="Google Shape;3408;p11"/>
            <p:cNvSpPr/>
            <p:nvPr/>
          </p:nvSpPr>
          <p:spPr>
            <a:xfrm>
              <a:off x="6291950" y="318697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9" name="Google Shape;3409;p11"/>
            <p:cNvSpPr/>
            <p:nvPr/>
          </p:nvSpPr>
          <p:spPr>
            <a:xfrm>
              <a:off x="6784075" y="318697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0" name="Google Shape;3410;p11"/>
            <p:cNvSpPr/>
            <p:nvPr/>
          </p:nvSpPr>
          <p:spPr>
            <a:xfrm>
              <a:off x="1373450" y="318697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84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1" name="Google Shape;3411;p11"/>
            <p:cNvSpPr/>
            <p:nvPr/>
          </p:nvSpPr>
          <p:spPr>
            <a:xfrm>
              <a:off x="1865575" y="31869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47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2" name="Google Shape;3412;p11"/>
            <p:cNvSpPr/>
            <p:nvPr/>
          </p:nvSpPr>
          <p:spPr>
            <a:xfrm>
              <a:off x="3833150" y="31869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3" name="Google Shape;3413;p11"/>
            <p:cNvSpPr/>
            <p:nvPr/>
          </p:nvSpPr>
          <p:spPr>
            <a:xfrm>
              <a:off x="4325275" y="3186975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4" name="Google Shape;3414;p11"/>
            <p:cNvSpPr/>
            <p:nvPr/>
          </p:nvSpPr>
          <p:spPr>
            <a:xfrm>
              <a:off x="2848900" y="318697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5" name="Google Shape;3415;p11"/>
            <p:cNvSpPr/>
            <p:nvPr/>
          </p:nvSpPr>
          <p:spPr>
            <a:xfrm>
              <a:off x="3341025" y="31869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6" name="Google Shape;3416;p11"/>
            <p:cNvSpPr/>
            <p:nvPr/>
          </p:nvSpPr>
          <p:spPr>
            <a:xfrm>
              <a:off x="5308625" y="31869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47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7" name="Google Shape;3417;p11"/>
            <p:cNvSpPr/>
            <p:nvPr/>
          </p:nvSpPr>
          <p:spPr>
            <a:xfrm>
              <a:off x="390100" y="31869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8" name="Google Shape;3418;p11"/>
            <p:cNvSpPr/>
            <p:nvPr/>
          </p:nvSpPr>
          <p:spPr>
            <a:xfrm>
              <a:off x="882225" y="3186975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9" name="Google Shape;3419;p11"/>
            <p:cNvSpPr/>
            <p:nvPr/>
          </p:nvSpPr>
          <p:spPr>
            <a:xfrm>
              <a:off x="2357700" y="31869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3"/>
                  </a:lnTo>
                  <a:lnTo>
                    <a:pt x="9305" y="0"/>
                  </a:lnTo>
                  <a:lnTo>
                    <a:pt x="18648" y="5413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0" name="Google Shape;3420;p11"/>
            <p:cNvSpPr/>
            <p:nvPr/>
          </p:nvSpPr>
          <p:spPr>
            <a:xfrm>
              <a:off x="4816500" y="318697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84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1" name="Google Shape;3421;p11"/>
            <p:cNvSpPr/>
            <p:nvPr/>
          </p:nvSpPr>
          <p:spPr>
            <a:xfrm>
              <a:off x="6046350" y="30451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2" name="Google Shape;3422;p11"/>
            <p:cNvSpPr/>
            <p:nvPr/>
          </p:nvSpPr>
          <p:spPr>
            <a:xfrm>
              <a:off x="6538475" y="30451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3" name="Google Shape;3423;p11"/>
            <p:cNvSpPr/>
            <p:nvPr/>
          </p:nvSpPr>
          <p:spPr>
            <a:xfrm>
              <a:off x="1619975" y="30451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7" y="5375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4" name="Google Shape;3424;p11"/>
            <p:cNvSpPr/>
            <p:nvPr/>
          </p:nvSpPr>
          <p:spPr>
            <a:xfrm>
              <a:off x="3095425" y="30451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5" name="Google Shape;3425;p11"/>
            <p:cNvSpPr/>
            <p:nvPr/>
          </p:nvSpPr>
          <p:spPr>
            <a:xfrm>
              <a:off x="3587550" y="30451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6" name="Google Shape;3426;p11"/>
            <p:cNvSpPr/>
            <p:nvPr/>
          </p:nvSpPr>
          <p:spPr>
            <a:xfrm>
              <a:off x="4078750" y="3045175"/>
              <a:ext cx="467150" cy="269700"/>
            </a:xfrm>
            <a:custGeom>
              <a:avLst/>
              <a:gdLst/>
              <a:ahLst/>
              <a:cxnLst/>
              <a:rect l="l" t="t" r="r" b="b"/>
              <a:pathLst>
                <a:path w="18686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7" name="Google Shape;3427;p11"/>
            <p:cNvSpPr/>
            <p:nvPr/>
          </p:nvSpPr>
          <p:spPr>
            <a:xfrm>
              <a:off x="4570900" y="30451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8" name="Google Shape;3428;p11"/>
            <p:cNvSpPr/>
            <p:nvPr/>
          </p:nvSpPr>
          <p:spPr>
            <a:xfrm>
              <a:off x="5063025" y="30451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7" y="5375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9" name="Google Shape;3429;p11"/>
            <p:cNvSpPr/>
            <p:nvPr/>
          </p:nvSpPr>
          <p:spPr>
            <a:xfrm>
              <a:off x="5554225" y="304517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0" name="Google Shape;3430;p11"/>
            <p:cNvSpPr/>
            <p:nvPr/>
          </p:nvSpPr>
          <p:spPr>
            <a:xfrm>
              <a:off x="635700" y="30451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1" name="Google Shape;3431;p11"/>
            <p:cNvSpPr/>
            <p:nvPr/>
          </p:nvSpPr>
          <p:spPr>
            <a:xfrm>
              <a:off x="1127850" y="30451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2" name="Google Shape;3432;p11"/>
            <p:cNvSpPr/>
            <p:nvPr/>
          </p:nvSpPr>
          <p:spPr>
            <a:xfrm>
              <a:off x="2111175" y="304517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3" name="Google Shape;3433;p11"/>
            <p:cNvSpPr/>
            <p:nvPr/>
          </p:nvSpPr>
          <p:spPr>
            <a:xfrm>
              <a:off x="2603300" y="30451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4" name="Google Shape;3434;p11"/>
            <p:cNvSpPr/>
            <p:nvPr/>
          </p:nvSpPr>
          <p:spPr>
            <a:xfrm>
              <a:off x="6291950" y="290337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5" name="Google Shape;3435;p11"/>
            <p:cNvSpPr/>
            <p:nvPr/>
          </p:nvSpPr>
          <p:spPr>
            <a:xfrm>
              <a:off x="6784075" y="290337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6" name="Google Shape;3436;p11"/>
            <p:cNvSpPr/>
            <p:nvPr/>
          </p:nvSpPr>
          <p:spPr>
            <a:xfrm>
              <a:off x="3341025" y="29033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7" name="Google Shape;3437;p11"/>
            <p:cNvSpPr/>
            <p:nvPr/>
          </p:nvSpPr>
          <p:spPr>
            <a:xfrm>
              <a:off x="3833150" y="29033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8" name="Google Shape;3438;p11"/>
            <p:cNvSpPr/>
            <p:nvPr/>
          </p:nvSpPr>
          <p:spPr>
            <a:xfrm>
              <a:off x="5800750" y="29033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8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9" name="Google Shape;3439;p11"/>
            <p:cNvSpPr/>
            <p:nvPr/>
          </p:nvSpPr>
          <p:spPr>
            <a:xfrm>
              <a:off x="882225" y="2903375"/>
              <a:ext cx="466225" cy="268775"/>
            </a:xfrm>
            <a:custGeom>
              <a:avLst/>
              <a:gdLst/>
              <a:ahLst/>
              <a:cxnLst/>
              <a:rect l="l" t="t" r="r" b="b"/>
              <a:pathLst>
                <a:path w="18649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0" name="Google Shape;3440;p11"/>
            <p:cNvSpPr/>
            <p:nvPr/>
          </p:nvSpPr>
          <p:spPr>
            <a:xfrm>
              <a:off x="1373450" y="290337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1" name="Google Shape;3441;p11"/>
            <p:cNvSpPr/>
            <p:nvPr/>
          </p:nvSpPr>
          <p:spPr>
            <a:xfrm>
              <a:off x="4325275" y="2903375"/>
              <a:ext cx="466225" cy="268775"/>
            </a:xfrm>
            <a:custGeom>
              <a:avLst/>
              <a:gdLst/>
              <a:ahLst/>
              <a:cxnLst/>
              <a:rect l="l" t="t" r="r" b="b"/>
              <a:pathLst>
                <a:path w="18649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2" name="Google Shape;3442;p11"/>
            <p:cNvSpPr/>
            <p:nvPr/>
          </p:nvSpPr>
          <p:spPr>
            <a:xfrm>
              <a:off x="4816500" y="290337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3" name="Google Shape;3443;p11"/>
            <p:cNvSpPr/>
            <p:nvPr/>
          </p:nvSpPr>
          <p:spPr>
            <a:xfrm>
              <a:off x="5308625" y="29033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4" name="Google Shape;3444;p11"/>
            <p:cNvSpPr/>
            <p:nvPr/>
          </p:nvSpPr>
          <p:spPr>
            <a:xfrm>
              <a:off x="390100" y="29033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5" name="Google Shape;3445;p11"/>
            <p:cNvSpPr/>
            <p:nvPr/>
          </p:nvSpPr>
          <p:spPr>
            <a:xfrm>
              <a:off x="1865575" y="29033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6" name="Google Shape;3446;p11"/>
            <p:cNvSpPr/>
            <p:nvPr/>
          </p:nvSpPr>
          <p:spPr>
            <a:xfrm>
              <a:off x="2357700" y="29033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8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7" name="Google Shape;3447;p11"/>
            <p:cNvSpPr/>
            <p:nvPr/>
          </p:nvSpPr>
          <p:spPr>
            <a:xfrm>
              <a:off x="2848900" y="290337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8" name="Google Shape;3448;p11"/>
            <p:cNvSpPr/>
            <p:nvPr/>
          </p:nvSpPr>
          <p:spPr>
            <a:xfrm>
              <a:off x="6538475" y="27615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9" name="Google Shape;3449;p11"/>
            <p:cNvSpPr/>
            <p:nvPr/>
          </p:nvSpPr>
          <p:spPr>
            <a:xfrm>
              <a:off x="3587550" y="27615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0" name="Google Shape;3450;p11"/>
            <p:cNvSpPr/>
            <p:nvPr/>
          </p:nvSpPr>
          <p:spPr>
            <a:xfrm>
              <a:off x="1127850" y="27615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1" name="Google Shape;3451;p11"/>
            <p:cNvSpPr/>
            <p:nvPr/>
          </p:nvSpPr>
          <p:spPr>
            <a:xfrm>
              <a:off x="4078750" y="2761575"/>
              <a:ext cx="467150" cy="268775"/>
            </a:xfrm>
            <a:custGeom>
              <a:avLst/>
              <a:gdLst/>
              <a:ahLst/>
              <a:cxnLst/>
              <a:rect l="l" t="t" r="r" b="b"/>
              <a:pathLst>
                <a:path w="18686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2" name="Google Shape;3452;p11"/>
            <p:cNvSpPr/>
            <p:nvPr/>
          </p:nvSpPr>
          <p:spPr>
            <a:xfrm>
              <a:off x="4570900" y="27615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3" name="Google Shape;3453;p11"/>
            <p:cNvSpPr/>
            <p:nvPr/>
          </p:nvSpPr>
          <p:spPr>
            <a:xfrm>
              <a:off x="5063025" y="27615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7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4" name="Google Shape;3454;p11"/>
            <p:cNvSpPr/>
            <p:nvPr/>
          </p:nvSpPr>
          <p:spPr>
            <a:xfrm>
              <a:off x="5554225" y="276157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5" name="Google Shape;3455;p11"/>
            <p:cNvSpPr/>
            <p:nvPr/>
          </p:nvSpPr>
          <p:spPr>
            <a:xfrm>
              <a:off x="6046350" y="27615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6" name="Google Shape;3456;p11"/>
            <p:cNvSpPr/>
            <p:nvPr/>
          </p:nvSpPr>
          <p:spPr>
            <a:xfrm>
              <a:off x="635700" y="27615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7" name="Google Shape;3457;p11"/>
            <p:cNvSpPr/>
            <p:nvPr/>
          </p:nvSpPr>
          <p:spPr>
            <a:xfrm>
              <a:off x="2603300" y="27615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8" name="Google Shape;3458;p11"/>
            <p:cNvSpPr/>
            <p:nvPr/>
          </p:nvSpPr>
          <p:spPr>
            <a:xfrm>
              <a:off x="3095425" y="27615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9" name="Google Shape;3459;p11"/>
            <p:cNvSpPr/>
            <p:nvPr/>
          </p:nvSpPr>
          <p:spPr>
            <a:xfrm>
              <a:off x="2111175" y="276157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0" name="Google Shape;3460;p11"/>
            <p:cNvSpPr/>
            <p:nvPr/>
          </p:nvSpPr>
          <p:spPr>
            <a:xfrm>
              <a:off x="1619975" y="27615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7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1" name="Google Shape;3461;p11"/>
            <p:cNvSpPr/>
            <p:nvPr/>
          </p:nvSpPr>
          <p:spPr>
            <a:xfrm>
              <a:off x="6784075" y="26188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1" y="5412"/>
                  </a:lnTo>
                  <a:lnTo>
                    <a:pt x="9343" y="0"/>
                  </a:lnTo>
                  <a:lnTo>
                    <a:pt x="18685" y="5412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2" name="Google Shape;3462;p11"/>
            <p:cNvSpPr/>
            <p:nvPr/>
          </p:nvSpPr>
          <p:spPr>
            <a:xfrm>
              <a:off x="4816500" y="26188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2"/>
                  </a:lnTo>
                  <a:lnTo>
                    <a:pt x="9342" y="0"/>
                  </a:lnTo>
                  <a:lnTo>
                    <a:pt x="18684" y="5412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3" name="Google Shape;3463;p11"/>
            <p:cNvSpPr/>
            <p:nvPr/>
          </p:nvSpPr>
          <p:spPr>
            <a:xfrm>
              <a:off x="5308625" y="26188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2"/>
                  </a:lnTo>
                  <a:lnTo>
                    <a:pt x="9342" y="0"/>
                  </a:lnTo>
                  <a:lnTo>
                    <a:pt x="18647" y="5412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4" name="Google Shape;3464;p11"/>
            <p:cNvSpPr/>
            <p:nvPr/>
          </p:nvSpPr>
          <p:spPr>
            <a:xfrm>
              <a:off x="390100" y="26188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412"/>
                  </a:lnTo>
                  <a:lnTo>
                    <a:pt x="9306" y="0"/>
                  </a:lnTo>
                  <a:lnTo>
                    <a:pt x="18648" y="5412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5" name="Google Shape;3465;p11"/>
            <p:cNvSpPr/>
            <p:nvPr/>
          </p:nvSpPr>
          <p:spPr>
            <a:xfrm>
              <a:off x="882225" y="2618850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412"/>
                  </a:lnTo>
                  <a:lnTo>
                    <a:pt x="9306" y="0"/>
                  </a:lnTo>
                  <a:lnTo>
                    <a:pt x="18648" y="5412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6" name="Google Shape;3466;p11"/>
            <p:cNvSpPr/>
            <p:nvPr/>
          </p:nvSpPr>
          <p:spPr>
            <a:xfrm>
              <a:off x="2357700" y="26188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2"/>
                  </a:lnTo>
                  <a:lnTo>
                    <a:pt x="9305" y="0"/>
                  </a:lnTo>
                  <a:lnTo>
                    <a:pt x="18648" y="5412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7" name="Google Shape;3467;p11"/>
            <p:cNvSpPr/>
            <p:nvPr/>
          </p:nvSpPr>
          <p:spPr>
            <a:xfrm>
              <a:off x="2848900" y="26188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412"/>
                  </a:lnTo>
                  <a:lnTo>
                    <a:pt x="9343" y="0"/>
                  </a:lnTo>
                  <a:lnTo>
                    <a:pt x="18685" y="5412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8" name="Google Shape;3468;p11"/>
            <p:cNvSpPr/>
            <p:nvPr/>
          </p:nvSpPr>
          <p:spPr>
            <a:xfrm>
              <a:off x="3341025" y="26188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2"/>
                  </a:lnTo>
                  <a:lnTo>
                    <a:pt x="9343" y="0"/>
                  </a:lnTo>
                  <a:lnTo>
                    <a:pt x="18648" y="5412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9" name="Google Shape;3469;p11"/>
            <p:cNvSpPr/>
            <p:nvPr/>
          </p:nvSpPr>
          <p:spPr>
            <a:xfrm>
              <a:off x="3833150" y="26188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2"/>
                  </a:lnTo>
                  <a:lnTo>
                    <a:pt x="9343" y="0"/>
                  </a:lnTo>
                  <a:lnTo>
                    <a:pt x="18648" y="5412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0" name="Google Shape;3470;p11"/>
            <p:cNvSpPr/>
            <p:nvPr/>
          </p:nvSpPr>
          <p:spPr>
            <a:xfrm>
              <a:off x="4325275" y="2618850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412"/>
                  </a:lnTo>
                  <a:lnTo>
                    <a:pt x="9306" y="0"/>
                  </a:lnTo>
                  <a:lnTo>
                    <a:pt x="18648" y="5412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1" name="Google Shape;3471;p11"/>
            <p:cNvSpPr/>
            <p:nvPr/>
          </p:nvSpPr>
          <p:spPr>
            <a:xfrm>
              <a:off x="5800750" y="26188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2"/>
                  </a:lnTo>
                  <a:lnTo>
                    <a:pt x="9305" y="0"/>
                  </a:lnTo>
                  <a:lnTo>
                    <a:pt x="18648" y="5412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2" name="Google Shape;3472;p11"/>
            <p:cNvSpPr/>
            <p:nvPr/>
          </p:nvSpPr>
          <p:spPr>
            <a:xfrm>
              <a:off x="6291950" y="26188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412"/>
                  </a:lnTo>
                  <a:lnTo>
                    <a:pt x="9343" y="0"/>
                  </a:lnTo>
                  <a:lnTo>
                    <a:pt x="18685" y="5412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3" name="Google Shape;3473;p11"/>
            <p:cNvSpPr/>
            <p:nvPr/>
          </p:nvSpPr>
          <p:spPr>
            <a:xfrm>
              <a:off x="1373450" y="26188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2"/>
                  </a:lnTo>
                  <a:lnTo>
                    <a:pt x="9342" y="0"/>
                  </a:lnTo>
                  <a:lnTo>
                    <a:pt x="18684" y="5412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4" name="Google Shape;3474;p11"/>
            <p:cNvSpPr/>
            <p:nvPr/>
          </p:nvSpPr>
          <p:spPr>
            <a:xfrm>
              <a:off x="1865575" y="26188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2"/>
                  </a:lnTo>
                  <a:lnTo>
                    <a:pt x="9342" y="0"/>
                  </a:lnTo>
                  <a:lnTo>
                    <a:pt x="18647" y="5412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5" name="Google Shape;3475;p11"/>
            <p:cNvSpPr/>
            <p:nvPr/>
          </p:nvSpPr>
          <p:spPr>
            <a:xfrm>
              <a:off x="5063025" y="24770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7" y="5375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6" name="Google Shape;3476;p11"/>
            <p:cNvSpPr/>
            <p:nvPr/>
          </p:nvSpPr>
          <p:spPr>
            <a:xfrm>
              <a:off x="635700" y="24770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7" name="Google Shape;3477;p11"/>
            <p:cNvSpPr/>
            <p:nvPr/>
          </p:nvSpPr>
          <p:spPr>
            <a:xfrm>
              <a:off x="3095425" y="24770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8" name="Google Shape;3478;p11"/>
            <p:cNvSpPr/>
            <p:nvPr/>
          </p:nvSpPr>
          <p:spPr>
            <a:xfrm>
              <a:off x="4078750" y="2477050"/>
              <a:ext cx="467150" cy="269700"/>
            </a:xfrm>
            <a:custGeom>
              <a:avLst/>
              <a:gdLst/>
              <a:ahLst/>
              <a:cxnLst/>
              <a:rect l="l" t="t" r="r" b="b"/>
              <a:pathLst>
                <a:path w="18686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9" name="Google Shape;3479;p11"/>
            <p:cNvSpPr/>
            <p:nvPr/>
          </p:nvSpPr>
          <p:spPr>
            <a:xfrm>
              <a:off x="4570900" y="24770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0" name="Google Shape;3480;p11"/>
            <p:cNvSpPr/>
            <p:nvPr/>
          </p:nvSpPr>
          <p:spPr>
            <a:xfrm>
              <a:off x="5554225" y="24770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1" name="Google Shape;3481;p11"/>
            <p:cNvSpPr/>
            <p:nvPr/>
          </p:nvSpPr>
          <p:spPr>
            <a:xfrm>
              <a:off x="6046350" y="24770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2" name="Google Shape;3482;p11"/>
            <p:cNvSpPr/>
            <p:nvPr/>
          </p:nvSpPr>
          <p:spPr>
            <a:xfrm>
              <a:off x="6538475" y="24770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3" name="Google Shape;3483;p11"/>
            <p:cNvSpPr/>
            <p:nvPr/>
          </p:nvSpPr>
          <p:spPr>
            <a:xfrm>
              <a:off x="2603300" y="24770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4" name="Google Shape;3484;p11"/>
            <p:cNvSpPr/>
            <p:nvPr/>
          </p:nvSpPr>
          <p:spPr>
            <a:xfrm>
              <a:off x="3587550" y="24770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5" name="Google Shape;3485;p11"/>
            <p:cNvSpPr/>
            <p:nvPr/>
          </p:nvSpPr>
          <p:spPr>
            <a:xfrm>
              <a:off x="1127850" y="24770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6" name="Google Shape;3486;p11"/>
            <p:cNvSpPr/>
            <p:nvPr/>
          </p:nvSpPr>
          <p:spPr>
            <a:xfrm>
              <a:off x="1619975" y="24770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7" y="5375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7" name="Google Shape;3487;p11"/>
            <p:cNvSpPr/>
            <p:nvPr/>
          </p:nvSpPr>
          <p:spPr>
            <a:xfrm>
              <a:off x="2111175" y="24770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8" name="Google Shape;3488;p11"/>
            <p:cNvSpPr/>
            <p:nvPr/>
          </p:nvSpPr>
          <p:spPr>
            <a:xfrm>
              <a:off x="2848900" y="23352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9" name="Google Shape;3489;p11"/>
            <p:cNvSpPr/>
            <p:nvPr/>
          </p:nvSpPr>
          <p:spPr>
            <a:xfrm>
              <a:off x="4325275" y="2335250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0" name="Google Shape;3490;p11"/>
            <p:cNvSpPr/>
            <p:nvPr/>
          </p:nvSpPr>
          <p:spPr>
            <a:xfrm>
              <a:off x="4816500" y="23352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1" name="Google Shape;3491;p11"/>
            <p:cNvSpPr/>
            <p:nvPr/>
          </p:nvSpPr>
          <p:spPr>
            <a:xfrm>
              <a:off x="5308625" y="23352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2" name="Google Shape;3492;p11"/>
            <p:cNvSpPr/>
            <p:nvPr/>
          </p:nvSpPr>
          <p:spPr>
            <a:xfrm>
              <a:off x="5800750" y="23352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8" y="5375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3" name="Google Shape;3493;p11"/>
            <p:cNvSpPr/>
            <p:nvPr/>
          </p:nvSpPr>
          <p:spPr>
            <a:xfrm>
              <a:off x="6291950" y="23352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4" name="Google Shape;3494;p11"/>
            <p:cNvSpPr/>
            <p:nvPr/>
          </p:nvSpPr>
          <p:spPr>
            <a:xfrm>
              <a:off x="3341025" y="23352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5" name="Google Shape;3495;p11"/>
            <p:cNvSpPr/>
            <p:nvPr/>
          </p:nvSpPr>
          <p:spPr>
            <a:xfrm>
              <a:off x="3833150" y="23352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6" name="Google Shape;3496;p11"/>
            <p:cNvSpPr/>
            <p:nvPr/>
          </p:nvSpPr>
          <p:spPr>
            <a:xfrm>
              <a:off x="6784075" y="23352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7" name="Google Shape;3497;p11"/>
            <p:cNvSpPr/>
            <p:nvPr/>
          </p:nvSpPr>
          <p:spPr>
            <a:xfrm>
              <a:off x="390100" y="23352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8" name="Google Shape;3498;p11"/>
            <p:cNvSpPr/>
            <p:nvPr/>
          </p:nvSpPr>
          <p:spPr>
            <a:xfrm>
              <a:off x="882225" y="2335250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9" name="Google Shape;3499;p11"/>
            <p:cNvSpPr/>
            <p:nvPr/>
          </p:nvSpPr>
          <p:spPr>
            <a:xfrm>
              <a:off x="1373450" y="23352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0" name="Google Shape;3500;p11"/>
            <p:cNvSpPr/>
            <p:nvPr/>
          </p:nvSpPr>
          <p:spPr>
            <a:xfrm>
              <a:off x="1865575" y="23352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1" name="Google Shape;3501;p11"/>
            <p:cNvSpPr/>
            <p:nvPr/>
          </p:nvSpPr>
          <p:spPr>
            <a:xfrm>
              <a:off x="2357700" y="23352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8" y="5375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2" name="Google Shape;3502;p11"/>
            <p:cNvSpPr/>
            <p:nvPr/>
          </p:nvSpPr>
          <p:spPr>
            <a:xfrm>
              <a:off x="4570900" y="21934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3" name="Google Shape;3503;p11"/>
            <p:cNvSpPr/>
            <p:nvPr/>
          </p:nvSpPr>
          <p:spPr>
            <a:xfrm>
              <a:off x="5063025" y="21934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7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4" name="Google Shape;3504;p11"/>
            <p:cNvSpPr/>
            <p:nvPr/>
          </p:nvSpPr>
          <p:spPr>
            <a:xfrm>
              <a:off x="5554225" y="219345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5" name="Google Shape;3505;p11"/>
            <p:cNvSpPr/>
            <p:nvPr/>
          </p:nvSpPr>
          <p:spPr>
            <a:xfrm>
              <a:off x="6046350" y="21934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6" name="Google Shape;3506;p11"/>
            <p:cNvSpPr/>
            <p:nvPr/>
          </p:nvSpPr>
          <p:spPr>
            <a:xfrm>
              <a:off x="1127850" y="21934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7" name="Google Shape;3507;p11"/>
            <p:cNvSpPr/>
            <p:nvPr/>
          </p:nvSpPr>
          <p:spPr>
            <a:xfrm>
              <a:off x="1619975" y="21934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7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8" name="Google Shape;3508;p11"/>
            <p:cNvSpPr/>
            <p:nvPr/>
          </p:nvSpPr>
          <p:spPr>
            <a:xfrm>
              <a:off x="2111175" y="219345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9" name="Google Shape;3509;p11"/>
            <p:cNvSpPr/>
            <p:nvPr/>
          </p:nvSpPr>
          <p:spPr>
            <a:xfrm>
              <a:off x="2603300" y="21934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0" name="Google Shape;3510;p11"/>
            <p:cNvSpPr/>
            <p:nvPr/>
          </p:nvSpPr>
          <p:spPr>
            <a:xfrm>
              <a:off x="3095425" y="21934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1" name="Google Shape;3511;p11"/>
            <p:cNvSpPr/>
            <p:nvPr/>
          </p:nvSpPr>
          <p:spPr>
            <a:xfrm>
              <a:off x="3587550" y="21934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2" name="Google Shape;3512;p11"/>
            <p:cNvSpPr/>
            <p:nvPr/>
          </p:nvSpPr>
          <p:spPr>
            <a:xfrm>
              <a:off x="4078750" y="2193450"/>
              <a:ext cx="467150" cy="268775"/>
            </a:xfrm>
            <a:custGeom>
              <a:avLst/>
              <a:gdLst/>
              <a:ahLst/>
              <a:cxnLst/>
              <a:rect l="l" t="t" r="r" b="b"/>
              <a:pathLst>
                <a:path w="18686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3" name="Google Shape;3513;p11"/>
            <p:cNvSpPr/>
            <p:nvPr/>
          </p:nvSpPr>
          <p:spPr>
            <a:xfrm>
              <a:off x="6538475" y="21934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4" name="Google Shape;3514;p11"/>
            <p:cNvSpPr/>
            <p:nvPr/>
          </p:nvSpPr>
          <p:spPr>
            <a:xfrm>
              <a:off x="635700" y="2193450"/>
              <a:ext cx="467150" cy="268775"/>
            </a:xfrm>
            <a:custGeom>
              <a:avLst/>
              <a:gdLst/>
              <a:ahLst/>
              <a:cxnLst/>
              <a:rect l="l" t="t" r="r" b="b"/>
              <a:pathLst>
                <a:path w="18686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5" name="Google Shape;3515;p11"/>
            <p:cNvSpPr/>
            <p:nvPr/>
          </p:nvSpPr>
          <p:spPr>
            <a:xfrm>
              <a:off x="4816500" y="205165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6" name="Google Shape;3516;p11"/>
            <p:cNvSpPr/>
            <p:nvPr/>
          </p:nvSpPr>
          <p:spPr>
            <a:xfrm>
              <a:off x="5308625" y="20516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7" name="Google Shape;3517;p11"/>
            <p:cNvSpPr/>
            <p:nvPr/>
          </p:nvSpPr>
          <p:spPr>
            <a:xfrm>
              <a:off x="5800750" y="20516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8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8" name="Google Shape;3518;p11"/>
            <p:cNvSpPr/>
            <p:nvPr/>
          </p:nvSpPr>
          <p:spPr>
            <a:xfrm>
              <a:off x="2357700" y="20516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8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9" name="Google Shape;3519;p11"/>
            <p:cNvSpPr/>
            <p:nvPr/>
          </p:nvSpPr>
          <p:spPr>
            <a:xfrm>
              <a:off x="3341025" y="20516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0" name="Google Shape;3520;p11"/>
            <p:cNvSpPr/>
            <p:nvPr/>
          </p:nvSpPr>
          <p:spPr>
            <a:xfrm>
              <a:off x="3833150" y="20516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1" name="Google Shape;3521;p11"/>
            <p:cNvSpPr/>
            <p:nvPr/>
          </p:nvSpPr>
          <p:spPr>
            <a:xfrm>
              <a:off x="4325275" y="2051650"/>
              <a:ext cx="466225" cy="268775"/>
            </a:xfrm>
            <a:custGeom>
              <a:avLst/>
              <a:gdLst/>
              <a:ahLst/>
              <a:cxnLst/>
              <a:rect l="l" t="t" r="r" b="b"/>
              <a:pathLst>
                <a:path w="18649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2" name="Google Shape;3522;p11"/>
            <p:cNvSpPr/>
            <p:nvPr/>
          </p:nvSpPr>
          <p:spPr>
            <a:xfrm>
              <a:off x="6291950" y="205165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3" name="Google Shape;3523;p11"/>
            <p:cNvSpPr/>
            <p:nvPr/>
          </p:nvSpPr>
          <p:spPr>
            <a:xfrm>
              <a:off x="6784075" y="205165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4" name="Google Shape;3524;p11"/>
            <p:cNvSpPr/>
            <p:nvPr/>
          </p:nvSpPr>
          <p:spPr>
            <a:xfrm>
              <a:off x="1373450" y="205165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5" name="Google Shape;3525;p11"/>
            <p:cNvSpPr/>
            <p:nvPr/>
          </p:nvSpPr>
          <p:spPr>
            <a:xfrm>
              <a:off x="1865575" y="20516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6" name="Google Shape;3526;p11"/>
            <p:cNvSpPr/>
            <p:nvPr/>
          </p:nvSpPr>
          <p:spPr>
            <a:xfrm>
              <a:off x="2848900" y="205165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7" name="Google Shape;3527;p11"/>
            <p:cNvSpPr/>
            <p:nvPr/>
          </p:nvSpPr>
          <p:spPr>
            <a:xfrm>
              <a:off x="390100" y="20516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8" name="Google Shape;3528;p11"/>
            <p:cNvSpPr/>
            <p:nvPr/>
          </p:nvSpPr>
          <p:spPr>
            <a:xfrm>
              <a:off x="882225" y="2051650"/>
              <a:ext cx="466225" cy="268775"/>
            </a:xfrm>
            <a:custGeom>
              <a:avLst/>
              <a:gdLst/>
              <a:ahLst/>
              <a:cxnLst/>
              <a:rect l="l" t="t" r="r" b="b"/>
              <a:pathLst>
                <a:path w="18649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9" name="Google Shape;3529;p11"/>
            <p:cNvSpPr/>
            <p:nvPr/>
          </p:nvSpPr>
          <p:spPr>
            <a:xfrm>
              <a:off x="5063025" y="19089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413"/>
                  </a:lnTo>
                  <a:lnTo>
                    <a:pt x="9305" y="1"/>
                  </a:lnTo>
                  <a:lnTo>
                    <a:pt x="18647" y="5413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0" name="Google Shape;3530;p11"/>
            <p:cNvSpPr/>
            <p:nvPr/>
          </p:nvSpPr>
          <p:spPr>
            <a:xfrm>
              <a:off x="5554225" y="1908900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413"/>
                  </a:lnTo>
                  <a:lnTo>
                    <a:pt x="9342" y="1"/>
                  </a:lnTo>
                  <a:lnTo>
                    <a:pt x="18684" y="5413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1" name="Google Shape;3531;p11"/>
            <p:cNvSpPr/>
            <p:nvPr/>
          </p:nvSpPr>
          <p:spPr>
            <a:xfrm>
              <a:off x="3587550" y="19089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9"/>
                  </a:moveTo>
                  <a:lnTo>
                    <a:pt x="1" y="5413"/>
                  </a:lnTo>
                  <a:lnTo>
                    <a:pt x="9306" y="1"/>
                  </a:lnTo>
                  <a:lnTo>
                    <a:pt x="18648" y="5413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2" name="Google Shape;3532;p11"/>
            <p:cNvSpPr/>
            <p:nvPr/>
          </p:nvSpPr>
          <p:spPr>
            <a:xfrm>
              <a:off x="4078750" y="1908900"/>
              <a:ext cx="467150" cy="269725"/>
            </a:xfrm>
            <a:custGeom>
              <a:avLst/>
              <a:gdLst/>
              <a:ahLst/>
              <a:cxnLst/>
              <a:rect l="l" t="t" r="r" b="b"/>
              <a:pathLst>
                <a:path w="18686" h="10789" fill="none" extrusionOk="0">
                  <a:moveTo>
                    <a:pt x="9343" y="10789"/>
                  </a:moveTo>
                  <a:lnTo>
                    <a:pt x="1" y="5413"/>
                  </a:lnTo>
                  <a:lnTo>
                    <a:pt x="9343" y="1"/>
                  </a:lnTo>
                  <a:lnTo>
                    <a:pt x="18685" y="5413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3" name="Google Shape;3533;p11"/>
            <p:cNvSpPr/>
            <p:nvPr/>
          </p:nvSpPr>
          <p:spPr>
            <a:xfrm>
              <a:off x="6046350" y="19089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0" y="5413"/>
                  </a:lnTo>
                  <a:lnTo>
                    <a:pt x="9343" y="1"/>
                  </a:lnTo>
                  <a:lnTo>
                    <a:pt x="18648" y="5413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4" name="Google Shape;3534;p11"/>
            <p:cNvSpPr/>
            <p:nvPr/>
          </p:nvSpPr>
          <p:spPr>
            <a:xfrm>
              <a:off x="6538475" y="19089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413"/>
                  </a:lnTo>
                  <a:lnTo>
                    <a:pt x="9343" y="1"/>
                  </a:lnTo>
                  <a:lnTo>
                    <a:pt x="18648" y="5413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5" name="Google Shape;3535;p11"/>
            <p:cNvSpPr/>
            <p:nvPr/>
          </p:nvSpPr>
          <p:spPr>
            <a:xfrm>
              <a:off x="1619975" y="19089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413"/>
                  </a:lnTo>
                  <a:lnTo>
                    <a:pt x="9305" y="1"/>
                  </a:lnTo>
                  <a:lnTo>
                    <a:pt x="18647" y="5413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6" name="Google Shape;3536;p11"/>
            <p:cNvSpPr/>
            <p:nvPr/>
          </p:nvSpPr>
          <p:spPr>
            <a:xfrm>
              <a:off x="2111175" y="1908900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413"/>
                  </a:lnTo>
                  <a:lnTo>
                    <a:pt x="9342" y="1"/>
                  </a:lnTo>
                  <a:lnTo>
                    <a:pt x="18684" y="5413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7" name="Google Shape;3537;p11"/>
            <p:cNvSpPr/>
            <p:nvPr/>
          </p:nvSpPr>
          <p:spPr>
            <a:xfrm>
              <a:off x="4570900" y="19089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413"/>
                  </a:lnTo>
                  <a:lnTo>
                    <a:pt x="9342" y="1"/>
                  </a:lnTo>
                  <a:lnTo>
                    <a:pt x="18647" y="5413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8" name="Google Shape;3538;p11"/>
            <p:cNvSpPr/>
            <p:nvPr/>
          </p:nvSpPr>
          <p:spPr>
            <a:xfrm>
              <a:off x="3095425" y="19089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9"/>
                  </a:moveTo>
                  <a:lnTo>
                    <a:pt x="1" y="5413"/>
                  </a:lnTo>
                  <a:lnTo>
                    <a:pt x="9306" y="1"/>
                  </a:lnTo>
                  <a:lnTo>
                    <a:pt x="18648" y="5413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9" name="Google Shape;3539;p11"/>
            <p:cNvSpPr/>
            <p:nvPr/>
          </p:nvSpPr>
          <p:spPr>
            <a:xfrm>
              <a:off x="635700" y="19089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413"/>
                  </a:lnTo>
                  <a:lnTo>
                    <a:pt x="9343" y="1"/>
                  </a:lnTo>
                  <a:lnTo>
                    <a:pt x="18648" y="5413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0" name="Google Shape;3540;p11"/>
            <p:cNvSpPr/>
            <p:nvPr/>
          </p:nvSpPr>
          <p:spPr>
            <a:xfrm>
              <a:off x="1127850" y="19089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413"/>
                  </a:lnTo>
                  <a:lnTo>
                    <a:pt x="9342" y="1"/>
                  </a:lnTo>
                  <a:lnTo>
                    <a:pt x="18647" y="5413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1" name="Google Shape;3541;p11"/>
            <p:cNvSpPr/>
            <p:nvPr/>
          </p:nvSpPr>
          <p:spPr>
            <a:xfrm>
              <a:off x="2603300" y="19089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0" y="5413"/>
                  </a:lnTo>
                  <a:lnTo>
                    <a:pt x="9343" y="1"/>
                  </a:lnTo>
                  <a:lnTo>
                    <a:pt x="18648" y="5413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2" name="Google Shape;3542;p11"/>
            <p:cNvSpPr/>
            <p:nvPr/>
          </p:nvSpPr>
          <p:spPr>
            <a:xfrm>
              <a:off x="1865575" y="17671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47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3" name="Google Shape;3543;p11"/>
            <p:cNvSpPr/>
            <p:nvPr/>
          </p:nvSpPr>
          <p:spPr>
            <a:xfrm>
              <a:off x="3833150" y="17671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4" name="Google Shape;3544;p11"/>
            <p:cNvSpPr/>
            <p:nvPr/>
          </p:nvSpPr>
          <p:spPr>
            <a:xfrm>
              <a:off x="4325275" y="1767100"/>
              <a:ext cx="466225" cy="269725"/>
            </a:xfrm>
            <a:custGeom>
              <a:avLst/>
              <a:gdLst/>
              <a:ahLst/>
              <a:cxnLst/>
              <a:rect l="l" t="t" r="r" b="b"/>
              <a:pathLst>
                <a:path w="18649" h="10789" fill="none" extrusionOk="0">
                  <a:moveTo>
                    <a:pt x="9306" y="10789"/>
                  </a:moveTo>
                  <a:lnTo>
                    <a:pt x="1" y="5376"/>
                  </a:lnTo>
                  <a:lnTo>
                    <a:pt x="9306" y="1"/>
                  </a:lnTo>
                  <a:lnTo>
                    <a:pt x="18648" y="5376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5" name="Google Shape;3545;p11"/>
            <p:cNvSpPr/>
            <p:nvPr/>
          </p:nvSpPr>
          <p:spPr>
            <a:xfrm>
              <a:off x="4816500" y="1767100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84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6" name="Google Shape;3546;p11"/>
            <p:cNvSpPr/>
            <p:nvPr/>
          </p:nvSpPr>
          <p:spPr>
            <a:xfrm>
              <a:off x="5308625" y="17671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47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7" name="Google Shape;3547;p11"/>
            <p:cNvSpPr/>
            <p:nvPr/>
          </p:nvSpPr>
          <p:spPr>
            <a:xfrm>
              <a:off x="5800750" y="17671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376"/>
                  </a:lnTo>
                  <a:lnTo>
                    <a:pt x="9305" y="1"/>
                  </a:lnTo>
                  <a:lnTo>
                    <a:pt x="18648" y="5376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8" name="Google Shape;3548;p11"/>
            <p:cNvSpPr/>
            <p:nvPr/>
          </p:nvSpPr>
          <p:spPr>
            <a:xfrm>
              <a:off x="6291950" y="1767100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3" y="10789"/>
                  </a:moveTo>
                  <a:lnTo>
                    <a:pt x="0" y="5376"/>
                  </a:lnTo>
                  <a:lnTo>
                    <a:pt x="9343" y="1"/>
                  </a:lnTo>
                  <a:lnTo>
                    <a:pt x="18685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9" name="Google Shape;3549;p11"/>
            <p:cNvSpPr/>
            <p:nvPr/>
          </p:nvSpPr>
          <p:spPr>
            <a:xfrm>
              <a:off x="6784075" y="1767100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85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0" name="Google Shape;3550;p11"/>
            <p:cNvSpPr/>
            <p:nvPr/>
          </p:nvSpPr>
          <p:spPr>
            <a:xfrm>
              <a:off x="2357700" y="17671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376"/>
                  </a:lnTo>
                  <a:lnTo>
                    <a:pt x="9305" y="1"/>
                  </a:lnTo>
                  <a:lnTo>
                    <a:pt x="18648" y="5376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1" name="Google Shape;3551;p11"/>
            <p:cNvSpPr/>
            <p:nvPr/>
          </p:nvSpPr>
          <p:spPr>
            <a:xfrm>
              <a:off x="2848900" y="1767100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3" y="10789"/>
                  </a:moveTo>
                  <a:lnTo>
                    <a:pt x="0" y="5376"/>
                  </a:lnTo>
                  <a:lnTo>
                    <a:pt x="9343" y="1"/>
                  </a:lnTo>
                  <a:lnTo>
                    <a:pt x="18685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2" name="Google Shape;3552;p11"/>
            <p:cNvSpPr/>
            <p:nvPr/>
          </p:nvSpPr>
          <p:spPr>
            <a:xfrm>
              <a:off x="3341025" y="17671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3" name="Google Shape;3553;p11"/>
            <p:cNvSpPr/>
            <p:nvPr/>
          </p:nvSpPr>
          <p:spPr>
            <a:xfrm>
              <a:off x="882225" y="1767100"/>
              <a:ext cx="466225" cy="269725"/>
            </a:xfrm>
            <a:custGeom>
              <a:avLst/>
              <a:gdLst/>
              <a:ahLst/>
              <a:cxnLst/>
              <a:rect l="l" t="t" r="r" b="b"/>
              <a:pathLst>
                <a:path w="18649" h="10789" fill="none" extrusionOk="0">
                  <a:moveTo>
                    <a:pt x="9306" y="10789"/>
                  </a:moveTo>
                  <a:lnTo>
                    <a:pt x="1" y="5376"/>
                  </a:lnTo>
                  <a:lnTo>
                    <a:pt x="9306" y="1"/>
                  </a:lnTo>
                  <a:lnTo>
                    <a:pt x="18648" y="5376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4" name="Google Shape;3554;p11"/>
            <p:cNvSpPr/>
            <p:nvPr/>
          </p:nvSpPr>
          <p:spPr>
            <a:xfrm>
              <a:off x="1373450" y="1767100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84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5" name="Google Shape;3555;p11"/>
            <p:cNvSpPr/>
            <p:nvPr/>
          </p:nvSpPr>
          <p:spPr>
            <a:xfrm>
              <a:off x="390100" y="17671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9"/>
                  </a:moveTo>
                  <a:lnTo>
                    <a:pt x="1" y="5376"/>
                  </a:lnTo>
                  <a:lnTo>
                    <a:pt x="9306" y="1"/>
                  </a:lnTo>
                  <a:lnTo>
                    <a:pt x="18648" y="5376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6" name="Google Shape;3556;p11"/>
            <p:cNvSpPr/>
            <p:nvPr/>
          </p:nvSpPr>
          <p:spPr>
            <a:xfrm>
              <a:off x="4570900" y="16253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47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7" name="Google Shape;3557;p11"/>
            <p:cNvSpPr/>
            <p:nvPr/>
          </p:nvSpPr>
          <p:spPr>
            <a:xfrm>
              <a:off x="5063025" y="16253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376"/>
                  </a:lnTo>
                  <a:lnTo>
                    <a:pt x="9305" y="1"/>
                  </a:lnTo>
                  <a:lnTo>
                    <a:pt x="18647" y="5376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8" name="Google Shape;3558;p11"/>
            <p:cNvSpPr/>
            <p:nvPr/>
          </p:nvSpPr>
          <p:spPr>
            <a:xfrm>
              <a:off x="5554225" y="1625300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84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9" name="Google Shape;3559;p11"/>
            <p:cNvSpPr/>
            <p:nvPr/>
          </p:nvSpPr>
          <p:spPr>
            <a:xfrm>
              <a:off x="6046350" y="16253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0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0" name="Google Shape;3560;p11"/>
            <p:cNvSpPr/>
            <p:nvPr/>
          </p:nvSpPr>
          <p:spPr>
            <a:xfrm>
              <a:off x="6538475" y="16253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1" name="Google Shape;3561;p11"/>
            <p:cNvSpPr/>
            <p:nvPr/>
          </p:nvSpPr>
          <p:spPr>
            <a:xfrm>
              <a:off x="3587550" y="16253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9"/>
                  </a:moveTo>
                  <a:lnTo>
                    <a:pt x="1" y="5376"/>
                  </a:lnTo>
                  <a:lnTo>
                    <a:pt x="9306" y="1"/>
                  </a:lnTo>
                  <a:lnTo>
                    <a:pt x="18648" y="5376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2" name="Google Shape;3562;p11"/>
            <p:cNvSpPr/>
            <p:nvPr/>
          </p:nvSpPr>
          <p:spPr>
            <a:xfrm>
              <a:off x="4078750" y="1625300"/>
              <a:ext cx="467150" cy="269725"/>
            </a:xfrm>
            <a:custGeom>
              <a:avLst/>
              <a:gdLst/>
              <a:ahLst/>
              <a:cxnLst/>
              <a:rect l="l" t="t" r="r" b="b"/>
              <a:pathLst>
                <a:path w="18686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85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3" name="Google Shape;3563;p11"/>
            <p:cNvSpPr/>
            <p:nvPr/>
          </p:nvSpPr>
          <p:spPr>
            <a:xfrm>
              <a:off x="2111175" y="1625300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84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4" name="Google Shape;3564;p11"/>
            <p:cNvSpPr/>
            <p:nvPr/>
          </p:nvSpPr>
          <p:spPr>
            <a:xfrm>
              <a:off x="2603300" y="16253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0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5" name="Google Shape;3565;p11"/>
            <p:cNvSpPr/>
            <p:nvPr/>
          </p:nvSpPr>
          <p:spPr>
            <a:xfrm>
              <a:off x="3095425" y="16253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9"/>
                  </a:moveTo>
                  <a:lnTo>
                    <a:pt x="1" y="5376"/>
                  </a:lnTo>
                  <a:lnTo>
                    <a:pt x="9306" y="1"/>
                  </a:lnTo>
                  <a:lnTo>
                    <a:pt x="18648" y="5376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6" name="Google Shape;3566;p11"/>
            <p:cNvSpPr/>
            <p:nvPr/>
          </p:nvSpPr>
          <p:spPr>
            <a:xfrm>
              <a:off x="635700" y="16253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7" name="Google Shape;3567;p11"/>
            <p:cNvSpPr/>
            <p:nvPr/>
          </p:nvSpPr>
          <p:spPr>
            <a:xfrm>
              <a:off x="1127850" y="16253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47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8" name="Google Shape;3568;p11"/>
            <p:cNvSpPr/>
            <p:nvPr/>
          </p:nvSpPr>
          <p:spPr>
            <a:xfrm>
              <a:off x="1619975" y="16253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376"/>
                  </a:lnTo>
                  <a:lnTo>
                    <a:pt x="9305" y="1"/>
                  </a:lnTo>
                  <a:lnTo>
                    <a:pt x="18647" y="5376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9" name="Google Shape;3569;p11"/>
            <p:cNvSpPr/>
            <p:nvPr/>
          </p:nvSpPr>
          <p:spPr>
            <a:xfrm>
              <a:off x="6784075" y="14835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0" name="Google Shape;3570;p11"/>
            <p:cNvSpPr/>
            <p:nvPr/>
          </p:nvSpPr>
          <p:spPr>
            <a:xfrm>
              <a:off x="4816500" y="14835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1" name="Google Shape;3571;p11"/>
            <p:cNvSpPr/>
            <p:nvPr/>
          </p:nvSpPr>
          <p:spPr>
            <a:xfrm>
              <a:off x="5800750" y="14835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8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2" name="Google Shape;3572;p11"/>
            <p:cNvSpPr/>
            <p:nvPr/>
          </p:nvSpPr>
          <p:spPr>
            <a:xfrm>
              <a:off x="6291950" y="14835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3" name="Google Shape;3573;p11"/>
            <p:cNvSpPr/>
            <p:nvPr/>
          </p:nvSpPr>
          <p:spPr>
            <a:xfrm>
              <a:off x="2357700" y="14835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8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4" name="Google Shape;3574;p11"/>
            <p:cNvSpPr/>
            <p:nvPr/>
          </p:nvSpPr>
          <p:spPr>
            <a:xfrm>
              <a:off x="2848900" y="14835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5" name="Google Shape;3575;p11"/>
            <p:cNvSpPr/>
            <p:nvPr/>
          </p:nvSpPr>
          <p:spPr>
            <a:xfrm>
              <a:off x="3341025" y="14835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6" name="Google Shape;3576;p11"/>
            <p:cNvSpPr/>
            <p:nvPr/>
          </p:nvSpPr>
          <p:spPr>
            <a:xfrm>
              <a:off x="4325275" y="1483525"/>
              <a:ext cx="466225" cy="268775"/>
            </a:xfrm>
            <a:custGeom>
              <a:avLst/>
              <a:gdLst/>
              <a:ahLst/>
              <a:cxnLst/>
              <a:rect l="l" t="t" r="r" b="b"/>
              <a:pathLst>
                <a:path w="18649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7" name="Google Shape;3577;p11"/>
            <p:cNvSpPr/>
            <p:nvPr/>
          </p:nvSpPr>
          <p:spPr>
            <a:xfrm>
              <a:off x="5308625" y="14835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8" name="Google Shape;3578;p11"/>
            <p:cNvSpPr/>
            <p:nvPr/>
          </p:nvSpPr>
          <p:spPr>
            <a:xfrm>
              <a:off x="1373450" y="14835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9" name="Google Shape;3579;p11"/>
            <p:cNvSpPr/>
            <p:nvPr/>
          </p:nvSpPr>
          <p:spPr>
            <a:xfrm>
              <a:off x="3833150" y="14835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0" name="Google Shape;3580;p11"/>
            <p:cNvSpPr/>
            <p:nvPr/>
          </p:nvSpPr>
          <p:spPr>
            <a:xfrm>
              <a:off x="390100" y="14835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1" name="Google Shape;3581;p11"/>
            <p:cNvSpPr/>
            <p:nvPr/>
          </p:nvSpPr>
          <p:spPr>
            <a:xfrm>
              <a:off x="882225" y="1483525"/>
              <a:ext cx="466225" cy="268775"/>
            </a:xfrm>
            <a:custGeom>
              <a:avLst/>
              <a:gdLst/>
              <a:ahLst/>
              <a:cxnLst/>
              <a:rect l="l" t="t" r="r" b="b"/>
              <a:pathLst>
                <a:path w="18649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2" name="Google Shape;3582;p11"/>
            <p:cNvSpPr/>
            <p:nvPr/>
          </p:nvSpPr>
          <p:spPr>
            <a:xfrm>
              <a:off x="1865575" y="14835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3" name="Google Shape;3583;p11"/>
            <p:cNvSpPr/>
            <p:nvPr/>
          </p:nvSpPr>
          <p:spPr>
            <a:xfrm>
              <a:off x="6538475" y="13417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4" name="Google Shape;3584;p11"/>
            <p:cNvSpPr/>
            <p:nvPr/>
          </p:nvSpPr>
          <p:spPr>
            <a:xfrm>
              <a:off x="4570900" y="13417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5" name="Google Shape;3585;p11"/>
            <p:cNvSpPr/>
            <p:nvPr/>
          </p:nvSpPr>
          <p:spPr>
            <a:xfrm>
              <a:off x="6046350" y="13417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6" name="Google Shape;3586;p11"/>
            <p:cNvSpPr/>
            <p:nvPr/>
          </p:nvSpPr>
          <p:spPr>
            <a:xfrm>
              <a:off x="2603300" y="13417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7" name="Google Shape;3587;p11"/>
            <p:cNvSpPr/>
            <p:nvPr/>
          </p:nvSpPr>
          <p:spPr>
            <a:xfrm>
              <a:off x="3095425" y="13417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8" name="Google Shape;3588;p11"/>
            <p:cNvSpPr/>
            <p:nvPr/>
          </p:nvSpPr>
          <p:spPr>
            <a:xfrm>
              <a:off x="5554225" y="13417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9" name="Google Shape;3589;p11"/>
            <p:cNvSpPr/>
            <p:nvPr/>
          </p:nvSpPr>
          <p:spPr>
            <a:xfrm>
              <a:off x="635700" y="13417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0" name="Google Shape;3590;p11"/>
            <p:cNvSpPr/>
            <p:nvPr/>
          </p:nvSpPr>
          <p:spPr>
            <a:xfrm>
              <a:off x="1127850" y="13417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1" name="Google Shape;3591;p11"/>
            <p:cNvSpPr/>
            <p:nvPr/>
          </p:nvSpPr>
          <p:spPr>
            <a:xfrm>
              <a:off x="1619975" y="13417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7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2" name="Google Shape;3592;p11"/>
            <p:cNvSpPr/>
            <p:nvPr/>
          </p:nvSpPr>
          <p:spPr>
            <a:xfrm>
              <a:off x="2111175" y="13417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3" name="Google Shape;3593;p11"/>
            <p:cNvSpPr/>
            <p:nvPr/>
          </p:nvSpPr>
          <p:spPr>
            <a:xfrm>
              <a:off x="3587550" y="13417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4" name="Google Shape;3594;p11"/>
            <p:cNvSpPr/>
            <p:nvPr/>
          </p:nvSpPr>
          <p:spPr>
            <a:xfrm>
              <a:off x="4078750" y="1341725"/>
              <a:ext cx="467150" cy="268775"/>
            </a:xfrm>
            <a:custGeom>
              <a:avLst/>
              <a:gdLst/>
              <a:ahLst/>
              <a:cxnLst/>
              <a:rect l="l" t="t" r="r" b="b"/>
              <a:pathLst>
                <a:path w="18686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5" name="Google Shape;3595;p11"/>
            <p:cNvSpPr/>
            <p:nvPr/>
          </p:nvSpPr>
          <p:spPr>
            <a:xfrm>
              <a:off x="5063025" y="13417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7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6" name="Google Shape;3596;p11"/>
            <p:cNvSpPr/>
            <p:nvPr/>
          </p:nvSpPr>
          <p:spPr>
            <a:xfrm>
              <a:off x="6291950" y="11989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3" y="10789"/>
                  </a:moveTo>
                  <a:lnTo>
                    <a:pt x="0" y="5413"/>
                  </a:lnTo>
                  <a:lnTo>
                    <a:pt x="9343" y="1"/>
                  </a:lnTo>
                  <a:lnTo>
                    <a:pt x="18685" y="5413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7" name="Google Shape;3597;p11"/>
            <p:cNvSpPr/>
            <p:nvPr/>
          </p:nvSpPr>
          <p:spPr>
            <a:xfrm>
              <a:off x="6784075" y="11989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3" y="10789"/>
                  </a:moveTo>
                  <a:lnTo>
                    <a:pt x="1" y="5413"/>
                  </a:lnTo>
                  <a:lnTo>
                    <a:pt x="9343" y="1"/>
                  </a:lnTo>
                  <a:lnTo>
                    <a:pt x="18685" y="5413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8" name="Google Shape;3598;p11"/>
            <p:cNvSpPr/>
            <p:nvPr/>
          </p:nvSpPr>
          <p:spPr>
            <a:xfrm>
              <a:off x="2848900" y="11989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3" y="10789"/>
                  </a:moveTo>
                  <a:lnTo>
                    <a:pt x="0" y="5413"/>
                  </a:lnTo>
                  <a:lnTo>
                    <a:pt x="9343" y="1"/>
                  </a:lnTo>
                  <a:lnTo>
                    <a:pt x="18685" y="5413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9" name="Google Shape;3599;p11"/>
            <p:cNvSpPr/>
            <p:nvPr/>
          </p:nvSpPr>
          <p:spPr>
            <a:xfrm>
              <a:off x="5800750" y="11989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413"/>
                  </a:lnTo>
                  <a:lnTo>
                    <a:pt x="9305" y="1"/>
                  </a:lnTo>
                  <a:lnTo>
                    <a:pt x="18648" y="5413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0" name="Google Shape;3600;p11"/>
            <p:cNvSpPr/>
            <p:nvPr/>
          </p:nvSpPr>
          <p:spPr>
            <a:xfrm>
              <a:off x="882225" y="1198975"/>
              <a:ext cx="466225" cy="269725"/>
            </a:xfrm>
            <a:custGeom>
              <a:avLst/>
              <a:gdLst/>
              <a:ahLst/>
              <a:cxnLst/>
              <a:rect l="l" t="t" r="r" b="b"/>
              <a:pathLst>
                <a:path w="18649" h="10789" fill="none" extrusionOk="0">
                  <a:moveTo>
                    <a:pt x="9306" y="10789"/>
                  </a:moveTo>
                  <a:lnTo>
                    <a:pt x="1" y="5413"/>
                  </a:lnTo>
                  <a:lnTo>
                    <a:pt x="9306" y="1"/>
                  </a:lnTo>
                  <a:lnTo>
                    <a:pt x="18648" y="5413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1" name="Google Shape;3601;p11"/>
            <p:cNvSpPr/>
            <p:nvPr/>
          </p:nvSpPr>
          <p:spPr>
            <a:xfrm>
              <a:off x="3341025" y="11989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413"/>
                  </a:lnTo>
                  <a:lnTo>
                    <a:pt x="9343" y="1"/>
                  </a:lnTo>
                  <a:lnTo>
                    <a:pt x="18648" y="5413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2" name="Google Shape;3602;p11"/>
            <p:cNvSpPr/>
            <p:nvPr/>
          </p:nvSpPr>
          <p:spPr>
            <a:xfrm>
              <a:off x="3833150" y="11989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413"/>
                  </a:lnTo>
                  <a:lnTo>
                    <a:pt x="9343" y="1"/>
                  </a:lnTo>
                  <a:lnTo>
                    <a:pt x="18648" y="5413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3" name="Google Shape;3603;p11"/>
            <p:cNvSpPr/>
            <p:nvPr/>
          </p:nvSpPr>
          <p:spPr>
            <a:xfrm>
              <a:off x="4325275" y="1198975"/>
              <a:ext cx="466225" cy="269725"/>
            </a:xfrm>
            <a:custGeom>
              <a:avLst/>
              <a:gdLst/>
              <a:ahLst/>
              <a:cxnLst/>
              <a:rect l="l" t="t" r="r" b="b"/>
              <a:pathLst>
                <a:path w="18649" h="10789" fill="none" extrusionOk="0">
                  <a:moveTo>
                    <a:pt x="9306" y="10789"/>
                  </a:moveTo>
                  <a:lnTo>
                    <a:pt x="1" y="5413"/>
                  </a:lnTo>
                  <a:lnTo>
                    <a:pt x="9306" y="1"/>
                  </a:lnTo>
                  <a:lnTo>
                    <a:pt x="18648" y="5413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4" name="Google Shape;3604;p11"/>
            <p:cNvSpPr/>
            <p:nvPr/>
          </p:nvSpPr>
          <p:spPr>
            <a:xfrm>
              <a:off x="4816500" y="11989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413"/>
                  </a:lnTo>
                  <a:lnTo>
                    <a:pt x="9342" y="1"/>
                  </a:lnTo>
                  <a:lnTo>
                    <a:pt x="18684" y="5413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5" name="Google Shape;3605;p11"/>
            <p:cNvSpPr/>
            <p:nvPr/>
          </p:nvSpPr>
          <p:spPr>
            <a:xfrm>
              <a:off x="5308625" y="11989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413"/>
                  </a:lnTo>
                  <a:lnTo>
                    <a:pt x="9342" y="1"/>
                  </a:lnTo>
                  <a:lnTo>
                    <a:pt x="18647" y="5413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6" name="Google Shape;3606;p11"/>
            <p:cNvSpPr/>
            <p:nvPr/>
          </p:nvSpPr>
          <p:spPr>
            <a:xfrm>
              <a:off x="1865575" y="11989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413"/>
                  </a:lnTo>
                  <a:lnTo>
                    <a:pt x="9342" y="1"/>
                  </a:lnTo>
                  <a:lnTo>
                    <a:pt x="18647" y="5413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7" name="Google Shape;3607;p11"/>
            <p:cNvSpPr/>
            <p:nvPr/>
          </p:nvSpPr>
          <p:spPr>
            <a:xfrm>
              <a:off x="2357700" y="11989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413"/>
                  </a:lnTo>
                  <a:lnTo>
                    <a:pt x="9305" y="1"/>
                  </a:lnTo>
                  <a:lnTo>
                    <a:pt x="18648" y="5413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8" name="Google Shape;3608;p11"/>
            <p:cNvSpPr/>
            <p:nvPr/>
          </p:nvSpPr>
          <p:spPr>
            <a:xfrm>
              <a:off x="1373450" y="11989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413"/>
                  </a:lnTo>
                  <a:lnTo>
                    <a:pt x="9342" y="1"/>
                  </a:lnTo>
                  <a:lnTo>
                    <a:pt x="18684" y="5413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9" name="Google Shape;3609;p11"/>
            <p:cNvSpPr/>
            <p:nvPr/>
          </p:nvSpPr>
          <p:spPr>
            <a:xfrm>
              <a:off x="390100" y="11989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9"/>
                  </a:moveTo>
                  <a:lnTo>
                    <a:pt x="1" y="5413"/>
                  </a:lnTo>
                  <a:lnTo>
                    <a:pt x="9306" y="1"/>
                  </a:lnTo>
                  <a:lnTo>
                    <a:pt x="18648" y="5413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0" name="Google Shape;3610;p11"/>
            <p:cNvSpPr/>
            <p:nvPr/>
          </p:nvSpPr>
          <p:spPr>
            <a:xfrm>
              <a:off x="5063025" y="10571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376"/>
                  </a:lnTo>
                  <a:lnTo>
                    <a:pt x="9305" y="1"/>
                  </a:lnTo>
                  <a:lnTo>
                    <a:pt x="18647" y="5376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1" name="Google Shape;3611;p11"/>
            <p:cNvSpPr/>
            <p:nvPr/>
          </p:nvSpPr>
          <p:spPr>
            <a:xfrm>
              <a:off x="5554225" y="10571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84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2" name="Google Shape;3612;p11"/>
            <p:cNvSpPr/>
            <p:nvPr/>
          </p:nvSpPr>
          <p:spPr>
            <a:xfrm>
              <a:off x="6046350" y="10571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0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3" name="Google Shape;3613;p11"/>
            <p:cNvSpPr/>
            <p:nvPr/>
          </p:nvSpPr>
          <p:spPr>
            <a:xfrm>
              <a:off x="6538475" y="10571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4" name="Google Shape;3614;p11"/>
            <p:cNvSpPr/>
            <p:nvPr/>
          </p:nvSpPr>
          <p:spPr>
            <a:xfrm>
              <a:off x="3095425" y="10571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9"/>
                  </a:moveTo>
                  <a:lnTo>
                    <a:pt x="1" y="5376"/>
                  </a:lnTo>
                  <a:lnTo>
                    <a:pt x="9306" y="1"/>
                  </a:lnTo>
                  <a:lnTo>
                    <a:pt x="18648" y="5376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5" name="Google Shape;3615;p11"/>
            <p:cNvSpPr/>
            <p:nvPr/>
          </p:nvSpPr>
          <p:spPr>
            <a:xfrm>
              <a:off x="3587550" y="10571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9"/>
                  </a:moveTo>
                  <a:lnTo>
                    <a:pt x="1" y="5376"/>
                  </a:lnTo>
                  <a:lnTo>
                    <a:pt x="9306" y="1"/>
                  </a:lnTo>
                  <a:lnTo>
                    <a:pt x="18648" y="5376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6" name="Google Shape;3616;p11"/>
            <p:cNvSpPr/>
            <p:nvPr/>
          </p:nvSpPr>
          <p:spPr>
            <a:xfrm>
              <a:off x="4078750" y="1057175"/>
              <a:ext cx="467150" cy="269725"/>
            </a:xfrm>
            <a:custGeom>
              <a:avLst/>
              <a:gdLst/>
              <a:ahLst/>
              <a:cxnLst/>
              <a:rect l="l" t="t" r="r" b="b"/>
              <a:pathLst>
                <a:path w="18686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85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7" name="Google Shape;3617;p11"/>
            <p:cNvSpPr/>
            <p:nvPr/>
          </p:nvSpPr>
          <p:spPr>
            <a:xfrm>
              <a:off x="635700" y="10571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8" name="Google Shape;3618;p11"/>
            <p:cNvSpPr/>
            <p:nvPr/>
          </p:nvSpPr>
          <p:spPr>
            <a:xfrm>
              <a:off x="1127850" y="10571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47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9" name="Google Shape;3619;p11"/>
            <p:cNvSpPr/>
            <p:nvPr/>
          </p:nvSpPr>
          <p:spPr>
            <a:xfrm>
              <a:off x="1619975" y="10571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376"/>
                  </a:lnTo>
                  <a:lnTo>
                    <a:pt x="9305" y="1"/>
                  </a:lnTo>
                  <a:lnTo>
                    <a:pt x="18647" y="5376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0" name="Google Shape;3620;p11"/>
            <p:cNvSpPr/>
            <p:nvPr/>
          </p:nvSpPr>
          <p:spPr>
            <a:xfrm>
              <a:off x="2111175" y="10571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84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1" name="Google Shape;3621;p11"/>
            <p:cNvSpPr/>
            <p:nvPr/>
          </p:nvSpPr>
          <p:spPr>
            <a:xfrm>
              <a:off x="2603300" y="10571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0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2" name="Google Shape;3622;p11"/>
            <p:cNvSpPr/>
            <p:nvPr/>
          </p:nvSpPr>
          <p:spPr>
            <a:xfrm>
              <a:off x="4570900" y="10571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47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3" name="Google Shape;3623;p11"/>
            <p:cNvSpPr/>
            <p:nvPr/>
          </p:nvSpPr>
          <p:spPr>
            <a:xfrm>
              <a:off x="5800750" y="9153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376"/>
                  </a:lnTo>
                  <a:lnTo>
                    <a:pt x="9305" y="1"/>
                  </a:lnTo>
                  <a:lnTo>
                    <a:pt x="18648" y="5376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4" name="Google Shape;3624;p11"/>
            <p:cNvSpPr/>
            <p:nvPr/>
          </p:nvSpPr>
          <p:spPr>
            <a:xfrm>
              <a:off x="6784075" y="9153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85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5" name="Google Shape;3625;p11"/>
            <p:cNvSpPr/>
            <p:nvPr/>
          </p:nvSpPr>
          <p:spPr>
            <a:xfrm>
              <a:off x="5308625" y="9153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47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6" name="Google Shape;3626;p11"/>
            <p:cNvSpPr/>
            <p:nvPr/>
          </p:nvSpPr>
          <p:spPr>
            <a:xfrm>
              <a:off x="2357700" y="9153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376"/>
                  </a:lnTo>
                  <a:lnTo>
                    <a:pt x="9305" y="1"/>
                  </a:lnTo>
                  <a:lnTo>
                    <a:pt x="18648" y="5376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7" name="Google Shape;3627;p11"/>
            <p:cNvSpPr/>
            <p:nvPr/>
          </p:nvSpPr>
          <p:spPr>
            <a:xfrm>
              <a:off x="3341025" y="9153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8" name="Google Shape;3628;p11"/>
            <p:cNvSpPr/>
            <p:nvPr/>
          </p:nvSpPr>
          <p:spPr>
            <a:xfrm>
              <a:off x="3833150" y="9153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9" name="Google Shape;3629;p11"/>
            <p:cNvSpPr/>
            <p:nvPr/>
          </p:nvSpPr>
          <p:spPr>
            <a:xfrm>
              <a:off x="6291950" y="9153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3" y="10789"/>
                  </a:moveTo>
                  <a:lnTo>
                    <a:pt x="0" y="5376"/>
                  </a:lnTo>
                  <a:lnTo>
                    <a:pt x="9343" y="1"/>
                  </a:lnTo>
                  <a:lnTo>
                    <a:pt x="18685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0" name="Google Shape;3630;p11"/>
            <p:cNvSpPr/>
            <p:nvPr/>
          </p:nvSpPr>
          <p:spPr>
            <a:xfrm>
              <a:off x="390100" y="9153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9"/>
                  </a:moveTo>
                  <a:lnTo>
                    <a:pt x="1" y="5376"/>
                  </a:lnTo>
                  <a:lnTo>
                    <a:pt x="9306" y="1"/>
                  </a:lnTo>
                  <a:lnTo>
                    <a:pt x="18648" y="5376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1" name="Google Shape;3631;p11"/>
            <p:cNvSpPr/>
            <p:nvPr/>
          </p:nvSpPr>
          <p:spPr>
            <a:xfrm>
              <a:off x="1373450" y="9153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84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2" name="Google Shape;3632;p11"/>
            <p:cNvSpPr/>
            <p:nvPr/>
          </p:nvSpPr>
          <p:spPr>
            <a:xfrm>
              <a:off x="1865575" y="9153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47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3" name="Google Shape;3633;p11"/>
            <p:cNvSpPr/>
            <p:nvPr/>
          </p:nvSpPr>
          <p:spPr>
            <a:xfrm>
              <a:off x="2848900" y="9153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3" y="10789"/>
                  </a:moveTo>
                  <a:lnTo>
                    <a:pt x="0" y="5376"/>
                  </a:lnTo>
                  <a:lnTo>
                    <a:pt x="9343" y="1"/>
                  </a:lnTo>
                  <a:lnTo>
                    <a:pt x="18685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4" name="Google Shape;3634;p11"/>
            <p:cNvSpPr/>
            <p:nvPr/>
          </p:nvSpPr>
          <p:spPr>
            <a:xfrm>
              <a:off x="4325275" y="915375"/>
              <a:ext cx="466225" cy="269725"/>
            </a:xfrm>
            <a:custGeom>
              <a:avLst/>
              <a:gdLst/>
              <a:ahLst/>
              <a:cxnLst/>
              <a:rect l="l" t="t" r="r" b="b"/>
              <a:pathLst>
                <a:path w="18649" h="10789" fill="none" extrusionOk="0">
                  <a:moveTo>
                    <a:pt x="9306" y="10789"/>
                  </a:moveTo>
                  <a:lnTo>
                    <a:pt x="1" y="5376"/>
                  </a:lnTo>
                  <a:lnTo>
                    <a:pt x="9306" y="1"/>
                  </a:lnTo>
                  <a:lnTo>
                    <a:pt x="18648" y="5376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5" name="Google Shape;3635;p11"/>
            <p:cNvSpPr/>
            <p:nvPr/>
          </p:nvSpPr>
          <p:spPr>
            <a:xfrm>
              <a:off x="4816500" y="9153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84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6" name="Google Shape;3636;p11"/>
            <p:cNvSpPr/>
            <p:nvPr/>
          </p:nvSpPr>
          <p:spPr>
            <a:xfrm>
              <a:off x="882225" y="915375"/>
              <a:ext cx="466225" cy="269725"/>
            </a:xfrm>
            <a:custGeom>
              <a:avLst/>
              <a:gdLst/>
              <a:ahLst/>
              <a:cxnLst/>
              <a:rect l="l" t="t" r="r" b="b"/>
              <a:pathLst>
                <a:path w="18649" h="10789" fill="none" extrusionOk="0">
                  <a:moveTo>
                    <a:pt x="9306" y="10789"/>
                  </a:moveTo>
                  <a:lnTo>
                    <a:pt x="1" y="5376"/>
                  </a:lnTo>
                  <a:lnTo>
                    <a:pt x="9306" y="1"/>
                  </a:lnTo>
                  <a:lnTo>
                    <a:pt x="18648" y="5376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7" name="Google Shape;3637;p11"/>
            <p:cNvSpPr/>
            <p:nvPr/>
          </p:nvSpPr>
          <p:spPr>
            <a:xfrm>
              <a:off x="238125" y="838475"/>
              <a:ext cx="7143750" cy="4038050"/>
            </a:xfrm>
            <a:custGeom>
              <a:avLst/>
              <a:gdLst/>
              <a:ahLst/>
              <a:cxnLst/>
              <a:rect l="l" t="t" r="r" b="b"/>
              <a:pathLst>
                <a:path w="285750" h="161522" fill="none" extrusionOk="0">
                  <a:moveTo>
                    <a:pt x="276482" y="0"/>
                  </a:moveTo>
                  <a:lnTo>
                    <a:pt x="275444" y="0"/>
                  </a:lnTo>
                  <a:lnTo>
                    <a:pt x="271181" y="2484"/>
                  </a:lnTo>
                  <a:lnTo>
                    <a:pt x="266880" y="0"/>
                  </a:lnTo>
                  <a:lnTo>
                    <a:pt x="265879" y="0"/>
                  </a:lnTo>
                  <a:lnTo>
                    <a:pt x="270662" y="2780"/>
                  </a:lnTo>
                  <a:lnTo>
                    <a:pt x="261357" y="8156"/>
                  </a:lnTo>
                  <a:lnTo>
                    <a:pt x="252015" y="2780"/>
                  </a:lnTo>
                  <a:lnTo>
                    <a:pt x="256797" y="0"/>
                  </a:lnTo>
                  <a:lnTo>
                    <a:pt x="255796" y="0"/>
                  </a:lnTo>
                  <a:lnTo>
                    <a:pt x="251496" y="2484"/>
                  </a:lnTo>
                  <a:lnTo>
                    <a:pt x="247232" y="0"/>
                  </a:lnTo>
                  <a:lnTo>
                    <a:pt x="246194" y="0"/>
                  </a:lnTo>
                  <a:lnTo>
                    <a:pt x="250977" y="2780"/>
                  </a:lnTo>
                  <a:lnTo>
                    <a:pt x="241672" y="8156"/>
                  </a:lnTo>
                  <a:lnTo>
                    <a:pt x="232329" y="2780"/>
                  </a:lnTo>
                  <a:lnTo>
                    <a:pt x="237112" y="0"/>
                  </a:lnTo>
                  <a:lnTo>
                    <a:pt x="236111" y="0"/>
                  </a:lnTo>
                  <a:lnTo>
                    <a:pt x="231810" y="2484"/>
                  </a:lnTo>
                  <a:lnTo>
                    <a:pt x="227547" y="0"/>
                  </a:lnTo>
                  <a:lnTo>
                    <a:pt x="226546" y="0"/>
                  </a:lnTo>
                  <a:lnTo>
                    <a:pt x="231328" y="2780"/>
                  </a:lnTo>
                  <a:lnTo>
                    <a:pt x="221986" y="8156"/>
                  </a:lnTo>
                  <a:lnTo>
                    <a:pt x="212644" y="2780"/>
                  </a:lnTo>
                  <a:lnTo>
                    <a:pt x="217464" y="0"/>
                  </a:lnTo>
                  <a:lnTo>
                    <a:pt x="216426" y="0"/>
                  </a:lnTo>
                  <a:lnTo>
                    <a:pt x="212162" y="2484"/>
                  </a:lnTo>
                  <a:lnTo>
                    <a:pt x="207862" y="0"/>
                  </a:lnTo>
                  <a:lnTo>
                    <a:pt x="206861" y="0"/>
                  </a:lnTo>
                  <a:lnTo>
                    <a:pt x="211643" y="2780"/>
                  </a:lnTo>
                  <a:lnTo>
                    <a:pt x="202301" y="8156"/>
                  </a:lnTo>
                  <a:lnTo>
                    <a:pt x="192996" y="2780"/>
                  </a:lnTo>
                  <a:lnTo>
                    <a:pt x="197778" y="0"/>
                  </a:lnTo>
                  <a:lnTo>
                    <a:pt x="196740" y="0"/>
                  </a:lnTo>
                  <a:lnTo>
                    <a:pt x="192477" y="2484"/>
                  </a:lnTo>
                  <a:lnTo>
                    <a:pt x="188177" y="0"/>
                  </a:lnTo>
                  <a:lnTo>
                    <a:pt x="187176" y="0"/>
                  </a:lnTo>
                  <a:lnTo>
                    <a:pt x="191958" y="2780"/>
                  </a:lnTo>
                  <a:lnTo>
                    <a:pt x="182653" y="8156"/>
                  </a:lnTo>
                  <a:lnTo>
                    <a:pt x="173311" y="2780"/>
                  </a:lnTo>
                  <a:lnTo>
                    <a:pt x="178093" y="0"/>
                  </a:lnTo>
                  <a:lnTo>
                    <a:pt x="177092" y="0"/>
                  </a:lnTo>
                  <a:lnTo>
                    <a:pt x="172792" y="2484"/>
                  </a:lnTo>
                  <a:lnTo>
                    <a:pt x="168529" y="0"/>
                  </a:lnTo>
                  <a:lnTo>
                    <a:pt x="167491" y="0"/>
                  </a:lnTo>
                  <a:lnTo>
                    <a:pt x="172310" y="2780"/>
                  </a:lnTo>
                  <a:lnTo>
                    <a:pt x="162968" y="8156"/>
                  </a:lnTo>
                  <a:lnTo>
                    <a:pt x="153626" y="2780"/>
                  </a:lnTo>
                  <a:lnTo>
                    <a:pt x="158408" y="0"/>
                  </a:lnTo>
                  <a:lnTo>
                    <a:pt x="157407" y="0"/>
                  </a:lnTo>
                  <a:lnTo>
                    <a:pt x="153144" y="2484"/>
                  </a:lnTo>
                  <a:lnTo>
                    <a:pt x="148844" y="0"/>
                  </a:lnTo>
                  <a:lnTo>
                    <a:pt x="147843" y="0"/>
                  </a:lnTo>
                  <a:lnTo>
                    <a:pt x="152625" y="2780"/>
                  </a:lnTo>
                  <a:lnTo>
                    <a:pt x="143283" y="8156"/>
                  </a:lnTo>
                  <a:lnTo>
                    <a:pt x="133978" y="2780"/>
                  </a:lnTo>
                  <a:lnTo>
                    <a:pt x="138760" y="0"/>
                  </a:lnTo>
                  <a:lnTo>
                    <a:pt x="137722" y="0"/>
                  </a:lnTo>
                  <a:lnTo>
                    <a:pt x="133459" y="2484"/>
                  </a:lnTo>
                  <a:lnTo>
                    <a:pt x="129158" y="0"/>
                  </a:lnTo>
                  <a:lnTo>
                    <a:pt x="128157" y="0"/>
                  </a:lnTo>
                  <a:lnTo>
                    <a:pt x="132940" y="2780"/>
                  </a:lnTo>
                  <a:lnTo>
                    <a:pt x="123598" y="8156"/>
                  </a:lnTo>
                  <a:lnTo>
                    <a:pt x="114293" y="2780"/>
                  </a:lnTo>
                  <a:lnTo>
                    <a:pt x="119075" y="0"/>
                  </a:lnTo>
                  <a:lnTo>
                    <a:pt x="118074" y="0"/>
                  </a:lnTo>
                  <a:lnTo>
                    <a:pt x="113774" y="2484"/>
                  </a:lnTo>
                  <a:lnTo>
                    <a:pt x="109510" y="0"/>
                  </a:lnTo>
                  <a:lnTo>
                    <a:pt x="108472" y="0"/>
                  </a:lnTo>
                  <a:lnTo>
                    <a:pt x="113255" y="2780"/>
                  </a:lnTo>
                  <a:lnTo>
                    <a:pt x="103950" y="8156"/>
                  </a:lnTo>
                  <a:lnTo>
                    <a:pt x="94607" y="2780"/>
                  </a:lnTo>
                  <a:lnTo>
                    <a:pt x="99390" y="0"/>
                  </a:lnTo>
                  <a:lnTo>
                    <a:pt x="98389" y="0"/>
                  </a:lnTo>
                  <a:lnTo>
                    <a:pt x="94088" y="2484"/>
                  </a:lnTo>
                  <a:lnTo>
                    <a:pt x="89825" y="0"/>
                  </a:lnTo>
                  <a:lnTo>
                    <a:pt x="88787" y="0"/>
                  </a:lnTo>
                  <a:lnTo>
                    <a:pt x="93606" y="2780"/>
                  </a:lnTo>
                  <a:lnTo>
                    <a:pt x="84264" y="8156"/>
                  </a:lnTo>
                  <a:lnTo>
                    <a:pt x="74922" y="2780"/>
                  </a:lnTo>
                  <a:lnTo>
                    <a:pt x="79742" y="0"/>
                  </a:lnTo>
                  <a:lnTo>
                    <a:pt x="78704" y="0"/>
                  </a:lnTo>
                  <a:lnTo>
                    <a:pt x="74440" y="2484"/>
                  </a:lnTo>
                  <a:lnTo>
                    <a:pt x="70140" y="0"/>
                  </a:lnTo>
                  <a:lnTo>
                    <a:pt x="69139" y="0"/>
                  </a:lnTo>
                  <a:lnTo>
                    <a:pt x="73921" y="2780"/>
                  </a:lnTo>
                  <a:lnTo>
                    <a:pt x="64579" y="8156"/>
                  </a:lnTo>
                  <a:lnTo>
                    <a:pt x="55274" y="2780"/>
                  </a:lnTo>
                  <a:lnTo>
                    <a:pt x="60056" y="0"/>
                  </a:lnTo>
                  <a:lnTo>
                    <a:pt x="59018" y="0"/>
                  </a:lnTo>
                  <a:lnTo>
                    <a:pt x="54755" y="2484"/>
                  </a:lnTo>
                  <a:lnTo>
                    <a:pt x="50455" y="0"/>
                  </a:lnTo>
                  <a:lnTo>
                    <a:pt x="49454" y="0"/>
                  </a:lnTo>
                  <a:lnTo>
                    <a:pt x="54236" y="2780"/>
                  </a:lnTo>
                  <a:lnTo>
                    <a:pt x="44931" y="8156"/>
                  </a:lnTo>
                  <a:lnTo>
                    <a:pt x="35589" y="2780"/>
                  </a:lnTo>
                  <a:lnTo>
                    <a:pt x="40371" y="0"/>
                  </a:lnTo>
                  <a:lnTo>
                    <a:pt x="39370" y="0"/>
                  </a:lnTo>
                  <a:lnTo>
                    <a:pt x="35070" y="2484"/>
                  </a:lnTo>
                  <a:lnTo>
                    <a:pt x="30807" y="0"/>
                  </a:lnTo>
                  <a:lnTo>
                    <a:pt x="29769" y="0"/>
                  </a:lnTo>
                  <a:lnTo>
                    <a:pt x="34551" y="2780"/>
                  </a:lnTo>
                  <a:lnTo>
                    <a:pt x="25246" y="8156"/>
                  </a:lnTo>
                  <a:lnTo>
                    <a:pt x="15904" y="2780"/>
                  </a:lnTo>
                  <a:lnTo>
                    <a:pt x="20686" y="0"/>
                  </a:lnTo>
                  <a:lnTo>
                    <a:pt x="19685" y="0"/>
                  </a:lnTo>
                  <a:lnTo>
                    <a:pt x="15385" y="2484"/>
                  </a:lnTo>
                  <a:lnTo>
                    <a:pt x="11122" y="0"/>
                  </a:lnTo>
                  <a:lnTo>
                    <a:pt x="10121" y="0"/>
                  </a:lnTo>
                  <a:lnTo>
                    <a:pt x="14903" y="2780"/>
                  </a:lnTo>
                  <a:lnTo>
                    <a:pt x="5561" y="8156"/>
                  </a:lnTo>
                  <a:lnTo>
                    <a:pt x="0" y="4968"/>
                  </a:lnTo>
                  <a:lnTo>
                    <a:pt x="0" y="5561"/>
                  </a:lnTo>
                  <a:lnTo>
                    <a:pt x="5042" y="8452"/>
                  </a:lnTo>
                  <a:lnTo>
                    <a:pt x="0" y="11381"/>
                  </a:lnTo>
                  <a:lnTo>
                    <a:pt x="0" y="11974"/>
                  </a:lnTo>
                  <a:lnTo>
                    <a:pt x="5561" y="8749"/>
                  </a:lnTo>
                  <a:lnTo>
                    <a:pt x="14903" y="14124"/>
                  </a:lnTo>
                  <a:lnTo>
                    <a:pt x="5561" y="19537"/>
                  </a:lnTo>
                  <a:lnTo>
                    <a:pt x="0" y="16312"/>
                  </a:lnTo>
                  <a:lnTo>
                    <a:pt x="0" y="16905"/>
                  </a:lnTo>
                  <a:lnTo>
                    <a:pt x="5042" y="19833"/>
                  </a:lnTo>
                  <a:lnTo>
                    <a:pt x="0" y="22725"/>
                  </a:lnTo>
                  <a:lnTo>
                    <a:pt x="0" y="23318"/>
                  </a:lnTo>
                  <a:lnTo>
                    <a:pt x="5561" y="20130"/>
                  </a:lnTo>
                  <a:lnTo>
                    <a:pt x="14903" y="25505"/>
                  </a:lnTo>
                  <a:lnTo>
                    <a:pt x="5561" y="30881"/>
                  </a:lnTo>
                  <a:lnTo>
                    <a:pt x="0" y="27693"/>
                  </a:lnTo>
                  <a:lnTo>
                    <a:pt x="0" y="28249"/>
                  </a:lnTo>
                  <a:lnTo>
                    <a:pt x="5042" y="31177"/>
                  </a:lnTo>
                  <a:lnTo>
                    <a:pt x="0" y="34106"/>
                  </a:lnTo>
                  <a:lnTo>
                    <a:pt x="0" y="34662"/>
                  </a:lnTo>
                  <a:lnTo>
                    <a:pt x="5561" y="31474"/>
                  </a:lnTo>
                  <a:lnTo>
                    <a:pt x="14903" y="36849"/>
                  </a:lnTo>
                  <a:lnTo>
                    <a:pt x="5561" y="42262"/>
                  </a:lnTo>
                  <a:lnTo>
                    <a:pt x="0" y="39037"/>
                  </a:lnTo>
                  <a:lnTo>
                    <a:pt x="0" y="39630"/>
                  </a:lnTo>
                  <a:lnTo>
                    <a:pt x="5042" y="42521"/>
                  </a:lnTo>
                  <a:lnTo>
                    <a:pt x="0" y="45450"/>
                  </a:lnTo>
                  <a:lnTo>
                    <a:pt x="0" y="46043"/>
                  </a:lnTo>
                  <a:lnTo>
                    <a:pt x="5561" y="42818"/>
                  </a:lnTo>
                  <a:lnTo>
                    <a:pt x="14903" y="48230"/>
                  </a:lnTo>
                  <a:lnTo>
                    <a:pt x="5561" y="53606"/>
                  </a:lnTo>
                  <a:lnTo>
                    <a:pt x="0" y="50381"/>
                  </a:lnTo>
                  <a:lnTo>
                    <a:pt x="0" y="50974"/>
                  </a:lnTo>
                  <a:lnTo>
                    <a:pt x="5042" y="53902"/>
                  </a:lnTo>
                  <a:lnTo>
                    <a:pt x="0" y="56794"/>
                  </a:lnTo>
                  <a:lnTo>
                    <a:pt x="0" y="57387"/>
                  </a:lnTo>
                  <a:lnTo>
                    <a:pt x="5561" y="54199"/>
                  </a:lnTo>
                  <a:lnTo>
                    <a:pt x="14903" y="59574"/>
                  </a:lnTo>
                  <a:lnTo>
                    <a:pt x="5561" y="64950"/>
                  </a:lnTo>
                  <a:lnTo>
                    <a:pt x="0" y="61762"/>
                  </a:lnTo>
                  <a:lnTo>
                    <a:pt x="0" y="62355"/>
                  </a:lnTo>
                  <a:lnTo>
                    <a:pt x="5042" y="65246"/>
                  </a:lnTo>
                  <a:lnTo>
                    <a:pt x="0" y="68175"/>
                  </a:lnTo>
                  <a:lnTo>
                    <a:pt x="0" y="68768"/>
                  </a:lnTo>
                  <a:lnTo>
                    <a:pt x="5561" y="65543"/>
                  </a:lnTo>
                  <a:lnTo>
                    <a:pt x="14903" y="70918"/>
                  </a:lnTo>
                  <a:lnTo>
                    <a:pt x="5561" y="76331"/>
                  </a:lnTo>
                  <a:lnTo>
                    <a:pt x="0" y="73106"/>
                  </a:lnTo>
                  <a:lnTo>
                    <a:pt x="0" y="73699"/>
                  </a:lnTo>
                  <a:lnTo>
                    <a:pt x="5042" y="76627"/>
                  </a:lnTo>
                  <a:lnTo>
                    <a:pt x="0" y="79519"/>
                  </a:lnTo>
                  <a:lnTo>
                    <a:pt x="0" y="80112"/>
                  </a:lnTo>
                  <a:lnTo>
                    <a:pt x="5561" y="76924"/>
                  </a:lnTo>
                  <a:lnTo>
                    <a:pt x="14903" y="82299"/>
                  </a:lnTo>
                  <a:lnTo>
                    <a:pt x="5561" y="87675"/>
                  </a:lnTo>
                  <a:lnTo>
                    <a:pt x="0" y="84487"/>
                  </a:lnTo>
                  <a:lnTo>
                    <a:pt x="0" y="85043"/>
                  </a:lnTo>
                  <a:lnTo>
                    <a:pt x="5042" y="87971"/>
                  </a:lnTo>
                  <a:lnTo>
                    <a:pt x="0" y="90900"/>
                  </a:lnTo>
                  <a:lnTo>
                    <a:pt x="0" y="91493"/>
                  </a:lnTo>
                  <a:lnTo>
                    <a:pt x="5561" y="88268"/>
                  </a:lnTo>
                  <a:lnTo>
                    <a:pt x="14903" y="93643"/>
                  </a:lnTo>
                  <a:lnTo>
                    <a:pt x="5561" y="99056"/>
                  </a:lnTo>
                  <a:lnTo>
                    <a:pt x="0" y="95831"/>
                  </a:lnTo>
                  <a:lnTo>
                    <a:pt x="0" y="96424"/>
                  </a:lnTo>
                  <a:lnTo>
                    <a:pt x="5042" y="99353"/>
                  </a:lnTo>
                  <a:lnTo>
                    <a:pt x="0" y="102244"/>
                  </a:lnTo>
                  <a:lnTo>
                    <a:pt x="0" y="102837"/>
                  </a:lnTo>
                  <a:lnTo>
                    <a:pt x="5561" y="99612"/>
                  </a:lnTo>
                  <a:lnTo>
                    <a:pt x="14903" y="105025"/>
                  </a:lnTo>
                  <a:lnTo>
                    <a:pt x="5561" y="110400"/>
                  </a:lnTo>
                  <a:lnTo>
                    <a:pt x="0" y="107175"/>
                  </a:lnTo>
                  <a:lnTo>
                    <a:pt x="0" y="107768"/>
                  </a:lnTo>
                  <a:lnTo>
                    <a:pt x="5042" y="110697"/>
                  </a:lnTo>
                  <a:lnTo>
                    <a:pt x="0" y="113625"/>
                  </a:lnTo>
                  <a:lnTo>
                    <a:pt x="0" y="114181"/>
                  </a:lnTo>
                  <a:lnTo>
                    <a:pt x="5561" y="110993"/>
                  </a:lnTo>
                  <a:lnTo>
                    <a:pt x="14903" y="116369"/>
                  </a:lnTo>
                  <a:lnTo>
                    <a:pt x="5561" y="121744"/>
                  </a:lnTo>
                  <a:lnTo>
                    <a:pt x="0" y="118556"/>
                  </a:lnTo>
                  <a:lnTo>
                    <a:pt x="0" y="119149"/>
                  </a:lnTo>
                  <a:lnTo>
                    <a:pt x="5042" y="122040"/>
                  </a:lnTo>
                  <a:lnTo>
                    <a:pt x="0" y="124969"/>
                  </a:lnTo>
                  <a:lnTo>
                    <a:pt x="0" y="125562"/>
                  </a:lnTo>
                  <a:lnTo>
                    <a:pt x="5561" y="122337"/>
                  </a:lnTo>
                  <a:lnTo>
                    <a:pt x="14903" y="127750"/>
                  </a:lnTo>
                  <a:lnTo>
                    <a:pt x="5561" y="133125"/>
                  </a:lnTo>
                  <a:lnTo>
                    <a:pt x="0" y="129900"/>
                  </a:lnTo>
                  <a:lnTo>
                    <a:pt x="0" y="130493"/>
                  </a:lnTo>
                  <a:lnTo>
                    <a:pt x="5042" y="133422"/>
                  </a:lnTo>
                  <a:lnTo>
                    <a:pt x="0" y="136313"/>
                  </a:lnTo>
                  <a:lnTo>
                    <a:pt x="0" y="136906"/>
                  </a:lnTo>
                  <a:lnTo>
                    <a:pt x="5561" y="133718"/>
                  </a:lnTo>
                  <a:lnTo>
                    <a:pt x="14903" y="139094"/>
                  </a:lnTo>
                  <a:lnTo>
                    <a:pt x="5561" y="144469"/>
                  </a:lnTo>
                  <a:lnTo>
                    <a:pt x="0" y="141281"/>
                  </a:lnTo>
                  <a:lnTo>
                    <a:pt x="0" y="141874"/>
                  </a:lnTo>
                  <a:lnTo>
                    <a:pt x="5042" y="144766"/>
                  </a:lnTo>
                  <a:lnTo>
                    <a:pt x="0" y="147694"/>
                  </a:lnTo>
                  <a:lnTo>
                    <a:pt x="0" y="148287"/>
                  </a:lnTo>
                  <a:lnTo>
                    <a:pt x="5561" y="145062"/>
                  </a:lnTo>
                  <a:lnTo>
                    <a:pt x="14903" y="150438"/>
                  </a:lnTo>
                  <a:lnTo>
                    <a:pt x="5561" y="155850"/>
                  </a:lnTo>
                  <a:lnTo>
                    <a:pt x="0" y="152625"/>
                  </a:lnTo>
                  <a:lnTo>
                    <a:pt x="0" y="153218"/>
                  </a:lnTo>
                  <a:lnTo>
                    <a:pt x="5042" y="156147"/>
                  </a:lnTo>
                  <a:lnTo>
                    <a:pt x="0" y="159038"/>
                  </a:lnTo>
                  <a:lnTo>
                    <a:pt x="0" y="159631"/>
                  </a:lnTo>
                  <a:lnTo>
                    <a:pt x="5561" y="156406"/>
                  </a:lnTo>
                  <a:lnTo>
                    <a:pt x="14384" y="161522"/>
                  </a:lnTo>
                  <a:lnTo>
                    <a:pt x="16423" y="161522"/>
                  </a:lnTo>
                  <a:lnTo>
                    <a:pt x="25246" y="156406"/>
                  </a:lnTo>
                  <a:lnTo>
                    <a:pt x="34069" y="161522"/>
                  </a:lnTo>
                  <a:lnTo>
                    <a:pt x="36108" y="161522"/>
                  </a:lnTo>
                  <a:lnTo>
                    <a:pt x="44931" y="156406"/>
                  </a:lnTo>
                  <a:lnTo>
                    <a:pt x="53754" y="161522"/>
                  </a:lnTo>
                  <a:lnTo>
                    <a:pt x="55756" y="161522"/>
                  </a:lnTo>
                  <a:lnTo>
                    <a:pt x="64579" y="156406"/>
                  </a:lnTo>
                  <a:lnTo>
                    <a:pt x="73402" y="161522"/>
                  </a:lnTo>
                  <a:lnTo>
                    <a:pt x="75441" y="161522"/>
                  </a:lnTo>
                  <a:lnTo>
                    <a:pt x="84264" y="156406"/>
                  </a:lnTo>
                  <a:lnTo>
                    <a:pt x="93087" y="161522"/>
                  </a:lnTo>
                  <a:lnTo>
                    <a:pt x="95126" y="161522"/>
                  </a:lnTo>
                  <a:lnTo>
                    <a:pt x="103950" y="156406"/>
                  </a:lnTo>
                  <a:lnTo>
                    <a:pt x="112773" y="161522"/>
                  </a:lnTo>
                  <a:lnTo>
                    <a:pt x="114775" y="161522"/>
                  </a:lnTo>
                  <a:lnTo>
                    <a:pt x="123598" y="156443"/>
                  </a:lnTo>
                  <a:lnTo>
                    <a:pt x="132421" y="161522"/>
                  </a:lnTo>
                  <a:lnTo>
                    <a:pt x="134460" y="161522"/>
                  </a:lnTo>
                  <a:lnTo>
                    <a:pt x="143283" y="156443"/>
                  </a:lnTo>
                  <a:lnTo>
                    <a:pt x="152106" y="161522"/>
                  </a:lnTo>
                  <a:lnTo>
                    <a:pt x="154145" y="161522"/>
                  </a:lnTo>
                  <a:lnTo>
                    <a:pt x="162968" y="156443"/>
                  </a:lnTo>
                  <a:lnTo>
                    <a:pt x="171791" y="161522"/>
                  </a:lnTo>
                  <a:lnTo>
                    <a:pt x="173830" y="161522"/>
                  </a:lnTo>
                  <a:lnTo>
                    <a:pt x="182653" y="156443"/>
                  </a:lnTo>
                  <a:lnTo>
                    <a:pt x="191476" y="161522"/>
                  </a:lnTo>
                  <a:lnTo>
                    <a:pt x="193478" y="161522"/>
                  </a:lnTo>
                  <a:lnTo>
                    <a:pt x="202301" y="156406"/>
                  </a:lnTo>
                  <a:lnTo>
                    <a:pt x="211124" y="161522"/>
                  </a:lnTo>
                  <a:lnTo>
                    <a:pt x="213163" y="161522"/>
                  </a:lnTo>
                  <a:lnTo>
                    <a:pt x="221986" y="156406"/>
                  </a:lnTo>
                  <a:lnTo>
                    <a:pt x="230809" y="161522"/>
                  </a:lnTo>
                  <a:lnTo>
                    <a:pt x="232848" y="161522"/>
                  </a:lnTo>
                  <a:lnTo>
                    <a:pt x="241672" y="156406"/>
                  </a:lnTo>
                  <a:lnTo>
                    <a:pt x="250495" y="161522"/>
                  </a:lnTo>
                  <a:lnTo>
                    <a:pt x="252534" y="161522"/>
                  </a:lnTo>
                  <a:lnTo>
                    <a:pt x="261357" y="156443"/>
                  </a:lnTo>
                  <a:lnTo>
                    <a:pt x="270180" y="161522"/>
                  </a:lnTo>
                  <a:lnTo>
                    <a:pt x="272182" y="161522"/>
                  </a:lnTo>
                  <a:lnTo>
                    <a:pt x="281005" y="156443"/>
                  </a:lnTo>
                  <a:lnTo>
                    <a:pt x="285750" y="159149"/>
                  </a:lnTo>
                  <a:lnTo>
                    <a:pt x="285750" y="158556"/>
                  </a:lnTo>
                  <a:lnTo>
                    <a:pt x="281524" y="156147"/>
                  </a:lnTo>
                  <a:lnTo>
                    <a:pt x="285750" y="153700"/>
                  </a:lnTo>
                  <a:lnTo>
                    <a:pt x="285750" y="153107"/>
                  </a:lnTo>
                  <a:lnTo>
                    <a:pt x="281005" y="155850"/>
                  </a:lnTo>
                  <a:lnTo>
                    <a:pt x="271700" y="150438"/>
                  </a:lnTo>
                  <a:lnTo>
                    <a:pt x="281005" y="145062"/>
                  </a:lnTo>
                  <a:lnTo>
                    <a:pt x="285750" y="147805"/>
                  </a:lnTo>
                  <a:lnTo>
                    <a:pt x="285750" y="147212"/>
                  </a:lnTo>
                  <a:lnTo>
                    <a:pt x="281524" y="144766"/>
                  </a:lnTo>
                  <a:lnTo>
                    <a:pt x="285750" y="142319"/>
                  </a:lnTo>
                  <a:lnTo>
                    <a:pt x="285750" y="141763"/>
                  </a:lnTo>
                  <a:lnTo>
                    <a:pt x="281005" y="144469"/>
                  </a:lnTo>
                  <a:lnTo>
                    <a:pt x="271700" y="139094"/>
                  </a:lnTo>
                  <a:lnTo>
                    <a:pt x="281005" y="133718"/>
                  </a:lnTo>
                  <a:lnTo>
                    <a:pt x="285750" y="136424"/>
                  </a:lnTo>
                  <a:lnTo>
                    <a:pt x="285750" y="135868"/>
                  </a:lnTo>
                  <a:lnTo>
                    <a:pt x="281524" y="133422"/>
                  </a:lnTo>
                  <a:lnTo>
                    <a:pt x="285750" y="130975"/>
                  </a:lnTo>
                  <a:lnTo>
                    <a:pt x="285750" y="130382"/>
                  </a:lnTo>
                  <a:lnTo>
                    <a:pt x="281005" y="133125"/>
                  </a:lnTo>
                  <a:lnTo>
                    <a:pt x="271700" y="127750"/>
                  </a:lnTo>
                  <a:lnTo>
                    <a:pt x="281005" y="122337"/>
                  </a:lnTo>
                  <a:lnTo>
                    <a:pt x="285750" y="125080"/>
                  </a:lnTo>
                  <a:lnTo>
                    <a:pt x="285750" y="124487"/>
                  </a:lnTo>
                  <a:lnTo>
                    <a:pt x="281524" y="122040"/>
                  </a:lnTo>
                  <a:lnTo>
                    <a:pt x="285750" y="119594"/>
                  </a:lnTo>
                  <a:lnTo>
                    <a:pt x="285750" y="119038"/>
                  </a:lnTo>
                  <a:lnTo>
                    <a:pt x="281005" y="121744"/>
                  </a:lnTo>
                  <a:lnTo>
                    <a:pt x="271700" y="116369"/>
                  </a:lnTo>
                  <a:lnTo>
                    <a:pt x="281005" y="110993"/>
                  </a:lnTo>
                  <a:lnTo>
                    <a:pt x="285750" y="113736"/>
                  </a:lnTo>
                  <a:lnTo>
                    <a:pt x="285750" y="113143"/>
                  </a:lnTo>
                  <a:lnTo>
                    <a:pt x="281524" y="110697"/>
                  </a:lnTo>
                  <a:lnTo>
                    <a:pt x="285750" y="108250"/>
                  </a:lnTo>
                  <a:lnTo>
                    <a:pt x="285750" y="107657"/>
                  </a:lnTo>
                  <a:lnTo>
                    <a:pt x="281005" y="110400"/>
                  </a:lnTo>
                  <a:lnTo>
                    <a:pt x="271700" y="105025"/>
                  </a:lnTo>
                  <a:lnTo>
                    <a:pt x="281005" y="99612"/>
                  </a:lnTo>
                  <a:lnTo>
                    <a:pt x="285750" y="102355"/>
                  </a:lnTo>
                  <a:lnTo>
                    <a:pt x="285750" y="101762"/>
                  </a:lnTo>
                  <a:lnTo>
                    <a:pt x="281524" y="99353"/>
                  </a:lnTo>
                  <a:lnTo>
                    <a:pt x="285750" y="96906"/>
                  </a:lnTo>
                  <a:lnTo>
                    <a:pt x="285750" y="96313"/>
                  </a:lnTo>
                  <a:lnTo>
                    <a:pt x="281005" y="99056"/>
                  </a:lnTo>
                  <a:lnTo>
                    <a:pt x="271700" y="93643"/>
                  </a:lnTo>
                  <a:lnTo>
                    <a:pt x="281005" y="88268"/>
                  </a:lnTo>
                  <a:lnTo>
                    <a:pt x="285750" y="91011"/>
                  </a:lnTo>
                  <a:lnTo>
                    <a:pt x="285750" y="90418"/>
                  </a:lnTo>
                  <a:lnTo>
                    <a:pt x="281524" y="87971"/>
                  </a:lnTo>
                  <a:lnTo>
                    <a:pt x="285750" y="85525"/>
                  </a:lnTo>
                  <a:lnTo>
                    <a:pt x="285750" y="84932"/>
                  </a:lnTo>
                  <a:lnTo>
                    <a:pt x="281005" y="87675"/>
                  </a:lnTo>
                  <a:lnTo>
                    <a:pt x="271700" y="82299"/>
                  </a:lnTo>
                  <a:lnTo>
                    <a:pt x="281005" y="76924"/>
                  </a:lnTo>
                  <a:lnTo>
                    <a:pt x="285750" y="79630"/>
                  </a:lnTo>
                  <a:lnTo>
                    <a:pt x="285750" y="79074"/>
                  </a:lnTo>
                  <a:lnTo>
                    <a:pt x="281524" y="76627"/>
                  </a:lnTo>
                  <a:lnTo>
                    <a:pt x="285750" y="74181"/>
                  </a:lnTo>
                  <a:lnTo>
                    <a:pt x="285750" y="73588"/>
                  </a:lnTo>
                  <a:lnTo>
                    <a:pt x="281005" y="76331"/>
                  </a:lnTo>
                  <a:lnTo>
                    <a:pt x="271700" y="70956"/>
                  </a:lnTo>
                  <a:lnTo>
                    <a:pt x="281005" y="65543"/>
                  </a:lnTo>
                  <a:lnTo>
                    <a:pt x="285750" y="68286"/>
                  </a:lnTo>
                  <a:lnTo>
                    <a:pt x="285750" y="67693"/>
                  </a:lnTo>
                  <a:lnTo>
                    <a:pt x="281524" y="65246"/>
                  </a:lnTo>
                  <a:lnTo>
                    <a:pt x="285750" y="62800"/>
                  </a:lnTo>
                  <a:lnTo>
                    <a:pt x="285750" y="62244"/>
                  </a:lnTo>
                  <a:lnTo>
                    <a:pt x="281005" y="64950"/>
                  </a:lnTo>
                  <a:lnTo>
                    <a:pt x="271700" y="59574"/>
                  </a:lnTo>
                  <a:lnTo>
                    <a:pt x="281005" y="54199"/>
                  </a:lnTo>
                  <a:lnTo>
                    <a:pt x="285750" y="56942"/>
                  </a:lnTo>
                  <a:lnTo>
                    <a:pt x="285750" y="56349"/>
                  </a:lnTo>
                  <a:lnTo>
                    <a:pt x="281524" y="53902"/>
                  </a:lnTo>
                  <a:lnTo>
                    <a:pt x="285750" y="51456"/>
                  </a:lnTo>
                  <a:lnTo>
                    <a:pt x="285750" y="50863"/>
                  </a:lnTo>
                  <a:lnTo>
                    <a:pt x="281005" y="53606"/>
                  </a:lnTo>
                  <a:lnTo>
                    <a:pt x="271700" y="48230"/>
                  </a:lnTo>
                  <a:lnTo>
                    <a:pt x="281005" y="42818"/>
                  </a:lnTo>
                  <a:lnTo>
                    <a:pt x="285750" y="45561"/>
                  </a:lnTo>
                  <a:lnTo>
                    <a:pt x="285750" y="44968"/>
                  </a:lnTo>
                  <a:lnTo>
                    <a:pt x="281524" y="42521"/>
                  </a:lnTo>
                  <a:lnTo>
                    <a:pt x="285750" y="40112"/>
                  </a:lnTo>
                  <a:lnTo>
                    <a:pt x="285750" y="39519"/>
                  </a:lnTo>
                  <a:lnTo>
                    <a:pt x="281005" y="42262"/>
                  </a:lnTo>
                  <a:lnTo>
                    <a:pt x="271700" y="36849"/>
                  </a:lnTo>
                  <a:lnTo>
                    <a:pt x="281005" y="31474"/>
                  </a:lnTo>
                  <a:lnTo>
                    <a:pt x="285750" y="34217"/>
                  </a:lnTo>
                  <a:lnTo>
                    <a:pt x="285750" y="33624"/>
                  </a:lnTo>
                  <a:lnTo>
                    <a:pt x="281524" y="31177"/>
                  </a:lnTo>
                  <a:lnTo>
                    <a:pt x="285750" y="28731"/>
                  </a:lnTo>
                  <a:lnTo>
                    <a:pt x="285750" y="28138"/>
                  </a:lnTo>
                  <a:lnTo>
                    <a:pt x="281005" y="30881"/>
                  </a:lnTo>
                  <a:lnTo>
                    <a:pt x="271700" y="25505"/>
                  </a:lnTo>
                  <a:lnTo>
                    <a:pt x="281005" y="20130"/>
                  </a:lnTo>
                  <a:lnTo>
                    <a:pt x="285750" y="22836"/>
                  </a:lnTo>
                  <a:lnTo>
                    <a:pt x="285750" y="22243"/>
                  </a:lnTo>
                  <a:lnTo>
                    <a:pt x="281524" y="19833"/>
                  </a:lnTo>
                  <a:lnTo>
                    <a:pt x="285750" y="17387"/>
                  </a:lnTo>
                  <a:lnTo>
                    <a:pt x="285750" y="16794"/>
                  </a:lnTo>
                  <a:lnTo>
                    <a:pt x="281005" y="19537"/>
                  </a:lnTo>
                  <a:lnTo>
                    <a:pt x="271700" y="14124"/>
                  </a:lnTo>
                  <a:lnTo>
                    <a:pt x="281005" y="8749"/>
                  </a:lnTo>
                  <a:lnTo>
                    <a:pt x="285750" y="11492"/>
                  </a:lnTo>
                  <a:lnTo>
                    <a:pt x="285750" y="10899"/>
                  </a:lnTo>
                  <a:lnTo>
                    <a:pt x="281524" y="8452"/>
                  </a:lnTo>
                  <a:lnTo>
                    <a:pt x="285750" y="6006"/>
                  </a:lnTo>
                  <a:lnTo>
                    <a:pt x="285750" y="5450"/>
                  </a:lnTo>
                  <a:lnTo>
                    <a:pt x="281005" y="8156"/>
                  </a:lnTo>
                  <a:lnTo>
                    <a:pt x="271700" y="2780"/>
                  </a:lnTo>
                  <a:lnTo>
                    <a:pt x="276482" y="0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8" name="Google Shape;3638;p11"/>
            <p:cNvSpPr/>
            <p:nvPr/>
          </p:nvSpPr>
          <p:spPr>
            <a:xfrm>
              <a:off x="7377225" y="838475"/>
              <a:ext cx="4650" cy="2800"/>
            </a:xfrm>
            <a:custGeom>
              <a:avLst/>
              <a:gdLst/>
              <a:ahLst/>
              <a:cxnLst/>
              <a:rect l="l" t="t" r="r" b="b"/>
              <a:pathLst>
                <a:path w="186" h="112" extrusionOk="0">
                  <a:moveTo>
                    <a:pt x="1" y="0"/>
                  </a:moveTo>
                  <a:lnTo>
                    <a:pt x="186" y="111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9" name="Google Shape;3639;p11"/>
            <p:cNvSpPr/>
            <p:nvPr/>
          </p:nvSpPr>
          <p:spPr>
            <a:xfrm>
              <a:off x="7377225" y="838475"/>
              <a:ext cx="4650" cy="2800"/>
            </a:xfrm>
            <a:custGeom>
              <a:avLst/>
              <a:gdLst/>
              <a:ahLst/>
              <a:cxnLst/>
              <a:rect l="l" t="t" r="r" b="b"/>
              <a:pathLst>
                <a:path w="186" h="112" fill="none" extrusionOk="0">
                  <a:moveTo>
                    <a:pt x="186" y="0"/>
                  </a:moveTo>
                  <a:lnTo>
                    <a:pt x="1" y="0"/>
                  </a:lnTo>
                  <a:lnTo>
                    <a:pt x="186" y="111"/>
                  </a:lnTo>
                  <a:lnTo>
                    <a:pt x="186" y="0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0" name="Google Shape;3640;p11"/>
            <p:cNvSpPr/>
            <p:nvPr/>
          </p:nvSpPr>
          <p:spPr>
            <a:xfrm>
              <a:off x="238125" y="838475"/>
              <a:ext cx="25975" cy="14850"/>
            </a:xfrm>
            <a:custGeom>
              <a:avLst/>
              <a:gdLst/>
              <a:ahLst/>
              <a:cxnLst/>
              <a:rect l="l" t="t" r="r" b="b"/>
              <a:pathLst>
                <a:path w="1039" h="594" extrusionOk="0">
                  <a:moveTo>
                    <a:pt x="0" y="0"/>
                  </a:moveTo>
                  <a:lnTo>
                    <a:pt x="0" y="593"/>
                  </a:lnTo>
                  <a:lnTo>
                    <a:pt x="1038" y="0"/>
                  </a:lnTo>
                  <a:close/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1" name="Google Shape;3641;p11"/>
            <p:cNvSpPr/>
            <p:nvPr/>
          </p:nvSpPr>
          <p:spPr>
            <a:xfrm>
              <a:off x="238125" y="838475"/>
              <a:ext cx="25975" cy="14850"/>
            </a:xfrm>
            <a:custGeom>
              <a:avLst/>
              <a:gdLst/>
              <a:ahLst/>
              <a:cxnLst/>
              <a:rect l="l" t="t" r="r" b="b"/>
              <a:pathLst>
                <a:path w="1039" h="594" fill="none" extrusionOk="0">
                  <a:moveTo>
                    <a:pt x="1038" y="0"/>
                  </a:moveTo>
                  <a:lnTo>
                    <a:pt x="0" y="0"/>
                  </a:lnTo>
                  <a:lnTo>
                    <a:pt x="0" y="593"/>
                  </a:lnTo>
                  <a:lnTo>
                    <a:pt x="1038" y="0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42" name="Google Shape;3642;p11"/>
          <p:cNvSpPr txBox="1">
            <a:spLocks noGrp="1"/>
          </p:cNvSpPr>
          <p:nvPr>
            <p:ph type="title" hasCustomPrompt="1"/>
          </p:nvPr>
        </p:nvSpPr>
        <p:spPr>
          <a:xfrm>
            <a:off x="998550" y="1486159"/>
            <a:ext cx="7146900" cy="1805400"/>
          </a:xfrm>
          <a:prstGeom prst="rect">
            <a:avLst/>
          </a:prstGeom>
          <a:solidFill>
            <a:srgbClr val="46393B">
              <a:alpha val="71430"/>
            </a:srgbClr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3643" name="Google Shape;3643;p11"/>
          <p:cNvSpPr txBox="1">
            <a:spLocks noGrp="1"/>
          </p:cNvSpPr>
          <p:nvPr>
            <p:ph type="subTitle" idx="1"/>
          </p:nvPr>
        </p:nvSpPr>
        <p:spPr>
          <a:xfrm>
            <a:off x="996750" y="3291641"/>
            <a:ext cx="7150500" cy="365700"/>
          </a:xfrm>
          <a:prstGeom prst="rect">
            <a:avLst/>
          </a:prstGeom>
          <a:solidFill>
            <a:srgbClr val="46393B">
              <a:alpha val="71430"/>
            </a:srgbClr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grpSp>
        <p:nvGrpSpPr>
          <p:cNvPr id="3644" name="Google Shape;3644;p11"/>
          <p:cNvGrpSpPr/>
          <p:nvPr/>
        </p:nvGrpSpPr>
        <p:grpSpPr>
          <a:xfrm rot="10800000" flipH="1">
            <a:off x="-9" y="3277080"/>
            <a:ext cx="3241523" cy="1866900"/>
            <a:chOff x="2" y="-2875"/>
            <a:chExt cx="3241523" cy="1866900"/>
          </a:xfrm>
        </p:grpSpPr>
        <p:sp>
          <p:nvSpPr>
            <p:cNvPr id="3645" name="Google Shape;3645;p11"/>
            <p:cNvSpPr/>
            <p:nvPr/>
          </p:nvSpPr>
          <p:spPr>
            <a:xfrm rot="10800000" flipH="1">
              <a:off x="10" y="10"/>
              <a:ext cx="3154200" cy="18309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6" name="Google Shape;3646;p11"/>
            <p:cNvSpPr/>
            <p:nvPr/>
          </p:nvSpPr>
          <p:spPr>
            <a:xfrm rot="10800000" flipH="1">
              <a:off x="2" y="-98"/>
              <a:ext cx="2667000" cy="15483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3647" name="Google Shape;3647;p11"/>
            <p:cNvCxnSpPr/>
            <p:nvPr/>
          </p:nvCxnSpPr>
          <p:spPr>
            <a:xfrm flipH="1">
              <a:off x="7825" y="-2875"/>
              <a:ext cx="3233700" cy="18669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3648" name="Google Shape;3648;p11"/>
          <p:cNvGrpSpPr/>
          <p:nvPr/>
        </p:nvGrpSpPr>
        <p:grpSpPr>
          <a:xfrm>
            <a:off x="2" y="-2875"/>
            <a:ext cx="3241523" cy="1866900"/>
            <a:chOff x="2" y="-2875"/>
            <a:chExt cx="3241523" cy="1866900"/>
          </a:xfrm>
        </p:grpSpPr>
        <p:sp>
          <p:nvSpPr>
            <p:cNvPr id="3649" name="Google Shape;3649;p11"/>
            <p:cNvSpPr/>
            <p:nvPr/>
          </p:nvSpPr>
          <p:spPr>
            <a:xfrm rot="10800000" flipH="1">
              <a:off x="10" y="10"/>
              <a:ext cx="3154200" cy="18309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0" name="Google Shape;3650;p11"/>
            <p:cNvSpPr/>
            <p:nvPr/>
          </p:nvSpPr>
          <p:spPr>
            <a:xfrm rot="10800000" flipH="1">
              <a:off x="2" y="-98"/>
              <a:ext cx="2667000" cy="15483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3651" name="Google Shape;3651;p11"/>
            <p:cNvCxnSpPr/>
            <p:nvPr/>
          </p:nvCxnSpPr>
          <p:spPr>
            <a:xfrm flipH="1">
              <a:off x="7825" y="-2875"/>
              <a:ext cx="3233700" cy="18669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3652" name="Google Shape;3652;p11"/>
          <p:cNvGrpSpPr/>
          <p:nvPr/>
        </p:nvGrpSpPr>
        <p:grpSpPr>
          <a:xfrm flipH="1">
            <a:off x="5906166" y="-2887"/>
            <a:ext cx="3241523" cy="1866900"/>
            <a:chOff x="2" y="-2875"/>
            <a:chExt cx="3241523" cy="1866900"/>
          </a:xfrm>
        </p:grpSpPr>
        <p:sp>
          <p:nvSpPr>
            <p:cNvPr id="3653" name="Google Shape;3653;p11"/>
            <p:cNvSpPr/>
            <p:nvPr/>
          </p:nvSpPr>
          <p:spPr>
            <a:xfrm rot="10800000" flipH="1">
              <a:off x="10" y="10"/>
              <a:ext cx="3154200" cy="18309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4" name="Google Shape;3654;p11"/>
            <p:cNvSpPr/>
            <p:nvPr/>
          </p:nvSpPr>
          <p:spPr>
            <a:xfrm rot="10800000" flipH="1">
              <a:off x="2" y="-98"/>
              <a:ext cx="2667000" cy="1548300"/>
            </a:xfrm>
            <a:prstGeom prst="rtTriangle">
              <a:avLst/>
            </a:prstGeom>
            <a:solidFill>
              <a:srgbClr val="000000">
                <a:alpha val="11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3655" name="Google Shape;3655;p11"/>
            <p:cNvCxnSpPr/>
            <p:nvPr/>
          </p:nvCxnSpPr>
          <p:spPr>
            <a:xfrm flipH="1">
              <a:off x="7825" y="-2875"/>
              <a:ext cx="3233700" cy="18669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3656" name="Google Shape;3656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773625" y="3566063"/>
            <a:ext cx="3249750" cy="2279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7" name="Google Shape;3657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44775" y="-650900"/>
            <a:ext cx="3403099" cy="18398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658" name="Google Shape;3658;p11"/>
          <p:cNvGrpSpPr/>
          <p:nvPr/>
        </p:nvGrpSpPr>
        <p:grpSpPr>
          <a:xfrm>
            <a:off x="1835341" y="4242232"/>
            <a:ext cx="292917" cy="714381"/>
            <a:chOff x="7143503" y="-1804409"/>
            <a:chExt cx="413375" cy="1008159"/>
          </a:xfrm>
        </p:grpSpPr>
        <p:sp>
          <p:nvSpPr>
            <p:cNvPr id="3659" name="Google Shape;3659;p11"/>
            <p:cNvSpPr/>
            <p:nvPr/>
          </p:nvSpPr>
          <p:spPr>
            <a:xfrm>
              <a:off x="7180388" y="-989150"/>
              <a:ext cx="339600" cy="192900"/>
            </a:xfrm>
            <a:prstGeom prst="ellipse">
              <a:avLst/>
            </a:prstGeom>
            <a:solidFill>
              <a:srgbClr val="000000">
                <a:alpha val="11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3660" name="Google Shape;3660;p1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7143503" y="-1804409"/>
              <a:ext cx="413375" cy="94773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661" name="Google Shape;3661;p11"/>
          <p:cNvGrpSpPr/>
          <p:nvPr/>
        </p:nvGrpSpPr>
        <p:grpSpPr>
          <a:xfrm>
            <a:off x="1458541" y="4383157"/>
            <a:ext cx="292917" cy="714381"/>
            <a:chOff x="7143503" y="-1804409"/>
            <a:chExt cx="413375" cy="1008159"/>
          </a:xfrm>
        </p:grpSpPr>
        <p:sp>
          <p:nvSpPr>
            <p:cNvPr id="3662" name="Google Shape;3662;p11"/>
            <p:cNvSpPr/>
            <p:nvPr/>
          </p:nvSpPr>
          <p:spPr>
            <a:xfrm>
              <a:off x="7180388" y="-989150"/>
              <a:ext cx="339600" cy="192900"/>
            </a:xfrm>
            <a:prstGeom prst="ellipse">
              <a:avLst/>
            </a:prstGeom>
            <a:solidFill>
              <a:srgbClr val="000000">
                <a:alpha val="11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3663" name="Google Shape;3663;p1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7143503" y="-1804409"/>
              <a:ext cx="413375" cy="94773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664" name="Google Shape;3664;p11"/>
          <p:cNvGrpSpPr/>
          <p:nvPr/>
        </p:nvGrpSpPr>
        <p:grpSpPr>
          <a:xfrm>
            <a:off x="-9" y="539507"/>
            <a:ext cx="292917" cy="714381"/>
            <a:chOff x="7143503" y="-1804409"/>
            <a:chExt cx="413375" cy="1008159"/>
          </a:xfrm>
        </p:grpSpPr>
        <p:sp>
          <p:nvSpPr>
            <p:cNvPr id="3665" name="Google Shape;3665;p11"/>
            <p:cNvSpPr/>
            <p:nvPr/>
          </p:nvSpPr>
          <p:spPr>
            <a:xfrm>
              <a:off x="7180388" y="-989150"/>
              <a:ext cx="339600" cy="192900"/>
            </a:xfrm>
            <a:prstGeom prst="ellipse">
              <a:avLst/>
            </a:prstGeom>
            <a:solidFill>
              <a:srgbClr val="000000">
                <a:alpha val="11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3666" name="Google Shape;3666;p1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7143503" y="-1804409"/>
              <a:ext cx="413375" cy="94773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667" name="Google Shape;3667;p11"/>
          <p:cNvGrpSpPr/>
          <p:nvPr/>
        </p:nvGrpSpPr>
        <p:grpSpPr>
          <a:xfrm>
            <a:off x="1626616" y="-319843"/>
            <a:ext cx="292917" cy="714381"/>
            <a:chOff x="7143503" y="-1804409"/>
            <a:chExt cx="413375" cy="1008159"/>
          </a:xfrm>
        </p:grpSpPr>
        <p:sp>
          <p:nvSpPr>
            <p:cNvPr id="3668" name="Google Shape;3668;p11"/>
            <p:cNvSpPr/>
            <p:nvPr/>
          </p:nvSpPr>
          <p:spPr>
            <a:xfrm>
              <a:off x="7180388" y="-989150"/>
              <a:ext cx="339600" cy="192900"/>
            </a:xfrm>
            <a:prstGeom prst="ellipse">
              <a:avLst/>
            </a:prstGeom>
            <a:solidFill>
              <a:srgbClr val="000000">
                <a:alpha val="11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3669" name="Google Shape;3669;p1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7143503" y="-1804409"/>
              <a:ext cx="413375" cy="94773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670" name="Google Shape;3670;p11"/>
          <p:cNvGrpSpPr/>
          <p:nvPr/>
        </p:nvGrpSpPr>
        <p:grpSpPr>
          <a:xfrm>
            <a:off x="1286591" y="-136043"/>
            <a:ext cx="292917" cy="714381"/>
            <a:chOff x="7143503" y="-1804409"/>
            <a:chExt cx="413375" cy="1008159"/>
          </a:xfrm>
        </p:grpSpPr>
        <p:sp>
          <p:nvSpPr>
            <p:cNvPr id="3671" name="Google Shape;3671;p11"/>
            <p:cNvSpPr/>
            <p:nvPr/>
          </p:nvSpPr>
          <p:spPr>
            <a:xfrm>
              <a:off x="7180388" y="-989150"/>
              <a:ext cx="339600" cy="192900"/>
            </a:xfrm>
            <a:prstGeom prst="ellipse">
              <a:avLst/>
            </a:prstGeom>
            <a:solidFill>
              <a:srgbClr val="000000">
                <a:alpha val="11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3672" name="Google Shape;3672;p1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7143503" y="-1804409"/>
              <a:ext cx="413375" cy="94773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673" name="Google Shape;3673;p11"/>
          <p:cNvGrpSpPr/>
          <p:nvPr/>
        </p:nvGrpSpPr>
        <p:grpSpPr>
          <a:xfrm>
            <a:off x="813304" y="84532"/>
            <a:ext cx="292917" cy="714381"/>
            <a:chOff x="7143503" y="-1804409"/>
            <a:chExt cx="413375" cy="1008159"/>
          </a:xfrm>
        </p:grpSpPr>
        <p:sp>
          <p:nvSpPr>
            <p:cNvPr id="3674" name="Google Shape;3674;p11"/>
            <p:cNvSpPr/>
            <p:nvPr/>
          </p:nvSpPr>
          <p:spPr>
            <a:xfrm>
              <a:off x="7180388" y="-989150"/>
              <a:ext cx="339600" cy="192900"/>
            </a:xfrm>
            <a:prstGeom prst="ellipse">
              <a:avLst/>
            </a:prstGeom>
            <a:solidFill>
              <a:srgbClr val="000000">
                <a:alpha val="11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3675" name="Google Shape;3675;p1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7143503" y="-1804409"/>
              <a:ext cx="413375" cy="94773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676" name="Google Shape;3676;p11"/>
          <p:cNvGrpSpPr/>
          <p:nvPr/>
        </p:nvGrpSpPr>
        <p:grpSpPr>
          <a:xfrm>
            <a:off x="520379" y="-273868"/>
            <a:ext cx="292917" cy="714381"/>
            <a:chOff x="7143503" y="-1804409"/>
            <a:chExt cx="413375" cy="1008159"/>
          </a:xfrm>
        </p:grpSpPr>
        <p:sp>
          <p:nvSpPr>
            <p:cNvPr id="3677" name="Google Shape;3677;p11"/>
            <p:cNvSpPr/>
            <p:nvPr/>
          </p:nvSpPr>
          <p:spPr>
            <a:xfrm>
              <a:off x="7180388" y="-989150"/>
              <a:ext cx="339600" cy="192900"/>
            </a:xfrm>
            <a:prstGeom prst="ellipse">
              <a:avLst/>
            </a:prstGeom>
            <a:solidFill>
              <a:srgbClr val="000000">
                <a:alpha val="11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3678" name="Google Shape;3678;p1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7143503" y="-1804409"/>
              <a:ext cx="413375" cy="94773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679" name="Google Shape;3679;p11"/>
          <p:cNvGrpSpPr/>
          <p:nvPr/>
        </p:nvGrpSpPr>
        <p:grpSpPr>
          <a:xfrm>
            <a:off x="340004" y="249957"/>
            <a:ext cx="292917" cy="714381"/>
            <a:chOff x="7143503" y="-1804409"/>
            <a:chExt cx="413375" cy="1008159"/>
          </a:xfrm>
        </p:grpSpPr>
        <p:sp>
          <p:nvSpPr>
            <p:cNvPr id="3680" name="Google Shape;3680;p11"/>
            <p:cNvSpPr/>
            <p:nvPr/>
          </p:nvSpPr>
          <p:spPr>
            <a:xfrm>
              <a:off x="7180388" y="-989150"/>
              <a:ext cx="339600" cy="192900"/>
            </a:xfrm>
            <a:prstGeom prst="ellipse">
              <a:avLst/>
            </a:prstGeom>
            <a:solidFill>
              <a:srgbClr val="000000">
                <a:alpha val="11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3681" name="Google Shape;3681;p1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7143503" y="-1804409"/>
              <a:ext cx="413375" cy="94773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682" name="Google Shape;3682;p11"/>
          <p:cNvGrpSpPr/>
          <p:nvPr/>
        </p:nvGrpSpPr>
        <p:grpSpPr>
          <a:xfrm>
            <a:off x="2128241" y="4383157"/>
            <a:ext cx="292917" cy="714381"/>
            <a:chOff x="7143503" y="-1804409"/>
            <a:chExt cx="413375" cy="1008159"/>
          </a:xfrm>
        </p:grpSpPr>
        <p:sp>
          <p:nvSpPr>
            <p:cNvPr id="3683" name="Google Shape;3683;p11"/>
            <p:cNvSpPr/>
            <p:nvPr/>
          </p:nvSpPr>
          <p:spPr>
            <a:xfrm>
              <a:off x="7180388" y="-989150"/>
              <a:ext cx="339600" cy="192900"/>
            </a:xfrm>
            <a:prstGeom prst="ellipse">
              <a:avLst/>
            </a:prstGeom>
            <a:solidFill>
              <a:srgbClr val="000000">
                <a:alpha val="11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3684" name="Google Shape;3684;p1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7143503" y="-1804409"/>
              <a:ext cx="413375" cy="94773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685" name="Google Shape;3685;p1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7800" y="423480"/>
            <a:ext cx="394850" cy="117130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6" name="Google Shape;3686;p1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583174" y="408501"/>
            <a:ext cx="394850" cy="11996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36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3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89" name="Google Shape;3689;p13"/>
          <p:cNvGrpSpPr/>
          <p:nvPr/>
        </p:nvGrpSpPr>
        <p:grpSpPr>
          <a:xfrm>
            <a:off x="10" y="35"/>
            <a:ext cx="9099709" cy="5143668"/>
            <a:chOff x="238125" y="838475"/>
            <a:chExt cx="7143750" cy="4038050"/>
          </a:xfrm>
        </p:grpSpPr>
        <p:sp>
          <p:nvSpPr>
            <p:cNvPr id="3690" name="Google Shape;3690;p13"/>
            <p:cNvSpPr/>
            <p:nvPr/>
          </p:nvSpPr>
          <p:spPr>
            <a:xfrm>
              <a:off x="238125" y="838475"/>
              <a:ext cx="7143750" cy="4038050"/>
            </a:xfrm>
            <a:custGeom>
              <a:avLst/>
              <a:gdLst/>
              <a:ahLst/>
              <a:cxnLst/>
              <a:rect l="l" t="t" r="r" b="b"/>
              <a:pathLst>
                <a:path w="285750" h="161522" extrusionOk="0">
                  <a:moveTo>
                    <a:pt x="15385" y="3077"/>
                  </a:moveTo>
                  <a:lnTo>
                    <a:pt x="24727" y="8452"/>
                  </a:lnTo>
                  <a:lnTo>
                    <a:pt x="15385" y="13865"/>
                  </a:lnTo>
                  <a:lnTo>
                    <a:pt x="6080" y="8452"/>
                  </a:lnTo>
                  <a:lnTo>
                    <a:pt x="15385" y="3077"/>
                  </a:lnTo>
                  <a:close/>
                  <a:moveTo>
                    <a:pt x="35070" y="3077"/>
                  </a:moveTo>
                  <a:lnTo>
                    <a:pt x="44412" y="8452"/>
                  </a:lnTo>
                  <a:lnTo>
                    <a:pt x="35070" y="13865"/>
                  </a:lnTo>
                  <a:lnTo>
                    <a:pt x="25765" y="8452"/>
                  </a:lnTo>
                  <a:lnTo>
                    <a:pt x="35070" y="3077"/>
                  </a:lnTo>
                  <a:close/>
                  <a:moveTo>
                    <a:pt x="54755" y="3077"/>
                  </a:moveTo>
                  <a:lnTo>
                    <a:pt x="64097" y="8452"/>
                  </a:lnTo>
                  <a:lnTo>
                    <a:pt x="54755" y="13865"/>
                  </a:lnTo>
                  <a:lnTo>
                    <a:pt x="45413" y="8452"/>
                  </a:lnTo>
                  <a:lnTo>
                    <a:pt x="54755" y="3077"/>
                  </a:lnTo>
                  <a:close/>
                  <a:moveTo>
                    <a:pt x="74440" y="3077"/>
                  </a:moveTo>
                  <a:lnTo>
                    <a:pt x="83745" y="8452"/>
                  </a:lnTo>
                  <a:lnTo>
                    <a:pt x="74440" y="13865"/>
                  </a:lnTo>
                  <a:lnTo>
                    <a:pt x="65098" y="8452"/>
                  </a:lnTo>
                  <a:lnTo>
                    <a:pt x="74440" y="3077"/>
                  </a:lnTo>
                  <a:close/>
                  <a:moveTo>
                    <a:pt x="94088" y="3077"/>
                  </a:moveTo>
                  <a:lnTo>
                    <a:pt x="103431" y="8452"/>
                  </a:lnTo>
                  <a:lnTo>
                    <a:pt x="94088" y="13865"/>
                  </a:lnTo>
                  <a:lnTo>
                    <a:pt x="84783" y="8452"/>
                  </a:lnTo>
                  <a:lnTo>
                    <a:pt x="94088" y="3077"/>
                  </a:lnTo>
                  <a:close/>
                  <a:moveTo>
                    <a:pt x="113774" y="3077"/>
                  </a:moveTo>
                  <a:lnTo>
                    <a:pt x="123116" y="8452"/>
                  </a:lnTo>
                  <a:lnTo>
                    <a:pt x="113774" y="13865"/>
                  </a:lnTo>
                  <a:lnTo>
                    <a:pt x="104431" y="8452"/>
                  </a:lnTo>
                  <a:lnTo>
                    <a:pt x="113774" y="3077"/>
                  </a:lnTo>
                  <a:close/>
                  <a:moveTo>
                    <a:pt x="133459" y="3077"/>
                  </a:moveTo>
                  <a:lnTo>
                    <a:pt x="142764" y="8452"/>
                  </a:lnTo>
                  <a:lnTo>
                    <a:pt x="133459" y="13865"/>
                  </a:lnTo>
                  <a:lnTo>
                    <a:pt x="124117" y="8452"/>
                  </a:lnTo>
                  <a:lnTo>
                    <a:pt x="133459" y="3077"/>
                  </a:lnTo>
                  <a:close/>
                  <a:moveTo>
                    <a:pt x="153144" y="3077"/>
                  </a:moveTo>
                  <a:lnTo>
                    <a:pt x="162449" y="8452"/>
                  </a:lnTo>
                  <a:lnTo>
                    <a:pt x="153144" y="13865"/>
                  </a:lnTo>
                  <a:lnTo>
                    <a:pt x="143802" y="8452"/>
                  </a:lnTo>
                  <a:lnTo>
                    <a:pt x="153144" y="3077"/>
                  </a:lnTo>
                  <a:close/>
                  <a:moveTo>
                    <a:pt x="172792" y="3077"/>
                  </a:moveTo>
                  <a:lnTo>
                    <a:pt x="182134" y="8452"/>
                  </a:lnTo>
                  <a:lnTo>
                    <a:pt x="172792" y="13865"/>
                  </a:lnTo>
                  <a:lnTo>
                    <a:pt x="163487" y="8452"/>
                  </a:lnTo>
                  <a:lnTo>
                    <a:pt x="172792" y="3077"/>
                  </a:lnTo>
                  <a:close/>
                  <a:moveTo>
                    <a:pt x="192477" y="3077"/>
                  </a:moveTo>
                  <a:lnTo>
                    <a:pt x="201819" y="8452"/>
                  </a:lnTo>
                  <a:lnTo>
                    <a:pt x="192477" y="13865"/>
                  </a:lnTo>
                  <a:lnTo>
                    <a:pt x="183135" y="8452"/>
                  </a:lnTo>
                  <a:lnTo>
                    <a:pt x="192477" y="3077"/>
                  </a:lnTo>
                  <a:close/>
                  <a:moveTo>
                    <a:pt x="212162" y="3077"/>
                  </a:moveTo>
                  <a:lnTo>
                    <a:pt x="221467" y="8452"/>
                  </a:lnTo>
                  <a:lnTo>
                    <a:pt x="212162" y="13865"/>
                  </a:lnTo>
                  <a:lnTo>
                    <a:pt x="202820" y="8452"/>
                  </a:lnTo>
                  <a:lnTo>
                    <a:pt x="212162" y="3077"/>
                  </a:lnTo>
                  <a:close/>
                  <a:moveTo>
                    <a:pt x="231810" y="3077"/>
                  </a:moveTo>
                  <a:lnTo>
                    <a:pt x="241153" y="8452"/>
                  </a:lnTo>
                  <a:lnTo>
                    <a:pt x="231810" y="13865"/>
                  </a:lnTo>
                  <a:lnTo>
                    <a:pt x="222505" y="8452"/>
                  </a:lnTo>
                  <a:lnTo>
                    <a:pt x="231810" y="3077"/>
                  </a:lnTo>
                  <a:close/>
                  <a:moveTo>
                    <a:pt x="251496" y="3077"/>
                  </a:moveTo>
                  <a:lnTo>
                    <a:pt x="260838" y="8452"/>
                  </a:lnTo>
                  <a:lnTo>
                    <a:pt x="251496" y="13865"/>
                  </a:lnTo>
                  <a:lnTo>
                    <a:pt x="242153" y="8452"/>
                  </a:lnTo>
                  <a:lnTo>
                    <a:pt x="251496" y="3077"/>
                  </a:lnTo>
                  <a:close/>
                  <a:moveTo>
                    <a:pt x="271181" y="3077"/>
                  </a:moveTo>
                  <a:lnTo>
                    <a:pt x="280523" y="8452"/>
                  </a:lnTo>
                  <a:lnTo>
                    <a:pt x="271181" y="13865"/>
                  </a:lnTo>
                  <a:lnTo>
                    <a:pt x="261839" y="8452"/>
                  </a:lnTo>
                  <a:lnTo>
                    <a:pt x="271181" y="3077"/>
                  </a:lnTo>
                  <a:close/>
                  <a:moveTo>
                    <a:pt x="25246" y="8749"/>
                  </a:moveTo>
                  <a:lnTo>
                    <a:pt x="34551" y="14124"/>
                  </a:lnTo>
                  <a:lnTo>
                    <a:pt x="25246" y="19537"/>
                  </a:lnTo>
                  <a:lnTo>
                    <a:pt x="15904" y="14124"/>
                  </a:lnTo>
                  <a:lnTo>
                    <a:pt x="25246" y="8749"/>
                  </a:lnTo>
                  <a:close/>
                  <a:moveTo>
                    <a:pt x="44931" y="8749"/>
                  </a:moveTo>
                  <a:lnTo>
                    <a:pt x="54236" y="14124"/>
                  </a:lnTo>
                  <a:lnTo>
                    <a:pt x="44931" y="19537"/>
                  </a:lnTo>
                  <a:lnTo>
                    <a:pt x="35589" y="14124"/>
                  </a:lnTo>
                  <a:lnTo>
                    <a:pt x="44931" y="8749"/>
                  </a:lnTo>
                  <a:close/>
                  <a:moveTo>
                    <a:pt x="64579" y="8749"/>
                  </a:moveTo>
                  <a:lnTo>
                    <a:pt x="73921" y="14124"/>
                  </a:lnTo>
                  <a:lnTo>
                    <a:pt x="64579" y="19537"/>
                  </a:lnTo>
                  <a:lnTo>
                    <a:pt x="55274" y="14124"/>
                  </a:lnTo>
                  <a:lnTo>
                    <a:pt x="64579" y="8749"/>
                  </a:lnTo>
                  <a:close/>
                  <a:moveTo>
                    <a:pt x="84264" y="8749"/>
                  </a:moveTo>
                  <a:lnTo>
                    <a:pt x="93606" y="14124"/>
                  </a:lnTo>
                  <a:lnTo>
                    <a:pt x="84264" y="19537"/>
                  </a:lnTo>
                  <a:lnTo>
                    <a:pt x="74922" y="14124"/>
                  </a:lnTo>
                  <a:lnTo>
                    <a:pt x="84264" y="8749"/>
                  </a:lnTo>
                  <a:close/>
                  <a:moveTo>
                    <a:pt x="103950" y="8749"/>
                  </a:moveTo>
                  <a:lnTo>
                    <a:pt x="113255" y="14124"/>
                  </a:lnTo>
                  <a:lnTo>
                    <a:pt x="103950" y="19537"/>
                  </a:lnTo>
                  <a:lnTo>
                    <a:pt x="94607" y="14124"/>
                  </a:lnTo>
                  <a:lnTo>
                    <a:pt x="103950" y="8749"/>
                  </a:lnTo>
                  <a:close/>
                  <a:moveTo>
                    <a:pt x="123598" y="8749"/>
                  </a:moveTo>
                  <a:lnTo>
                    <a:pt x="132940" y="14124"/>
                  </a:lnTo>
                  <a:lnTo>
                    <a:pt x="123598" y="19537"/>
                  </a:lnTo>
                  <a:lnTo>
                    <a:pt x="114293" y="14124"/>
                  </a:lnTo>
                  <a:lnTo>
                    <a:pt x="123598" y="8749"/>
                  </a:lnTo>
                  <a:close/>
                  <a:moveTo>
                    <a:pt x="143283" y="8749"/>
                  </a:moveTo>
                  <a:lnTo>
                    <a:pt x="152625" y="14124"/>
                  </a:lnTo>
                  <a:lnTo>
                    <a:pt x="143283" y="19537"/>
                  </a:lnTo>
                  <a:lnTo>
                    <a:pt x="133978" y="14124"/>
                  </a:lnTo>
                  <a:lnTo>
                    <a:pt x="143283" y="8749"/>
                  </a:lnTo>
                  <a:close/>
                  <a:moveTo>
                    <a:pt x="162968" y="8749"/>
                  </a:moveTo>
                  <a:lnTo>
                    <a:pt x="172310" y="14124"/>
                  </a:lnTo>
                  <a:lnTo>
                    <a:pt x="162968" y="19537"/>
                  </a:lnTo>
                  <a:lnTo>
                    <a:pt x="153626" y="14124"/>
                  </a:lnTo>
                  <a:lnTo>
                    <a:pt x="162968" y="8749"/>
                  </a:lnTo>
                  <a:close/>
                  <a:moveTo>
                    <a:pt x="182653" y="8749"/>
                  </a:moveTo>
                  <a:lnTo>
                    <a:pt x="191958" y="14124"/>
                  </a:lnTo>
                  <a:lnTo>
                    <a:pt x="182653" y="19537"/>
                  </a:lnTo>
                  <a:lnTo>
                    <a:pt x="173311" y="14124"/>
                  </a:lnTo>
                  <a:lnTo>
                    <a:pt x="182653" y="8749"/>
                  </a:lnTo>
                  <a:close/>
                  <a:moveTo>
                    <a:pt x="202301" y="8749"/>
                  </a:moveTo>
                  <a:lnTo>
                    <a:pt x="211643" y="14124"/>
                  </a:lnTo>
                  <a:lnTo>
                    <a:pt x="202301" y="19537"/>
                  </a:lnTo>
                  <a:lnTo>
                    <a:pt x="192996" y="14124"/>
                  </a:lnTo>
                  <a:lnTo>
                    <a:pt x="202301" y="8749"/>
                  </a:lnTo>
                  <a:close/>
                  <a:moveTo>
                    <a:pt x="221986" y="8749"/>
                  </a:moveTo>
                  <a:lnTo>
                    <a:pt x="231328" y="14124"/>
                  </a:lnTo>
                  <a:lnTo>
                    <a:pt x="221986" y="19537"/>
                  </a:lnTo>
                  <a:lnTo>
                    <a:pt x="212644" y="14124"/>
                  </a:lnTo>
                  <a:lnTo>
                    <a:pt x="221986" y="8749"/>
                  </a:lnTo>
                  <a:close/>
                  <a:moveTo>
                    <a:pt x="241672" y="8749"/>
                  </a:moveTo>
                  <a:lnTo>
                    <a:pt x="250977" y="14124"/>
                  </a:lnTo>
                  <a:lnTo>
                    <a:pt x="241672" y="19537"/>
                  </a:lnTo>
                  <a:lnTo>
                    <a:pt x="232329" y="14124"/>
                  </a:lnTo>
                  <a:lnTo>
                    <a:pt x="241672" y="8749"/>
                  </a:lnTo>
                  <a:close/>
                  <a:moveTo>
                    <a:pt x="261357" y="8749"/>
                  </a:moveTo>
                  <a:lnTo>
                    <a:pt x="270662" y="14124"/>
                  </a:lnTo>
                  <a:lnTo>
                    <a:pt x="261357" y="19537"/>
                  </a:lnTo>
                  <a:lnTo>
                    <a:pt x="252015" y="14124"/>
                  </a:lnTo>
                  <a:lnTo>
                    <a:pt x="261357" y="8749"/>
                  </a:lnTo>
                  <a:close/>
                  <a:moveTo>
                    <a:pt x="15385" y="14421"/>
                  </a:moveTo>
                  <a:lnTo>
                    <a:pt x="24727" y="19833"/>
                  </a:lnTo>
                  <a:lnTo>
                    <a:pt x="15385" y="25209"/>
                  </a:lnTo>
                  <a:lnTo>
                    <a:pt x="6080" y="19833"/>
                  </a:lnTo>
                  <a:lnTo>
                    <a:pt x="15385" y="14421"/>
                  </a:lnTo>
                  <a:close/>
                  <a:moveTo>
                    <a:pt x="35070" y="14421"/>
                  </a:moveTo>
                  <a:lnTo>
                    <a:pt x="44412" y="19833"/>
                  </a:lnTo>
                  <a:lnTo>
                    <a:pt x="35070" y="25209"/>
                  </a:lnTo>
                  <a:lnTo>
                    <a:pt x="25765" y="19833"/>
                  </a:lnTo>
                  <a:lnTo>
                    <a:pt x="35070" y="14421"/>
                  </a:lnTo>
                  <a:close/>
                  <a:moveTo>
                    <a:pt x="54755" y="14421"/>
                  </a:moveTo>
                  <a:lnTo>
                    <a:pt x="64097" y="19833"/>
                  </a:lnTo>
                  <a:lnTo>
                    <a:pt x="54755" y="25209"/>
                  </a:lnTo>
                  <a:lnTo>
                    <a:pt x="45413" y="19833"/>
                  </a:lnTo>
                  <a:lnTo>
                    <a:pt x="54755" y="14421"/>
                  </a:lnTo>
                  <a:close/>
                  <a:moveTo>
                    <a:pt x="74440" y="14421"/>
                  </a:moveTo>
                  <a:lnTo>
                    <a:pt x="83745" y="19833"/>
                  </a:lnTo>
                  <a:lnTo>
                    <a:pt x="74440" y="25209"/>
                  </a:lnTo>
                  <a:lnTo>
                    <a:pt x="65098" y="19833"/>
                  </a:lnTo>
                  <a:lnTo>
                    <a:pt x="74440" y="14421"/>
                  </a:lnTo>
                  <a:close/>
                  <a:moveTo>
                    <a:pt x="94088" y="14421"/>
                  </a:moveTo>
                  <a:lnTo>
                    <a:pt x="103431" y="19833"/>
                  </a:lnTo>
                  <a:lnTo>
                    <a:pt x="94088" y="25209"/>
                  </a:lnTo>
                  <a:lnTo>
                    <a:pt x="84783" y="19833"/>
                  </a:lnTo>
                  <a:lnTo>
                    <a:pt x="94088" y="14421"/>
                  </a:lnTo>
                  <a:close/>
                  <a:moveTo>
                    <a:pt x="113774" y="14421"/>
                  </a:moveTo>
                  <a:lnTo>
                    <a:pt x="123116" y="19833"/>
                  </a:lnTo>
                  <a:lnTo>
                    <a:pt x="113774" y="25209"/>
                  </a:lnTo>
                  <a:lnTo>
                    <a:pt x="104431" y="19833"/>
                  </a:lnTo>
                  <a:lnTo>
                    <a:pt x="113774" y="14421"/>
                  </a:lnTo>
                  <a:close/>
                  <a:moveTo>
                    <a:pt x="133459" y="14421"/>
                  </a:moveTo>
                  <a:lnTo>
                    <a:pt x="142764" y="19833"/>
                  </a:lnTo>
                  <a:lnTo>
                    <a:pt x="133459" y="25209"/>
                  </a:lnTo>
                  <a:lnTo>
                    <a:pt x="124117" y="19833"/>
                  </a:lnTo>
                  <a:lnTo>
                    <a:pt x="133459" y="14421"/>
                  </a:lnTo>
                  <a:close/>
                  <a:moveTo>
                    <a:pt x="153144" y="14421"/>
                  </a:moveTo>
                  <a:lnTo>
                    <a:pt x="162449" y="19833"/>
                  </a:lnTo>
                  <a:lnTo>
                    <a:pt x="153144" y="25209"/>
                  </a:lnTo>
                  <a:lnTo>
                    <a:pt x="143802" y="19833"/>
                  </a:lnTo>
                  <a:lnTo>
                    <a:pt x="153144" y="14421"/>
                  </a:lnTo>
                  <a:close/>
                  <a:moveTo>
                    <a:pt x="172792" y="14421"/>
                  </a:moveTo>
                  <a:lnTo>
                    <a:pt x="182134" y="19833"/>
                  </a:lnTo>
                  <a:lnTo>
                    <a:pt x="172792" y="25209"/>
                  </a:lnTo>
                  <a:lnTo>
                    <a:pt x="163487" y="19833"/>
                  </a:lnTo>
                  <a:lnTo>
                    <a:pt x="172792" y="14421"/>
                  </a:lnTo>
                  <a:close/>
                  <a:moveTo>
                    <a:pt x="192477" y="14421"/>
                  </a:moveTo>
                  <a:lnTo>
                    <a:pt x="201819" y="19833"/>
                  </a:lnTo>
                  <a:lnTo>
                    <a:pt x="192477" y="25209"/>
                  </a:lnTo>
                  <a:lnTo>
                    <a:pt x="183135" y="19833"/>
                  </a:lnTo>
                  <a:lnTo>
                    <a:pt x="192477" y="14421"/>
                  </a:lnTo>
                  <a:close/>
                  <a:moveTo>
                    <a:pt x="212162" y="14421"/>
                  </a:moveTo>
                  <a:lnTo>
                    <a:pt x="221467" y="19833"/>
                  </a:lnTo>
                  <a:lnTo>
                    <a:pt x="212162" y="25209"/>
                  </a:lnTo>
                  <a:lnTo>
                    <a:pt x="202820" y="19833"/>
                  </a:lnTo>
                  <a:lnTo>
                    <a:pt x="212162" y="14421"/>
                  </a:lnTo>
                  <a:close/>
                  <a:moveTo>
                    <a:pt x="231810" y="14421"/>
                  </a:moveTo>
                  <a:lnTo>
                    <a:pt x="241153" y="19833"/>
                  </a:lnTo>
                  <a:lnTo>
                    <a:pt x="231810" y="25209"/>
                  </a:lnTo>
                  <a:lnTo>
                    <a:pt x="222505" y="19833"/>
                  </a:lnTo>
                  <a:lnTo>
                    <a:pt x="231810" y="14421"/>
                  </a:lnTo>
                  <a:close/>
                  <a:moveTo>
                    <a:pt x="251496" y="14421"/>
                  </a:moveTo>
                  <a:lnTo>
                    <a:pt x="260838" y="19833"/>
                  </a:lnTo>
                  <a:lnTo>
                    <a:pt x="251496" y="25209"/>
                  </a:lnTo>
                  <a:lnTo>
                    <a:pt x="242153" y="19833"/>
                  </a:lnTo>
                  <a:lnTo>
                    <a:pt x="251496" y="14421"/>
                  </a:lnTo>
                  <a:close/>
                  <a:moveTo>
                    <a:pt x="271181" y="14421"/>
                  </a:moveTo>
                  <a:lnTo>
                    <a:pt x="280523" y="19833"/>
                  </a:lnTo>
                  <a:lnTo>
                    <a:pt x="271181" y="25209"/>
                  </a:lnTo>
                  <a:lnTo>
                    <a:pt x="261839" y="19833"/>
                  </a:lnTo>
                  <a:lnTo>
                    <a:pt x="271181" y="14421"/>
                  </a:lnTo>
                  <a:close/>
                  <a:moveTo>
                    <a:pt x="25246" y="20130"/>
                  </a:moveTo>
                  <a:lnTo>
                    <a:pt x="34551" y="25505"/>
                  </a:lnTo>
                  <a:lnTo>
                    <a:pt x="25246" y="30881"/>
                  </a:lnTo>
                  <a:lnTo>
                    <a:pt x="15904" y="25505"/>
                  </a:lnTo>
                  <a:lnTo>
                    <a:pt x="25246" y="20130"/>
                  </a:lnTo>
                  <a:close/>
                  <a:moveTo>
                    <a:pt x="44931" y="20130"/>
                  </a:moveTo>
                  <a:lnTo>
                    <a:pt x="54236" y="25505"/>
                  </a:lnTo>
                  <a:lnTo>
                    <a:pt x="44931" y="30881"/>
                  </a:lnTo>
                  <a:lnTo>
                    <a:pt x="35589" y="25505"/>
                  </a:lnTo>
                  <a:lnTo>
                    <a:pt x="44931" y="20130"/>
                  </a:lnTo>
                  <a:close/>
                  <a:moveTo>
                    <a:pt x="64579" y="20130"/>
                  </a:moveTo>
                  <a:lnTo>
                    <a:pt x="73921" y="25505"/>
                  </a:lnTo>
                  <a:lnTo>
                    <a:pt x="64579" y="30881"/>
                  </a:lnTo>
                  <a:lnTo>
                    <a:pt x="55274" y="25505"/>
                  </a:lnTo>
                  <a:lnTo>
                    <a:pt x="64579" y="20130"/>
                  </a:lnTo>
                  <a:close/>
                  <a:moveTo>
                    <a:pt x="84264" y="20130"/>
                  </a:moveTo>
                  <a:lnTo>
                    <a:pt x="93606" y="25505"/>
                  </a:lnTo>
                  <a:lnTo>
                    <a:pt x="84264" y="30881"/>
                  </a:lnTo>
                  <a:lnTo>
                    <a:pt x="74922" y="25505"/>
                  </a:lnTo>
                  <a:lnTo>
                    <a:pt x="84264" y="20130"/>
                  </a:lnTo>
                  <a:close/>
                  <a:moveTo>
                    <a:pt x="103950" y="20130"/>
                  </a:moveTo>
                  <a:lnTo>
                    <a:pt x="113255" y="25505"/>
                  </a:lnTo>
                  <a:lnTo>
                    <a:pt x="103950" y="30881"/>
                  </a:lnTo>
                  <a:lnTo>
                    <a:pt x="94607" y="25505"/>
                  </a:lnTo>
                  <a:lnTo>
                    <a:pt x="103950" y="20130"/>
                  </a:lnTo>
                  <a:close/>
                  <a:moveTo>
                    <a:pt x="123598" y="20130"/>
                  </a:moveTo>
                  <a:lnTo>
                    <a:pt x="132940" y="25505"/>
                  </a:lnTo>
                  <a:lnTo>
                    <a:pt x="123598" y="30881"/>
                  </a:lnTo>
                  <a:lnTo>
                    <a:pt x="114293" y="25505"/>
                  </a:lnTo>
                  <a:lnTo>
                    <a:pt x="123598" y="20130"/>
                  </a:lnTo>
                  <a:close/>
                  <a:moveTo>
                    <a:pt x="143283" y="20130"/>
                  </a:moveTo>
                  <a:lnTo>
                    <a:pt x="152625" y="25505"/>
                  </a:lnTo>
                  <a:lnTo>
                    <a:pt x="143283" y="30881"/>
                  </a:lnTo>
                  <a:lnTo>
                    <a:pt x="133978" y="25505"/>
                  </a:lnTo>
                  <a:lnTo>
                    <a:pt x="143283" y="20130"/>
                  </a:lnTo>
                  <a:close/>
                  <a:moveTo>
                    <a:pt x="162968" y="20130"/>
                  </a:moveTo>
                  <a:lnTo>
                    <a:pt x="172310" y="25505"/>
                  </a:lnTo>
                  <a:lnTo>
                    <a:pt x="162968" y="30881"/>
                  </a:lnTo>
                  <a:lnTo>
                    <a:pt x="153626" y="25505"/>
                  </a:lnTo>
                  <a:lnTo>
                    <a:pt x="162968" y="20130"/>
                  </a:lnTo>
                  <a:close/>
                  <a:moveTo>
                    <a:pt x="182653" y="20130"/>
                  </a:moveTo>
                  <a:lnTo>
                    <a:pt x="191958" y="25505"/>
                  </a:lnTo>
                  <a:lnTo>
                    <a:pt x="182653" y="30881"/>
                  </a:lnTo>
                  <a:lnTo>
                    <a:pt x="173311" y="25505"/>
                  </a:lnTo>
                  <a:lnTo>
                    <a:pt x="182653" y="20130"/>
                  </a:lnTo>
                  <a:close/>
                  <a:moveTo>
                    <a:pt x="202301" y="20130"/>
                  </a:moveTo>
                  <a:lnTo>
                    <a:pt x="211643" y="25505"/>
                  </a:lnTo>
                  <a:lnTo>
                    <a:pt x="202301" y="30881"/>
                  </a:lnTo>
                  <a:lnTo>
                    <a:pt x="192996" y="25505"/>
                  </a:lnTo>
                  <a:lnTo>
                    <a:pt x="202301" y="20130"/>
                  </a:lnTo>
                  <a:close/>
                  <a:moveTo>
                    <a:pt x="221986" y="20130"/>
                  </a:moveTo>
                  <a:lnTo>
                    <a:pt x="231328" y="25505"/>
                  </a:lnTo>
                  <a:lnTo>
                    <a:pt x="221986" y="30881"/>
                  </a:lnTo>
                  <a:lnTo>
                    <a:pt x="212644" y="25505"/>
                  </a:lnTo>
                  <a:lnTo>
                    <a:pt x="221986" y="20130"/>
                  </a:lnTo>
                  <a:close/>
                  <a:moveTo>
                    <a:pt x="241672" y="20130"/>
                  </a:moveTo>
                  <a:lnTo>
                    <a:pt x="250977" y="25505"/>
                  </a:lnTo>
                  <a:lnTo>
                    <a:pt x="241672" y="30881"/>
                  </a:lnTo>
                  <a:lnTo>
                    <a:pt x="232329" y="25505"/>
                  </a:lnTo>
                  <a:lnTo>
                    <a:pt x="241672" y="20130"/>
                  </a:lnTo>
                  <a:close/>
                  <a:moveTo>
                    <a:pt x="261357" y="20130"/>
                  </a:moveTo>
                  <a:lnTo>
                    <a:pt x="270662" y="25505"/>
                  </a:lnTo>
                  <a:lnTo>
                    <a:pt x="261357" y="30881"/>
                  </a:lnTo>
                  <a:lnTo>
                    <a:pt x="252015" y="25505"/>
                  </a:lnTo>
                  <a:lnTo>
                    <a:pt x="261357" y="20130"/>
                  </a:lnTo>
                  <a:close/>
                  <a:moveTo>
                    <a:pt x="15385" y="25802"/>
                  </a:moveTo>
                  <a:lnTo>
                    <a:pt x="24727" y="31177"/>
                  </a:lnTo>
                  <a:lnTo>
                    <a:pt x="15385" y="36553"/>
                  </a:lnTo>
                  <a:lnTo>
                    <a:pt x="6080" y="31177"/>
                  </a:lnTo>
                  <a:lnTo>
                    <a:pt x="15385" y="25802"/>
                  </a:lnTo>
                  <a:close/>
                  <a:moveTo>
                    <a:pt x="35070" y="25802"/>
                  </a:moveTo>
                  <a:lnTo>
                    <a:pt x="44412" y="31177"/>
                  </a:lnTo>
                  <a:lnTo>
                    <a:pt x="35070" y="36553"/>
                  </a:lnTo>
                  <a:lnTo>
                    <a:pt x="25765" y="31177"/>
                  </a:lnTo>
                  <a:lnTo>
                    <a:pt x="35070" y="25802"/>
                  </a:lnTo>
                  <a:close/>
                  <a:moveTo>
                    <a:pt x="54755" y="25802"/>
                  </a:moveTo>
                  <a:lnTo>
                    <a:pt x="64097" y="31177"/>
                  </a:lnTo>
                  <a:lnTo>
                    <a:pt x="54755" y="36553"/>
                  </a:lnTo>
                  <a:lnTo>
                    <a:pt x="45413" y="31177"/>
                  </a:lnTo>
                  <a:lnTo>
                    <a:pt x="54755" y="25802"/>
                  </a:lnTo>
                  <a:close/>
                  <a:moveTo>
                    <a:pt x="74440" y="25802"/>
                  </a:moveTo>
                  <a:lnTo>
                    <a:pt x="83745" y="31177"/>
                  </a:lnTo>
                  <a:lnTo>
                    <a:pt x="74440" y="36553"/>
                  </a:lnTo>
                  <a:lnTo>
                    <a:pt x="65098" y="31177"/>
                  </a:lnTo>
                  <a:lnTo>
                    <a:pt x="74440" y="25802"/>
                  </a:lnTo>
                  <a:close/>
                  <a:moveTo>
                    <a:pt x="94088" y="25802"/>
                  </a:moveTo>
                  <a:lnTo>
                    <a:pt x="103431" y="31177"/>
                  </a:lnTo>
                  <a:lnTo>
                    <a:pt x="94088" y="36553"/>
                  </a:lnTo>
                  <a:lnTo>
                    <a:pt x="84783" y="31177"/>
                  </a:lnTo>
                  <a:lnTo>
                    <a:pt x="94088" y="25802"/>
                  </a:lnTo>
                  <a:close/>
                  <a:moveTo>
                    <a:pt x="113774" y="25802"/>
                  </a:moveTo>
                  <a:lnTo>
                    <a:pt x="123116" y="31177"/>
                  </a:lnTo>
                  <a:lnTo>
                    <a:pt x="113774" y="36553"/>
                  </a:lnTo>
                  <a:lnTo>
                    <a:pt x="104431" y="31177"/>
                  </a:lnTo>
                  <a:lnTo>
                    <a:pt x="113774" y="25802"/>
                  </a:lnTo>
                  <a:close/>
                  <a:moveTo>
                    <a:pt x="133459" y="25802"/>
                  </a:moveTo>
                  <a:lnTo>
                    <a:pt x="142764" y="31177"/>
                  </a:lnTo>
                  <a:lnTo>
                    <a:pt x="133459" y="36553"/>
                  </a:lnTo>
                  <a:lnTo>
                    <a:pt x="124117" y="31177"/>
                  </a:lnTo>
                  <a:lnTo>
                    <a:pt x="133459" y="25802"/>
                  </a:lnTo>
                  <a:close/>
                  <a:moveTo>
                    <a:pt x="153144" y="25802"/>
                  </a:moveTo>
                  <a:lnTo>
                    <a:pt x="162449" y="31177"/>
                  </a:lnTo>
                  <a:lnTo>
                    <a:pt x="153144" y="36553"/>
                  </a:lnTo>
                  <a:lnTo>
                    <a:pt x="143802" y="31177"/>
                  </a:lnTo>
                  <a:lnTo>
                    <a:pt x="153144" y="25802"/>
                  </a:lnTo>
                  <a:close/>
                  <a:moveTo>
                    <a:pt x="172792" y="25802"/>
                  </a:moveTo>
                  <a:lnTo>
                    <a:pt x="182134" y="31177"/>
                  </a:lnTo>
                  <a:lnTo>
                    <a:pt x="172792" y="36553"/>
                  </a:lnTo>
                  <a:lnTo>
                    <a:pt x="163487" y="31177"/>
                  </a:lnTo>
                  <a:lnTo>
                    <a:pt x="172792" y="25802"/>
                  </a:lnTo>
                  <a:close/>
                  <a:moveTo>
                    <a:pt x="192477" y="25802"/>
                  </a:moveTo>
                  <a:lnTo>
                    <a:pt x="201819" y="31177"/>
                  </a:lnTo>
                  <a:lnTo>
                    <a:pt x="192477" y="36553"/>
                  </a:lnTo>
                  <a:lnTo>
                    <a:pt x="183135" y="31177"/>
                  </a:lnTo>
                  <a:lnTo>
                    <a:pt x="192477" y="25802"/>
                  </a:lnTo>
                  <a:close/>
                  <a:moveTo>
                    <a:pt x="212162" y="25802"/>
                  </a:moveTo>
                  <a:lnTo>
                    <a:pt x="221467" y="31177"/>
                  </a:lnTo>
                  <a:lnTo>
                    <a:pt x="212162" y="36553"/>
                  </a:lnTo>
                  <a:lnTo>
                    <a:pt x="202820" y="31177"/>
                  </a:lnTo>
                  <a:lnTo>
                    <a:pt x="212162" y="25802"/>
                  </a:lnTo>
                  <a:close/>
                  <a:moveTo>
                    <a:pt x="231810" y="25802"/>
                  </a:moveTo>
                  <a:lnTo>
                    <a:pt x="241153" y="31177"/>
                  </a:lnTo>
                  <a:lnTo>
                    <a:pt x="231810" y="36553"/>
                  </a:lnTo>
                  <a:lnTo>
                    <a:pt x="222505" y="31177"/>
                  </a:lnTo>
                  <a:lnTo>
                    <a:pt x="231810" y="25802"/>
                  </a:lnTo>
                  <a:close/>
                  <a:moveTo>
                    <a:pt x="251496" y="25802"/>
                  </a:moveTo>
                  <a:lnTo>
                    <a:pt x="260838" y="31177"/>
                  </a:lnTo>
                  <a:lnTo>
                    <a:pt x="251496" y="36553"/>
                  </a:lnTo>
                  <a:lnTo>
                    <a:pt x="242153" y="31177"/>
                  </a:lnTo>
                  <a:lnTo>
                    <a:pt x="251496" y="25802"/>
                  </a:lnTo>
                  <a:close/>
                  <a:moveTo>
                    <a:pt x="271181" y="25802"/>
                  </a:moveTo>
                  <a:lnTo>
                    <a:pt x="280523" y="31177"/>
                  </a:lnTo>
                  <a:lnTo>
                    <a:pt x="271181" y="36553"/>
                  </a:lnTo>
                  <a:lnTo>
                    <a:pt x="261839" y="31177"/>
                  </a:lnTo>
                  <a:lnTo>
                    <a:pt x="271181" y="25802"/>
                  </a:lnTo>
                  <a:close/>
                  <a:moveTo>
                    <a:pt x="25246" y="31474"/>
                  </a:moveTo>
                  <a:lnTo>
                    <a:pt x="34551" y="36849"/>
                  </a:lnTo>
                  <a:lnTo>
                    <a:pt x="25246" y="42262"/>
                  </a:lnTo>
                  <a:lnTo>
                    <a:pt x="15904" y="36849"/>
                  </a:lnTo>
                  <a:lnTo>
                    <a:pt x="25246" y="31474"/>
                  </a:lnTo>
                  <a:close/>
                  <a:moveTo>
                    <a:pt x="44931" y="31474"/>
                  </a:moveTo>
                  <a:lnTo>
                    <a:pt x="54236" y="36849"/>
                  </a:lnTo>
                  <a:lnTo>
                    <a:pt x="44931" y="42262"/>
                  </a:lnTo>
                  <a:lnTo>
                    <a:pt x="35589" y="36849"/>
                  </a:lnTo>
                  <a:lnTo>
                    <a:pt x="44931" y="31474"/>
                  </a:lnTo>
                  <a:close/>
                  <a:moveTo>
                    <a:pt x="64579" y="31474"/>
                  </a:moveTo>
                  <a:lnTo>
                    <a:pt x="73921" y="36849"/>
                  </a:lnTo>
                  <a:lnTo>
                    <a:pt x="64579" y="42262"/>
                  </a:lnTo>
                  <a:lnTo>
                    <a:pt x="55274" y="36849"/>
                  </a:lnTo>
                  <a:lnTo>
                    <a:pt x="64579" y="31474"/>
                  </a:lnTo>
                  <a:close/>
                  <a:moveTo>
                    <a:pt x="84264" y="31474"/>
                  </a:moveTo>
                  <a:lnTo>
                    <a:pt x="93606" y="36849"/>
                  </a:lnTo>
                  <a:lnTo>
                    <a:pt x="84264" y="42262"/>
                  </a:lnTo>
                  <a:lnTo>
                    <a:pt x="74922" y="36849"/>
                  </a:lnTo>
                  <a:lnTo>
                    <a:pt x="84264" y="31474"/>
                  </a:lnTo>
                  <a:close/>
                  <a:moveTo>
                    <a:pt x="103950" y="31474"/>
                  </a:moveTo>
                  <a:lnTo>
                    <a:pt x="113255" y="36849"/>
                  </a:lnTo>
                  <a:lnTo>
                    <a:pt x="103950" y="42262"/>
                  </a:lnTo>
                  <a:lnTo>
                    <a:pt x="94607" y="36849"/>
                  </a:lnTo>
                  <a:lnTo>
                    <a:pt x="103950" y="31474"/>
                  </a:lnTo>
                  <a:close/>
                  <a:moveTo>
                    <a:pt x="123598" y="31474"/>
                  </a:moveTo>
                  <a:lnTo>
                    <a:pt x="132940" y="36849"/>
                  </a:lnTo>
                  <a:lnTo>
                    <a:pt x="123598" y="42262"/>
                  </a:lnTo>
                  <a:lnTo>
                    <a:pt x="114293" y="36849"/>
                  </a:lnTo>
                  <a:lnTo>
                    <a:pt x="123598" y="31474"/>
                  </a:lnTo>
                  <a:close/>
                  <a:moveTo>
                    <a:pt x="143283" y="31474"/>
                  </a:moveTo>
                  <a:lnTo>
                    <a:pt x="152625" y="36849"/>
                  </a:lnTo>
                  <a:lnTo>
                    <a:pt x="143283" y="42262"/>
                  </a:lnTo>
                  <a:lnTo>
                    <a:pt x="133978" y="36849"/>
                  </a:lnTo>
                  <a:lnTo>
                    <a:pt x="143283" y="31474"/>
                  </a:lnTo>
                  <a:close/>
                  <a:moveTo>
                    <a:pt x="162968" y="31474"/>
                  </a:moveTo>
                  <a:lnTo>
                    <a:pt x="172310" y="36849"/>
                  </a:lnTo>
                  <a:lnTo>
                    <a:pt x="162968" y="42262"/>
                  </a:lnTo>
                  <a:lnTo>
                    <a:pt x="153626" y="36849"/>
                  </a:lnTo>
                  <a:lnTo>
                    <a:pt x="162968" y="31474"/>
                  </a:lnTo>
                  <a:close/>
                  <a:moveTo>
                    <a:pt x="182653" y="31474"/>
                  </a:moveTo>
                  <a:lnTo>
                    <a:pt x="191958" y="36849"/>
                  </a:lnTo>
                  <a:lnTo>
                    <a:pt x="182653" y="42262"/>
                  </a:lnTo>
                  <a:lnTo>
                    <a:pt x="173311" y="36849"/>
                  </a:lnTo>
                  <a:lnTo>
                    <a:pt x="182653" y="31474"/>
                  </a:lnTo>
                  <a:close/>
                  <a:moveTo>
                    <a:pt x="202301" y="31474"/>
                  </a:moveTo>
                  <a:lnTo>
                    <a:pt x="211643" y="36849"/>
                  </a:lnTo>
                  <a:lnTo>
                    <a:pt x="202301" y="42262"/>
                  </a:lnTo>
                  <a:lnTo>
                    <a:pt x="192996" y="36849"/>
                  </a:lnTo>
                  <a:lnTo>
                    <a:pt x="202301" y="31474"/>
                  </a:lnTo>
                  <a:close/>
                  <a:moveTo>
                    <a:pt x="221986" y="31474"/>
                  </a:moveTo>
                  <a:lnTo>
                    <a:pt x="231328" y="36849"/>
                  </a:lnTo>
                  <a:lnTo>
                    <a:pt x="221986" y="42262"/>
                  </a:lnTo>
                  <a:lnTo>
                    <a:pt x="212644" y="36849"/>
                  </a:lnTo>
                  <a:lnTo>
                    <a:pt x="221986" y="31474"/>
                  </a:lnTo>
                  <a:close/>
                  <a:moveTo>
                    <a:pt x="241672" y="31474"/>
                  </a:moveTo>
                  <a:lnTo>
                    <a:pt x="250977" y="36849"/>
                  </a:lnTo>
                  <a:lnTo>
                    <a:pt x="241672" y="42262"/>
                  </a:lnTo>
                  <a:lnTo>
                    <a:pt x="232329" y="36849"/>
                  </a:lnTo>
                  <a:lnTo>
                    <a:pt x="241672" y="31474"/>
                  </a:lnTo>
                  <a:close/>
                  <a:moveTo>
                    <a:pt x="261357" y="31474"/>
                  </a:moveTo>
                  <a:lnTo>
                    <a:pt x="270662" y="36849"/>
                  </a:lnTo>
                  <a:lnTo>
                    <a:pt x="261357" y="42262"/>
                  </a:lnTo>
                  <a:lnTo>
                    <a:pt x="252015" y="36849"/>
                  </a:lnTo>
                  <a:lnTo>
                    <a:pt x="261357" y="31474"/>
                  </a:lnTo>
                  <a:close/>
                  <a:moveTo>
                    <a:pt x="15385" y="37146"/>
                  </a:moveTo>
                  <a:lnTo>
                    <a:pt x="24727" y="42521"/>
                  </a:lnTo>
                  <a:lnTo>
                    <a:pt x="15385" y="47934"/>
                  </a:lnTo>
                  <a:lnTo>
                    <a:pt x="6080" y="42521"/>
                  </a:lnTo>
                  <a:lnTo>
                    <a:pt x="15385" y="37146"/>
                  </a:lnTo>
                  <a:close/>
                  <a:moveTo>
                    <a:pt x="35070" y="37146"/>
                  </a:moveTo>
                  <a:lnTo>
                    <a:pt x="44412" y="42521"/>
                  </a:lnTo>
                  <a:lnTo>
                    <a:pt x="35070" y="47934"/>
                  </a:lnTo>
                  <a:lnTo>
                    <a:pt x="25765" y="42521"/>
                  </a:lnTo>
                  <a:lnTo>
                    <a:pt x="35070" y="37146"/>
                  </a:lnTo>
                  <a:close/>
                  <a:moveTo>
                    <a:pt x="54755" y="37146"/>
                  </a:moveTo>
                  <a:lnTo>
                    <a:pt x="64097" y="42521"/>
                  </a:lnTo>
                  <a:lnTo>
                    <a:pt x="54755" y="47934"/>
                  </a:lnTo>
                  <a:lnTo>
                    <a:pt x="45413" y="42521"/>
                  </a:lnTo>
                  <a:lnTo>
                    <a:pt x="54755" y="37146"/>
                  </a:lnTo>
                  <a:close/>
                  <a:moveTo>
                    <a:pt x="74440" y="37146"/>
                  </a:moveTo>
                  <a:lnTo>
                    <a:pt x="83745" y="42521"/>
                  </a:lnTo>
                  <a:lnTo>
                    <a:pt x="74440" y="47934"/>
                  </a:lnTo>
                  <a:lnTo>
                    <a:pt x="65098" y="42521"/>
                  </a:lnTo>
                  <a:lnTo>
                    <a:pt x="74440" y="37146"/>
                  </a:lnTo>
                  <a:close/>
                  <a:moveTo>
                    <a:pt x="94088" y="37146"/>
                  </a:moveTo>
                  <a:lnTo>
                    <a:pt x="103431" y="42521"/>
                  </a:lnTo>
                  <a:lnTo>
                    <a:pt x="94088" y="47934"/>
                  </a:lnTo>
                  <a:lnTo>
                    <a:pt x="84783" y="42521"/>
                  </a:lnTo>
                  <a:lnTo>
                    <a:pt x="94088" y="37146"/>
                  </a:lnTo>
                  <a:close/>
                  <a:moveTo>
                    <a:pt x="113774" y="37146"/>
                  </a:moveTo>
                  <a:lnTo>
                    <a:pt x="123116" y="42521"/>
                  </a:lnTo>
                  <a:lnTo>
                    <a:pt x="113774" y="47934"/>
                  </a:lnTo>
                  <a:lnTo>
                    <a:pt x="104431" y="42521"/>
                  </a:lnTo>
                  <a:lnTo>
                    <a:pt x="113774" y="37146"/>
                  </a:lnTo>
                  <a:close/>
                  <a:moveTo>
                    <a:pt x="133459" y="37146"/>
                  </a:moveTo>
                  <a:lnTo>
                    <a:pt x="142764" y="42521"/>
                  </a:lnTo>
                  <a:lnTo>
                    <a:pt x="133459" y="47934"/>
                  </a:lnTo>
                  <a:lnTo>
                    <a:pt x="124117" y="42521"/>
                  </a:lnTo>
                  <a:lnTo>
                    <a:pt x="133459" y="37146"/>
                  </a:lnTo>
                  <a:close/>
                  <a:moveTo>
                    <a:pt x="153144" y="37146"/>
                  </a:moveTo>
                  <a:lnTo>
                    <a:pt x="162449" y="42521"/>
                  </a:lnTo>
                  <a:lnTo>
                    <a:pt x="153144" y="47934"/>
                  </a:lnTo>
                  <a:lnTo>
                    <a:pt x="143802" y="42521"/>
                  </a:lnTo>
                  <a:lnTo>
                    <a:pt x="153144" y="37146"/>
                  </a:lnTo>
                  <a:close/>
                  <a:moveTo>
                    <a:pt x="172792" y="37146"/>
                  </a:moveTo>
                  <a:lnTo>
                    <a:pt x="182134" y="42521"/>
                  </a:lnTo>
                  <a:lnTo>
                    <a:pt x="172792" y="47934"/>
                  </a:lnTo>
                  <a:lnTo>
                    <a:pt x="163487" y="42521"/>
                  </a:lnTo>
                  <a:lnTo>
                    <a:pt x="172792" y="37146"/>
                  </a:lnTo>
                  <a:close/>
                  <a:moveTo>
                    <a:pt x="192477" y="37146"/>
                  </a:moveTo>
                  <a:lnTo>
                    <a:pt x="201819" y="42521"/>
                  </a:lnTo>
                  <a:lnTo>
                    <a:pt x="192477" y="47934"/>
                  </a:lnTo>
                  <a:lnTo>
                    <a:pt x="183135" y="42521"/>
                  </a:lnTo>
                  <a:lnTo>
                    <a:pt x="192477" y="37146"/>
                  </a:lnTo>
                  <a:close/>
                  <a:moveTo>
                    <a:pt x="212162" y="37146"/>
                  </a:moveTo>
                  <a:lnTo>
                    <a:pt x="221467" y="42521"/>
                  </a:lnTo>
                  <a:lnTo>
                    <a:pt x="212162" y="47934"/>
                  </a:lnTo>
                  <a:lnTo>
                    <a:pt x="202820" y="42521"/>
                  </a:lnTo>
                  <a:lnTo>
                    <a:pt x="212162" y="37146"/>
                  </a:lnTo>
                  <a:close/>
                  <a:moveTo>
                    <a:pt x="231810" y="37146"/>
                  </a:moveTo>
                  <a:lnTo>
                    <a:pt x="241153" y="42521"/>
                  </a:lnTo>
                  <a:lnTo>
                    <a:pt x="231810" y="47934"/>
                  </a:lnTo>
                  <a:lnTo>
                    <a:pt x="222505" y="42521"/>
                  </a:lnTo>
                  <a:lnTo>
                    <a:pt x="231810" y="37146"/>
                  </a:lnTo>
                  <a:close/>
                  <a:moveTo>
                    <a:pt x="251496" y="37146"/>
                  </a:moveTo>
                  <a:lnTo>
                    <a:pt x="260838" y="42521"/>
                  </a:lnTo>
                  <a:lnTo>
                    <a:pt x="251496" y="47934"/>
                  </a:lnTo>
                  <a:lnTo>
                    <a:pt x="242153" y="42521"/>
                  </a:lnTo>
                  <a:lnTo>
                    <a:pt x="251496" y="37146"/>
                  </a:lnTo>
                  <a:close/>
                  <a:moveTo>
                    <a:pt x="271181" y="37146"/>
                  </a:moveTo>
                  <a:lnTo>
                    <a:pt x="280523" y="42521"/>
                  </a:lnTo>
                  <a:lnTo>
                    <a:pt x="271181" y="47934"/>
                  </a:lnTo>
                  <a:lnTo>
                    <a:pt x="261839" y="42521"/>
                  </a:lnTo>
                  <a:lnTo>
                    <a:pt x="271181" y="37146"/>
                  </a:lnTo>
                  <a:close/>
                  <a:moveTo>
                    <a:pt x="25246" y="42818"/>
                  </a:moveTo>
                  <a:lnTo>
                    <a:pt x="34551" y="48230"/>
                  </a:lnTo>
                  <a:lnTo>
                    <a:pt x="25246" y="53606"/>
                  </a:lnTo>
                  <a:lnTo>
                    <a:pt x="15904" y="48230"/>
                  </a:lnTo>
                  <a:lnTo>
                    <a:pt x="25246" y="42818"/>
                  </a:lnTo>
                  <a:close/>
                  <a:moveTo>
                    <a:pt x="44931" y="42818"/>
                  </a:moveTo>
                  <a:lnTo>
                    <a:pt x="54236" y="48230"/>
                  </a:lnTo>
                  <a:lnTo>
                    <a:pt x="44931" y="53606"/>
                  </a:lnTo>
                  <a:lnTo>
                    <a:pt x="35589" y="48230"/>
                  </a:lnTo>
                  <a:lnTo>
                    <a:pt x="44931" y="42818"/>
                  </a:lnTo>
                  <a:close/>
                  <a:moveTo>
                    <a:pt x="64579" y="42818"/>
                  </a:moveTo>
                  <a:lnTo>
                    <a:pt x="73921" y="48230"/>
                  </a:lnTo>
                  <a:lnTo>
                    <a:pt x="64579" y="53606"/>
                  </a:lnTo>
                  <a:lnTo>
                    <a:pt x="55274" y="48230"/>
                  </a:lnTo>
                  <a:lnTo>
                    <a:pt x="64579" y="42818"/>
                  </a:lnTo>
                  <a:close/>
                  <a:moveTo>
                    <a:pt x="84264" y="42818"/>
                  </a:moveTo>
                  <a:lnTo>
                    <a:pt x="93606" y="48230"/>
                  </a:lnTo>
                  <a:lnTo>
                    <a:pt x="84264" y="53606"/>
                  </a:lnTo>
                  <a:lnTo>
                    <a:pt x="74922" y="48230"/>
                  </a:lnTo>
                  <a:lnTo>
                    <a:pt x="84264" y="42818"/>
                  </a:lnTo>
                  <a:close/>
                  <a:moveTo>
                    <a:pt x="103950" y="42818"/>
                  </a:moveTo>
                  <a:lnTo>
                    <a:pt x="113255" y="48230"/>
                  </a:lnTo>
                  <a:lnTo>
                    <a:pt x="103950" y="53606"/>
                  </a:lnTo>
                  <a:lnTo>
                    <a:pt x="94607" y="48230"/>
                  </a:lnTo>
                  <a:lnTo>
                    <a:pt x="103950" y="42818"/>
                  </a:lnTo>
                  <a:close/>
                  <a:moveTo>
                    <a:pt x="123598" y="42818"/>
                  </a:moveTo>
                  <a:lnTo>
                    <a:pt x="132940" y="48230"/>
                  </a:lnTo>
                  <a:lnTo>
                    <a:pt x="123598" y="53606"/>
                  </a:lnTo>
                  <a:lnTo>
                    <a:pt x="114293" y="48230"/>
                  </a:lnTo>
                  <a:lnTo>
                    <a:pt x="123598" y="42818"/>
                  </a:lnTo>
                  <a:close/>
                  <a:moveTo>
                    <a:pt x="143283" y="42818"/>
                  </a:moveTo>
                  <a:lnTo>
                    <a:pt x="152625" y="48230"/>
                  </a:lnTo>
                  <a:lnTo>
                    <a:pt x="143283" y="53606"/>
                  </a:lnTo>
                  <a:lnTo>
                    <a:pt x="133978" y="48230"/>
                  </a:lnTo>
                  <a:lnTo>
                    <a:pt x="143283" y="42818"/>
                  </a:lnTo>
                  <a:close/>
                  <a:moveTo>
                    <a:pt x="162968" y="42818"/>
                  </a:moveTo>
                  <a:lnTo>
                    <a:pt x="172310" y="48230"/>
                  </a:lnTo>
                  <a:lnTo>
                    <a:pt x="162968" y="53606"/>
                  </a:lnTo>
                  <a:lnTo>
                    <a:pt x="153626" y="48230"/>
                  </a:lnTo>
                  <a:lnTo>
                    <a:pt x="162968" y="42818"/>
                  </a:lnTo>
                  <a:close/>
                  <a:moveTo>
                    <a:pt x="182653" y="42818"/>
                  </a:moveTo>
                  <a:lnTo>
                    <a:pt x="191958" y="48230"/>
                  </a:lnTo>
                  <a:lnTo>
                    <a:pt x="182653" y="53606"/>
                  </a:lnTo>
                  <a:lnTo>
                    <a:pt x="173311" y="48230"/>
                  </a:lnTo>
                  <a:lnTo>
                    <a:pt x="182653" y="42818"/>
                  </a:lnTo>
                  <a:close/>
                  <a:moveTo>
                    <a:pt x="202301" y="42818"/>
                  </a:moveTo>
                  <a:lnTo>
                    <a:pt x="211643" y="48230"/>
                  </a:lnTo>
                  <a:lnTo>
                    <a:pt x="202301" y="53606"/>
                  </a:lnTo>
                  <a:lnTo>
                    <a:pt x="192996" y="48230"/>
                  </a:lnTo>
                  <a:lnTo>
                    <a:pt x="202301" y="42818"/>
                  </a:lnTo>
                  <a:close/>
                  <a:moveTo>
                    <a:pt x="221986" y="42818"/>
                  </a:moveTo>
                  <a:lnTo>
                    <a:pt x="231328" y="48230"/>
                  </a:lnTo>
                  <a:lnTo>
                    <a:pt x="221986" y="53606"/>
                  </a:lnTo>
                  <a:lnTo>
                    <a:pt x="212644" y="48230"/>
                  </a:lnTo>
                  <a:lnTo>
                    <a:pt x="221986" y="42818"/>
                  </a:lnTo>
                  <a:close/>
                  <a:moveTo>
                    <a:pt x="241672" y="42818"/>
                  </a:moveTo>
                  <a:lnTo>
                    <a:pt x="250977" y="48230"/>
                  </a:lnTo>
                  <a:lnTo>
                    <a:pt x="241672" y="53606"/>
                  </a:lnTo>
                  <a:lnTo>
                    <a:pt x="232329" y="48230"/>
                  </a:lnTo>
                  <a:lnTo>
                    <a:pt x="241672" y="42818"/>
                  </a:lnTo>
                  <a:close/>
                  <a:moveTo>
                    <a:pt x="261357" y="42818"/>
                  </a:moveTo>
                  <a:lnTo>
                    <a:pt x="270662" y="48230"/>
                  </a:lnTo>
                  <a:lnTo>
                    <a:pt x="261357" y="53606"/>
                  </a:lnTo>
                  <a:lnTo>
                    <a:pt x="252015" y="48230"/>
                  </a:lnTo>
                  <a:lnTo>
                    <a:pt x="261357" y="42818"/>
                  </a:lnTo>
                  <a:close/>
                  <a:moveTo>
                    <a:pt x="15385" y="48527"/>
                  </a:moveTo>
                  <a:lnTo>
                    <a:pt x="24727" y="53902"/>
                  </a:lnTo>
                  <a:lnTo>
                    <a:pt x="15385" y="59278"/>
                  </a:lnTo>
                  <a:lnTo>
                    <a:pt x="6080" y="53902"/>
                  </a:lnTo>
                  <a:lnTo>
                    <a:pt x="15385" y="48527"/>
                  </a:lnTo>
                  <a:close/>
                  <a:moveTo>
                    <a:pt x="35070" y="48527"/>
                  </a:moveTo>
                  <a:lnTo>
                    <a:pt x="44412" y="53902"/>
                  </a:lnTo>
                  <a:lnTo>
                    <a:pt x="35070" y="59278"/>
                  </a:lnTo>
                  <a:lnTo>
                    <a:pt x="25765" y="53902"/>
                  </a:lnTo>
                  <a:lnTo>
                    <a:pt x="35070" y="48527"/>
                  </a:lnTo>
                  <a:close/>
                  <a:moveTo>
                    <a:pt x="54755" y="48527"/>
                  </a:moveTo>
                  <a:lnTo>
                    <a:pt x="64097" y="53902"/>
                  </a:lnTo>
                  <a:lnTo>
                    <a:pt x="54755" y="59278"/>
                  </a:lnTo>
                  <a:lnTo>
                    <a:pt x="45413" y="53902"/>
                  </a:lnTo>
                  <a:lnTo>
                    <a:pt x="54755" y="48527"/>
                  </a:lnTo>
                  <a:close/>
                  <a:moveTo>
                    <a:pt x="74440" y="48527"/>
                  </a:moveTo>
                  <a:lnTo>
                    <a:pt x="83745" y="53902"/>
                  </a:lnTo>
                  <a:lnTo>
                    <a:pt x="74440" y="59278"/>
                  </a:lnTo>
                  <a:lnTo>
                    <a:pt x="65098" y="53902"/>
                  </a:lnTo>
                  <a:lnTo>
                    <a:pt x="74440" y="48527"/>
                  </a:lnTo>
                  <a:close/>
                  <a:moveTo>
                    <a:pt x="94088" y="48527"/>
                  </a:moveTo>
                  <a:lnTo>
                    <a:pt x="103431" y="53902"/>
                  </a:lnTo>
                  <a:lnTo>
                    <a:pt x="94088" y="59278"/>
                  </a:lnTo>
                  <a:lnTo>
                    <a:pt x="84783" y="53902"/>
                  </a:lnTo>
                  <a:lnTo>
                    <a:pt x="94088" y="48527"/>
                  </a:lnTo>
                  <a:close/>
                  <a:moveTo>
                    <a:pt x="113774" y="48527"/>
                  </a:moveTo>
                  <a:lnTo>
                    <a:pt x="123116" y="53902"/>
                  </a:lnTo>
                  <a:lnTo>
                    <a:pt x="113774" y="59278"/>
                  </a:lnTo>
                  <a:lnTo>
                    <a:pt x="104431" y="53902"/>
                  </a:lnTo>
                  <a:lnTo>
                    <a:pt x="113774" y="48527"/>
                  </a:lnTo>
                  <a:close/>
                  <a:moveTo>
                    <a:pt x="133459" y="48527"/>
                  </a:moveTo>
                  <a:lnTo>
                    <a:pt x="142764" y="53902"/>
                  </a:lnTo>
                  <a:lnTo>
                    <a:pt x="133459" y="59278"/>
                  </a:lnTo>
                  <a:lnTo>
                    <a:pt x="124117" y="53902"/>
                  </a:lnTo>
                  <a:lnTo>
                    <a:pt x="133459" y="48527"/>
                  </a:lnTo>
                  <a:close/>
                  <a:moveTo>
                    <a:pt x="153144" y="48527"/>
                  </a:moveTo>
                  <a:lnTo>
                    <a:pt x="162449" y="53902"/>
                  </a:lnTo>
                  <a:lnTo>
                    <a:pt x="153144" y="59278"/>
                  </a:lnTo>
                  <a:lnTo>
                    <a:pt x="143802" y="53902"/>
                  </a:lnTo>
                  <a:lnTo>
                    <a:pt x="153144" y="48527"/>
                  </a:lnTo>
                  <a:close/>
                  <a:moveTo>
                    <a:pt x="172792" y="48527"/>
                  </a:moveTo>
                  <a:lnTo>
                    <a:pt x="182134" y="53902"/>
                  </a:lnTo>
                  <a:lnTo>
                    <a:pt x="172792" y="59278"/>
                  </a:lnTo>
                  <a:lnTo>
                    <a:pt x="163487" y="53902"/>
                  </a:lnTo>
                  <a:lnTo>
                    <a:pt x="172792" y="48527"/>
                  </a:lnTo>
                  <a:close/>
                  <a:moveTo>
                    <a:pt x="192477" y="48527"/>
                  </a:moveTo>
                  <a:lnTo>
                    <a:pt x="201819" y="53902"/>
                  </a:lnTo>
                  <a:lnTo>
                    <a:pt x="192477" y="59278"/>
                  </a:lnTo>
                  <a:lnTo>
                    <a:pt x="183135" y="53902"/>
                  </a:lnTo>
                  <a:lnTo>
                    <a:pt x="192477" y="48527"/>
                  </a:lnTo>
                  <a:close/>
                  <a:moveTo>
                    <a:pt x="212162" y="48527"/>
                  </a:moveTo>
                  <a:lnTo>
                    <a:pt x="221467" y="53902"/>
                  </a:lnTo>
                  <a:lnTo>
                    <a:pt x="212162" y="59278"/>
                  </a:lnTo>
                  <a:lnTo>
                    <a:pt x="202820" y="53902"/>
                  </a:lnTo>
                  <a:lnTo>
                    <a:pt x="212162" y="48527"/>
                  </a:lnTo>
                  <a:close/>
                  <a:moveTo>
                    <a:pt x="231810" y="48527"/>
                  </a:moveTo>
                  <a:lnTo>
                    <a:pt x="241153" y="53902"/>
                  </a:lnTo>
                  <a:lnTo>
                    <a:pt x="231810" y="59278"/>
                  </a:lnTo>
                  <a:lnTo>
                    <a:pt x="222505" y="53902"/>
                  </a:lnTo>
                  <a:lnTo>
                    <a:pt x="231810" y="48527"/>
                  </a:lnTo>
                  <a:close/>
                  <a:moveTo>
                    <a:pt x="251496" y="48527"/>
                  </a:moveTo>
                  <a:lnTo>
                    <a:pt x="260838" y="53902"/>
                  </a:lnTo>
                  <a:lnTo>
                    <a:pt x="251496" y="59278"/>
                  </a:lnTo>
                  <a:lnTo>
                    <a:pt x="242153" y="53902"/>
                  </a:lnTo>
                  <a:lnTo>
                    <a:pt x="251496" y="48527"/>
                  </a:lnTo>
                  <a:close/>
                  <a:moveTo>
                    <a:pt x="271181" y="48527"/>
                  </a:moveTo>
                  <a:lnTo>
                    <a:pt x="280523" y="53902"/>
                  </a:lnTo>
                  <a:lnTo>
                    <a:pt x="271181" y="59278"/>
                  </a:lnTo>
                  <a:lnTo>
                    <a:pt x="261839" y="53902"/>
                  </a:lnTo>
                  <a:lnTo>
                    <a:pt x="271181" y="48527"/>
                  </a:lnTo>
                  <a:close/>
                  <a:moveTo>
                    <a:pt x="25246" y="54199"/>
                  </a:moveTo>
                  <a:lnTo>
                    <a:pt x="34588" y="59574"/>
                  </a:lnTo>
                  <a:lnTo>
                    <a:pt x="25246" y="64950"/>
                  </a:lnTo>
                  <a:lnTo>
                    <a:pt x="15904" y="59574"/>
                  </a:lnTo>
                  <a:lnTo>
                    <a:pt x="25246" y="54199"/>
                  </a:lnTo>
                  <a:close/>
                  <a:moveTo>
                    <a:pt x="44931" y="54199"/>
                  </a:moveTo>
                  <a:lnTo>
                    <a:pt x="54236" y="59574"/>
                  </a:lnTo>
                  <a:lnTo>
                    <a:pt x="44931" y="64950"/>
                  </a:lnTo>
                  <a:lnTo>
                    <a:pt x="35589" y="59574"/>
                  </a:lnTo>
                  <a:lnTo>
                    <a:pt x="44931" y="54199"/>
                  </a:lnTo>
                  <a:close/>
                  <a:moveTo>
                    <a:pt x="64579" y="54199"/>
                  </a:moveTo>
                  <a:lnTo>
                    <a:pt x="73921" y="59574"/>
                  </a:lnTo>
                  <a:lnTo>
                    <a:pt x="64579" y="64950"/>
                  </a:lnTo>
                  <a:lnTo>
                    <a:pt x="55274" y="59574"/>
                  </a:lnTo>
                  <a:lnTo>
                    <a:pt x="64579" y="54199"/>
                  </a:lnTo>
                  <a:close/>
                  <a:moveTo>
                    <a:pt x="84264" y="54199"/>
                  </a:moveTo>
                  <a:lnTo>
                    <a:pt x="93606" y="59574"/>
                  </a:lnTo>
                  <a:lnTo>
                    <a:pt x="84264" y="64950"/>
                  </a:lnTo>
                  <a:lnTo>
                    <a:pt x="74922" y="59574"/>
                  </a:lnTo>
                  <a:lnTo>
                    <a:pt x="84264" y="54199"/>
                  </a:lnTo>
                  <a:close/>
                  <a:moveTo>
                    <a:pt x="103950" y="54199"/>
                  </a:moveTo>
                  <a:lnTo>
                    <a:pt x="113255" y="59574"/>
                  </a:lnTo>
                  <a:lnTo>
                    <a:pt x="103950" y="64950"/>
                  </a:lnTo>
                  <a:lnTo>
                    <a:pt x="94607" y="59574"/>
                  </a:lnTo>
                  <a:lnTo>
                    <a:pt x="103950" y="54199"/>
                  </a:lnTo>
                  <a:close/>
                  <a:moveTo>
                    <a:pt x="123598" y="54199"/>
                  </a:moveTo>
                  <a:lnTo>
                    <a:pt x="132940" y="59574"/>
                  </a:lnTo>
                  <a:lnTo>
                    <a:pt x="123598" y="64950"/>
                  </a:lnTo>
                  <a:lnTo>
                    <a:pt x="114293" y="59574"/>
                  </a:lnTo>
                  <a:lnTo>
                    <a:pt x="123598" y="54199"/>
                  </a:lnTo>
                  <a:close/>
                  <a:moveTo>
                    <a:pt x="143283" y="54199"/>
                  </a:moveTo>
                  <a:lnTo>
                    <a:pt x="152625" y="59574"/>
                  </a:lnTo>
                  <a:lnTo>
                    <a:pt x="143283" y="64950"/>
                  </a:lnTo>
                  <a:lnTo>
                    <a:pt x="133978" y="59574"/>
                  </a:lnTo>
                  <a:lnTo>
                    <a:pt x="143283" y="54199"/>
                  </a:lnTo>
                  <a:close/>
                  <a:moveTo>
                    <a:pt x="162968" y="54199"/>
                  </a:moveTo>
                  <a:lnTo>
                    <a:pt x="172310" y="59574"/>
                  </a:lnTo>
                  <a:lnTo>
                    <a:pt x="162968" y="64950"/>
                  </a:lnTo>
                  <a:lnTo>
                    <a:pt x="153626" y="59574"/>
                  </a:lnTo>
                  <a:lnTo>
                    <a:pt x="162968" y="54199"/>
                  </a:lnTo>
                  <a:close/>
                  <a:moveTo>
                    <a:pt x="182653" y="54199"/>
                  </a:moveTo>
                  <a:lnTo>
                    <a:pt x="191958" y="59574"/>
                  </a:lnTo>
                  <a:lnTo>
                    <a:pt x="182653" y="64950"/>
                  </a:lnTo>
                  <a:lnTo>
                    <a:pt x="173311" y="59574"/>
                  </a:lnTo>
                  <a:lnTo>
                    <a:pt x="182653" y="54199"/>
                  </a:lnTo>
                  <a:close/>
                  <a:moveTo>
                    <a:pt x="202301" y="54199"/>
                  </a:moveTo>
                  <a:lnTo>
                    <a:pt x="211643" y="59574"/>
                  </a:lnTo>
                  <a:lnTo>
                    <a:pt x="202301" y="64950"/>
                  </a:lnTo>
                  <a:lnTo>
                    <a:pt x="192996" y="59574"/>
                  </a:lnTo>
                  <a:lnTo>
                    <a:pt x="202301" y="54199"/>
                  </a:lnTo>
                  <a:close/>
                  <a:moveTo>
                    <a:pt x="221986" y="54199"/>
                  </a:moveTo>
                  <a:lnTo>
                    <a:pt x="231328" y="59574"/>
                  </a:lnTo>
                  <a:lnTo>
                    <a:pt x="221986" y="64950"/>
                  </a:lnTo>
                  <a:lnTo>
                    <a:pt x="212644" y="59574"/>
                  </a:lnTo>
                  <a:lnTo>
                    <a:pt x="221986" y="54199"/>
                  </a:lnTo>
                  <a:close/>
                  <a:moveTo>
                    <a:pt x="241672" y="54199"/>
                  </a:moveTo>
                  <a:lnTo>
                    <a:pt x="250977" y="59574"/>
                  </a:lnTo>
                  <a:lnTo>
                    <a:pt x="241672" y="64950"/>
                  </a:lnTo>
                  <a:lnTo>
                    <a:pt x="232329" y="59574"/>
                  </a:lnTo>
                  <a:lnTo>
                    <a:pt x="241672" y="54199"/>
                  </a:lnTo>
                  <a:close/>
                  <a:moveTo>
                    <a:pt x="261357" y="54199"/>
                  </a:moveTo>
                  <a:lnTo>
                    <a:pt x="270662" y="59574"/>
                  </a:lnTo>
                  <a:lnTo>
                    <a:pt x="261357" y="64950"/>
                  </a:lnTo>
                  <a:lnTo>
                    <a:pt x="252015" y="59574"/>
                  </a:lnTo>
                  <a:lnTo>
                    <a:pt x="261357" y="54199"/>
                  </a:lnTo>
                  <a:close/>
                  <a:moveTo>
                    <a:pt x="15385" y="59871"/>
                  </a:moveTo>
                  <a:lnTo>
                    <a:pt x="24727" y="65246"/>
                  </a:lnTo>
                  <a:lnTo>
                    <a:pt x="15385" y="70659"/>
                  </a:lnTo>
                  <a:lnTo>
                    <a:pt x="6080" y="65246"/>
                  </a:lnTo>
                  <a:lnTo>
                    <a:pt x="15385" y="59871"/>
                  </a:lnTo>
                  <a:close/>
                  <a:moveTo>
                    <a:pt x="35070" y="59871"/>
                  </a:moveTo>
                  <a:lnTo>
                    <a:pt x="44412" y="65246"/>
                  </a:lnTo>
                  <a:lnTo>
                    <a:pt x="35070" y="70659"/>
                  </a:lnTo>
                  <a:lnTo>
                    <a:pt x="25765" y="65246"/>
                  </a:lnTo>
                  <a:lnTo>
                    <a:pt x="35070" y="59871"/>
                  </a:lnTo>
                  <a:close/>
                  <a:moveTo>
                    <a:pt x="54755" y="59871"/>
                  </a:moveTo>
                  <a:lnTo>
                    <a:pt x="64097" y="65246"/>
                  </a:lnTo>
                  <a:lnTo>
                    <a:pt x="54755" y="70659"/>
                  </a:lnTo>
                  <a:lnTo>
                    <a:pt x="45413" y="65246"/>
                  </a:lnTo>
                  <a:lnTo>
                    <a:pt x="54755" y="59871"/>
                  </a:lnTo>
                  <a:close/>
                  <a:moveTo>
                    <a:pt x="74440" y="59871"/>
                  </a:moveTo>
                  <a:lnTo>
                    <a:pt x="83745" y="65246"/>
                  </a:lnTo>
                  <a:lnTo>
                    <a:pt x="74440" y="70659"/>
                  </a:lnTo>
                  <a:lnTo>
                    <a:pt x="65098" y="65246"/>
                  </a:lnTo>
                  <a:lnTo>
                    <a:pt x="74440" y="59871"/>
                  </a:lnTo>
                  <a:close/>
                  <a:moveTo>
                    <a:pt x="94088" y="59871"/>
                  </a:moveTo>
                  <a:lnTo>
                    <a:pt x="103431" y="65246"/>
                  </a:lnTo>
                  <a:lnTo>
                    <a:pt x="94088" y="70659"/>
                  </a:lnTo>
                  <a:lnTo>
                    <a:pt x="84783" y="65246"/>
                  </a:lnTo>
                  <a:lnTo>
                    <a:pt x="94088" y="59871"/>
                  </a:lnTo>
                  <a:close/>
                  <a:moveTo>
                    <a:pt x="113774" y="59871"/>
                  </a:moveTo>
                  <a:lnTo>
                    <a:pt x="123116" y="65246"/>
                  </a:lnTo>
                  <a:lnTo>
                    <a:pt x="113774" y="70659"/>
                  </a:lnTo>
                  <a:lnTo>
                    <a:pt x="104431" y="65246"/>
                  </a:lnTo>
                  <a:lnTo>
                    <a:pt x="113774" y="59871"/>
                  </a:lnTo>
                  <a:close/>
                  <a:moveTo>
                    <a:pt x="133459" y="59871"/>
                  </a:moveTo>
                  <a:lnTo>
                    <a:pt x="142764" y="65246"/>
                  </a:lnTo>
                  <a:lnTo>
                    <a:pt x="133459" y="70659"/>
                  </a:lnTo>
                  <a:lnTo>
                    <a:pt x="124117" y="65246"/>
                  </a:lnTo>
                  <a:lnTo>
                    <a:pt x="133459" y="59871"/>
                  </a:lnTo>
                  <a:close/>
                  <a:moveTo>
                    <a:pt x="153144" y="59871"/>
                  </a:moveTo>
                  <a:lnTo>
                    <a:pt x="162449" y="65246"/>
                  </a:lnTo>
                  <a:lnTo>
                    <a:pt x="153144" y="70659"/>
                  </a:lnTo>
                  <a:lnTo>
                    <a:pt x="143802" y="65246"/>
                  </a:lnTo>
                  <a:lnTo>
                    <a:pt x="153144" y="59871"/>
                  </a:lnTo>
                  <a:close/>
                  <a:moveTo>
                    <a:pt x="172792" y="59871"/>
                  </a:moveTo>
                  <a:lnTo>
                    <a:pt x="182134" y="65246"/>
                  </a:lnTo>
                  <a:lnTo>
                    <a:pt x="172792" y="70659"/>
                  </a:lnTo>
                  <a:lnTo>
                    <a:pt x="163487" y="65246"/>
                  </a:lnTo>
                  <a:lnTo>
                    <a:pt x="172792" y="59871"/>
                  </a:lnTo>
                  <a:close/>
                  <a:moveTo>
                    <a:pt x="192477" y="59871"/>
                  </a:moveTo>
                  <a:lnTo>
                    <a:pt x="201819" y="65246"/>
                  </a:lnTo>
                  <a:lnTo>
                    <a:pt x="192477" y="70659"/>
                  </a:lnTo>
                  <a:lnTo>
                    <a:pt x="183135" y="65246"/>
                  </a:lnTo>
                  <a:lnTo>
                    <a:pt x="192477" y="59871"/>
                  </a:lnTo>
                  <a:close/>
                  <a:moveTo>
                    <a:pt x="212162" y="59871"/>
                  </a:moveTo>
                  <a:lnTo>
                    <a:pt x="221467" y="65246"/>
                  </a:lnTo>
                  <a:lnTo>
                    <a:pt x="212162" y="70659"/>
                  </a:lnTo>
                  <a:lnTo>
                    <a:pt x="202820" y="65246"/>
                  </a:lnTo>
                  <a:lnTo>
                    <a:pt x="212162" y="59871"/>
                  </a:lnTo>
                  <a:close/>
                  <a:moveTo>
                    <a:pt x="231810" y="59871"/>
                  </a:moveTo>
                  <a:lnTo>
                    <a:pt x="241153" y="65246"/>
                  </a:lnTo>
                  <a:lnTo>
                    <a:pt x="231810" y="70659"/>
                  </a:lnTo>
                  <a:lnTo>
                    <a:pt x="222505" y="65246"/>
                  </a:lnTo>
                  <a:lnTo>
                    <a:pt x="231810" y="59871"/>
                  </a:lnTo>
                  <a:close/>
                  <a:moveTo>
                    <a:pt x="251496" y="59871"/>
                  </a:moveTo>
                  <a:lnTo>
                    <a:pt x="260838" y="65246"/>
                  </a:lnTo>
                  <a:lnTo>
                    <a:pt x="251496" y="70659"/>
                  </a:lnTo>
                  <a:lnTo>
                    <a:pt x="242153" y="65246"/>
                  </a:lnTo>
                  <a:lnTo>
                    <a:pt x="251496" y="59871"/>
                  </a:lnTo>
                  <a:close/>
                  <a:moveTo>
                    <a:pt x="271181" y="59871"/>
                  </a:moveTo>
                  <a:lnTo>
                    <a:pt x="280523" y="65246"/>
                  </a:lnTo>
                  <a:lnTo>
                    <a:pt x="271181" y="70659"/>
                  </a:lnTo>
                  <a:lnTo>
                    <a:pt x="261839" y="65246"/>
                  </a:lnTo>
                  <a:lnTo>
                    <a:pt x="271181" y="59871"/>
                  </a:lnTo>
                  <a:close/>
                  <a:moveTo>
                    <a:pt x="25246" y="65543"/>
                  </a:moveTo>
                  <a:lnTo>
                    <a:pt x="34551" y="70918"/>
                  </a:lnTo>
                  <a:lnTo>
                    <a:pt x="25246" y="76331"/>
                  </a:lnTo>
                  <a:lnTo>
                    <a:pt x="15904" y="70918"/>
                  </a:lnTo>
                  <a:lnTo>
                    <a:pt x="25246" y="65543"/>
                  </a:lnTo>
                  <a:close/>
                  <a:moveTo>
                    <a:pt x="44931" y="65543"/>
                  </a:moveTo>
                  <a:lnTo>
                    <a:pt x="54236" y="70918"/>
                  </a:lnTo>
                  <a:lnTo>
                    <a:pt x="44931" y="76331"/>
                  </a:lnTo>
                  <a:lnTo>
                    <a:pt x="35589" y="70918"/>
                  </a:lnTo>
                  <a:lnTo>
                    <a:pt x="44931" y="65543"/>
                  </a:lnTo>
                  <a:close/>
                  <a:moveTo>
                    <a:pt x="64579" y="65543"/>
                  </a:moveTo>
                  <a:lnTo>
                    <a:pt x="73921" y="70918"/>
                  </a:lnTo>
                  <a:lnTo>
                    <a:pt x="64579" y="76331"/>
                  </a:lnTo>
                  <a:lnTo>
                    <a:pt x="55274" y="70918"/>
                  </a:lnTo>
                  <a:lnTo>
                    <a:pt x="64579" y="65543"/>
                  </a:lnTo>
                  <a:close/>
                  <a:moveTo>
                    <a:pt x="84264" y="65543"/>
                  </a:moveTo>
                  <a:lnTo>
                    <a:pt x="93606" y="70918"/>
                  </a:lnTo>
                  <a:lnTo>
                    <a:pt x="84264" y="76331"/>
                  </a:lnTo>
                  <a:lnTo>
                    <a:pt x="74922" y="70918"/>
                  </a:lnTo>
                  <a:lnTo>
                    <a:pt x="84264" y="65543"/>
                  </a:lnTo>
                  <a:close/>
                  <a:moveTo>
                    <a:pt x="103950" y="65543"/>
                  </a:moveTo>
                  <a:lnTo>
                    <a:pt x="113255" y="70918"/>
                  </a:lnTo>
                  <a:lnTo>
                    <a:pt x="103950" y="76331"/>
                  </a:lnTo>
                  <a:lnTo>
                    <a:pt x="94607" y="70918"/>
                  </a:lnTo>
                  <a:lnTo>
                    <a:pt x="103950" y="65543"/>
                  </a:lnTo>
                  <a:close/>
                  <a:moveTo>
                    <a:pt x="123598" y="65543"/>
                  </a:moveTo>
                  <a:lnTo>
                    <a:pt x="132940" y="70918"/>
                  </a:lnTo>
                  <a:lnTo>
                    <a:pt x="123598" y="76331"/>
                  </a:lnTo>
                  <a:lnTo>
                    <a:pt x="114293" y="70918"/>
                  </a:lnTo>
                  <a:lnTo>
                    <a:pt x="123598" y="65543"/>
                  </a:lnTo>
                  <a:close/>
                  <a:moveTo>
                    <a:pt x="143283" y="65543"/>
                  </a:moveTo>
                  <a:lnTo>
                    <a:pt x="152625" y="70918"/>
                  </a:lnTo>
                  <a:lnTo>
                    <a:pt x="143283" y="76331"/>
                  </a:lnTo>
                  <a:lnTo>
                    <a:pt x="133978" y="70918"/>
                  </a:lnTo>
                  <a:lnTo>
                    <a:pt x="143283" y="65543"/>
                  </a:lnTo>
                  <a:close/>
                  <a:moveTo>
                    <a:pt x="162968" y="65543"/>
                  </a:moveTo>
                  <a:lnTo>
                    <a:pt x="172310" y="70918"/>
                  </a:lnTo>
                  <a:lnTo>
                    <a:pt x="162968" y="76331"/>
                  </a:lnTo>
                  <a:lnTo>
                    <a:pt x="153626" y="70918"/>
                  </a:lnTo>
                  <a:lnTo>
                    <a:pt x="162968" y="65543"/>
                  </a:lnTo>
                  <a:close/>
                  <a:moveTo>
                    <a:pt x="182653" y="65543"/>
                  </a:moveTo>
                  <a:lnTo>
                    <a:pt x="191958" y="70918"/>
                  </a:lnTo>
                  <a:lnTo>
                    <a:pt x="182653" y="76331"/>
                  </a:lnTo>
                  <a:lnTo>
                    <a:pt x="173311" y="70918"/>
                  </a:lnTo>
                  <a:lnTo>
                    <a:pt x="182653" y="65543"/>
                  </a:lnTo>
                  <a:close/>
                  <a:moveTo>
                    <a:pt x="202301" y="65543"/>
                  </a:moveTo>
                  <a:lnTo>
                    <a:pt x="211643" y="70918"/>
                  </a:lnTo>
                  <a:lnTo>
                    <a:pt x="202301" y="76331"/>
                  </a:lnTo>
                  <a:lnTo>
                    <a:pt x="192996" y="70918"/>
                  </a:lnTo>
                  <a:lnTo>
                    <a:pt x="202301" y="65543"/>
                  </a:lnTo>
                  <a:close/>
                  <a:moveTo>
                    <a:pt x="221986" y="65543"/>
                  </a:moveTo>
                  <a:lnTo>
                    <a:pt x="231328" y="70918"/>
                  </a:lnTo>
                  <a:lnTo>
                    <a:pt x="221986" y="76331"/>
                  </a:lnTo>
                  <a:lnTo>
                    <a:pt x="212644" y="70918"/>
                  </a:lnTo>
                  <a:lnTo>
                    <a:pt x="221986" y="65543"/>
                  </a:lnTo>
                  <a:close/>
                  <a:moveTo>
                    <a:pt x="241672" y="65543"/>
                  </a:moveTo>
                  <a:lnTo>
                    <a:pt x="250977" y="70918"/>
                  </a:lnTo>
                  <a:lnTo>
                    <a:pt x="241672" y="76331"/>
                  </a:lnTo>
                  <a:lnTo>
                    <a:pt x="232329" y="70918"/>
                  </a:lnTo>
                  <a:lnTo>
                    <a:pt x="241672" y="65543"/>
                  </a:lnTo>
                  <a:close/>
                  <a:moveTo>
                    <a:pt x="261357" y="65543"/>
                  </a:moveTo>
                  <a:lnTo>
                    <a:pt x="270662" y="70956"/>
                  </a:lnTo>
                  <a:lnTo>
                    <a:pt x="261357" y="76331"/>
                  </a:lnTo>
                  <a:lnTo>
                    <a:pt x="252015" y="70918"/>
                  </a:lnTo>
                  <a:lnTo>
                    <a:pt x="261357" y="65543"/>
                  </a:lnTo>
                  <a:close/>
                  <a:moveTo>
                    <a:pt x="15385" y="71215"/>
                  </a:moveTo>
                  <a:lnTo>
                    <a:pt x="24727" y="76627"/>
                  </a:lnTo>
                  <a:lnTo>
                    <a:pt x="15385" y="82003"/>
                  </a:lnTo>
                  <a:lnTo>
                    <a:pt x="6080" y="76627"/>
                  </a:lnTo>
                  <a:lnTo>
                    <a:pt x="15385" y="71215"/>
                  </a:lnTo>
                  <a:close/>
                  <a:moveTo>
                    <a:pt x="35070" y="71215"/>
                  </a:moveTo>
                  <a:lnTo>
                    <a:pt x="44412" y="76627"/>
                  </a:lnTo>
                  <a:lnTo>
                    <a:pt x="35070" y="82003"/>
                  </a:lnTo>
                  <a:lnTo>
                    <a:pt x="25765" y="76627"/>
                  </a:lnTo>
                  <a:lnTo>
                    <a:pt x="35070" y="71215"/>
                  </a:lnTo>
                  <a:close/>
                  <a:moveTo>
                    <a:pt x="54755" y="71215"/>
                  </a:moveTo>
                  <a:lnTo>
                    <a:pt x="64097" y="76627"/>
                  </a:lnTo>
                  <a:lnTo>
                    <a:pt x="54755" y="82003"/>
                  </a:lnTo>
                  <a:lnTo>
                    <a:pt x="45413" y="76627"/>
                  </a:lnTo>
                  <a:lnTo>
                    <a:pt x="54755" y="71215"/>
                  </a:lnTo>
                  <a:close/>
                  <a:moveTo>
                    <a:pt x="74440" y="71215"/>
                  </a:moveTo>
                  <a:lnTo>
                    <a:pt x="83745" y="76627"/>
                  </a:lnTo>
                  <a:lnTo>
                    <a:pt x="74440" y="82003"/>
                  </a:lnTo>
                  <a:lnTo>
                    <a:pt x="65098" y="76627"/>
                  </a:lnTo>
                  <a:lnTo>
                    <a:pt x="74440" y="71215"/>
                  </a:lnTo>
                  <a:close/>
                  <a:moveTo>
                    <a:pt x="94088" y="71215"/>
                  </a:moveTo>
                  <a:lnTo>
                    <a:pt x="103431" y="76627"/>
                  </a:lnTo>
                  <a:lnTo>
                    <a:pt x="94088" y="82003"/>
                  </a:lnTo>
                  <a:lnTo>
                    <a:pt x="84783" y="76627"/>
                  </a:lnTo>
                  <a:lnTo>
                    <a:pt x="94088" y="71215"/>
                  </a:lnTo>
                  <a:close/>
                  <a:moveTo>
                    <a:pt x="113774" y="71215"/>
                  </a:moveTo>
                  <a:lnTo>
                    <a:pt x="123116" y="76627"/>
                  </a:lnTo>
                  <a:lnTo>
                    <a:pt x="113774" y="82003"/>
                  </a:lnTo>
                  <a:lnTo>
                    <a:pt x="104431" y="76627"/>
                  </a:lnTo>
                  <a:lnTo>
                    <a:pt x="113774" y="71215"/>
                  </a:lnTo>
                  <a:close/>
                  <a:moveTo>
                    <a:pt x="133459" y="71215"/>
                  </a:moveTo>
                  <a:lnTo>
                    <a:pt x="142764" y="76627"/>
                  </a:lnTo>
                  <a:lnTo>
                    <a:pt x="133459" y="82003"/>
                  </a:lnTo>
                  <a:lnTo>
                    <a:pt x="124117" y="76627"/>
                  </a:lnTo>
                  <a:lnTo>
                    <a:pt x="133459" y="71215"/>
                  </a:lnTo>
                  <a:close/>
                  <a:moveTo>
                    <a:pt x="153144" y="71215"/>
                  </a:moveTo>
                  <a:lnTo>
                    <a:pt x="162449" y="76627"/>
                  </a:lnTo>
                  <a:lnTo>
                    <a:pt x="153144" y="82003"/>
                  </a:lnTo>
                  <a:lnTo>
                    <a:pt x="143802" y="76627"/>
                  </a:lnTo>
                  <a:lnTo>
                    <a:pt x="153144" y="71215"/>
                  </a:lnTo>
                  <a:close/>
                  <a:moveTo>
                    <a:pt x="172792" y="71215"/>
                  </a:moveTo>
                  <a:lnTo>
                    <a:pt x="182134" y="76627"/>
                  </a:lnTo>
                  <a:lnTo>
                    <a:pt x="172792" y="82003"/>
                  </a:lnTo>
                  <a:lnTo>
                    <a:pt x="163487" y="76627"/>
                  </a:lnTo>
                  <a:lnTo>
                    <a:pt x="172792" y="71215"/>
                  </a:lnTo>
                  <a:close/>
                  <a:moveTo>
                    <a:pt x="192477" y="71215"/>
                  </a:moveTo>
                  <a:lnTo>
                    <a:pt x="201819" y="76627"/>
                  </a:lnTo>
                  <a:lnTo>
                    <a:pt x="192477" y="82003"/>
                  </a:lnTo>
                  <a:lnTo>
                    <a:pt x="183135" y="76627"/>
                  </a:lnTo>
                  <a:lnTo>
                    <a:pt x="192477" y="71215"/>
                  </a:lnTo>
                  <a:close/>
                  <a:moveTo>
                    <a:pt x="212162" y="71215"/>
                  </a:moveTo>
                  <a:lnTo>
                    <a:pt x="221467" y="76627"/>
                  </a:lnTo>
                  <a:lnTo>
                    <a:pt x="212162" y="82003"/>
                  </a:lnTo>
                  <a:lnTo>
                    <a:pt x="202820" y="76627"/>
                  </a:lnTo>
                  <a:lnTo>
                    <a:pt x="212162" y="71215"/>
                  </a:lnTo>
                  <a:close/>
                  <a:moveTo>
                    <a:pt x="231810" y="71215"/>
                  </a:moveTo>
                  <a:lnTo>
                    <a:pt x="241153" y="76627"/>
                  </a:lnTo>
                  <a:lnTo>
                    <a:pt x="231810" y="82003"/>
                  </a:lnTo>
                  <a:lnTo>
                    <a:pt x="222505" y="76627"/>
                  </a:lnTo>
                  <a:lnTo>
                    <a:pt x="231810" y="71215"/>
                  </a:lnTo>
                  <a:close/>
                  <a:moveTo>
                    <a:pt x="251496" y="71215"/>
                  </a:moveTo>
                  <a:lnTo>
                    <a:pt x="260838" y="76627"/>
                  </a:lnTo>
                  <a:lnTo>
                    <a:pt x="251496" y="82003"/>
                  </a:lnTo>
                  <a:lnTo>
                    <a:pt x="242153" y="76627"/>
                  </a:lnTo>
                  <a:lnTo>
                    <a:pt x="251496" y="71215"/>
                  </a:lnTo>
                  <a:close/>
                  <a:moveTo>
                    <a:pt x="271181" y="71215"/>
                  </a:moveTo>
                  <a:lnTo>
                    <a:pt x="280523" y="76627"/>
                  </a:lnTo>
                  <a:lnTo>
                    <a:pt x="271181" y="82003"/>
                  </a:lnTo>
                  <a:lnTo>
                    <a:pt x="261839" y="76627"/>
                  </a:lnTo>
                  <a:lnTo>
                    <a:pt x="271181" y="71215"/>
                  </a:lnTo>
                  <a:close/>
                  <a:moveTo>
                    <a:pt x="25246" y="76924"/>
                  </a:moveTo>
                  <a:lnTo>
                    <a:pt x="34551" y="82299"/>
                  </a:lnTo>
                  <a:lnTo>
                    <a:pt x="25246" y="87675"/>
                  </a:lnTo>
                  <a:lnTo>
                    <a:pt x="15904" y="82299"/>
                  </a:lnTo>
                  <a:lnTo>
                    <a:pt x="25246" y="76924"/>
                  </a:lnTo>
                  <a:close/>
                  <a:moveTo>
                    <a:pt x="44931" y="76924"/>
                  </a:moveTo>
                  <a:lnTo>
                    <a:pt x="54236" y="82299"/>
                  </a:lnTo>
                  <a:lnTo>
                    <a:pt x="44931" y="87675"/>
                  </a:lnTo>
                  <a:lnTo>
                    <a:pt x="35589" y="82299"/>
                  </a:lnTo>
                  <a:lnTo>
                    <a:pt x="44931" y="76924"/>
                  </a:lnTo>
                  <a:close/>
                  <a:moveTo>
                    <a:pt x="64579" y="76924"/>
                  </a:moveTo>
                  <a:lnTo>
                    <a:pt x="73921" y="82299"/>
                  </a:lnTo>
                  <a:lnTo>
                    <a:pt x="64579" y="87675"/>
                  </a:lnTo>
                  <a:lnTo>
                    <a:pt x="55274" y="82299"/>
                  </a:lnTo>
                  <a:lnTo>
                    <a:pt x="64579" y="76924"/>
                  </a:lnTo>
                  <a:close/>
                  <a:moveTo>
                    <a:pt x="84264" y="76924"/>
                  </a:moveTo>
                  <a:lnTo>
                    <a:pt x="93606" y="82299"/>
                  </a:lnTo>
                  <a:lnTo>
                    <a:pt x="84264" y="87675"/>
                  </a:lnTo>
                  <a:lnTo>
                    <a:pt x="74922" y="82299"/>
                  </a:lnTo>
                  <a:lnTo>
                    <a:pt x="84264" y="76924"/>
                  </a:lnTo>
                  <a:close/>
                  <a:moveTo>
                    <a:pt x="103950" y="76924"/>
                  </a:moveTo>
                  <a:lnTo>
                    <a:pt x="113255" y="82299"/>
                  </a:lnTo>
                  <a:lnTo>
                    <a:pt x="103950" y="87675"/>
                  </a:lnTo>
                  <a:lnTo>
                    <a:pt x="94607" y="82299"/>
                  </a:lnTo>
                  <a:lnTo>
                    <a:pt x="103950" y="76924"/>
                  </a:lnTo>
                  <a:close/>
                  <a:moveTo>
                    <a:pt x="123598" y="76924"/>
                  </a:moveTo>
                  <a:lnTo>
                    <a:pt x="132940" y="82299"/>
                  </a:lnTo>
                  <a:lnTo>
                    <a:pt x="123598" y="87675"/>
                  </a:lnTo>
                  <a:lnTo>
                    <a:pt x="114293" y="82299"/>
                  </a:lnTo>
                  <a:lnTo>
                    <a:pt x="123598" y="76924"/>
                  </a:lnTo>
                  <a:close/>
                  <a:moveTo>
                    <a:pt x="143283" y="76924"/>
                  </a:moveTo>
                  <a:lnTo>
                    <a:pt x="152625" y="82299"/>
                  </a:lnTo>
                  <a:lnTo>
                    <a:pt x="143283" y="87675"/>
                  </a:lnTo>
                  <a:lnTo>
                    <a:pt x="133978" y="82299"/>
                  </a:lnTo>
                  <a:lnTo>
                    <a:pt x="143283" y="76924"/>
                  </a:lnTo>
                  <a:close/>
                  <a:moveTo>
                    <a:pt x="162968" y="76924"/>
                  </a:moveTo>
                  <a:lnTo>
                    <a:pt x="172310" y="82299"/>
                  </a:lnTo>
                  <a:lnTo>
                    <a:pt x="162968" y="87675"/>
                  </a:lnTo>
                  <a:lnTo>
                    <a:pt x="153626" y="82299"/>
                  </a:lnTo>
                  <a:lnTo>
                    <a:pt x="162968" y="76924"/>
                  </a:lnTo>
                  <a:close/>
                  <a:moveTo>
                    <a:pt x="182653" y="76924"/>
                  </a:moveTo>
                  <a:lnTo>
                    <a:pt x="191958" y="82299"/>
                  </a:lnTo>
                  <a:lnTo>
                    <a:pt x="182653" y="87675"/>
                  </a:lnTo>
                  <a:lnTo>
                    <a:pt x="173311" y="82299"/>
                  </a:lnTo>
                  <a:lnTo>
                    <a:pt x="182653" y="76924"/>
                  </a:lnTo>
                  <a:close/>
                  <a:moveTo>
                    <a:pt x="202301" y="76924"/>
                  </a:moveTo>
                  <a:lnTo>
                    <a:pt x="211643" y="82299"/>
                  </a:lnTo>
                  <a:lnTo>
                    <a:pt x="202301" y="87675"/>
                  </a:lnTo>
                  <a:lnTo>
                    <a:pt x="192996" y="82299"/>
                  </a:lnTo>
                  <a:lnTo>
                    <a:pt x="202301" y="76924"/>
                  </a:lnTo>
                  <a:close/>
                  <a:moveTo>
                    <a:pt x="221986" y="76924"/>
                  </a:moveTo>
                  <a:lnTo>
                    <a:pt x="231328" y="82299"/>
                  </a:lnTo>
                  <a:lnTo>
                    <a:pt x="221986" y="87675"/>
                  </a:lnTo>
                  <a:lnTo>
                    <a:pt x="212644" y="82299"/>
                  </a:lnTo>
                  <a:lnTo>
                    <a:pt x="221986" y="76924"/>
                  </a:lnTo>
                  <a:close/>
                  <a:moveTo>
                    <a:pt x="241672" y="76924"/>
                  </a:moveTo>
                  <a:lnTo>
                    <a:pt x="250977" y="82299"/>
                  </a:lnTo>
                  <a:lnTo>
                    <a:pt x="241672" y="87675"/>
                  </a:lnTo>
                  <a:lnTo>
                    <a:pt x="232329" y="82299"/>
                  </a:lnTo>
                  <a:lnTo>
                    <a:pt x="241672" y="76924"/>
                  </a:lnTo>
                  <a:close/>
                  <a:moveTo>
                    <a:pt x="261357" y="76924"/>
                  </a:moveTo>
                  <a:lnTo>
                    <a:pt x="270662" y="82299"/>
                  </a:lnTo>
                  <a:lnTo>
                    <a:pt x="261357" y="87675"/>
                  </a:lnTo>
                  <a:lnTo>
                    <a:pt x="252015" y="82299"/>
                  </a:lnTo>
                  <a:lnTo>
                    <a:pt x="261357" y="76924"/>
                  </a:lnTo>
                  <a:close/>
                  <a:moveTo>
                    <a:pt x="15385" y="82596"/>
                  </a:moveTo>
                  <a:lnTo>
                    <a:pt x="24727" y="87971"/>
                  </a:lnTo>
                  <a:lnTo>
                    <a:pt x="15385" y="93347"/>
                  </a:lnTo>
                  <a:lnTo>
                    <a:pt x="6080" y="87971"/>
                  </a:lnTo>
                  <a:lnTo>
                    <a:pt x="15385" y="82596"/>
                  </a:lnTo>
                  <a:close/>
                  <a:moveTo>
                    <a:pt x="35070" y="82596"/>
                  </a:moveTo>
                  <a:lnTo>
                    <a:pt x="44412" y="87971"/>
                  </a:lnTo>
                  <a:lnTo>
                    <a:pt x="35070" y="93347"/>
                  </a:lnTo>
                  <a:lnTo>
                    <a:pt x="25765" y="87971"/>
                  </a:lnTo>
                  <a:lnTo>
                    <a:pt x="35070" y="82596"/>
                  </a:lnTo>
                  <a:close/>
                  <a:moveTo>
                    <a:pt x="54755" y="82596"/>
                  </a:moveTo>
                  <a:lnTo>
                    <a:pt x="64097" y="87971"/>
                  </a:lnTo>
                  <a:lnTo>
                    <a:pt x="54755" y="93347"/>
                  </a:lnTo>
                  <a:lnTo>
                    <a:pt x="45413" y="87971"/>
                  </a:lnTo>
                  <a:lnTo>
                    <a:pt x="54755" y="82596"/>
                  </a:lnTo>
                  <a:close/>
                  <a:moveTo>
                    <a:pt x="74440" y="82596"/>
                  </a:moveTo>
                  <a:lnTo>
                    <a:pt x="83745" y="87971"/>
                  </a:lnTo>
                  <a:lnTo>
                    <a:pt x="74440" y="93347"/>
                  </a:lnTo>
                  <a:lnTo>
                    <a:pt x="65098" y="87971"/>
                  </a:lnTo>
                  <a:lnTo>
                    <a:pt x="74440" y="82596"/>
                  </a:lnTo>
                  <a:close/>
                  <a:moveTo>
                    <a:pt x="94088" y="82596"/>
                  </a:moveTo>
                  <a:lnTo>
                    <a:pt x="103431" y="87971"/>
                  </a:lnTo>
                  <a:lnTo>
                    <a:pt x="94088" y="93347"/>
                  </a:lnTo>
                  <a:lnTo>
                    <a:pt x="84783" y="87971"/>
                  </a:lnTo>
                  <a:lnTo>
                    <a:pt x="94088" y="82596"/>
                  </a:lnTo>
                  <a:close/>
                  <a:moveTo>
                    <a:pt x="113774" y="82596"/>
                  </a:moveTo>
                  <a:lnTo>
                    <a:pt x="123116" y="87971"/>
                  </a:lnTo>
                  <a:lnTo>
                    <a:pt x="113774" y="93347"/>
                  </a:lnTo>
                  <a:lnTo>
                    <a:pt x="104431" y="87971"/>
                  </a:lnTo>
                  <a:lnTo>
                    <a:pt x="113774" y="82596"/>
                  </a:lnTo>
                  <a:close/>
                  <a:moveTo>
                    <a:pt x="133459" y="82596"/>
                  </a:moveTo>
                  <a:lnTo>
                    <a:pt x="142764" y="87971"/>
                  </a:lnTo>
                  <a:lnTo>
                    <a:pt x="133459" y="93347"/>
                  </a:lnTo>
                  <a:lnTo>
                    <a:pt x="124117" y="87971"/>
                  </a:lnTo>
                  <a:lnTo>
                    <a:pt x="133459" y="82596"/>
                  </a:lnTo>
                  <a:close/>
                  <a:moveTo>
                    <a:pt x="153144" y="82596"/>
                  </a:moveTo>
                  <a:lnTo>
                    <a:pt x="162449" y="87971"/>
                  </a:lnTo>
                  <a:lnTo>
                    <a:pt x="153144" y="93347"/>
                  </a:lnTo>
                  <a:lnTo>
                    <a:pt x="143802" y="87971"/>
                  </a:lnTo>
                  <a:lnTo>
                    <a:pt x="153144" y="82596"/>
                  </a:lnTo>
                  <a:close/>
                  <a:moveTo>
                    <a:pt x="172792" y="82596"/>
                  </a:moveTo>
                  <a:lnTo>
                    <a:pt x="182134" y="87971"/>
                  </a:lnTo>
                  <a:lnTo>
                    <a:pt x="172792" y="93347"/>
                  </a:lnTo>
                  <a:lnTo>
                    <a:pt x="163487" y="87971"/>
                  </a:lnTo>
                  <a:lnTo>
                    <a:pt x="172792" y="82596"/>
                  </a:lnTo>
                  <a:close/>
                  <a:moveTo>
                    <a:pt x="192477" y="82596"/>
                  </a:moveTo>
                  <a:lnTo>
                    <a:pt x="201819" y="87971"/>
                  </a:lnTo>
                  <a:lnTo>
                    <a:pt x="192477" y="93347"/>
                  </a:lnTo>
                  <a:lnTo>
                    <a:pt x="183135" y="87971"/>
                  </a:lnTo>
                  <a:lnTo>
                    <a:pt x="192477" y="82596"/>
                  </a:lnTo>
                  <a:close/>
                  <a:moveTo>
                    <a:pt x="212162" y="82596"/>
                  </a:moveTo>
                  <a:lnTo>
                    <a:pt x="221467" y="87971"/>
                  </a:lnTo>
                  <a:lnTo>
                    <a:pt x="212162" y="93347"/>
                  </a:lnTo>
                  <a:lnTo>
                    <a:pt x="202820" y="87971"/>
                  </a:lnTo>
                  <a:lnTo>
                    <a:pt x="212162" y="82596"/>
                  </a:lnTo>
                  <a:close/>
                  <a:moveTo>
                    <a:pt x="231810" y="82596"/>
                  </a:moveTo>
                  <a:lnTo>
                    <a:pt x="241153" y="87971"/>
                  </a:lnTo>
                  <a:lnTo>
                    <a:pt x="231810" y="93347"/>
                  </a:lnTo>
                  <a:lnTo>
                    <a:pt x="222505" y="87971"/>
                  </a:lnTo>
                  <a:lnTo>
                    <a:pt x="231810" y="82596"/>
                  </a:lnTo>
                  <a:close/>
                  <a:moveTo>
                    <a:pt x="251496" y="82596"/>
                  </a:moveTo>
                  <a:lnTo>
                    <a:pt x="260838" y="87971"/>
                  </a:lnTo>
                  <a:lnTo>
                    <a:pt x="251496" y="93347"/>
                  </a:lnTo>
                  <a:lnTo>
                    <a:pt x="242153" y="87971"/>
                  </a:lnTo>
                  <a:lnTo>
                    <a:pt x="251496" y="82596"/>
                  </a:lnTo>
                  <a:close/>
                  <a:moveTo>
                    <a:pt x="271181" y="82596"/>
                  </a:moveTo>
                  <a:lnTo>
                    <a:pt x="280523" y="87971"/>
                  </a:lnTo>
                  <a:lnTo>
                    <a:pt x="271181" y="93347"/>
                  </a:lnTo>
                  <a:lnTo>
                    <a:pt x="261839" y="87971"/>
                  </a:lnTo>
                  <a:lnTo>
                    <a:pt x="271181" y="82596"/>
                  </a:lnTo>
                  <a:close/>
                  <a:moveTo>
                    <a:pt x="25246" y="88268"/>
                  </a:moveTo>
                  <a:lnTo>
                    <a:pt x="34551" y="93643"/>
                  </a:lnTo>
                  <a:lnTo>
                    <a:pt x="25246" y="99056"/>
                  </a:lnTo>
                  <a:lnTo>
                    <a:pt x="15904" y="93643"/>
                  </a:lnTo>
                  <a:lnTo>
                    <a:pt x="25246" y="88268"/>
                  </a:lnTo>
                  <a:close/>
                  <a:moveTo>
                    <a:pt x="44931" y="88268"/>
                  </a:moveTo>
                  <a:lnTo>
                    <a:pt x="54236" y="93643"/>
                  </a:lnTo>
                  <a:lnTo>
                    <a:pt x="44931" y="99056"/>
                  </a:lnTo>
                  <a:lnTo>
                    <a:pt x="35589" y="93643"/>
                  </a:lnTo>
                  <a:lnTo>
                    <a:pt x="44931" y="88268"/>
                  </a:lnTo>
                  <a:close/>
                  <a:moveTo>
                    <a:pt x="64579" y="88268"/>
                  </a:moveTo>
                  <a:lnTo>
                    <a:pt x="73921" y="93643"/>
                  </a:lnTo>
                  <a:lnTo>
                    <a:pt x="64579" y="99056"/>
                  </a:lnTo>
                  <a:lnTo>
                    <a:pt x="55274" y="93643"/>
                  </a:lnTo>
                  <a:lnTo>
                    <a:pt x="64579" y="88268"/>
                  </a:lnTo>
                  <a:close/>
                  <a:moveTo>
                    <a:pt x="84264" y="88268"/>
                  </a:moveTo>
                  <a:lnTo>
                    <a:pt x="93606" y="93643"/>
                  </a:lnTo>
                  <a:lnTo>
                    <a:pt x="84264" y="99056"/>
                  </a:lnTo>
                  <a:lnTo>
                    <a:pt x="74922" y="93643"/>
                  </a:lnTo>
                  <a:lnTo>
                    <a:pt x="84264" y="88268"/>
                  </a:lnTo>
                  <a:close/>
                  <a:moveTo>
                    <a:pt x="103950" y="88268"/>
                  </a:moveTo>
                  <a:lnTo>
                    <a:pt x="113255" y="93643"/>
                  </a:lnTo>
                  <a:lnTo>
                    <a:pt x="103950" y="99056"/>
                  </a:lnTo>
                  <a:lnTo>
                    <a:pt x="94607" y="93643"/>
                  </a:lnTo>
                  <a:lnTo>
                    <a:pt x="103950" y="88268"/>
                  </a:lnTo>
                  <a:close/>
                  <a:moveTo>
                    <a:pt x="123598" y="88268"/>
                  </a:moveTo>
                  <a:lnTo>
                    <a:pt x="132940" y="93643"/>
                  </a:lnTo>
                  <a:lnTo>
                    <a:pt x="123598" y="99056"/>
                  </a:lnTo>
                  <a:lnTo>
                    <a:pt x="114293" y="93643"/>
                  </a:lnTo>
                  <a:lnTo>
                    <a:pt x="123598" y="88268"/>
                  </a:lnTo>
                  <a:close/>
                  <a:moveTo>
                    <a:pt x="143283" y="88268"/>
                  </a:moveTo>
                  <a:lnTo>
                    <a:pt x="152625" y="93643"/>
                  </a:lnTo>
                  <a:lnTo>
                    <a:pt x="143283" y="99056"/>
                  </a:lnTo>
                  <a:lnTo>
                    <a:pt x="133978" y="93643"/>
                  </a:lnTo>
                  <a:lnTo>
                    <a:pt x="143283" y="88268"/>
                  </a:lnTo>
                  <a:close/>
                  <a:moveTo>
                    <a:pt x="162968" y="88268"/>
                  </a:moveTo>
                  <a:lnTo>
                    <a:pt x="172310" y="93643"/>
                  </a:lnTo>
                  <a:lnTo>
                    <a:pt x="162968" y="99056"/>
                  </a:lnTo>
                  <a:lnTo>
                    <a:pt x="153626" y="93643"/>
                  </a:lnTo>
                  <a:lnTo>
                    <a:pt x="162968" y="88268"/>
                  </a:lnTo>
                  <a:close/>
                  <a:moveTo>
                    <a:pt x="182653" y="88268"/>
                  </a:moveTo>
                  <a:lnTo>
                    <a:pt x="191958" y="93643"/>
                  </a:lnTo>
                  <a:lnTo>
                    <a:pt x="182653" y="99056"/>
                  </a:lnTo>
                  <a:lnTo>
                    <a:pt x="173311" y="93643"/>
                  </a:lnTo>
                  <a:lnTo>
                    <a:pt x="182653" y="88268"/>
                  </a:lnTo>
                  <a:close/>
                  <a:moveTo>
                    <a:pt x="202301" y="88268"/>
                  </a:moveTo>
                  <a:lnTo>
                    <a:pt x="211643" y="93643"/>
                  </a:lnTo>
                  <a:lnTo>
                    <a:pt x="202301" y="99056"/>
                  </a:lnTo>
                  <a:lnTo>
                    <a:pt x="192996" y="93643"/>
                  </a:lnTo>
                  <a:lnTo>
                    <a:pt x="202301" y="88268"/>
                  </a:lnTo>
                  <a:close/>
                  <a:moveTo>
                    <a:pt x="221986" y="88268"/>
                  </a:moveTo>
                  <a:lnTo>
                    <a:pt x="231328" y="93643"/>
                  </a:lnTo>
                  <a:lnTo>
                    <a:pt x="221986" y="99056"/>
                  </a:lnTo>
                  <a:lnTo>
                    <a:pt x="212644" y="93643"/>
                  </a:lnTo>
                  <a:lnTo>
                    <a:pt x="221986" y="88268"/>
                  </a:lnTo>
                  <a:close/>
                  <a:moveTo>
                    <a:pt x="241672" y="88268"/>
                  </a:moveTo>
                  <a:lnTo>
                    <a:pt x="250977" y="93643"/>
                  </a:lnTo>
                  <a:lnTo>
                    <a:pt x="241672" y="99056"/>
                  </a:lnTo>
                  <a:lnTo>
                    <a:pt x="232329" y="93643"/>
                  </a:lnTo>
                  <a:lnTo>
                    <a:pt x="241672" y="88268"/>
                  </a:lnTo>
                  <a:close/>
                  <a:moveTo>
                    <a:pt x="261357" y="88268"/>
                  </a:moveTo>
                  <a:lnTo>
                    <a:pt x="270662" y="93643"/>
                  </a:lnTo>
                  <a:lnTo>
                    <a:pt x="261357" y="99056"/>
                  </a:lnTo>
                  <a:lnTo>
                    <a:pt x="252015" y="93643"/>
                  </a:lnTo>
                  <a:lnTo>
                    <a:pt x="261357" y="88268"/>
                  </a:lnTo>
                  <a:close/>
                  <a:moveTo>
                    <a:pt x="15385" y="93940"/>
                  </a:moveTo>
                  <a:lnTo>
                    <a:pt x="24727" y="99353"/>
                  </a:lnTo>
                  <a:lnTo>
                    <a:pt x="15385" y="104728"/>
                  </a:lnTo>
                  <a:lnTo>
                    <a:pt x="6080" y="99353"/>
                  </a:lnTo>
                  <a:lnTo>
                    <a:pt x="15385" y="93940"/>
                  </a:lnTo>
                  <a:close/>
                  <a:moveTo>
                    <a:pt x="35070" y="93940"/>
                  </a:moveTo>
                  <a:lnTo>
                    <a:pt x="44412" y="99353"/>
                  </a:lnTo>
                  <a:lnTo>
                    <a:pt x="35070" y="104728"/>
                  </a:lnTo>
                  <a:lnTo>
                    <a:pt x="25765" y="99353"/>
                  </a:lnTo>
                  <a:lnTo>
                    <a:pt x="35070" y="93940"/>
                  </a:lnTo>
                  <a:close/>
                  <a:moveTo>
                    <a:pt x="54755" y="93940"/>
                  </a:moveTo>
                  <a:lnTo>
                    <a:pt x="64097" y="99353"/>
                  </a:lnTo>
                  <a:lnTo>
                    <a:pt x="54755" y="104728"/>
                  </a:lnTo>
                  <a:lnTo>
                    <a:pt x="45413" y="99353"/>
                  </a:lnTo>
                  <a:lnTo>
                    <a:pt x="54755" y="93940"/>
                  </a:lnTo>
                  <a:close/>
                  <a:moveTo>
                    <a:pt x="74440" y="93940"/>
                  </a:moveTo>
                  <a:lnTo>
                    <a:pt x="83745" y="99353"/>
                  </a:lnTo>
                  <a:lnTo>
                    <a:pt x="74440" y="104728"/>
                  </a:lnTo>
                  <a:lnTo>
                    <a:pt x="65098" y="99353"/>
                  </a:lnTo>
                  <a:lnTo>
                    <a:pt x="74440" y="93940"/>
                  </a:lnTo>
                  <a:close/>
                  <a:moveTo>
                    <a:pt x="94088" y="93940"/>
                  </a:moveTo>
                  <a:lnTo>
                    <a:pt x="103431" y="99353"/>
                  </a:lnTo>
                  <a:lnTo>
                    <a:pt x="94088" y="104728"/>
                  </a:lnTo>
                  <a:lnTo>
                    <a:pt x="84783" y="99353"/>
                  </a:lnTo>
                  <a:lnTo>
                    <a:pt x="94088" y="93940"/>
                  </a:lnTo>
                  <a:close/>
                  <a:moveTo>
                    <a:pt x="113774" y="93940"/>
                  </a:moveTo>
                  <a:lnTo>
                    <a:pt x="123116" y="99353"/>
                  </a:lnTo>
                  <a:lnTo>
                    <a:pt x="113774" y="104728"/>
                  </a:lnTo>
                  <a:lnTo>
                    <a:pt x="104431" y="99353"/>
                  </a:lnTo>
                  <a:lnTo>
                    <a:pt x="113774" y="93940"/>
                  </a:lnTo>
                  <a:close/>
                  <a:moveTo>
                    <a:pt x="133459" y="93940"/>
                  </a:moveTo>
                  <a:lnTo>
                    <a:pt x="142764" y="99353"/>
                  </a:lnTo>
                  <a:lnTo>
                    <a:pt x="133459" y="104728"/>
                  </a:lnTo>
                  <a:lnTo>
                    <a:pt x="124117" y="99353"/>
                  </a:lnTo>
                  <a:lnTo>
                    <a:pt x="133459" y="93940"/>
                  </a:lnTo>
                  <a:close/>
                  <a:moveTo>
                    <a:pt x="153144" y="93940"/>
                  </a:moveTo>
                  <a:lnTo>
                    <a:pt x="162449" y="99353"/>
                  </a:lnTo>
                  <a:lnTo>
                    <a:pt x="153144" y="104728"/>
                  </a:lnTo>
                  <a:lnTo>
                    <a:pt x="143802" y="99353"/>
                  </a:lnTo>
                  <a:lnTo>
                    <a:pt x="153144" y="93940"/>
                  </a:lnTo>
                  <a:close/>
                  <a:moveTo>
                    <a:pt x="172792" y="93940"/>
                  </a:moveTo>
                  <a:lnTo>
                    <a:pt x="182134" y="99353"/>
                  </a:lnTo>
                  <a:lnTo>
                    <a:pt x="172792" y="104728"/>
                  </a:lnTo>
                  <a:lnTo>
                    <a:pt x="163487" y="99353"/>
                  </a:lnTo>
                  <a:lnTo>
                    <a:pt x="172792" y="93940"/>
                  </a:lnTo>
                  <a:close/>
                  <a:moveTo>
                    <a:pt x="192477" y="93940"/>
                  </a:moveTo>
                  <a:lnTo>
                    <a:pt x="201819" y="99353"/>
                  </a:lnTo>
                  <a:lnTo>
                    <a:pt x="192477" y="104728"/>
                  </a:lnTo>
                  <a:lnTo>
                    <a:pt x="183135" y="99353"/>
                  </a:lnTo>
                  <a:lnTo>
                    <a:pt x="192477" y="93940"/>
                  </a:lnTo>
                  <a:close/>
                  <a:moveTo>
                    <a:pt x="212162" y="93940"/>
                  </a:moveTo>
                  <a:lnTo>
                    <a:pt x="221467" y="99353"/>
                  </a:lnTo>
                  <a:lnTo>
                    <a:pt x="212162" y="104728"/>
                  </a:lnTo>
                  <a:lnTo>
                    <a:pt x="202820" y="99353"/>
                  </a:lnTo>
                  <a:lnTo>
                    <a:pt x="212162" y="93940"/>
                  </a:lnTo>
                  <a:close/>
                  <a:moveTo>
                    <a:pt x="231810" y="93940"/>
                  </a:moveTo>
                  <a:lnTo>
                    <a:pt x="241153" y="99353"/>
                  </a:lnTo>
                  <a:lnTo>
                    <a:pt x="231810" y="104728"/>
                  </a:lnTo>
                  <a:lnTo>
                    <a:pt x="222505" y="99353"/>
                  </a:lnTo>
                  <a:lnTo>
                    <a:pt x="231810" y="93940"/>
                  </a:lnTo>
                  <a:close/>
                  <a:moveTo>
                    <a:pt x="251496" y="93940"/>
                  </a:moveTo>
                  <a:lnTo>
                    <a:pt x="260838" y="99353"/>
                  </a:lnTo>
                  <a:lnTo>
                    <a:pt x="251496" y="104728"/>
                  </a:lnTo>
                  <a:lnTo>
                    <a:pt x="242153" y="99353"/>
                  </a:lnTo>
                  <a:lnTo>
                    <a:pt x="251496" y="93940"/>
                  </a:lnTo>
                  <a:close/>
                  <a:moveTo>
                    <a:pt x="271181" y="93940"/>
                  </a:moveTo>
                  <a:lnTo>
                    <a:pt x="280523" y="99353"/>
                  </a:lnTo>
                  <a:lnTo>
                    <a:pt x="271181" y="104728"/>
                  </a:lnTo>
                  <a:lnTo>
                    <a:pt x="261839" y="99353"/>
                  </a:lnTo>
                  <a:lnTo>
                    <a:pt x="271181" y="93940"/>
                  </a:lnTo>
                  <a:close/>
                  <a:moveTo>
                    <a:pt x="25246" y="99612"/>
                  </a:moveTo>
                  <a:lnTo>
                    <a:pt x="34551" y="105025"/>
                  </a:lnTo>
                  <a:lnTo>
                    <a:pt x="25246" y="110400"/>
                  </a:lnTo>
                  <a:lnTo>
                    <a:pt x="15904" y="105025"/>
                  </a:lnTo>
                  <a:lnTo>
                    <a:pt x="25246" y="99612"/>
                  </a:lnTo>
                  <a:close/>
                  <a:moveTo>
                    <a:pt x="44931" y="99612"/>
                  </a:moveTo>
                  <a:lnTo>
                    <a:pt x="54236" y="105025"/>
                  </a:lnTo>
                  <a:lnTo>
                    <a:pt x="44931" y="110400"/>
                  </a:lnTo>
                  <a:lnTo>
                    <a:pt x="35589" y="105025"/>
                  </a:lnTo>
                  <a:lnTo>
                    <a:pt x="44931" y="99612"/>
                  </a:lnTo>
                  <a:close/>
                  <a:moveTo>
                    <a:pt x="64579" y="99612"/>
                  </a:moveTo>
                  <a:lnTo>
                    <a:pt x="73921" y="105025"/>
                  </a:lnTo>
                  <a:lnTo>
                    <a:pt x="64579" y="110400"/>
                  </a:lnTo>
                  <a:lnTo>
                    <a:pt x="55274" y="105025"/>
                  </a:lnTo>
                  <a:lnTo>
                    <a:pt x="64579" y="99612"/>
                  </a:lnTo>
                  <a:close/>
                  <a:moveTo>
                    <a:pt x="84264" y="99612"/>
                  </a:moveTo>
                  <a:lnTo>
                    <a:pt x="93606" y="105025"/>
                  </a:lnTo>
                  <a:lnTo>
                    <a:pt x="84264" y="110400"/>
                  </a:lnTo>
                  <a:lnTo>
                    <a:pt x="74922" y="105025"/>
                  </a:lnTo>
                  <a:lnTo>
                    <a:pt x="84264" y="99612"/>
                  </a:lnTo>
                  <a:close/>
                  <a:moveTo>
                    <a:pt x="103950" y="99612"/>
                  </a:moveTo>
                  <a:lnTo>
                    <a:pt x="113255" y="105025"/>
                  </a:lnTo>
                  <a:lnTo>
                    <a:pt x="103950" y="110400"/>
                  </a:lnTo>
                  <a:lnTo>
                    <a:pt x="94607" y="105025"/>
                  </a:lnTo>
                  <a:lnTo>
                    <a:pt x="103950" y="99612"/>
                  </a:lnTo>
                  <a:close/>
                  <a:moveTo>
                    <a:pt x="123598" y="99612"/>
                  </a:moveTo>
                  <a:lnTo>
                    <a:pt x="132940" y="105025"/>
                  </a:lnTo>
                  <a:lnTo>
                    <a:pt x="123598" y="110400"/>
                  </a:lnTo>
                  <a:lnTo>
                    <a:pt x="114293" y="105025"/>
                  </a:lnTo>
                  <a:lnTo>
                    <a:pt x="123598" y="99612"/>
                  </a:lnTo>
                  <a:close/>
                  <a:moveTo>
                    <a:pt x="143283" y="99612"/>
                  </a:moveTo>
                  <a:lnTo>
                    <a:pt x="152625" y="105025"/>
                  </a:lnTo>
                  <a:lnTo>
                    <a:pt x="143283" y="110400"/>
                  </a:lnTo>
                  <a:lnTo>
                    <a:pt x="133978" y="105025"/>
                  </a:lnTo>
                  <a:lnTo>
                    <a:pt x="143283" y="99612"/>
                  </a:lnTo>
                  <a:close/>
                  <a:moveTo>
                    <a:pt x="162968" y="99612"/>
                  </a:moveTo>
                  <a:lnTo>
                    <a:pt x="172310" y="105025"/>
                  </a:lnTo>
                  <a:lnTo>
                    <a:pt x="162968" y="110400"/>
                  </a:lnTo>
                  <a:lnTo>
                    <a:pt x="153626" y="105025"/>
                  </a:lnTo>
                  <a:lnTo>
                    <a:pt x="162968" y="99612"/>
                  </a:lnTo>
                  <a:close/>
                  <a:moveTo>
                    <a:pt x="182653" y="99612"/>
                  </a:moveTo>
                  <a:lnTo>
                    <a:pt x="191958" y="105025"/>
                  </a:lnTo>
                  <a:lnTo>
                    <a:pt x="182653" y="110400"/>
                  </a:lnTo>
                  <a:lnTo>
                    <a:pt x="173311" y="105025"/>
                  </a:lnTo>
                  <a:lnTo>
                    <a:pt x="182653" y="99612"/>
                  </a:lnTo>
                  <a:close/>
                  <a:moveTo>
                    <a:pt x="202301" y="99612"/>
                  </a:moveTo>
                  <a:lnTo>
                    <a:pt x="211643" y="105025"/>
                  </a:lnTo>
                  <a:lnTo>
                    <a:pt x="202301" y="110400"/>
                  </a:lnTo>
                  <a:lnTo>
                    <a:pt x="192996" y="105025"/>
                  </a:lnTo>
                  <a:lnTo>
                    <a:pt x="202301" y="99612"/>
                  </a:lnTo>
                  <a:close/>
                  <a:moveTo>
                    <a:pt x="221986" y="99612"/>
                  </a:moveTo>
                  <a:lnTo>
                    <a:pt x="231328" y="105025"/>
                  </a:lnTo>
                  <a:lnTo>
                    <a:pt x="221986" y="110400"/>
                  </a:lnTo>
                  <a:lnTo>
                    <a:pt x="212644" y="105025"/>
                  </a:lnTo>
                  <a:lnTo>
                    <a:pt x="221986" y="99612"/>
                  </a:lnTo>
                  <a:close/>
                  <a:moveTo>
                    <a:pt x="241672" y="99612"/>
                  </a:moveTo>
                  <a:lnTo>
                    <a:pt x="250977" y="105025"/>
                  </a:lnTo>
                  <a:lnTo>
                    <a:pt x="241672" y="110400"/>
                  </a:lnTo>
                  <a:lnTo>
                    <a:pt x="232329" y="105025"/>
                  </a:lnTo>
                  <a:lnTo>
                    <a:pt x="241672" y="99612"/>
                  </a:lnTo>
                  <a:close/>
                  <a:moveTo>
                    <a:pt x="261357" y="99612"/>
                  </a:moveTo>
                  <a:lnTo>
                    <a:pt x="270662" y="105025"/>
                  </a:lnTo>
                  <a:lnTo>
                    <a:pt x="261357" y="110400"/>
                  </a:lnTo>
                  <a:lnTo>
                    <a:pt x="252015" y="105025"/>
                  </a:lnTo>
                  <a:lnTo>
                    <a:pt x="261357" y="99612"/>
                  </a:lnTo>
                  <a:close/>
                  <a:moveTo>
                    <a:pt x="15385" y="105321"/>
                  </a:moveTo>
                  <a:lnTo>
                    <a:pt x="24727" y="110697"/>
                  </a:lnTo>
                  <a:lnTo>
                    <a:pt x="15385" y="116072"/>
                  </a:lnTo>
                  <a:lnTo>
                    <a:pt x="6080" y="110697"/>
                  </a:lnTo>
                  <a:lnTo>
                    <a:pt x="15385" y="105321"/>
                  </a:lnTo>
                  <a:close/>
                  <a:moveTo>
                    <a:pt x="35070" y="105321"/>
                  </a:moveTo>
                  <a:lnTo>
                    <a:pt x="44412" y="110697"/>
                  </a:lnTo>
                  <a:lnTo>
                    <a:pt x="35070" y="116072"/>
                  </a:lnTo>
                  <a:lnTo>
                    <a:pt x="25765" y="110697"/>
                  </a:lnTo>
                  <a:lnTo>
                    <a:pt x="35070" y="105321"/>
                  </a:lnTo>
                  <a:close/>
                  <a:moveTo>
                    <a:pt x="54755" y="105321"/>
                  </a:moveTo>
                  <a:lnTo>
                    <a:pt x="64097" y="110697"/>
                  </a:lnTo>
                  <a:lnTo>
                    <a:pt x="54755" y="116072"/>
                  </a:lnTo>
                  <a:lnTo>
                    <a:pt x="45413" y="110697"/>
                  </a:lnTo>
                  <a:lnTo>
                    <a:pt x="54755" y="105321"/>
                  </a:lnTo>
                  <a:close/>
                  <a:moveTo>
                    <a:pt x="74440" y="105321"/>
                  </a:moveTo>
                  <a:lnTo>
                    <a:pt x="83745" y="110697"/>
                  </a:lnTo>
                  <a:lnTo>
                    <a:pt x="74440" y="116072"/>
                  </a:lnTo>
                  <a:lnTo>
                    <a:pt x="65098" y="110697"/>
                  </a:lnTo>
                  <a:lnTo>
                    <a:pt x="74440" y="105321"/>
                  </a:lnTo>
                  <a:close/>
                  <a:moveTo>
                    <a:pt x="94088" y="105321"/>
                  </a:moveTo>
                  <a:lnTo>
                    <a:pt x="103431" y="110697"/>
                  </a:lnTo>
                  <a:lnTo>
                    <a:pt x="94088" y="116072"/>
                  </a:lnTo>
                  <a:lnTo>
                    <a:pt x="84783" y="110697"/>
                  </a:lnTo>
                  <a:lnTo>
                    <a:pt x="94088" y="105321"/>
                  </a:lnTo>
                  <a:close/>
                  <a:moveTo>
                    <a:pt x="113774" y="105321"/>
                  </a:moveTo>
                  <a:lnTo>
                    <a:pt x="123116" y="110697"/>
                  </a:lnTo>
                  <a:lnTo>
                    <a:pt x="113774" y="116072"/>
                  </a:lnTo>
                  <a:lnTo>
                    <a:pt x="104431" y="110697"/>
                  </a:lnTo>
                  <a:lnTo>
                    <a:pt x="113774" y="105321"/>
                  </a:lnTo>
                  <a:close/>
                  <a:moveTo>
                    <a:pt x="133459" y="105321"/>
                  </a:moveTo>
                  <a:lnTo>
                    <a:pt x="142764" y="110697"/>
                  </a:lnTo>
                  <a:lnTo>
                    <a:pt x="133459" y="116072"/>
                  </a:lnTo>
                  <a:lnTo>
                    <a:pt x="124117" y="110697"/>
                  </a:lnTo>
                  <a:lnTo>
                    <a:pt x="133459" y="105321"/>
                  </a:lnTo>
                  <a:close/>
                  <a:moveTo>
                    <a:pt x="153144" y="105321"/>
                  </a:moveTo>
                  <a:lnTo>
                    <a:pt x="162449" y="110697"/>
                  </a:lnTo>
                  <a:lnTo>
                    <a:pt x="153144" y="116072"/>
                  </a:lnTo>
                  <a:lnTo>
                    <a:pt x="143802" y="110697"/>
                  </a:lnTo>
                  <a:lnTo>
                    <a:pt x="153144" y="105321"/>
                  </a:lnTo>
                  <a:close/>
                  <a:moveTo>
                    <a:pt x="172792" y="105321"/>
                  </a:moveTo>
                  <a:lnTo>
                    <a:pt x="182134" y="110697"/>
                  </a:lnTo>
                  <a:lnTo>
                    <a:pt x="172792" y="116072"/>
                  </a:lnTo>
                  <a:lnTo>
                    <a:pt x="163487" y="110697"/>
                  </a:lnTo>
                  <a:lnTo>
                    <a:pt x="172792" y="105321"/>
                  </a:lnTo>
                  <a:close/>
                  <a:moveTo>
                    <a:pt x="192477" y="105321"/>
                  </a:moveTo>
                  <a:lnTo>
                    <a:pt x="201819" y="110697"/>
                  </a:lnTo>
                  <a:lnTo>
                    <a:pt x="192477" y="116072"/>
                  </a:lnTo>
                  <a:lnTo>
                    <a:pt x="183135" y="110697"/>
                  </a:lnTo>
                  <a:lnTo>
                    <a:pt x="192477" y="105321"/>
                  </a:lnTo>
                  <a:close/>
                  <a:moveTo>
                    <a:pt x="212162" y="105321"/>
                  </a:moveTo>
                  <a:lnTo>
                    <a:pt x="221467" y="110697"/>
                  </a:lnTo>
                  <a:lnTo>
                    <a:pt x="212162" y="116072"/>
                  </a:lnTo>
                  <a:lnTo>
                    <a:pt x="202820" y="110697"/>
                  </a:lnTo>
                  <a:lnTo>
                    <a:pt x="212162" y="105321"/>
                  </a:lnTo>
                  <a:close/>
                  <a:moveTo>
                    <a:pt x="231810" y="105321"/>
                  </a:moveTo>
                  <a:lnTo>
                    <a:pt x="241153" y="110697"/>
                  </a:lnTo>
                  <a:lnTo>
                    <a:pt x="231810" y="116072"/>
                  </a:lnTo>
                  <a:lnTo>
                    <a:pt x="222505" y="110697"/>
                  </a:lnTo>
                  <a:lnTo>
                    <a:pt x="231810" y="105321"/>
                  </a:lnTo>
                  <a:close/>
                  <a:moveTo>
                    <a:pt x="251496" y="105321"/>
                  </a:moveTo>
                  <a:lnTo>
                    <a:pt x="260838" y="110697"/>
                  </a:lnTo>
                  <a:lnTo>
                    <a:pt x="251496" y="116072"/>
                  </a:lnTo>
                  <a:lnTo>
                    <a:pt x="242153" y="110697"/>
                  </a:lnTo>
                  <a:lnTo>
                    <a:pt x="251496" y="105321"/>
                  </a:lnTo>
                  <a:close/>
                  <a:moveTo>
                    <a:pt x="271181" y="105321"/>
                  </a:moveTo>
                  <a:lnTo>
                    <a:pt x="280523" y="110697"/>
                  </a:lnTo>
                  <a:lnTo>
                    <a:pt x="271181" y="116072"/>
                  </a:lnTo>
                  <a:lnTo>
                    <a:pt x="261839" y="110697"/>
                  </a:lnTo>
                  <a:lnTo>
                    <a:pt x="271181" y="105321"/>
                  </a:lnTo>
                  <a:close/>
                  <a:moveTo>
                    <a:pt x="25246" y="110993"/>
                  </a:moveTo>
                  <a:lnTo>
                    <a:pt x="34588" y="116369"/>
                  </a:lnTo>
                  <a:lnTo>
                    <a:pt x="25246" y="121744"/>
                  </a:lnTo>
                  <a:lnTo>
                    <a:pt x="15904" y="116369"/>
                  </a:lnTo>
                  <a:lnTo>
                    <a:pt x="25246" y="110993"/>
                  </a:lnTo>
                  <a:close/>
                  <a:moveTo>
                    <a:pt x="44931" y="110993"/>
                  </a:moveTo>
                  <a:lnTo>
                    <a:pt x="54236" y="116369"/>
                  </a:lnTo>
                  <a:lnTo>
                    <a:pt x="44931" y="121744"/>
                  </a:lnTo>
                  <a:lnTo>
                    <a:pt x="35589" y="116369"/>
                  </a:lnTo>
                  <a:lnTo>
                    <a:pt x="44931" y="110993"/>
                  </a:lnTo>
                  <a:close/>
                  <a:moveTo>
                    <a:pt x="64579" y="110993"/>
                  </a:moveTo>
                  <a:lnTo>
                    <a:pt x="73921" y="116369"/>
                  </a:lnTo>
                  <a:lnTo>
                    <a:pt x="64579" y="121744"/>
                  </a:lnTo>
                  <a:lnTo>
                    <a:pt x="55274" y="116369"/>
                  </a:lnTo>
                  <a:lnTo>
                    <a:pt x="64579" y="110993"/>
                  </a:lnTo>
                  <a:close/>
                  <a:moveTo>
                    <a:pt x="84264" y="110993"/>
                  </a:moveTo>
                  <a:lnTo>
                    <a:pt x="93606" y="116369"/>
                  </a:lnTo>
                  <a:lnTo>
                    <a:pt x="84264" y="121744"/>
                  </a:lnTo>
                  <a:lnTo>
                    <a:pt x="74922" y="116369"/>
                  </a:lnTo>
                  <a:lnTo>
                    <a:pt x="84264" y="110993"/>
                  </a:lnTo>
                  <a:close/>
                  <a:moveTo>
                    <a:pt x="103950" y="110993"/>
                  </a:moveTo>
                  <a:lnTo>
                    <a:pt x="113255" y="116369"/>
                  </a:lnTo>
                  <a:lnTo>
                    <a:pt x="103950" y="121744"/>
                  </a:lnTo>
                  <a:lnTo>
                    <a:pt x="94607" y="116369"/>
                  </a:lnTo>
                  <a:lnTo>
                    <a:pt x="103950" y="110993"/>
                  </a:lnTo>
                  <a:close/>
                  <a:moveTo>
                    <a:pt x="123598" y="110993"/>
                  </a:moveTo>
                  <a:lnTo>
                    <a:pt x="132940" y="116369"/>
                  </a:lnTo>
                  <a:lnTo>
                    <a:pt x="123598" y="121744"/>
                  </a:lnTo>
                  <a:lnTo>
                    <a:pt x="114293" y="116369"/>
                  </a:lnTo>
                  <a:lnTo>
                    <a:pt x="123598" y="110993"/>
                  </a:lnTo>
                  <a:close/>
                  <a:moveTo>
                    <a:pt x="143283" y="110993"/>
                  </a:moveTo>
                  <a:lnTo>
                    <a:pt x="152625" y="116369"/>
                  </a:lnTo>
                  <a:lnTo>
                    <a:pt x="143283" y="121744"/>
                  </a:lnTo>
                  <a:lnTo>
                    <a:pt x="133978" y="116369"/>
                  </a:lnTo>
                  <a:lnTo>
                    <a:pt x="143283" y="110993"/>
                  </a:lnTo>
                  <a:close/>
                  <a:moveTo>
                    <a:pt x="162968" y="110993"/>
                  </a:moveTo>
                  <a:lnTo>
                    <a:pt x="172310" y="116369"/>
                  </a:lnTo>
                  <a:lnTo>
                    <a:pt x="162968" y="121744"/>
                  </a:lnTo>
                  <a:lnTo>
                    <a:pt x="153626" y="116369"/>
                  </a:lnTo>
                  <a:lnTo>
                    <a:pt x="162968" y="110993"/>
                  </a:lnTo>
                  <a:close/>
                  <a:moveTo>
                    <a:pt x="182653" y="110993"/>
                  </a:moveTo>
                  <a:lnTo>
                    <a:pt x="191958" y="116369"/>
                  </a:lnTo>
                  <a:lnTo>
                    <a:pt x="182653" y="121744"/>
                  </a:lnTo>
                  <a:lnTo>
                    <a:pt x="173311" y="116369"/>
                  </a:lnTo>
                  <a:lnTo>
                    <a:pt x="182653" y="110993"/>
                  </a:lnTo>
                  <a:close/>
                  <a:moveTo>
                    <a:pt x="202301" y="110993"/>
                  </a:moveTo>
                  <a:lnTo>
                    <a:pt x="211643" y="116369"/>
                  </a:lnTo>
                  <a:lnTo>
                    <a:pt x="202301" y="121744"/>
                  </a:lnTo>
                  <a:lnTo>
                    <a:pt x="192996" y="116369"/>
                  </a:lnTo>
                  <a:lnTo>
                    <a:pt x="202301" y="110993"/>
                  </a:lnTo>
                  <a:close/>
                  <a:moveTo>
                    <a:pt x="221986" y="110993"/>
                  </a:moveTo>
                  <a:lnTo>
                    <a:pt x="231328" y="116369"/>
                  </a:lnTo>
                  <a:lnTo>
                    <a:pt x="221986" y="121744"/>
                  </a:lnTo>
                  <a:lnTo>
                    <a:pt x="212644" y="116369"/>
                  </a:lnTo>
                  <a:lnTo>
                    <a:pt x="221986" y="110993"/>
                  </a:lnTo>
                  <a:close/>
                  <a:moveTo>
                    <a:pt x="241672" y="110993"/>
                  </a:moveTo>
                  <a:lnTo>
                    <a:pt x="250977" y="116369"/>
                  </a:lnTo>
                  <a:lnTo>
                    <a:pt x="241672" y="121744"/>
                  </a:lnTo>
                  <a:lnTo>
                    <a:pt x="232329" y="116369"/>
                  </a:lnTo>
                  <a:lnTo>
                    <a:pt x="241672" y="110993"/>
                  </a:lnTo>
                  <a:close/>
                  <a:moveTo>
                    <a:pt x="261357" y="110993"/>
                  </a:moveTo>
                  <a:lnTo>
                    <a:pt x="270662" y="116369"/>
                  </a:lnTo>
                  <a:lnTo>
                    <a:pt x="261357" y="121744"/>
                  </a:lnTo>
                  <a:lnTo>
                    <a:pt x="252015" y="116369"/>
                  </a:lnTo>
                  <a:lnTo>
                    <a:pt x="261357" y="110993"/>
                  </a:lnTo>
                  <a:close/>
                  <a:moveTo>
                    <a:pt x="15385" y="116665"/>
                  </a:moveTo>
                  <a:lnTo>
                    <a:pt x="24727" y="122040"/>
                  </a:lnTo>
                  <a:lnTo>
                    <a:pt x="15385" y="127453"/>
                  </a:lnTo>
                  <a:lnTo>
                    <a:pt x="6080" y="122040"/>
                  </a:lnTo>
                  <a:lnTo>
                    <a:pt x="15385" y="116665"/>
                  </a:lnTo>
                  <a:close/>
                  <a:moveTo>
                    <a:pt x="35070" y="116665"/>
                  </a:moveTo>
                  <a:lnTo>
                    <a:pt x="44412" y="122040"/>
                  </a:lnTo>
                  <a:lnTo>
                    <a:pt x="35070" y="127453"/>
                  </a:lnTo>
                  <a:lnTo>
                    <a:pt x="25765" y="122040"/>
                  </a:lnTo>
                  <a:lnTo>
                    <a:pt x="35070" y="116665"/>
                  </a:lnTo>
                  <a:close/>
                  <a:moveTo>
                    <a:pt x="54755" y="116665"/>
                  </a:moveTo>
                  <a:lnTo>
                    <a:pt x="64097" y="122040"/>
                  </a:lnTo>
                  <a:lnTo>
                    <a:pt x="54755" y="127453"/>
                  </a:lnTo>
                  <a:lnTo>
                    <a:pt x="45413" y="122040"/>
                  </a:lnTo>
                  <a:lnTo>
                    <a:pt x="54755" y="116665"/>
                  </a:lnTo>
                  <a:close/>
                  <a:moveTo>
                    <a:pt x="74440" y="116665"/>
                  </a:moveTo>
                  <a:lnTo>
                    <a:pt x="83745" y="122040"/>
                  </a:lnTo>
                  <a:lnTo>
                    <a:pt x="74440" y="127453"/>
                  </a:lnTo>
                  <a:lnTo>
                    <a:pt x="65098" y="122040"/>
                  </a:lnTo>
                  <a:lnTo>
                    <a:pt x="74440" y="116665"/>
                  </a:lnTo>
                  <a:close/>
                  <a:moveTo>
                    <a:pt x="94088" y="116665"/>
                  </a:moveTo>
                  <a:lnTo>
                    <a:pt x="103431" y="122040"/>
                  </a:lnTo>
                  <a:lnTo>
                    <a:pt x="94088" y="127453"/>
                  </a:lnTo>
                  <a:lnTo>
                    <a:pt x="84783" y="122040"/>
                  </a:lnTo>
                  <a:lnTo>
                    <a:pt x="94088" y="116665"/>
                  </a:lnTo>
                  <a:close/>
                  <a:moveTo>
                    <a:pt x="113774" y="116665"/>
                  </a:moveTo>
                  <a:lnTo>
                    <a:pt x="123116" y="122040"/>
                  </a:lnTo>
                  <a:lnTo>
                    <a:pt x="113774" y="127453"/>
                  </a:lnTo>
                  <a:lnTo>
                    <a:pt x="104431" y="122040"/>
                  </a:lnTo>
                  <a:lnTo>
                    <a:pt x="113774" y="116665"/>
                  </a:lnTo>
                  <a:close/>
                  <a:moveTo>
                    <a:pt x="133459" y="116665"/>
                  </a:moveTo>
                  <a:lnTo>
                    <a:pt x="142764" y="122040"/>
                  </a:lnTo>
                  <a:lnTo>
                    <a:pt x="133459" y="127453"/>
                  </a:lnTo>
                  <a:lnTo>
                    <a:pt x="124117" y="122040"/>
                  </a:lnTo>
                  <a:lnTo>
                    <a:pt x="133459" y="116665"/>
                  </a:lnTo>
                  <a:close/>
                  <a:moveTo>
                    <a:pt x="153144" y="116665"/>
                  </a:moveTo>
                  <a:lnTo>
                    <a:pt x="162449" y="122040"/>
                  </a:lnTo>
                  <a:lnTo>
                    <a:pt x="153144" y="127453"/>
                  </a:lnTo>
                  <a:lnTo>
                    <a:pt x="143802" y="122040"/>
                  </a:lnTo>
                  <a:lnTo>
                    <a:pt x="153144" y="116665"/>
                  </a:lnTo>
                  <a:close/>
                  <a:moveTo>
                    <a:pt x="172792" y="116665"/>
                  </a:moveTo>
                  <a:lnTo>
                    <a:pt x="182134" y="122040"/>
                  </a:lnTo>
                  <a:lnTo>
                    <a:pt x="172792" y="127453"/>
                  </a:lnTo>
                  <a:lnTo>
                    <a:pt x="163487" y="122040"/>
                  </a:lnTo>
                  <a:lnTo>
                    <a:pt x="172792" y="116665"/>
                  </a:lnTo>
                  <a:close/>
                  <a:moveTo>
                    <a:pt x="192477" y="116665"/>
                  </a:moveTo>
                  <a:lnTo>
                    <a:pt x="201819" y="122040"/>
                  </a:lnTo>
                  <a:lnTo>
                    <a:pt x="192477" y="127453"/>
                  </a:lnTo>
                  <a:lnTo>
                    <a:pt x="183135" y="122040"/>
                  </a:lnTo>
                  <a:lnTo>
                    <a:pt x="192477" y="116665"/>
                  </a:lnTo>
                  <a:close/>
                  <a:moveTo>
                    <a:pt x="212162" y="116665"/>
                  </a:moveTo>
                  <a:lnTo>
                    <a:pt x="221467" y="122040"/>
                  </a:lnTo>
                  <a:lnTo>
                    <a:pt x="212162" y="127453"/>
                  </a:lnTo>
                  <a:lnTo>
                    <a:pt x="202820" y="122040"/>
                  </a:lnTo>
                  <a:lnTo>
                    <a:pt x="212162" y="116665"/>
                  </a:lnTo>
                  <a:close/>
                  <a:moveTo>
                    <a:pt x="231810" y="116665"/>
                  </a:moveTo>
                  <a:lnTo>
                    <a:pt x="241153" y="122040"/>
                  </a:lnTo>
                  <a:lnTo>
                    <a:pt x="231810" y="127453"/>
                  </a:lnTo>
                  <a:lnTo>
                    <a:pt x="222505" y="122040"/>
                  </a:lnTo>
                  <a:lnTo>
                    <a:pt x="231810" y="116665"/>
                  </a:lnTo>
                  <a:close/>
                  <a:moveTo>
                    <a:pt x="251496" y="116665"/>
                  </a:moveTo>
                  <a:lnTo>
                    <a:pt x="260838" y="122040"/>
                  </a:lnTo>
                  <a:lnTo>
                    <a:pt x="251496" y="127453"/>
                  </a:lnTo>
                  <a:lnTo>
                    <a:pt x="242153" y="122040"/>
                  </a:lnTo>
                  <a:lnTo>
                    <a:pt x="251496" y="116665"/>
                  </a:lnTo>
                  <a:close/>
                  <a:moveTo>
                    <a:pt x="271181" y="116665"/>
                  </a:moveTo>
                  <a:lnTo>
                    <a:pt x="280523" y="122040"/>
                  </a:lnTo>
                  <a:lnTo>
                    <a:pt x="271181" y="127453"/>
                  </a:lnTo>
                  <a:lnTo>
                    <a:pt x="261839" y="122040"/>
                  </a:lnTo>
                  <a:lnTo>
                    <a:pt x="271181" y="116665"/>
                  </a:lnTo>
                  <a:close/>
                  <a:moveTo>
                    <a:pt x="25246" y="122337"/>
                  </a:moveTo>
                  <a:lnTo>
                    <a:pt x="34588" y="127750"/>
                  </a:lnTo>
                  <a:lnTo>
                    <a:pt x="25246" y="133125"/>
                  </a:lnTo>
                  <a:lnTo>
                    <a:pt x="15904" y="127750"/>
                  </a:lnTo>
                  <a:lnTo>
                    <a:pt x="25246" y="122337"/>
                  </a:lnTo>
                  <a:close/>
                  <a:moveTo>
                    <a:pt x="44931" y="122337"/>
                  </a:moveTo>
                  <a:lnTo>
                    <a:pt x="54236" y="127750"/>
                  </a:lnTo>
                  <a:lnTo>
                    <a:pt x="44931" y="133125"/>
                  </a:lnTo>
                  <a:lnTo>
                    <a:pt x="35589" y="127750"/>
                  </a:lnTo>
                  <a:lnTo>
                    <a:pt x="44931" y="122337"/>
                  </a:lnTo>
                  <a:close/>
                  <a:moveTo>
                    <a:pt x="64579" y="122337"/>
                  </a:moveTo>
                  <a:lnTo>
                    <a:pt x="73921" y="127750"/>
                  </a:lnTo>
                  <a:lnTo>
                    <a:pt x="64579" y="133125"/>
                  </a:lnTo>
                  <a:lnTo>
                    <a:pt x="55274" y="127750"/>
                  </a:lnTo>
                  <a:lnTo>
                    <a:pt x="64579" y="122337"/>
                  </a:lnTo>
                  <a:close/>
                  <a:moveTo>
                    <a:pt x="84264" y="122337"/>
                  </a:moveTo>
                  <a:lnTo>
                    <a:pt x="93606" y="127750"/>
                  </a:lnTo>
                  <a:lnTo>
                    <a:pt x="84264" y="133125"/>
                  </a:lnTo>
                  <a:lnTo>
                    <a:pt x="74922" y="127750"/>
                  </a:lnTo>
                  <a:lnTo>
                    <a:pt x="84264" y="122337"/>
                  </a:lnTo>
                  <a:close/>
                  <a:moveTo>
                    <a:pt x="103950" y="122337"/>
                  </a:moveTo>
                  <a:lnTo>
                    <a:pt x="113255" y="127750"/>
                  </a:lnTo>
                  <a:lnTo>
                    <a:pt x="103950" y="133125"/>
                  </a:lnTo>
                  <a:lnTo>
                    <a:pt x="94607" y="127750"/>
                  </a:lnTo>
                  <a:lnTo>
                    <a:pt x="103950" y="122337"/>
                  </a:lnTo>
                  <a:close/>
                  <a:moveTo>
                    <a:pt x="123598" y="122337"/>
                  </a:moveTo>
                  <a:lnTo>
                    <a:pt x="132940" y="127750"/>
                  </a:lnTo>
                  <a:lnTo>
                    <a:pt x="123598" y="133125"/>
                  </a:lnTo>
                  <a:lnTo>
                    <a:pt x="114293" y="127750"/>
                  </a:lnTo>
                  <a:lnTo>
                    <a:pt x="123598" y="122337"/>
                  </a:lnTo>
                  <a:close/>
                  <a:moveTo>
                    <a:pt x="143283" y="122337"/>
                  </a:moveTo>
                  <a:lnTo>
                    <a:pt x="152625" y="127750"/>
                  </a:lnTo>
                  <a:lnTo>
                    <a:pt x="143283" y="133125"/>
                  </a:lnTo>
                  <a:lnTo>
                    <a:pt x="133978" y="127750"/>
                  </a:lnTo>
                  <a:lnTo>
                    <a:pt x="143283" y="122337"/>
                  </a:lnTo>
                  <a:close/>
                  <a:moveTo>
                    <a:pt x="162968" y="122337"/>
                  </a:moveTo>
                  <a:lnTo>
                    <a:pt x="172310" y="127750"/>
                  </a:lnTo>
                  <a:lnTo>
                    <a:pt x="162968" y="133125"/>
                  </a:lnTo>
                  <a:lnTo>
                    <a:pt x="153626" y="127750"/>
                  </a:lnTo>
                  <a:lnTo>
                    <a:pt x="162968" y="122337"/>
                  </a:lnTo>
                  <a:close/>
                  <a:moveTo>
                    <a:pt x="182653" y="122337"/>
                  </a:moveTo>
                  <a:lnTo>
                    <a:pt x="191958" y="127750"/>
                  </a:lnTo>
                  <a:lnTo>
                    <a:pt x="182653" y="133125"/>
                  </a:lnTo>
                  <a:lnTo>
                    <a:pt x="173311" y="127750"/>
                  </a:lnTo>
                  <a:lnTo>
                    <a:pt x="182653" y="122337"/>
                  </a:lnTo>
                  <a:close/>
                  <a:moveTo>
                    <a:pt x="202301" y="122337"/>
                  </a:moveTo>
                  <a:lnTo>
                    <a:pt x="211643" y="127750"/>
                  </a:lnTo>
                  <a:lnTo>
                    <a:pt x="202301" y="133125"/>
                  </a:lnTo>
                  <a:lnTo>
                    <a:pt x="192996" y="127750"/>
                  </a:lnTo>
                  <a:lnTo>
                    <a:pt x="202301" y="122337"/>
                  </a:lnTo>
                  <a:close/>
                  <a:moveTo>
                    <a:pt x="221986" y="122337"/>
                  </a:moveTo>
                  <a:lnTo>
                    <a:pt x="231328" y="127750"/>
                  </a:lnTo>
                  <a:lnTo>
                    <a:pt x="221986" y="133125"/>
                  </a:lnTo>
                  <a:lnTo>
                    <a:pt x="212644" y="127750"/>
                  </a:lnTo>
                  <a:lnTo>
                    <a:pt x="221986" y="122337"/>
                  </a:lnTo>
                  <a:close/>
                  <a:moveTo>
                    <a:pt x="241672" y="122337"/>
                  </a:moveTo>
                  <a:lnTo>
                    <a:pt x="250977" y="127750"/>
                  </a:lnTo>
                  <a:lnTo>
                    <a:pt x="241672" y="133125"/>
                  </a:lnTo>
                  <a:lnTo>
                    <a:pt x="232329" y="127750"/>
                  </a:lnTo>
                  <a:lnTo>
                    <a:pt x="241672" y="122337"/>
                  </a:lnTo>
                  <a:close/>
                  <a:moveTo>
                    <a:pt x="261357" y="122337"/>
                  </a:moveTo>
                  <a:lnTo>
                    <a:pt x="270662" y="127750"/>
                  </a:lnTo>
                  <a:lnTo>
                    <a:pt x="261357" y="133125"/>
                  </a:lnTo>
                  <a:lnTo>
                    <a:pt x="252015" y="127750"/>
                  </a:lnTo>
                  <a:lnTo>
                    <a:pt x="261357" y="122337"/>
                  </a:lnTo>
                  <a:close/>
                  <a:moveTo>
                    <a:pt x="15385" y="128009"/>
                  </a:moveTo>
                  <a:lnTo>
                    <a:pt x="24727" y="133422"/>
                  </a:lnTo>
                  <a:lnTo>
                    <a:pt x="15385" y="138797"/>
                  </a:lnTo>
                  <a:lnTo>
                    <a:pt x="6080" y="133422"/>
                  </a:lnTo>
                  <a:lnTo>
                    <a:pt x="15385" y="128009"/>
                  </a:lnTo>
                  <a:close/>
                  <a:moveTo>
                    <a:pt x="35070" y="128009"/>
                  </a:moveTo>
                  <a:lnTo>
                    <a:pt x="44412" y="133422"/>
                  </a:lnTo>
                  <a:lnTo>
                    <a:pt x="35070" y="138797"/>
                  </a:lnTo>
                  <a:lnTo>
                    <a:pt x="25765" y="133422"/>
                  </a:lnTo>
                  <a:lnTo>
                    <a:pt x="35070" y="128009"/>
                  </a:lnTo>
                  <a:close/>
                  <a:moveTo>
                    <a:pt x="54755" y="128009"/>
                  </a:moveTo>
                  <a:lnTo>
                    <a:pt x="64097" y="133422"/>
                  </a:lnTo>
                  <a:lnTo>
                    <a:pt x="54755" y="138797"/>
                  </a:lnTo>
                  <a:lnTo>
                    <a:pt x="45413" y="133422"/>
                  </a:lnTo>
                  <a:lnTo>
                    <a:pt x="54755" y="128009"/>
                  </a:lnTo>
                  <a:close/>
                  <a:moveTo>
                    <a:pt x="74440" y="128009"/>
                  </a:moveTo>
                  <a:lnTo>
                    <a:pt x="83745" y="133422"/>
                  </a:lnTo>
                  <a:lnTo>
                    <a:pt x="74440" y="138797"/>
                  </a:lnTo>
                  <a:lnTo>
                    <a:pt x="65098" y="133422"/>
                  </a:lnTo>
                  <a:lnTo>
                    <a:pt x="74440" y="128009"/>
                  </a:lnTo>
                  <a:close/>
                  <a:moveTo>
                    <a:pt x="94088" y="128009"/>
                  </a:moveTo>
                  <a:lnTo>
                    <a:pt x="103431" y="133422"/>
                  </a:lnTo>
                  <a:lnTo>
                    <a:pt x="94088" y="138797"/>
                  </a:lnTo>
                  <a:lnTo>
                    <a:pt x="84783" y="133422"/>
                  </a:lnTo>
                  <a:lnTo>
                    <a:pt x="94088" y="128009"/>
                  </a:lnTo>
                  <a:close/>
                  <a:moveTo>
                    <a:pt x="113774" y="128009"/>
                  </a:moveTo>
                  <a:lnTo>
                    <a:pt x="123116" y="133422"/>
                  </a:lnTo>
                  <a:lnTo>
                    <a:pt x="113774" y="138797"/>
                  </a:lnTo>
                  <a:lnTo>
                    <a:pt x="104431" y="133422"/>
                  </a:lnTo>
                  <a:lnTo>
                    <a:pt x="113774" y="128009"/>
                  </a:lnTo>
                  <a:close/>
                  <a:moveTo>
                    <a:pt x="133459" y="128009"/>
                  </a:moveTo>
                  <a:lnTo>
                    <a:pt x="142764" y="133422"/>
                  </a:lnTo>
                  <a:lnTo>
                    <a:pt x="133459" y="138797"/>
                  </a:lnTo>
                  <a:lnTo>
                    <a:pt x="124117" y="133422"/>
                  </a:lnTo>
                  <a:lnTo>
                    <a:pt x="133459" y="128009"/>
                  </a:lnTo>
                  <a:close/>
                  <a:moveTo>
                    <a:pt x="153144" y="128009"/>
                  </a:moveTo>
                  <a:lnTo>
                    <a:pt x="162449" y="133422"/>
                  </a:lnTo>
                  <a:lnTo>
                    <a:pt x="153144" y="138797"/>
                  </a:lnTo>
                  <a:lnTo>
                    <a:pt x="143802" y="133422"/>
                  </a:lnTo>
                  <a:lnTo>
                    <a:pt x="153144" y="128009"/>
                  </a:lnTo>
                  <a:close/>
                  <a:moveTo>
                    <a:pt x="172792" y="128009"/>
                  </a:moveTo>
                  <a:lnTo>
                    <a:pt x="182134" y="133422"/>
                  </a:lnTo>
                  <a:lnTo>
                    <a:pt x="172792" y="138797"/>
                  </a:lnTo>
                  <a:lnTo>
                    <a:pt x="163487" y="133422"/>
                  </a:lnTo>
                  <a:lnTo>
                    <a:pt x="172792" y="128009"/>
                  </a:lnTo>
                  <a:close/>
                  <a:moveTo>
                    <a:pt x="192477" y="128009"/>
                  </a:moveTo>
                  <a:lnTo>
                    <a:pt x="201819" y="133422"/>
                  </a:lnTo>
                  <a:lnTo>
                    <a:pt x="192477" y="138797"/>
                  </a:lnTo>
                  <a:lnTo>
                    <a:pt x="183135" y="133422"/>
                  </a:lnTo>
                  <a:lnTo>
                    <a:pt x="192477" y="128009"/>
                  </a:lnTo>
                  <a:close/>
                  <a:moveTo>
                    <a:pt x="212162" y="128009"/>
                  </a:moveTo>
                  <a:lnTo>
                    <a:pt x="221467" y="133422"/>
                  </a:lnTo>
                  <a:lnTo>
                    <a:pt x="212162" y="138797"/>
                  </a:lnTo>
                  <a:lnTo>
                    <a:pt x="202820" y="133422"/>
                  </a:lnTo>
                  <a:lnTo>
                    <a:pt x="212162" y="128009"/>
                  </a:lnTo>
                  <a:close/>
                  <a:moveTo>
                    <a:pt x="231810" y="128009"/>
                  </a:moveTo>
                  <a:lnTo>
                    <a:pt x="241153" y="133422"/>
                  </a:lnTo>
                  <a:lnTo>
                    <a:pt x="231810" y="138797"/>
                  </a:lnTo>
                  <a:lnTo>
                    <a:pt x="222505" y="133422"/>
                  </a:lnTo>
                  <a:lnTo>
                    <a:pt x="231810" y="128009"/>
                  </a:lnTo>
                  <a:close/>
                  <a:moveTo>
                    <a:pt x="251496" y="128009"/>
                  </a:moveTo>
                  <a:lnTo>
                    <a:pt x="260838" y="133422"/>
                  </a:lnTo>
                  <a:lnTo>
                    <a:pt x="251496" y="138797"/>
                  </a:lnTo>
                  <a:lnTo>
                    <a:pt x="242153" y="133422"/>
                  </a:lnTo>
                  <a:lnTo>
                    <a:pt x="251496" y="128009"/>
                  </a:lnTo>
                  <a:close/>
                  <a:moveTo>
                    <a:pt x="271181" y="128009"/>
                  </a:moveTo>
                  <a:lnTo>
                    <a:pt x="280523" y="133422"/>
                  </a:lnTo>
                  <a:lnTo>
                    <a:pt x="271181" y="138797"/>
                  </a:lnTo>
                  <a:lnTo>
                    <a:pt x="261839" y="133422"/>
                  </a:lnTo>
                  <a:lnTo>
                    <a:pt x="271181" y="128009"/>
                  </a:lnTo>
                  <a:close/>
                  <a:moveTo>
                    <a:pt x="25246" y="133718"/>
                  </a:moveTo>
                  <a:lnTo>
                    <a:pt x="34588" y="139094"/>
                  </a:lnTo>
                  <a:lnTo>
                    <a:pt x="25246" y="144469"/>
                  </a:lnTo>
                  <a:lnTo>
                    <a:pt x="15904" y="139094"/>
                  </a:lnTo>
                  <a:lnTo>
                    <a:pt x="25246" y="133718"/>
                  </a:lnTo>
                  <a:close/>
                  <a:moveTo>
                    <a:pt x="44931" y="133718"/>
                  </a:moveTo>
                  <a:lnTo>
                    <a:pt x="54236" y="139094"/>
                  </a:lnTo>
                  <a:lnTo>
                    <a:pt x="44931" y="144469"/>
                  </a:lnTo>
                  <a:lnTo>
                    <a:pt x="35589" y="139094"/>
                  </a:lnTo>
                  <a:lnTo>
                    <a:pt x="44931" y="133718"/>
                  </a:lnTo>
                  <a:close/>
                  <a:moveTo>
                    <a:pt x="64579" y="133718"/>
                  </a:moveTo>
                  <a:lnTo>
                    <a:pt x="73921" y="139094"/>
                  </a:lnTo>
                  <a:lnTo>
                    <a:pt x="64579" y="144469"/>
                  </a:lnTo>
                  <a:lnTo>
                    <a:pt x="55274" y="139094"/>
                  </a:lnTo>
                  <a:lnTo>
                    <a:pt x="64579" y="133718"/>
                  </a:lnTo>
                  <a:close/>
                  <a:moveTo>
                    <a:pt x="84264" y="133718"/>
                  </a:moveTo>
                  <a:lnTo>
                    <a:pt x="93606" y="139094"/>
                  </a:lnTo>
                  <a:lnTo>
                    <a:pt x="84264" y="144469"/>
                  </a:lnTo>
                  <a:lnTo>
                    <a:pt x="74922" y="139094"/>
                  </a:lnTo>
                  <a:lnTo>
                    <a:pt x="84264" y="133718"/>
                  </a:lnTo>
                  <a:close/>
                  <a:moveTo>
                    <a:pt x="103950" y="133718"/>
                  </a:moveTo>
                  <a:lnTo>
                    <a:pt x="113255" y="139094"/>
                  </a:lnTo>
                  <a:lnTo>
                    <a:pt x="103950" y="144469"/>
                  </a:lnTo>
                  <a:lnTo>
                    <a:pt x="94607" y="139094"/>
                  </a:lnTo>
                  <a:lnTo>
                    <a:pt x="103950" y="133718"/>
                  </a:lnTo>
                  <a:close/>
                  <a:moveTo>
                    <a:pt x="123598" y="133718"/>
                  </a:moveTo>
                  <a:lnTo>
                    <a:pt x="132940" y="139094"/>
                  </a:lnTo>
                  <a:lnTo>
                    <a:pt x="123598" y="144469"/>
                  </a:lnTo>
                  <a:lnTo>
                    <a:pt x="114293" y="139094"/>
                  </a:lnTo>
                  <a:lnTo>
                    <a:pt x="123598" y="133718"/>
                  </a:lnTo>
                  <a:close/>
                  <a:moveTo>
                    <a:pt x="143283" y="133718"/>
                  </a:moveTo>
                  <a:lnTo>
                    <a:pt x="152625" y="139094"/>
                  </a:lnTo>
                  <a:lnTo>
                    <a:pt x="143283" y="144469"/>
                  </a:lnTo>
                  <a:lnTo>
                    <a:pt x="133978" y="139094"/>
                  </a:lnTo>
                  <a:lnTo>
                    <a:pt x="143283" y="133718"/>
                  </a:lnTo>
                  <a:close/>
                  <a:moveTo>
                    <a:pt x="162968" y="133718"/>
                  </a:moveTo>
                  <a:lnTo>
                    <a:pt x="172310" y="139094"/>
                  </a:lnTo>
                  <a:lnTo>
                    <a:pt x="162968" y="144469"/>
                  </a:lnTo>
                  <a:lnTo>
                    <a:pt x="153626" y="139094"/>
                  </a:lnTo>
                  <a:lnTo>
                    <a:pt x="162968" y="133718"/>
                  </a:lnTo>
                  <a:close/>
                  <a:moveTo>
                    <a:pt x="182653" y="133718"/>
                  </a:moveTo>
                  <a:lnTo>
                    <a:pt x="191958" y="139094"/>
                  </a:lnTo>
                  <a:lnTo>
                    <a:pt x="182653" y="144469"/>
                  </a:lnTo>
                  <a:lnTo>
                    <a:pt x="173311" y="139094"/>
                  </a:lnTo>
                  <a:lnTo>
                    <a:pt x="182653" y="133718"/>
                  </a:lnTo>
                  <a:close/>
                  <a:moveTo>
                    <a:pt x="202301" y="133718"/>
                  </a:moveTo>
                  <a:lnTo>
                    <a:pt x="211643" y="139094"/>
                  </a:lnTo>
                  <a:lnTo>
                    <a:pt x="202301" y="144469"/>
                  </a:lnTo>
                  <a:lnTo>
                    <a:pt x="192996" y="139094"/>
                  </a:lnTo>
                  <a:lnTo>
                    <a:pt x="202301" y="133718"/>
                  </a:lnTo>
                  <a:close/>
                  <a:moveTo>
                    <a:pt x="221986" y="133718"/>
                  </a:moveTo>
                  <a:lnTo>
                    <a:pt x="231328" y="139094"/>
                  </a:lnTo>
                  <a:lnTo>
                    <a:pt x="221986" y="144469"/>
                  </a:lnTo>
                  <a:lnTo>
                    <a:pt x="212644" y="139094"/>
                  </a:lnTo>
                  <a:lnTo>
                    <a:pt x="221986" y="133718"/>
                  </a:lnTo>
                  <a:close/>
                  <a:moveTo>
                    <a:pt x="241672" y="133718"/>
                  </a:moveTo>
                  <a:lnTo>
                    <a:pt x="250977" y="139094"/>
                  </a:lnTo>
                  <a:lnTo>
                    <a:pt x="241672" y="144469"/>
                  </a:lnTo>
                  <a:lnTo>
                    <a:pt x="232329" y="139094"/>
                  </a:lnTo>
                  <a:lnTo>
                    <a:pt x="241672" y="133718"/>
                  </a:lnTo>
                  <a:close/>
                  <a:moveTo>
                    <a:pt x="261357" y="133718"/>
                  </a:moveTo>
                  <a:lnTo>
                    <a:pt x="270662" y="139094"/>
                  </a:lnTo>
                  <a:lnTo>
                    <a:pt x="261357" y="144469"/>
                  </a:lnTo>
                  <a:lnTo>
                    <a:pt x="252015" y="139094"/>
                  </a:lnTo>
                  <a:lnTo>
                    <a:pt x="261357" y="133718"/>
                  </a:lnTo>
                  <a:close/>
                  <a:moveTo>
                    <a:pt x="15385" y="139390"/>
                  </a:moveTo>
                  <a:lnTo>
                    <a:pt x="24727" y="144766"/>
                  </a:lnTo>
                  <a:lnTo>
                    <a:pt x="15385" y="150141"/>
                  </a:lnTo>
                  <a:lnTo>
                    <a:pt x="6080" y="144766"/>
                  </a:lnTo>
                  <a:lnTo>
                    <a:pt x="15385" y="139390"/>
                  </a:lnTo>
                  <a:close/>
                  <a:moveTo>
                    <a:pt x="35070" y="139390"/>
                  </a:moveTo>
                  <a:lnTo>
                    <a:pt x="44412" y="144766"/>
                  </a:lnTo>
                  <a:lnTo>
                    <a:pt x="35070" y="150141"/>
                  </a:lnTo>
                  <a:lnTo>
                    <a:pt x="25765" y="144766"/>
                  </a:lnTo>
                  <a:lnTo>
                    <a:pt x="35070" y="139390"/>
                  </a:lnTo>
                  <a:close/>
                  <a:moveTo>
                    <a:pt x="54755" y="139390"/>
                  </a:moveTo>
                  <a:lnTo>
                    <a:pt x="64097" y="144766"/>
                  </a:lnTo>
                  <a:lnTo>
                    <a:pt x="54755" y="150141"/>
                  </a:lnTo>
                  <a:lnTo>
                    <a:pt x="45413" y="144766"/>
                  </a:lnTo>
                  <a:lnTo>
                    <a:pt x="54755" y="139390"/>
                  </a:lnTo>
                  <a:close/>
                  <a:moveTo>
                    <a:pt x="74440" y="139390"/>
                  </a:moveTo>
                  <a:lnTo>
                    <a:pt x="83745" y="144766"/>
                  </a:lnTo>
                  <a:lnTo>
                    <a:pt x="74440" y="150141"/>
                  </a:lnTo>
                  <a:lnTo>
                    <a:pt x="65098" y="144766"/>
                  </a:lnTo>
                  <a:lnTo>
                    <a:pt x="74440" y="139390"/>
                  </a:lnTo>
                  <a:close/>
                  <a:moveTo>
                    <a:pt x="94088" y="139390"/>
                  </a:moveTo>
                  <a:lnTo>
                    <a:pt x="103431" y="144766"/>
                  </a:lnTo>
                  <a:lnTo>
                    <a:pt x="94088" y="150141"/>
                  </a:lnTo>
                  <a:lnTo>
                    <a:pt x="84783" y="144766"/>
                  </a:lnTo>
                  <a:lnTo>
                    <a:pt x="94088" y="139390"/>
                  </a:lnTo>
                  <a:close/>
                  <a:moveTo>
                    <a:pt x="113774" y="139390"/>
                  </a:moveTo>
                  <a:lnTo>
                    <a:pt x="123116" y="144766"/>
                  </a:lnTo>
                  <a:lnTo>
                    <a:pt x="113774" y="150141"/>
                  </a:lnTo>
                  <a:lnTo>
                    <a:pt x="104431" y="144766"/>
                  </a:lnTo>
                  <a:lnTo>
                    <a:pt x="113774" y="139390"/>
                  </a:lnTo>
                  <a:close/>
                  <a:moveTo>
                    <a:pt x="133459" y="139390"/>
                  </a:moveTo>
                  <a:lnTo>
                    <a:pt x="142764" y="144766"/>
                  </a:lnTo>
                  <a:lnTo>
                    <a:pt x="133459" y="150141"/>
                  </a:lnTo>
                  <a:lnTo>
                    <a:pt x="124117" y="144766"/>
                  </a:lnTo>
                  <a:lnTo>
                    <a:pt x="133459" y="139390"/>
                  </a:lnTo>
                  <a:close/>
                  <a:moveTo>
                    <a:pt x="153144" y="139390"/>
                  </a:moveTo>
                  <a:lnTo>
                    <a:pt x="162449" y="144766"/>
                  </a:lnTo>
                  <a:lnTo>
                    <a:pt x="153144" y="150141"/>
                  </a:lnTo>
                  <a:lnTo>
                    <a:pt x="143802" y="144766"/>
                  </a:lnTo>
                  <a:lnTo>
                    <a:pt x="153144" y="139390"/>
                  </a:lnTo>
                  <a:close/>
                  <a:moveTo>
                    <a:pt x="172792" y="139390"/>
                  </a:moveTo>
                  <a:lnTo>
                    <a:pt x="182134" y="144766"/>
                  </a:lnTo>
                  <a:lnTo>
                    <a:pt x="172792" y="150141"/>
                  </a:lnTo>
                  <a:lnTo>
                    <a:pt x="163487" y="144766"/>
                  </a:lnTo>
                  <a:lnTo>
                    <a:pt x="172792" y="139390"/>
                  </a:lnTo>
                  <a:close/>
                  <a:moveTo>
                    <a:pt x="192477" y="139390"/>
                  </a:moveTo>
                  <a:lnTo>
                    <a:pt x="201819" y="144766"/>
                  </a:lnTo>
                  <a:lnTo>
                    <a:pt x="192477" y="150141"/>
                  </a:lnTo>
                  <a:lnTo>
                    <a:pt x="183135" y="144766"/>
                  </a:lnTo>
                  <a:lnTo>
                    <a:pt x="192477" y="139390"/>
                  </a:lnTo>
                  <a:close/>
                  <a:moveTo>
                    <a:pt x="212162" y="139390"/>
                  </a:moveTo>
                  <a:lnTo>
                    <a:pt x="221467" y="144766"/>
                  </a:lnTo>
                  <a:lnTo>
                    <a:pt x="212162" y="150141"/>
                  </a:lnTo>
                  <a:lnTo>
                    <a:pt x="202820" y="144766"/>
                  </a:lnTo>
                  <a:lnTo>
                    <a:pt x="212162" y="139390"/>
                  </a:lnTo>
                  <a:close/>
                  <a:moveTo>
                    <a:pt x="231810" y="139390"/>
                  </a:moveTo>
                  <a:lnTo>
                    <a:pt x="241153" y="144766"/>
                  </a:lnTo>
                  <a:lnTo>
                    <a:pt x="231810" y="150141"/>
                  </a:lnTo>
                  <a:lnTo>
                    <a:pt x="222505" y="144766"/>
                  </a:lnTo>
                  <a:lnTo>
                    <a:pt x="231810" y="139390"/>
                  </a:lnTo>
                  <a:close/>
                  <a:moveTo>
                    <a:pt x="251496" y="139390"/>
                  </a:moveTo>
                  <a:lnTo>
                    <a:pt x="260838" y="144766"/>
                  </a:lnTo>
                  <a:lnTo>
                    <a:pt x="251496" y="150141"/>
                  </a:lnTo>
                  <a:lnTo>
                    <a:pt x="242153" y="144766"/>
                  </a:lnTo>
                  <a:lnTo>
                    <a:pt x="251496" y="139390"/>
                  </a:lnTo>
                  <a:close/>
                  <a:moveTo>
                    <a:pt x="271181" y="139390"/>
                  </a:moveTo>
                  <a:lnTo>
                    <a:pt x="280523" y="144766"/>
                  </a:lnTo>
                  <a:lnTo>
                    <a:pt x="271181" y="150141"/>
                  </a:lnTo>
                  <a:lnTo>
                    <a:pt x="261839" y="144766"/>
                  </a:lnTo>
                  <a:lnTo>
                    <a:pt x="271181" y="139390"/>
                  </a:lnTo>
                  <a:close/>
                  <a:moveTo>
                    <a:pt x="25246" y="145062"/>
                  </a:moveTo>
                  <a:lnTo>
                    <a:pt x="34588" y="150438"/>
                  </a:lnTo>
                  <a:lnTo>
                    <a:pt x="25246" y="155850"/>
                  </a:lnTo>
                  <a:lnTo>
                    <a:pt x="15904" y="150438"/>
                  </a:lnTo>
                  <a:lnTo>
                    <a:pt x="25246" y="145062"/>
                  </a:lnTo>
                  <a:close/>
                  <a:moveTo>
                    <a:pt x="44931" y="145062"/>
                  </a:moveTo>
                  <a:lnTo>
                    <a:pt x="54236" y="150438"/>
                  </a:lnTo>
                  <a:lnTo>
                    <a:pt x="44931" y="155850"/>
                  </a:lnTo>
                  <a:lnTo>
                    <a:pt x="35589" y="150438"/>
                  </a:lnTo>
                  <a:lnTo>
                    <a:pt x="44931" y="145062"/>
                  </a:lnTo>
                  <a:close/>
                  <a:moveTo>
                    <a:pt x="64579" y="145062"/>
                  </a:moveTo>
                  <a:lnTo>
                    <a:pt x="73921" y="150438"/>
                  </a:lnTo>
                  <a:lnTo>
                    <a:pt x="64579" y="155850"/>
                  </a:lnTo>
                  <a:lnTo>
                    <a:pt x="55274" y="150438"/>
                  </a:lnTo>
                  <a:lnTo>
                    <a:pt x="64579" y="145062"/>
                  </a:lnTo>
                  <a:close/>
                  <a:moveTo>
                    <a:pt x="84264" y="145062"/>
                  </a:moveTo>
                  <a:lnTo>
                    <a:pt x="93606" y="150438"/>
                  </a:lnTo>
                  <a:lnTo>
                    <a:pt x="84264" y="155850"/>
                  </a:lnTo>
                  <a:lnTo>
                    <a:pt x="74922" y="150438"/>
                  </a:lnTo>
                  <a:lnTo>
                    <a:pt x="84264" y="145062"/>
                  </a:lnTo>
                  <a:close/>
                  <a:moveTo>
                    <a:pt x="103950" y="145062"/>
                  </a:moveTo>
                  <a:lnTo>
                    <a:pt x="113255" y="150438"/>
                  </a:lnTo>
                  <a:lnTo>
                    <a:pt x="103950" y="155850"/>
                  </a:lnTo>
                  <a:lnTo>
                    <a:pt x="94607" y="150438"/>
                  </a:lnTo>
                  <a:lnTo>
                    <a:pt x="103950" y="145062"/>
                  </a:lnTo>
                  <a:close/>
                  <a:moveTo>
                    <a:pt x="123598" y="145062"/>
                  </a:moveTo>
                  <a:lnTo>
                    <a:pt x="132940" y="150438"/>
                  </a:lnTo>
                  <a:lnTo>
                    <a:pt x="123598" y="155850"/>
                  </a:lnTo>
                  <a:lnTo>
                    <a:pt x="114293" y="150438"/>
                  </a:lnTo>
                  <a:lnTo>
                    <a:pt x="123598" y="145062"/>
                  </a:lnTo>
                  <a:close/>
                  <a:moveTo>
                    <a:pt x="143283" y="145062"/>
                  </a:moveTo>
                  <a:lnTo>
                    <a:pt x="152625" y="150438"/>
                  </a:lnTo>
                  <a:lnTo>
                    <a:pt x="143283" y="155850"/>
                  </a:lnTo>
                  <a:lnTo>
                    <a:pt x="133978" y="150438"/>
                  </a:lnTo>
                  <a:lnTo>
                    <a:pt x="143283" y="145062"/>
                  </a:lnTo>
                  <a:close/>
                  <a:moveTo>
                    <a:pt x="162968" y="145062"/>
                  </a:moveTo>
                  <a:lnTo>
                    <a:pt x="172310" y="150438"/>
                  </a:lnTo>
                  <a:lnTo>
                    <a:pt x="162968" y="155850"/>
                  </a:lnTo>
                  <a:lnTo>
                    <a:pt x="153626" y="150438"/>
                  </a:lnTo>
                  <a:lnTo>
                    <a:pt x="162968" y="145062"/>
                  </a:lnTo>
                  <a:close/>
                  <a:moveTo>
                    <a:pt x="182653" y="145062"/>
                  </a:moveTo>
                  <a:lnTo>
                    <a:pt x="191958" y="150438"/>
                  </a:lnTo>
                  <a:lnTo>
                    <a:pt x="182653" y="155850"/>
                  </a:lnTo>
                  <a:lnTo>
                    <a:pt x="173311" y="150438"/>
                  </a:lnTo>
                  <a:lnTo>
                    <a:pt x="182653" y="145062"/>
                  </a:lnTo>
                  <a:close/>
                  <a:moveTo>
                    <a:pt x="202301" y="145062"/>
                  </a:moveTo>
                  <a:lnTo>
                    <a:pt x="211643" y="150438"/>
                  </a:lnTo>
                  <a:lnTo>
                    <a:pt x="202301" y="155850"/>
                  </a:lnTo>
                  <a:lnTo>
                    <a:pt x="192996" y="150438"/>
                  </a:lnTo>
                  <a:lnTo>
                    <a:pt x="202301" y="145062"/>
                  </a:lnTo>
                  <a:close/>
                  <a:moveTo>
                    <a:pt x="221986" y="145062"/>
                  </a:moveTo>
                  <a:lnTo>
                    <a:pt x="231328" y="150438"/>
                  </a:lnTo>
                  <a:lnTo>
                    <a:pt x="221986" y="155850"/>
                  </a:lnTo>
                  <a:lnTo>
                    <a:pt x="212644" y="150438"/>
                  </a:lnTo>
                  <a:lnTo>
                    <a:pt x="221986" y="145062"/>
                  </a:lnTo>
                  <a:close/>
                  <a:moveTo>
                    <a:pt x="241672" y="145062"/>
                  </a:moveTo>
                  <a:lnTo>
                    <a:pt x="250977" y="150438"/>
                  </a:lnTo>
                  <a:lnTo>
                    <a:pt x="241672" y="155850"/>
                  </a:lnTo>
                  <a:lnTo>
                    <a:pt x="232329" y="150438"/>
                  </a:lnTo>
                  <a:lnTo>
                    <a:pt x="241672" y="145062"/>
                  </a:lnTo>
                  <a:close/>
                  <a:moveTo>
                    <a:pt x="261357" y="145062"/>
                  </a:moveTo>
                  <a:lnTo>
                    <a:pt x="270662" y="150438"/>
                  </a:lnTo>
                  <a:lnTo>
                    <a:pt x="261357" y="155850"/>
                  </a:lnTo>
                  <a:lnTo>
                    <a:pt x="252015" y="150438"/>
                  </a:lnTo>
                  <a:lnTo>
                    <a:pt x="261357" y="145062"/>
                  </a:lnTo>
                  <a:close/>
                  <a:moveTo>
                    <a:pt x="10121" y="0"/>
                  </a:moveTo>
                  <a:lnTo>
                    <a:pt x="14903" y="2780"/>
                  </a:lnTo>
                  <a:lnTo>
                    <a:pt x="5561" y="8156"/>
                  </a:lnTo>
                  <a:lnTo>
                    <a:pt x="0" y="4968"/>
                  </a:lnTo>
                  <a:lnTo>
                    <a:pt x="0" y="5561"/>
                  </a:lnTo>
                  <a:lnTo>
                    <a:pt x="5042" y="8452"/>
                  </a:lnTo>
                  <a:lnTo>
                    <a:pt x="0" y="11381"/>
                  </a:lnTo>
                  <a:lnTo>
                    <a:pt x="0" y="11974"/>
                  </a:lnTo>
                  <a:lnTo>
                    <a:pt x="5561" y="8749"/>
                  </a:lnTo>
                  <a:lnTo>
                    <a:pt x="14903" y="14124"/>
                  </a:lnTo>
                  <a:lnTo>
                    <a:pt x="5561" y="19537"/>
                  </a:lnTo>
                  <a:lnTo>
                    <a:pt x="0" y="16312"/>
                  </a:lnTo>
                  <a:lnTo>
                    <a:pt x="0" y="16905"/>
                  </a:lnTo>
                  <a:lnTo>
                    <a:pt x="5042" y="19833"/>
                  </a:lnTo>
                  <a:lnTo>
                    <a:pt x="0" y="22725"/>
                  </a:lnTo>
                  <a:lnTo>
                    <a:pt x="0" y="23318"/>
                  </a:lnTo>
                  <a:lnTo>
                    <a:pt x="5561" y="20130"/>
                  </a:lnTo>
                  <a:lnTo>
                    <a:pt x="14903" y="25505"/>
                  </a:lnTo>
                  <a:lnTo>
                    <a:pt x="5561" y="30881"/>
                  </a:lnTo>
                  <a:lnTo>
                    <a:pt x="0" y="27693"/>
                  </a:lnTo>
                  <a:lnTo>
                    <a:pt x="0" y="28249"/>
                  </a:lnTo>
                  <a:lnTo>
                    <a:pt x="5042" y="31177"/>
                  </a:lnTo>
                  <a:lnTo>
                    <a:pt x="0" y="34106"/>
                  </a:lnTo>
                  <a:lnTo>
                    <a:pt x="0" y="34662"/>
                  </a:lnTo>
                  <a:lnTo>
                    <a:pt x="5561" y="31474"/>
                  </a:lnTo>
                  <a:lnTo>
                    <a:pt x="14903" y="36849"/>
                  </a:lnTo>
                  <a:lnTo>
                    <a:pt x="5561" y="42262"/>
                  </a:lnTo>
                  <a:lnTo>
                    <a:pt x="0" y="39037"/>
                  </a:lnTo>
                  <a:lnTo>
                    <a:pt x="0" y="39630"/>
                  </a:lnTo>
                  <a:lnTo>
                    <a:pt x="5042" y="42521"/>
                  </a:lnTo>
                  <a:lnTo>
                    <a:pt x="0" y="45450"/>
                  </a:lnTo>
                  <a:lnTo>
                    <a:pt x="0" y="46043"/>
                  </a:lnTo>
                  <a:lnTo>
                    <a:pt x="5561" y="42818"/>
                  </a:lnTo>
                  <a:lnTo>
                    <a:pt x="14903" y="48230"/>
                  </a:lnTo>
                  <a:lnTo>
                    <a:pt x="5561" y="53606"/>
                  </a:lnTo>
                  <a:lnTo>
                    <a:pt x="0" y="50381"/>
                  </a:lnTo>
                  <a:lnTo>
                    <a:pt x="0" y="50974"/>
                  </a:lnTo>
                  <a:lnTo>
                    <a:pt x="5042" y="53902"/>
                  </a:lnTo>
                  <a:lnTo>
                    <a:pt x="0" y="56794"/>
                  </a:lnTo>
                  <a:lnTo>
                    <a:pt x="0" y="57387"/>
                  </a:lnTo>
                  <a:lnTo>
                    <a:pt x="5561" y="54199"/>
                  </a:lnTo>
                  <a:lnTo>
                    <a:pt x="14903" y="59574"/>
                  </a:lnTo>
                  <a:lnTo>
                    <a:pt x="5561" y="64950"/>
                  </a:lnTo>
                  <a:lnTo>
                    <a:pt x="0" y="61762"/>
                  </a:lnTo>
                  <a:lnTo>
                    <a:pt x="0" y="62355"/>
                  </a:lnTo>
                  <a:lnTo>
                    <a:pt x="5042" y="65246"/>
                  </a:lnTo>
                  <a:lnTo>
                    <a:pt x="0" y="68175"/>
                  </a:lnTo>
                  <a:lnTo>
                    <a:pt x="0" y="68768"/>
                  </a:lnTo>
                  <a:lnTo>
                    <a:pt x="5561" y="65543"/>
                  </a:lnTo>
                  <a:lnTo>
                    <a:pt x="14903" y="70918"/>
                  </a:lnTo>
                  <a:lnTo>
                    <a:pt x="5561" y="76331"/>
                  </a:lnTo>
                  <a:lnTo>
                    <a:pt x="0" y="73106"/>
                  </a:lnTo>
                  <a:lnTo>
                    <a:pt x="0" y="73699"/>
                  </a:lnTo>
                  <a:lnTo>
                    <a:pt x="5042" y="76627"/>
                  </a:lnTo>
                  <a:lnTo>
                    <a:pt x="0" y="79519"/>
                  </a:lnTo>
                  <a:lnTo>
                    <a:pt x="0" y="80112"/>
                  </a:lnTo>
                  <a:lnTo>
                    <a:pt x="5561" y="76924"/>
                  </a:lnTo>
                  <a:lnTo>
                    <a:pt x="14903" y="82299"/>
                  </a:lnTo>
                  <a:lnTo>
                    <a:pt x="5561" y="87675"/>
                  </a:lnTo>
                  <a:lnTo>
                    <a:pt x="0" y="84487"/>
                  </a:lnTo>
                  <a:lnTo>
                    <a:pt x="0" y="85043"/>
                  </a:lnTo>
                  <a:lnTo>
                    <a:pt x="5042" y="87971"/>
                  </a:lnTo>
                  <a:lnTo>
                    <a:pt x="0" y="90900"/>
                  </a:lnTo>
                  <a:lnTo>
                    <a:pt x="0" y="91493"/>
                  </a:lnTo>
                  <a:lnTo>
                    <a:pt x="5561" y="88268"/>
                  </a:lnTo>
                  <a:lnTo>
                    <a:pt x="14903" y="93643"/>
                  </a:lnTo>
                  <a:lnTo>
                    <a:pt x="5561" y="99056"/>
                  </a:lnTo>
                  <a:lnTo>
                    <a:pt x="0" y="95831"/>
                  </a:lnTo>
                  <a:lnTo>
                    <a:pt x="0" y="96424"/>
                  </a:lnTo>
                  <a:lnTo>
                    <a:pt x="5042" y="99353"/>
                  </a:lnTo>
                  <a:lnTo>
                    <a:pt x="0" y="102244"/>
                  </a:lnTo>
                  <a:lnTo>
                    <a:pt x="0" y="102837"/>
                  </a:lnTo>
                  <a:lnTo>
                    <a:pt x="5561" y="99612"/>
                  </a:lnTo>
                  <a:lnTo>
                    <a:pt x="14903" y="105025"/>
                  </a:lnTo>
                  <a:lnTo>
                    <a:pt x="5561" y="110400"/>
                  </a:lnTo>
                  <a:lnTo>
                    <a:pt x="0" y="107175"/>
                  </a:lnTo>
                  <a:lnTo>
                    <a:pt x="0" y="107768"/>
                  </a:lnTo>
                  <a:lnTo>
                    <a:pt x="5042" y="110697"/>
                  </a:lnTo>
                  <a:lnTo>
                    <a:pt x="0" y="113625"/>
                  </a:lnTo>
                  <a:lnTo>
                    <a:pt x="0" y="114181"/>
                  </a:lnTo>
                  <a:lnTo>
                    <a:pt x="5561" y="110993"/>
                  </a:lnTo>
                  <a:lnTo>
                    <a:pt x="14903" y="116369"/>
                  </a:lnTo>
                  <a:lnTo>
                    <a:pt x="5561" y="121744"/>
                  </a:lnTo>
                  <a:lnTo>
                    <a:pt x="0" y="118556"/>
                  </a:lnTo>
                  <a:lnTo>
                    <a:pt x="0" y="119149"/>
                  </a:lnTo>
                  <a:lnTo>
                    <a:pt x="5042" y="122040"/>
                  </a:lnTo>
                  <a:lnTo>
                    <a:pt x="0" y="124969"/>
                  </a:lnTo>
                  <a:lnTo>
                    <a:pt x="0" y="125562"/>
                  </a:lnTo>
                  <a:lnTo>
                    <a:pt x="5561" y="122337"/>
                  </a:lnTo>
                  <a:lnTo>
                    <a:pt x="14903" y="127750"/>
                  </a:lnTo>
                  <a:lnTo>
                    <a:pt x="5561" y="133125"/>
                  </a:lnTo>
                  <a:lnTo>
                    <a:pt x="0" y="129900"/>
                  </a:lnTo>
                  <a:lnTo>
                    <a:pt x="0" y="130493"/>
                  </a:lnTo>
                  <a:lnTo>
                    <a:pt x="5042" y="133422"/>
                  </a:lnTo>
                  <a:lnTo>
                    <a:pt x="0" y="136313"/>
                  </a:lnTo>
                  <a:lnTo>
                    <a:pt x="0" y="136906"/>
                  </a:lnTo>
                  <a:lnTo>
                    <a:pt x="5561" y="133718"/>
                  </a:lnTo>
                  <a:lnTo>
                    <a:pt x="14903" y="139094"/>
                  </a:lnTo>
                  <a:lnTo>
                    <a:pt x="5561" y="144469"/>
                  </a:lnTo>
                  <a:lnTo>
                    <a:pt x="0" y="141281"/>
                  </a:lnTo>
                  <a:lnTo>
                    <a:pt x="0" y="141874"/>
                  </a:lnTo>
                  <a:lnTo>
                    <a:pt x="5042" y="144766"/>
                  </a:lnTo>
                  <a:lnTo>
                    <a:pt x="0" y="147694"/>
                  </a:lnTo>
                  <a:lnTo>
                    <a:pt x="0" y="148287"/>
                  </a:lnTo>
                  <a:lnTo>
                    <a:pt x="5561" y="145062"/>
                  </a:lnTo>
                  <a:lnTo>
                    <a:pt x="14903" y="150438"/>
                  </a:lnTo>
                  <a:lnTo>
                    <a:pt x="5561" y="155850"/>
                  </a:lnTo>
                  <a:lnTo>
                    <a:pt x="0" y="152625"/>
                  </a:lnTo>
                  <a:lnTo>
                    <a:pt x="0" y="153218"/>
                  </a:lnTo>
                  <a:lnTo>
                    <a:pt x="5042" y="156147"/>
                  </a:lnTo>
                  <a:lnTo>
                    <a:pt x="0" y="159038"/>
                  </a:lnTo>
                  <a:lnTo>
                    <a:pt x="0" y="159631"/>
                  </a:lnTo>
                  <a:lnTo>
                    <a:pt x="5561" y="156406"/>
                  </a:lnTo>
                  <a:lnTo>
                    <a:pt x="14384" y="161522"/>
                  </a:lnTo>
                  <a:lnTo>
                    <a:pt x="15385" y="161522"/>
                  </a:lnTo>
                  <a:lnTo>
                    <a:pt x="6080" y="156147"/>
                  </a:lnTo>
                  <a:lnTo>
                    <a:pt x="15385" y="150734"/>
                  </a:lnTo>
                  <a:lnTo>
                    <a:pt x="24727" y="156147"/>
                  </a:lnTo>
                  <a:lnTo>
                    <a:pt x="15385" y="161522"/>
                  </a:lnTo>
                  <a:lnTo>
                    <a:pt x="16423" y="161522"/>
                  </a:lnTo>
                  <a:lnTo>
                    <a:pt x="25246" y="156406"/>
                  </a:lnTo>
                  <a:lnTo>
                    <a:pt x="34069" y="161522"/>
                  </a:lnTo>
                  <a:lnTo>
                    <a:pt x="35070" y="161522"/>
                  </a:lnTo>
                  <a:lnTo>
                    <a:pt x="25765" y="156147"/>
                  </a:lnTo>
                  <a:lnTo>
                    <a:pt x="35070" y="150734"/>
                  </a:lnTo>
                  <a:lnTo>
                    <a:pt x="44412" y="156147"/>
                  </a:lnTo>
                  <a:lnTo>
                    <a:pt x="35070" y="161522"/>
                  </a:lnTo>
                  <a:lnTo>
                    <a:pt x="36108" y="161522"/>
                  </a:lnTo>
                  <a:lnTo>
                    <a:pt x="44931" y="156406"/>
                  </a:lnTo>
                  <a:lnTo>
                    <a:pt x="53754" y="161522"/>
                  </a:lnTo>
                  <a:lnTo>
                    <a:pt x="54755" y="161522"/>
                  </a:lnTo>
                  <a:lnTo>
                    <a:pt x="45413" y="156147"/>
                  </a:lnTo>
                  <a:lnTo>
                    <a:pt x="54755" y="150734"/>
                  </a:lnTo>
                  <a:lnTo>
                    <a:pt x="64097" y="156147"/>
                  </a:lnTo>
                  <a:lnTo>
                    <a:pt x="54755" y="161522"/>
                  </a:lnTo>
                  <a:lnTo>
                    <a:pt x="55756" y="161522"/>
                  </a:lnTo>
                  <a:lnTo>
                    <a:pt x="64579" y="156406"/>
                  </a:lnTo>
                  <a:lnTo>
                    <a:pt x="73402" y="161522"/>
                  </a:lnTo>
                  <a:lnTo>
                    <a:pt x="74440" y="161522"/>
                  </a:lnTo>
                  <a:lnTo>
                    <a:pt x="65098" y="156147"/>
                  </a:lnTo>
                  <a:lnTo>
                    <a:pt x="74440" y="150734"/>
                  </a:lnTo>
                  <a:lnTo>
                    <a:pt x="83745" y="156147"/>
                  </a:lnTo>
                  <a:lnTo>
                    <a:pt x="74440" y="161522"/>
                  </a:lnTo>
                  <a:lnTo>
                    <a:pt x="75441" y="161522"/>
                  </a:lnTo>
                  <a:lnTo>
                    <a:pt x="84264" y="156406"/>
                  </a:lnTo>
                  <a:lnTo>
                    <a:pt x="93087" y="161522"/>
                  </a:lnTo>
                  <a:lnTo>
                    <a:pt x="94088" y="161522"/>
                  </a:lnTo>
                  <a:lnTo>
                    <a:pt x="84783" y="156147"/>
                  </a:lnTo>
                  <a:lnTo>
                    <a:pt x="94088" y="150734"/>
                  </a:lnTo>
                  <a:lnTo>
                    <a:pt x="103431" y="156147"/>
                  </a:lnTo>
                  <a:lnTo>
                    <a:pt x="94088" y="161522"/>
                  </a:lnTo>
                  <a:lnTo>
                    <a:pt x="95126" y="161522"/>
                  </a:lnTo>
                  <a:lnTo>
                    <a:pt x="103950" y="156406"/>
                  </a:lnTo>
                  <a:lnTo>
                    <a:pt x="112773" y="161522"/>
                  </a:lnTo>
                  <a:lnTo>
                    <a:pt x="113774" y="161522"/>
                  </a:lnTo>
                  <a:lnTo>
                    <a:pt x="104431" y="156147"/>
                  </a:lnTo>
                  <a:lnTo>
                    <a:pt x="113774" y="150734"/>
                  </a:lnTo>
                  <a:lnTo>
                    <a:pt x="123116" y="156147"/>
                  </a:lnTo>
                  <a:lnTo>
                    <a:pt x="113774" y="161522"/>
                  </a:lnTo>
                  <a:lnTo>
                    <a:pt x="114775" y="161522"/>
                  </a:lnTo>
                  <a:lnTo>
                    <a:pt x="123598" y="156443"/>
                  </a:lnTo>
                  <a:lnTo>
                    <a:pt x="132421" y="161522"/>
                  </a:lnTo>
                  <a:lnTo>
                    <a:pt x="133459" y="161522"/>
                  </a:lnTo>
                  <a:lnTo>
                    <a:pt x="124117" y="156147"/>
                  </a:lnTo>
                  <a:lnTo>
                    <a:pt x="133459" y="150734"/>
                  </a:lnTo>
                  <a:lnTo>
                    <a:pt x="142764" y="156147"/>
                  </a:lnTo>
                  <a:lnTo>
                    <a:pt x="133459" y="161522"/>
                  </a:lnTo>
                  <a:lnTo>
                    <a:pt x="134460" y="161522"/>
                  </a:lnTo>
                  <a:lnTo>
                    <a:pt x="143283" y="156443"/>
                  </a:lnTo>
                  <a:lnTo>
                    <a:pt x="152106" y="161522"/>
                  </a:lnTo>
                  <a:lnTo>
                    <a:pt x="153144" y="161522"/>
                  </a:lnTo>
                  <a:lnTo>
                    <a:pt x="143802" y="156147"/>
                  </a:lnTo>
                  <a:lnTo>
                    <a:pt x="153144" y="150734"/>
                  </a:lnTo>
                  <a:lnTo>
                    <a:pt x="162449" y="156147"/>
                  </a:lnTo>
                  <a:lnTo>
                    <a:pt x="153144" y="161522"/>
                  </a:lnTo>
                  <a:lnTo>
                    <a:pt x="154145" y="161522"/>
                  </a:lnTo>
                  <a:lnTo>
                    <a:pt x="162968" y="156443"/>
                  </a:lnTo>
                  <a:lnTo>
                    <a:pt x="171791" y="161522"/>
                  </a:lnTo>
                  <a:lnTo>
                    <a:pt x="172792" y="161522"/>
                  </a:lnTo>
                  <a:lnTo>
                    <a:pt x="163487" y="156147"/>
                  </a:lnTo>
                  <a:lnTo>
                    <a:pt x="172792" y="150734"/>
                  </a:lnTo>
                  <a:lnTo>
                    <a:pt x="182134" y="156147"/>
                  </a:lnTo>
                  <a:lnTo>
                    <a:pt x="172792" y="161522"/>
                  </a:lnTo>
                  <a:lnTo>
                    <a:pt x="173830" y="161522"/>
                  </a:lnTo>
                  <a:lnTo>
                    <a:pt x="182653" y="156443"/>
                  </a:lnTo>
                  <a:lnTo>
                    <a:pt x="191476" y="161522"/>
                  </a:lnTo>
                  <a:lnTo>
                    <a:pt x="192477" y="161522"/>
                  </a:lnTo>
                  <a:lnTo>
                    <a:pt x="183135" y="156147"/>
                  </a:lnTo>
                  <a:lnTo>
                    <a:pt x="192477" y="150734"/>
                  </a:lnTo>
                  <a:lnTo>
                    <a:pt x="201819" y="156147"/>
                  </a:lnTo>
                  <a:lnTo>
                    <a:pt x="192477" y="161522"/>
                  </a:lnTo>
                  <a:lnTo>
                    <a:pt x="193478" y="161522"/>
                  </a:lnTo>
                  <a:lnTo>
                    <a:pt x="202301" y="156406"/>
                  </a:lnTo>
                  <a:lnTo>
                    <a:pt x="211124" y="161522"/>
                  </a:lnTo>
                  <a:lnTo>
                    <a:pt x="212162" y="161522"/>
                  </a:lnTo>
                  <a:lnTo>
                    <a:pt x="202820" y="156147"/>
                  </a:lnTo>
                  <a:lnTo>
                    <a:pt x="212162" y="150734"/>
                  </a:lnTo>
                  <a:lnTo>
                    <a:pt x="221467" y="156147"/>
                  </a:lnTo>
                  <a:lnTo>
                    <a:pt x="212162" y="161522"/>
                  </a:lnTo>
                  <a:lnTo>
                    <a:pt x="213163" y="161522"/>
                  </a:lnTo>
                  <a:lnTo>
                    <a:pt x="221986" y="156406"/>
                  </a:lnTo>
                  <a:lnTo>
                    <a:pt x="230809" y="161522"/>
                  </a:lnTo>
                  <a:lnTo>
                    <a:pt x="231810" y="161522"/>
                  </a:lnTo>
                  <a:lnTo>
                    <a:pt x="222505" y="156147"/>
                  </a:lnTo>
                  <a:lnTo>
                    <a:pt x="231810" y="150734"/>
                  </a:lnTo>
                  <a:lnTo>
                    <a:pt x="241153" y="156147"/>
                  </a:lnTo>
                  <a:lnTo>
                    <a:pt x="231810" y="161522"/>
                  </a:lnTo>
                  <a:lnTo>
                    <a:pt x="232848" y="161522"/>
                  </a:lnTo>
                  <a:lnTo>
                    <a:pt x="241672" y="156406"/>
                  </a:lnTo>
                  <a:lnTo>
                    <a:pt x="250495" y="161522"/>
                  </a:lnTo>
                  <a:lnTo>
                    <a:pt x="251496" y="161522"/>
                  </a:lnTo>
                  <a:lnTo>
                    <a:pt x="242153" y="156147"/>
                  </a:lnTo>
                  <a:lnTo>
                    <a:pt x="251496" y="150734"/>
                  </a:lnTo>
                  <a:lnTo>
                    <a:pt x="260838" y="156147"/>
                  </a:lnTo>
                  <a:lnTo>
                    <a:pt x="251496" y="161522"/>
                  </a:lnTo>
                  <a:lnTo>
                    <a:pt x="252534" y="161522"/>
                  </a:lnTo>
                  <a:lnTo>
                    <a:pt x="261357" y="156443"/>
                  </a:lnTo>
                  <a:lnTo>
                    <a:pt x="270180" y="161522"/>
                  </a:lnTo>
                  <a:lnTo>
                    <a:pt x="271181" y="161522"/>
                  </a:lnTo>
                  <a:lnTo>
                    <a:pt x="261839" y="156147"/>
                  </a:lnTo>
                  <a:lnTo>
                    <a:pt x="271181" y="150734"/>
                  </a:lnTo>
                  <a:lnTo>
                    <a:pt x="280523" y="156147"/>
                  </a:lnTo>
                  <a:lnTo>
                    <a:pt x="271181" y="161522"/>
                  </a:lnTo>
                  <a:lnTo>
                    <a:pt x="272182" y="161522"/>
                  </a:lnTo>
                  <a:lnTo>
                    <a:pt x="281005" y="156443"/>
                  </a:lnTo>
                  <a:lnTo>
                    <a:pt x="285750" y="159149"/>
                  </a:lnTo>
                  <a:lnTo>
                    <a:pt x="285750" y="158556"/>
                  </a:lnTo>
                  <a:lnTo>
                    <a:pt x="281524" y="156147"/>
                  </a:lnTo>
                  <a:lnTo>
                    <a:pt x="285750" y="153700"/>
                  </a:lnTo>
                  <a:lnTo>
                    <a:pt x="285750" y="153107"/>
                  </a:lnTo>
                  <a:lnTo>
                    <a:pt x="281005" y="155850"/>
                  </a:lnTo>
                  <a:lnTo>
                    <a:pt x="271700" y="150438"/>
                  </a:lnTo>
                  <a:lnTo>
                    <a:pt x="281005" y="145062"/>
                  </a:lnTo>
                  <a:lnTo>
                    <a:pt x="285750" y="147805"/>
                  </a:lnTo>
                  <a:lnTo>
                    <a:pt x="285750" y="147212"/>
                  </a:lnTo>
                  <a:lnTo>
                    <a:pt x="281524" y="144766"/>
                  </a:lnTo>
                  <a:lnTo>
                    <a:pt x="285750" y="142319"/>
                  </a:lnTo>
                  <a:lnTo>
                    <a:pt x="285750" y="141763"/>
                  </a:lnTo>
                  <a:lnTo>
                    <a:pt x="281005" y="144469"/>
                  </a:lnTo>
                  <a:lnTo>
                    <a:pt x="271700" y="139094"/>
                  </a:lnTo>
                  <a:lnTo>
                    <a:pt x="281005" y="133718"/>
                  </a:lnTo>
                  <a:lnTo>
                    <a:pt x="285750" y="136424"/>
                  </a:lnTo>
                  <a:lnTo>
                    <a:pt x="285750" y="135868"/>
                  </a:lnTo>
                  <a:lnTo>
                    <a:pt x="281524" y="133422"/>
                  </a:lnTo>
                  <a:lnTo>
                    <a:pt x="285750" y="130975"/>
                  </a:lnTo>
                  <a:lnTo>
                    <a:pt x="285750" y="130382"/>
                  </a:lnTo>
                  <a:lnTo>
                    <a:pt x="281005" y="133125"/>
                  </a:lnTo>
                  <a:lnTo>
                    <a:pt x="271700" y="127750"/>
                  </a:lnTo>
                  <a:lnTo>
                    <a:pt x="281005" y="122337"/>
                  </a:lnTo>
                  <a:lnTo>
                    <a:pt x="285750" y="125080"/>
                  </a:lnTo>
                  <a:lnTo>
                    <a:pt x="285750" y="124487"/>
                  </a:lnTo>
                  <a:lnTo>
                    <a:pt x="281524" y="122040"/>
                  </a:lnTo>
                  <a:lnTo>
                    <a:pt x="285750" y="119594"/>
                  </a:lnTo>
                  <a:lnTo>
                    <a:pt x="285750" y="119038"/>
                  </a:lnTo>
                  <a:lnTo>
                    <a:pt x="281005" y="121744"/>
                  </a:lnTo>
                  <a:lnTo>
                    <a:pt x="271700" y="116369"/>
                  </a:lnTo>
                  <a:lnTo>
                    <a:pt x="281005" y="110993"/>
                  </a:lnTo>
                  <a:lnTo>
                    <a:pt x="285750" y="113736"/>
                  </a:lnTo>
                  <a:lnTo>
                    <a:pt x="285750" y="113143"/>
                  </a:lnTo>
                  <a:lnTo>
                    <a:pt x="281524" y="110697"/>
                  </a:lnTo>
                  <a:lnTo>
                    <a:pt x="285750" y="108250"/>
                  </a:lnTo>
                  <a:lnTo>
                    <a:pt x="285750" y="107657"/>
                  </a:lnTo>
                  <a:lnTo>
                    <a:pt x="281005" y="110400"/>
                  </a:lnTo>
                  <a:lnTo>
                    <a:pt x="271700" y="105025"/>
                  </a:lnTo>
                  <a:lnTo>
                    <a:pt x="281005" y="99612"/>
                  </a:lnTo>
                  <a:lnTo>
                    <a:pt x="285750" y="102355"/>
                  </a:lnTo>
                  <a:lnTo>
                    <a:pt x="285750" y="101762"/>
                  </a:lnTo>
                  <a:lnTo>
                    <a:pt x="281524" y="99353"/>
                  </a:lnTo>
                  <a:lnTo>
                    <a:pt x="285750" y="96906"/>
                  </a:lnTo>
                  <a:lnTo>
                    <a:pt x="285750" y="96313"/>
                  </a:lnTo>
                  <a:lnTo>
                    <a:pt x="281005" y="99056"/>
                  </a:lnTo>
                  <a:lnTo>
                    <a:pt x="271700" y="93643"/>
                  </a:lnTo>
                  <a:lnTo>
                    <a:pt x="281005" y="88268"/>
                  </a:lnTo>
                  <a:lnTo>
                    <a:pt x="285750" y="91011"/>
                  </a:lnTo>
                  <a:lnTo>
                    <a:pt x="285750" y="90418"/>
                  </a:lnTo>
                  <a:lnTo>
                    <a:pt x="281524" y="87971"/>
                  </a:lnTo>
                  <a:lnTo>
                    <a:pt x="285750" y="85525"/>
                  </a:lnTo>
                  <a:lnTo>
                    <a:pt x="285750" y="84932"/>
                  </a:lnTo>
                  <a:lnTo>
                    <a:pt x="281005" y="87675"/>
                  </a:lnTo>
                  <a:lnTo>
                    <a:pt x="271700" y="82299"/>
                  </a:lnTo>
                  <a:lnTo>
                    <a:pt x="281005" y="76924"/>
                  </a:lnTo>
                  <a:lnTo>
                    <a:pt x="285750" y="79630"/>
                  </a:lnTo>
                  <a:lnTo>
                    <a:pt x="285750" y="79074"/>
                  </a:lnTo>
                  <a:lnTo>
                    <a:pt x="281524" y="76627"/>
                  </a:lnTo>
                  <a:lnTo>
                    <a:pt x="285750" y="74181"/>
                  </a:lnTo>
                  <a:lnTo>
                    <a:pt x="285750" y="73588"/>
                  </a:lnTo>
                  <a:lnTo>
                    <a:pt x="281005" y="76331"/>
                  </a:lnTo>
                  <a:lnTo>
                    <a:pt x="271700" y="70956"/>
                  </a:lnTo>
                  <a:lnTo>
                    <a:pt x="281005" y="65543"/>
                  </a:lnTo>
                  <a:lnTo>
                    <a:pt x="285750" y="68286"/>
                  </a:lnTo>
                  <a:lnTo>
                    <a:pt x="285750" y="67693"/>
                  </a:lnTo>
                  <a:lnTo>
                    <a:pt x="281524" y="65246"/>
                  </a:lnTo>
                  <a:lnTo>
                    <a:pt x="285750" y="62800"/>
                  </a:lnTo>
                  <a:lnTo>
                    <a:pt x="285750" y="62244"/>
                  </a:lnTo>
                  <a:lnTo>
                    <a:pt x="281005" y="64950"/>
                  </a:lnTo>
                  <a:lnTo>
                    <a:pt x="271700" y="59574"/>
                  </a:lnTo>
                  <a:lnTo>
                    <a:pt x="281005" y="54199"/>
                  </a:lnTo>
                  <a:lnTo>
                    <a:pt x="285750" y="56942"/>
                  </a:lnTo>
                  <a:lnTo>
                    <a:pt x="285750" y="56349"/>
                  </a:lnTo>
                  <a:lnTo>
                    <a:pt x="281524" y="53902"/>
                  </a:lnTo>
                  <a:lnTo>
                    <a:pt x="285750" y="51456"/>
                  </a:lnTo>
                  <a:lnTo>
                    <a:pt x="285750" y="50863"/>
                  </a:lnTo>
                  <a:lnTo>
                    <a:pt x="281005" y="53606"/>
                  </a:lnTo>
                  <a:lnTo>
                    <a:pt x="271700" y="48230"/>
                  </a:lnTo>
                  <a:lnTo>
                    <a:pt x="281005" y="42818"/>
                  </a:lnTo>
                  <a:lnTo>
                    <a:pt x="285750" y="45561"/>
                  </a:lnTo>
                  <a:lnTo>
                    <a:pt x="285750" y="44968"/>
                  </a:lnTo>
                  <a:lnTo>
                    <a:pt x="281524" y="42521"/>
                  </a:lnTo>
                  <a:lnTo>
                    <a:pt x="285750" y="40112"/>
                  </a:lnTo>
                  <a:lnTo>
                    <a:pt x="285750" y="39519"/>
                  </a:lnTo>
                  <a:lnTo>
                    <a:pt x="281005" y="42262"/>
                  </a:lnTo>
                  <a:lnTo>
                    <a:pt x="271700" y="36849"/>
                  </a:lnTo>
                  <a:lnTo>
                    <a:pt x="281005" y="31474"/>
                  </a:lnTo>
                  <a:lnTo>
                    <a:pt x="285750" y="34217"/>
                  </a:lnTo>
                  <a:lnTo>
                    <a:pt x="285750" y="33624"/>
                  </a:lnTo>
                  <a:lnTo>
                    <a:pt x="281524" y="31177"/>
                  </a:lnTo>
                  <a:lnTo>
                    <a:pt x="285750" y="28731"/>
                  </a:lnTo>
                  <a:lnTo>
                    <a:pt x="285750" y="28138"/>
                  </a:lnTo>
                  <a:lnTo>
                    <a:pt x="281005" y="30881"/>
                  </a:lnTo>
                  <a:lnTo>
                    <a:pt x="271700" y="25505"/>
                  </a:lnTo>
                  <a:lnTo>
                    <a:pt x="281005" y="20130"/>
                  </a:lnTo>
                  <a:lnTo>
                    <a:pt x="285750" y="22836"/>
                  </a:lnTo>
                  <a:lnTo>
                    <a:pt x="285750" y="22243"/>
                  </a:lnTo>
                  <a:lnTo>
                    <a:pt x="281524" y="19833"/>
                  </a:lnTo>
                  <a:lnTo>
                    <a:pt x="285750" y="17387"/>
                  </a:lnTo>
                  <a:lnTo>
                    <a:pt x="285750" y="16794"/>
                  </a:lnTo>
                  <a:lnTo>
                    <a:pt x="281005" y="19537"/>
                  </a:lnTo>
                  <a:lnTo>
                    <a:pt x="271700" y="14124"/>
                  </a:lnTo>
                  <a:lnTo>
                    <a:pt x="281005" y="8749"/>
                  </a:lnTo>
                  <a:lnTo>
                    <a:pt x="285750" y="11492"/>
                  </a:lnTo>
                  <a:lnTo>
                    <a:pt x="285750" y="10899"/>
                  </a:lnTo>
                  <a:lnTo>
                    <a:pt x="281524" y="8452"/>
                  </a:lnTo>
                  <a:lnTo>
                    <a:pt x="285750" y="6006"/>
                  </a:lnTo>
                  <a:lnTo>
                    <a:pt x="285750" y="5450"/>
                  </a:lnTo>
                  <a:lnTo>
                    <a:pt x="281005" y="8156"/>
                  </a:lnTo>
                  <a:lnTo>
                    <a:pt x="271700" y="2780"/>
                  </a:lnTo>
                  <a:lnTo>
                    <a:pt x="276482" y="0"/>
                  </a:lnTo>
                  <a:lnTo>
                    <a:pt x="275444" y="0"/>
                  </a:lnTo>
                  <a:lnTo>
                    <a:pt x="271181" y="2484"/>
                  </a:lnTo>
                  <a:lnTo>
                    <a:pt x="266880" y="0"/>
                  </a:lnTo>
                  <a:lnTo>
                    <a:pt x="265879" y="0"/>
                  </a:lnTo>
                  <a:lnTo>
                    <a:pt x="270662" y="2780"/>
                  </a:lnTo>
                  <a:lnTo>
                    <a:pt x="261357" y="8156"/>
                  </a:lnTo>
                  <a:lnTo>
                    <a:pt x="252015" y="2780"/>
                  </a:lnTo>
                  <a:lnTo>
                    <a:pt x="256797" y="0"/>
                  </a:lnTo>
                  <a:lnTo>
                    <a:pt x="255796" y="0"/>
                  </a:lnTo>
                  <a:lnTo>
                    <a:pt x="251496" y="2484"/>
                  </a:lnTo>
                  <a:lnTo>
                    <a:pt x="247232" y="0"/>
                  </a:lnTo>
                  <a:lnTo>
                    <a:pt x="246194" y="0"/>
                  </a:lnTo>
                  <a:lnTo>
                    <a:pt x="250977" y="2780"/>
                  </a:lnTo>
                  <a:lnTo>
                    <a:pt x="241672" y="8156"/>
                  </a:lnTo>
                  <a:lnTo>
                    <a:pt x="232329" y="2780"/>
                  </a:lnTo>
                  <a:lnTo>
                    <a:pt x="237112" y="0"/>
                  </a:lnTo>
                  <a:lnTo>
                    <a:pt x="236111" y="0"/>
                  </a:lnTo>
                  <a:lnTo>
                    <a:pt x="231810" y="2484"/>
                  </a:lnTo>
                  <a:lnTo>
                    <a:pt x="227547" y="0"/>
                  </a:lnTo>
                  <a:lnTo>
                    <a:pt x="226546" y="0"/>
                  </a:lnTo>
                  <a:lnTo>
                    <a:pt x="231328" y="2780"/>
                  </a:lnTo>
                  <a:lnTo>
                    <a:pt x="221986" y="8156"/>
                  </a:lnTo>
                  <a:lnTo>
                    <a:pt x="212644" y="2780"/>
                  </a:lnTo>
                  <a:lnTo>
                    <a:pt x="217464" y="0"/>
                  </a:lnTo>
                  <a:lnTo>
                    <a:pt x="216426" y="0"/>
                  </a:lnTo>
                  <a:lnTo>
                    <a:pt x="212162" y="2484"/>
                  </a:lnTo>
                  <a:lnTo>
                    <a:pt x="207862" y="0"/>
                  </a:lnTo>
                  <a:lnTo>
                    <a:pt x="206861" y="0"/>
                  </a:lnTo>
                  <a:lnTo>
                    <a:pt x="211643" y="2780"/>
                  </a:lnTo>
                  <a:lnTo>
                    <a:pt x="202301" y="8156"/>
                  </a:lnTo>
                  <a:lnTo>
                    <a:pt x="192996" y="2780"/>
                  </a:lnTo>
                  <a:lnTo>
                    <a:pt x="197778" y="0"/>
                  </a:lnTo>
                  <a:lnTo>
                    <a:pt x="196740" y="0"/>
                  </a:lnTo>
                  <a:lnTo>
                    <a:pt x="192477" y="2484"/>
                  </a:lnTo>
                  <a:lnTo>
                    <a:pt x="188177" y="0"/>
                  </a:lnTo>
                  <a:lnTo>
                    <a:pt x="187176" y="0"/>
                  </a:lnTo>
                  <a:lnTo>
                    <a:pt x="191958" y="2780"/>
                  </a:lnTo>
                  <a:lnTo>
                    <a:pt x="182653" y="8156"/>
                  </a:lnTo>
                  <a:lnTo>
                    <a:pt x="173311" y="2780"/>
                  </a:lnTo>
                  <a:lnTo>
                    <a:pt x="178093" y="0"/>
                  </a:lnTo>
                  <a:lnTo>
                    <a:pt x="177092" y="0"/>
                  </a:lnTo>
                  <a:lnTo>
                    <a:pt x="172792" y="2484"/>
                  </a:lnTo>
                  <a:lnTo>
                    <a:pt x="168529" y="0"/>
                  </a:lnTo>
                  <a:lnTo>
                    <a:pt x="167491" y="0"/>
                  </a:lnTo>
                  <a:lnTo>
                    <a:pt x="172310" y="2780"/>
                  </a:lnTo>
                  <a:lnTo>
                    <a:pt x="162968" y="8156"/>
                  </a:lnTo>
                  <a:lnTo>
                    <a:pt x="153626" y="2780"/>
                  </a:lnTo>
                  <a:lnTo>
                    <a:pt x="158408" y="0"/>
                  </a:lnTo>
                  <a:lnTo>
                    <a:pt x="157407" y="0"/>
                  </a:lnTo>
                  <a:lnTo>
                    <a:pt x="153144" y="2484"/>
                  </a:lnTo>
                  <a:lnTo>
                    <a:pt x="148844" y="0"/>
                  </a:lnTo>
                  <a:lnTo>
                    <a:pt x="147843" y="0"/>
                  </a:lnTo>
                  <a:lnTo>
                    <a:pt x="152625" y="2780"/>
                  </a:lnTo>
                  <a:lnTo>
                    <a:pt x="143283" y="8156"/>
                  </a:lnTo>
                  <a:lnTo>
                    <a:pt x="133978" y="2780"/>
                  </a:lnTo>
                  <a:lnTo>
                    <a:pt x="138760" y="0"/>
                  </a:lnTo>
                  <a:lnTo>
                    <a:pt x="137722" y="0"/>
                  </a:lnTo>
                  <a:lnTo>
                    <a:pt x="133459" y="2484"/>
                  </a:lnTo>
                  <a:lnTo>
                    <a:pt x="129158" y="0"/>
                  </a:lnTo>
                  <a:lnTo>
                    <a:pt x="128157" y="0"/>
                  </a:lnTo>
                  <a:lnTo>
                    <a:pt x="132940" y="2780"/>
                  </a:lnTo>
                  <a:lnTo>
                    <a:pt x="123598" y="8156"/>
                  </a:lnTo>
                  <a:lnTo>
                    <a:pt x="114293" y="2780"/>
                  </a:lnTo>
                  <a:lnTo>
                    <a:pt x="119075" y="0"/>
                  </a:lnTo>
                  <a:lnTo>
                    <a:pt x="118074" y="0"/>
                  </a:lnTo>
                  <a:lnTo>
                    <a:pt x="113774" y="2484"/>
                  </a:lnTo>
                  <a:lnTo>
                    <a:pt x="109510" y="0"/>
                  </a:lnTo>
                  <a:lnTo>
                    <a:pt x="108472" y="0"/>
                  </a:lnTo>
                  <a:lnTo>
                    <a:pt x="113255" y="2780"/>
                  </a:lnTo>
                  <a:lnTo>
                    <a:pt x="103950" y="8156"/>
                  </a:lnTo>
                  <a:lnTo>
                    <a:pt x="94607" y="2780"/>
                  </a:lnTo>
                  <a:lnTo>
                    <a:pt x="99390" y="0"/>
                  </a:lnTo>
                  <a:lnTo>
                    <a:pt x="98389" y="0"/>
                  </a:lnTo>
                  <a:lnTo>
                    <a:pt x="94088" y="2484"/>
                  </a:lnTo>
                  <a:lnTo>
                    <a:pt x="89825" y="0"/>
                  </a:lnTo>
                  <a:lnTo>
                    <a:pt x="88787" y="0"/>
                  </a:lnTo>
                  <a:lnTo>
                    <a:pt x="93606" y="2780"/>
                  </a:lnTo>
                  <a:lnTo>
                    <a:pt x="84264" y="8156"/>
                  </a:lnTo>
                  <a:lnTo>
                    <a:pt x="74922" y="2780"/>
                  </a:lnTo>
                  <a:lnTo>
                    <a:pt x="79742" y="0"/>
                  </a:lnTo>
                  <a:lnTo>
                    <a:pt x="78704" y="0"/>
                  </a:lnTo>
                  <a:lnTo>
                    <a:pt x="74440" y="2484"/>
                  </a:lnTo>
                  <a:lnTo>
                    <a:pt x="70140" y="0"/>
                  </a:lnTo>
                  <a:lnTo>
                    <a:pt x="69139" y="0"/>
                  </a:lnTo>
                  <a:lnTo>
                    <a:pt x="73921" y="2780"/>
                  </a:lnTo>
                  <a:lnTo>
                    <a:pt x="64579" y="8156"/>
                  </a:lnTo>
                  <a:lnTo>
                    <a:pt x="55274" y="2780"/>
                  </a:lnTo>
                  <a:lnTo>
                    <a:pt x="60056" y="0"/>
                  </a:lnTo>
                  <a:lnTo>
                    <a:pt x="59018" y="0"/>
                  </a:lnTo>
                  <a:lnTo>
                    <a:pt x="54755" y="2484"/>
                  </a:lnTo>
                  <a:lnTo>
                    <a:pt x="50455" y="0"/>
                  </a:lnTo>
                  <a:lnTo>
                    <a:pt x="49454" y="0"/>
                  </a:lnTo>
                  <a:lnTo>
                    <a:pt x="54236" y="2780"/>
                  </a:lnTo>
                  <a:lnTo>
                    <a:pt x="44931" y="8156"/>
                  </a:lnTo>
                  <a:lnTo>
                    <a:pt x="35589" y="2780"/>
                  </a:lnTo>
                  <a:lnTo>
                    <a:pt x="40371" y="0"/>
                  </a:lnTo>
                  <a:lnTo>
                    <a:pt x="39370" y="0"/>
                  </a:lnTo>
                  <a:lnTo>
                    <a:pt x="35070" y="2484"/>
                  </a:lnTo>
                  <a:lnTo>
                    <a:pt x="30807" y="0"/>
                  </a:lnTo>
                  <a:lnTo>
                    <a:pt x="29769" y="0"/>
                  </a:lnTo>
                  <a:lnTo>
                    <a:pt x="34551" y="2780"/>
                  </a:lnTo>
                  <a:lnTo>
                    <a:pt x="25246" y="8156"/>
                  </a:lnTo>
                  <a:lnTo>
                    <a:pt x="15904" y="2780"/>
                  </a:lnTo>
                  <a:lnTo>
                    <a:pt x="20686" y="0"/>
                  </a:lnTo>
                  <a:lnTo>
                    <a:pt x="19685" y="0"/>
                  </a:lnTo>
                  <a:lnTo>
                    <a:pt x="15385" y="2484"/>
                  </a:lnTo>
                  <a:lnTo>
                    <a:pt x="11122" y="0"/>
                  </a:lnTo>
                  <a:close/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1" name="Google Shape;3691;p13"/>
            <p:cNvSpPr/>
            <p:nvPr/>
          </p:nvSpPr>
          <p:spPr>
            <a:xfrm>
              <a:off x="6784075" y="460682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2" name="Google Shape;3692;p13"/>
            <p:cNvSpPr/>
            <p:nvPr/>
          </p:nvSpPr>
          <p:spPr>
            <a:xfrm>
              <a:off x="4325275" y="4606825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3" name="Google Shape;3693;p13"/>
            <p:cNvSpPr/>
            <p:nvPr/>
          </p:nvSpPr>
          <p:spPr>
            <a:xfrm>
              <a:off x="3341025" y="460682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4" name="Google Shape;3694;p13"/>
            <p:cNvSpPr/>
            <p:nvPr/>
          </p:nvSpPr>
          <p:spPr>
            <a:xfrm>
              <a:off x="3833150" y="460682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5" name="Google Shape;3695;p13"/>
            <p:cNvSpPr/>
            <p:nvPr/>
          </p:nvSpPr>
          <p:spPr>
            <a:xfrm>
              <a:off x="390100" y="460682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6" name="Google Shape;3696;p13"/>
            <p:cNvSpPr/>
            <p:nvPr/>
          </p:nvSpPr>
          <p:spPr>
            <a:xfrm>
              <a:off x="6291950" y="460682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7" name="Google Shape;3697;p13"/>
            <p:cNvSpPr/>
            <p:nvPr/>
          </p:nvSpPr>
          <p:spPr>
            <a:xfrm>
              <a:off x="4816500" y="460682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84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8" name="Google Shape;3698;p13"/>
            <p:cNvSpPr/>
            <p:nvPr/>
          </p:nvSpPr>
          <p:spPr>
            <a:xfrm>
              <a:off x="5308625" y="460682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47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9" name="Google Shape;3699;p13"/>
            <p:cNvSpPr/>
            <p:nvPr/>
          </p:nvSpPr>
          <p:spPr>
            <a:xfrm>
              <a:off x="5800750" y="460682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3"/>
                  </a:lnTo>
                  <a:lnTo>
                    <a:pt x="9305" y="0"/>
                  </a:lnTo>
                  <a:lnTo>
                    <a:pt x="18648" y="5413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0" name="Google Shape;3700;p13"/>
            <p:cNvSpPr/>
            <p:nvPr/>
          </p:nvSpPr>
          <p:spPr>
            <a:xfrm>
              <a:off x="882225" y="4606825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1" name="Google Shape;3701;p13"/>
            <p:cNvSpPr/>
            <p:nvPr/>
          </p:nvSpPr>
          <p:spPr>
            <a:xfrm>
              <a:off x="1373450" y="460682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84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2" name="Google Shape;3702;p13"/>
            <p:cNvSpPr/>
            <p:nvPr/>
          </p:nvSpPr>
          <p:spPr>
            <a:xfrm>
              <a:off x="1865575" y="460682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47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3" name="Google Shape;3703;p13"/>
            <p:cNvSpPr/>
            <p:nvPr/>
          </p:nvSpPr>
          <p:spPr>
            <a:xfrm>
              <a:off x="2357700" y="460682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3"/>
                  </a:lnTo>
                  <a:lnTo>
                    <a:pt x="9305" y="0"/>
                  </a:lnTo>
                  <a:lnTo>
                    <a:pt x="18648" y="5413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4" name="Google Shape;3704;p13"/>
            <p:cNvSpPr/>
            <p:nvPr/>
          </p:nvSpPr>
          <p:spPr>
            <a:xfrm>
              <a:off x="2848900" y="460682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5" name="Google Shape;3705;p13"/>
            <p:cNvSpPr/>
            <p:nvPr/>
          </p:nvSpPr>
          <p:spPr>
            <a:xfrm>
              <a:off x="3587550" y="446502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8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6" name="Google Shape;3706;p13"/>
            <p:cNvSpPr/>
            <p:nvPr/>
          </p:nvSpPr>
          <p:spPr>
            <a:xfrm>
              <a:off x="4078750" y="4465025"/>
              <a:ext cx="467150" cy="269725"/>
            </a:xfrm>
            <a:custGeom>
              <a:avLst/>
              <a:gdLst/>
              <a:ahLst/>
              <a:cxnLst/>
              <a:rect l="l" t="t" r="r" b="b"/>
              <a:pathLst>
                <a:path w="18686" h="10789" fill="none" extrusionOk="0">
                  <a:moveTo>
                    <a:pt x="9343" y="10788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7" name="Google Shape;3707;p13"/>
            <p:cNvSpPr/>
            <p:nvPr/>
          </p:nvSpPr>
          <p:spPr>
            <a:xfrm>
              <a:off x="6538475" y="446502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8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8" name="Google Shape;3708;p13"/>
            <p:cNvSpPr/>
            <p:nvPr/>
          </p:nvSpPr>
          <p:spPr>
            <a:xfrm>
              <a:off x="4570900" y="446502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8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47" y="5376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9" name="Google Shape;3709;p13"/>
            <p:cNvSpPr/>
            <p:nvPr/>
          </p:nvSpPr>
          <p:spPr>
            <a:xfrm>
              <a:off x="5063025" y="446502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8"/>
                  </a:moveTo>
                  <a:lnTo>
                    <a:pt x="0" y="5376"/>
                  </a:lnTo>
                  <a:lnTo>
                    <a:pt x="9305" y="0"/>
                  </a:lnTo>
                  <a:lnTo>
                    <a:pt x="18647" y="5376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0" name="Google Shape;3710;p13"/>
            <p:cNvSpPr/>
            <p:nvPr/>
          </p:nvSpPr>
          <p:spPr>
            <a:xfrm>
              <a:off x="5554225" y="446502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8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84" y="5376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1" name="Google Shape;3711;p13"/>
            <p:cNvSpPr/>
            <p:nvPr/>
          </p:nvSpPr>
          <p:spPr>
            <a:xfrm>
              <a:off x="6046350" y="446502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8"/>
                  </a:moveTo>
                  <a:lnTo>
                    <a:pt x="0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2" name="Google Shape;3712;p13"/>
            <p:cNvSpPr/>
            <p:nvPr/>
          </p:nvSpPr>
          <p:spPr>
            <a:xfrm>
              <a:off x="2603300" y="446502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8"/>
                  </a:moveTo>
                  <a:lnTo>
                    <a:pt x="0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3" name="Google Shape;3713;p13"/>
            <p:cNvSpPr/>
            <p:nvPr/>
          </p:nvSpPr>
          <p:spPr>
            <a:xfrm>
              <a:off x="3095425" y="446502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8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4" name="Google Shape;3714;p13"/>
            <p:cNvSpPr/>
            <p:nvPr/>
          </p:nvSpPr>
          <p:spPr>
            <a:xfrm>
              <a:off x="635700" y="4465025"/>
              <a:ext cx="467150" cy="269725"/>
            </a:xfrm>
            <a:custGeom>
              <a:avLst/>
              <a:gdLst/>
              <a:ahLst/>
              <a:cxnLst/>
              <a:rect l="l" t="t" r="r" b="b"/>
              <a:pathLst>
                <a:path w="18686" h="10789" fill="none" extrusionOk="0">
                  <a:moveTo>
                    <a:pt x="9343" y="10788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5" name="Google Shape;3715;p13"/>
            <p:cNvSpPr/>
            <p:nvPr/>
          </p:nvSpPr>
          <p:spPr>
            <a:xfrm>
              <a:off x="1127850" y="446502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8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47" y="5376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6" name="Google Shape;3716;p13"/>
            <p:cNvSpPr/>
            <p:nvPr/>
          </p:nvSpPr>
          <p:spPr>
            <a:xfrm>
              <a:off x="1619975" y="446502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8"/>
                  </a:moveTo>
                  <a:lnTo>
                    <a:pt x="0" y="5376"/>
                  </a:lnTo>
                  <a:lnTo>
                    <a:pt x="9305" y="0"/>
                  </a:lnTo>
                  <a:lnTo>
                    <a:pt x="18647" y="5376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7" name="Google Shape;3717;p13"/>
            <p:cNvSpPr/>
            <p:nvPr/>
          </p:nvSpPr>
          <p:spPr>
            <a:xfrm>
              <a:off x="2111175" y="446502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8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84" y="5376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8" name="Google Shape;3718;p13"/>
            <p:cNvSpPr/>
            <p:nvPr/>
          </p:nvSpPr>
          <p:spPr>
            <a:xfrm>
              <a:off x="3833150" y="43232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9" name="Google Shape;3719;p13"/>
            <p:cNvSpPr/>
            <p:nvPr/>
          </p:nvSpPr>
          <p:spPr>
            <a:xfrm>
              <a:off x="5308625" y="43232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47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0" name="Google Shape;3720;p13"/>
            <p:cNvSpPr/>
            <p:nvPr/>
          </p:nvSpPr>
          <p:spPr>
            <a:xfrm>
              <a:off x="5800750" y="43232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6"/>
                  </a:lnTo>
                  <a:lnTo>
                    <a:pt x="9305" y="0"/>
                  </a:lnTo>
                  <a:lnTo>
                    <a:pt x="18648" y="5376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1" name="Google Shape;3721;p13"/>
            <p:cNvSpPr/>
            <p:nvPr/>
          </p:nvSpPr>
          <p:spPr>
            <a:xfrm>
              <a:off x="6291950" y="43232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0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2" name="Google Shape;3722;p13"/>
            <p:cNvSpPr/>
            <p:nvPr/>
          </p:nvSpPr>
          <p:spPr>
            <a:xfrm>
              <a:off x="2848900" y="43232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0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3" name="Google Shape;3723;p13"/>
            <p:cNvSpPr/>
            <p:nvPr/>
          </p:nvSpPr>
          <p:spPr>
            <a:xfrm>
              <a:off x="3341025" y="43232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4" name="Google Shape;3724;p13"/>
            <p:cNvSpPr/>
            <p:nvPr/>
          </p:nvSpPr>
          <p:spPr>
            <a:xfrm>
              <a:off x="4325275" y="4323225"/>
              <a:ext cx="466225" cy="268775"/>
            </a:xfrm>
            <a:custGeom>
              <a:avLst/>
              <a:gdLst/>
              <a:ahLst/>
              <a:cxnLst/>
              <a:rect l="l" t="t" r="r" b="b"/>
              <a:pathLst>
                <a:path w="18649" h="10751" fill="none" extrusionOk="0">
                  <a:moveTo>
                    <a:pt x="9306" y="10751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5" name="Google Shape;3725;p13"/>
            <p:cNvSpPr/>
            <p:nvPr/>
          </p:nvSpPr>
          <p:spPr>
            <a:xfrm>
              <a:off x="4816500" y="43232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84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6" name="Google Shape;3726;p13"/>
            <p:cNvSpPr/>
            <p:nvPr/>
          </p:nvSpPr>
          <p:spPr>
            <a:xfrm>
              <a:off x="6784075" y="43232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7" name="Google Shape;3727;p13"/>
            <p:cNvSpPr/>
            <p:nvPr/>
          </p:nvSpPr>
          <p:spPr>
            <a:xfrm>
              <a:off x="1373450" y="43232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84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8" name="Google Shape;3728;p13"/>
            <p:cNvSpPr/>
            <p:nvPr/>
          </p:nvSpPr>
          <p:spPr>
            <a:xfrm>
              <a:off x="1865575" y="43232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47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9" name="Google Shape;3729;p13"/>
            <p:cNvSpPr/>
            <p:nvPr/>
          </p:nvSpPr>
          <p:spPr>
            <a:xfrm>
              <a:off x="2357700" y="43232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6"/>
                  </a:lnTo>
                  <a:lnTo>
                    <a:pt x="9305" y="0"/>
                  </a:lnTo>
                  <a:lnTo>
                    <a:pt x="18648" y="5376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0" name="Google Shape;3730;p13"/>
            <p:cNvSpPr/>
            <p:nvPr/>
          </p:nvSpPr>
          <p:spPr>
            <a:xfrm>
              <a:off x="882225" y="4323225"/>
              <a:ext cx="466225" cy="268775"/>
            </a:xfrm>
            <a:custGeom>
              <a:avLst/>
              <a:gdLst/>
              <a:ahLst/>
              <a:cxnLst/>
              <a:rect l="l" t="t" r="r" b="b"/>
              <a:pathLst>
                <a:path w="18649" h="10751" fill="none" extrusionOk="0">
                  <a:moveTo>
                    <a:pt x="9306" y="10751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1" name="Google Shape;3731;p13"/>
            <p:cNvSpPr/>
            <p:nvPr/>
          </p:nvSpPr>
          <p:spPr>
            <a:xfrm>
              <a:off x="390100" y="43232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2" name="Google Shape;3732;p13"/>
            <p:cNvSpPr/>
            <p:nvPr/>
          </p:nvSpPr>
          <p:spPr>
            <a:xfrm>
              <a:off x="5554225" y="41814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84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3" name="Google Shape;3733;p13"/>
            <p:cNvSpPr/>
            <p:nvPr/>
          </p:nvSpPr>
          <p:spPr>
            <a:xfrm>
              <a:off x="6046350" y="41814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0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4" name="Google Shape;3734;p13"/>
            <p:cNvSpPr/>
            <p:nvPr/>
          </p:nvSpPr>
          <p:spPr>
            <a:xfrm>
              <a:off x="3095425" y="41814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5" name="Google Shape;3735;p13"/>
            <p:cNvSpPr/>
            <p:nvPr/>
          </p:nvSpPr>
          <p:spPr>
            <a:xfrm>
              <a:off x="3587550" y="41814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6" name="Google Shape;3736;p13"/>
            <p:cNvSpPr/>
            <p:nvPr/>
          </p:nvSpPr>
          <p:spPr>
            <a:xfrm>
              <a:off x="4078750" y="4181425"/>
              <a:ext cx="467150" cy="268775"/>
            </a:xfrm>
            <a:custGeom>
              <a:avLst/>
              <a:gdLst/>
              <a:ahLst/>
              <a:cxnLst/>
              <a:rect l="l" t="t" r="r" b="b"/>
              <a:pathLst>
                <a:path w="18686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7" name="Google Shape;3737;p13"/>
            <p:cNvSpPr/>
            <p:nvPr/>
          </p:nvSpPr>
          <p:spPr>
            <a:xfrm>
              <a:off x="4570900" y="41814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47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8" name="Google Shape;3738;p13"/>
            <p:cNvSpPr/>
            <p:nvPr/>
          </p:nvSpPr>
          <p:spPr>
            <a:xfrm>
              <a:off x="5063025" y="41814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6"/>
                  </a:lnTo>
                  <a:lnTo>
                    <a:pt x="9305" y="0"/>
                  </a:lnTo>
                  <a:lnTo>
                    <a:pt x="18647" y="5376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9" name="Google Shape;3739;p13"/>
            <p:cNvSpPr/>
            <p:nvPr/>
          </p:nvSpPr>
          <p:spPr>
            <a:xfrm>
              <a:off x="6538475" y="41814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0" name="Google Shape;3740;p13"/>
            <p:cNvSpPr/>
            <p:nvPr/>
          </p:nvSpPr>
          <p:spPr>
            <a:xfrm>
              <a:off x="1127850" y="41814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47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1" name="Google Shape;3741;p13"/>
            <p:cNvSpPr/>
            <p:nvPr/>
          </p:nvSpPr>
          <p:spPr>
            <a:xfrm>
              <a:off x="1619975" y="41814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6"/>
                  </a:lnTo>
                  <a:lnTo>
                    <a:pt x="9305" y="0"/>
                  </a:lnTo>
                  <a:lnTo>
                    <a:pt x="18647" y="5376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2" name="Google Shape;3742;p13"/>
            <p:cNvSpPr/>
            <p:nvPr/>
          </p:nvSpPr>
          <p:spPr>
            <a:xfrm>
              <a:off x="2111175" y="41814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84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3" name="Google Shape;3743;p13"/>
            <p:cNvSpPr/>
            <p:nvPr/>
          </p:nvSpPr>
          <p:spPr>
            <a:xfrm>
              <a:off x="2603300" y="41814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0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4" name="Google Shape;3744;p13"/>
            <p:cNvSpPr/>
            <p:nvPr/>
          </p:nvSpPr>
          <p:spPr>
            <a:xfrm>
              <a:off x="635700" y="4181425"/>
              <a:ext cx="467150" cy="268775"/>
            </a:xfrm>
            <a:custGeom>
              <a:avLst/>
              <a:gdLst/>
              <a:ahLst/>
              <a:cxnLst/>
              <a:rect l="l" t="t" r="r" b="b"/>
              <a:pathLst>
                <a:path w="18686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5" name="Google Shape;3745;p13"/>
            <p:cNvSpPr/>
            <p:nvPr/>
          </p:nvSpPr>
          <p:spPr>
            <a:xfrm>
              <a:off x="3341025" y="40387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6" name="Google Shape;3746;p13"/>
            <p:cNvSpPr/>
            <p:nvPr/>
          </p:nvSpPr>
          <p:spPr>
            <a:xfrm>
              <a:off x="4325275" y="4038700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7" name="Google Shape;3747;p13"/>
            <p:cNvSpPr/>
            <p:nvPr/>
          </p:nvSpPr>
          <p:spPr>
            <a:xfrm>
              <a:off x="4816500" y="40387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84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8" name="Google Shape;3748;p13"/>
            <p:cNvSpPr/>
            <p:nvPr/>
          </p:nvSpPr>
          <p:spPr>
            <a:xfrm>
              <a:off x="5308625" y="40387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47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9" name="Google Shape;3749;p13"/>
            <p:cNvSpPr/>
            <p:nvPr/>
          </p:nvSpPr>
          <p:spPr>
            <a:xfrm>
              <a:off x="5800750" y="40387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3"/>
                  </a:lnTo>
                  <a:lnTo>
                    <a:pt x="9305" y="0"/>
                  </a:lnTo>
                  <a:lnTo>
                    <a:pt x="18648" y="5413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0" name="Google Shape;3750;p13"/>
            <p:cNvSpPr/>
            <p:nvPr/>
          </p:nvSpPr>
          <p:spPr>
            <a:xfrm>
              <a:off x="6291950" y="40387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1" name="Google Shape;3751;p13"/>
            <p:cNvSpPr/>
            <p:nvPr/>
          </p:nvSpPr>
          <p:spPr>
            <a:xfrm>
              <a:off x="6784075" y="40387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2" name="Google Shape;3752;p13"/>
            <p:cNvSpPr/>
            <p:nvPr/>
          </p:nvSpPr>
          <p:spPr>
            <a:xfrm>
              <a:off x="1865575" y="40387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47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3" name="Google Shape;3753;p13"/>
            <p:cNvSpPr/>
            <p:nvPr/>
          </p:nvSpPr>
          <p:spPr>
            <a:xfrm>
              <a:off x="2357700" y="40387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3"/>
                  </a:lnTo>
                  <a:lnTo>
                    <a:pt x="9305" y="0"/>
                  </a:lnTo>
                  <a:lnTo>
                    <a:pt x="18648" y="5413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4" name="Google Shape;3754;p13"/>
            <p:cNvSpPr/>
            <p:nvPr/>
          </p:nvSpPr>
          <p:spPr>
            <a:xfrm>
              <a:off x="2848900" y="40387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5" name="Google Shape;3755;p13"/>
            <p:cNvSpPr/>
            <p:nvPr/>
          </p:nvSpPr>
          <p:spPr>
            <a:xfrm>
              <a:off x="882225" y="4038700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6" name="Google Shape;3756;p13"/>
            <p:cNvSpPr/>
            <p:nvPr/>
          </p:nvSpPr>
          <p:spPr>
            <a:xfrm>
              <a:off x="1373450" y="40387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84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7" name="Google Shape;3757;p13"/>
            <p:cNvSpPr/>
            <p:nvPr/>
          </p:nvSpPr>
          <p:spPr>
            <a:xfrm>
              <a:off x="3833150" y="40387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8" name="Google Shape;3758;p13"/>
            <p:cNvSpPr/>
            <p:nvPr/>
          </p:nvSpPr>
          <p:spPr>
            <a:xfrm>
              <a:off x="390100" y="40387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9" name="Google Shape;3759;p13"/>
            <p:cNvSpPr/>
            <p:nvPr/>
          </p:nvSpPr>
          <p:spPr>
            <a:xfrm>
              <a:off x="4570900" y="38969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47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0" name="Google Shape;3760;p13"/>
            <p:cNvSpPr/>
            <p:nvPr/>
          </p:nvSpPr>
          <p:spPr>
            <a:xfrm>
              <a:off x="5063025" y="38969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3"/>
                  </a:lnTo>
                  <a:lnTo>
                    <a:pt x="9305" y="0"/>
                  </a:lnTo>
                  <a:lnTo>
                    <a:pt x="18647" y="5413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1" name="Google Shape;3761;p13"/>
            <p:cNvSpPr/>
            <p:nvPr/>
          </p:nvSpPr>
          <p:spPr>
            <a:xfrm>
              <a:off x="5554225" y="38969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84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2" name="Google Shape;3762;p13"/>
            <p:cNvSpPr/>
            <p:nvPr/>
          </p:nvSpPr>
          <p:spPr>
            <a:xfrm>
              <a:off x="1619975" y="38969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3"/>
                  </a:lnTo>
                  <a:lnTo>
                    <a:pt x="9305" y="0"/>
                  </a:lnTo>
                  <a:lnTo>
                    <a:pt x="18647" y="5413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3" name="Google Shape;3763;p13"/>
            <p:cNvSpPr/>
            <p:nvPr/>
          </p:nvSpPr>
          <p:spPr>
            <a:xfrm>
              <a:off x="2111175" y="38969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84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4" name="Google Shape;3764;p13"/>
            <p:cNvSpPr/>
            <p:nvPr/>
          </p:nvSpPr>
          <p:spPr>
            <a:xfrm>
              <a:off x="2603300" y="38969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0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5" name="Google Shape;3765;p13"/>
            <p:cNvSpPr/>
            <p:nvPr/>
          </p:nvSpPr>
          <p:spPr>
            <a:xfrm>
              <a:off x="3095425" y="38969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6" name="Google Shape;3766;p13"/>
            <p:cNvSpPr/>
            <p:nvPr/>
          </p:nvSpPr>
          <p:spPr>
            <a:xfrm>
              <a:off x="6046350" y="38969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0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7" name="Google Shape;3767;p13"/>
            <p:cNvSpPr/>
            <p:nvPr/>
          </p:nvSpPr>
          <p:spPr>
            <a:xfrm>
              <a:off x="6538475" y="38969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8" name="Google Shape;3768;p13"/>
            <p:cNvSpPr/>
            <p:nvPr/>
          </p:nvSpPr>
          <p:spPr>
            <a:xfrm>
              <a:off x="1127850" y="38969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47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9" name="Google Shape;3769;p13"/>
            <p:cNvSpPr/>
            <p:nvPr/>
          </p:nvSpPr>
          <p:spPr>
            <a:xfrm>
              <a:off x="4078750" y="3896900"/>
              <a:ext cx="467150" cy="269700"/>
            </a:xfrm>
            <a:custGeom>
              <a:avLst/>
              <a:gdLst/>
              <a:ahLst/>
              <a:cxnLst/>
              <a:rect l="l" t="t" r="r" b="b"/>
              <a:pathLst>
                <a:path w="18686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0" name="Google Shape;3770;p13"/>
            <p:cNvSpPr/>
            <p:nvPr/>
          </p:nvSpPr>
          <p:spPr>
            <a:xfrm>
              <a:off x="635700" y="3896900"/>
              <a:ext cx="467150" cy="269700"/>
            </a:xfrm>
            <a:custGeom>
              <a:avLst/>
              <a:gdLst/>
              <a:ahLst/>
              <a:cxnLst/>
              <a:rect l="l" t="t" r="r" b="b"/>
              <a:pathLst>
                <a:path w="18686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1" name="Google Shape;3771;p13"/>
            <p:cNvSpPr/>
            <p:nvPr/>
          </p:nvSpPr>
          <p:spPr>
            <a:xfrm>
              <a:off x="3587550" y="38969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2" name="Google Shape;3772;p13"/>
            <p:cNvSpPr/>
            <p:nvPr/>
          </p:nvSpPr>
          <p:spPr>
            <a:xfrm>
              <a:off x="4816500" y="37551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3" name="Google Shape;3773;p13"/>
            <p:cNvSpPr/>
            <p:nvPr/>
          </p:nvSpPr>
          <p:spPr>
            <a:xfrm>
              <a:off x="5308625" y="37551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4" name="Google Shape;3774;p13"/>
            <p:cNvSpPr/>
            <p:nvPr/>
          </p:nvSpPr>
          <p:spPr>
            <a:xfrm>
              <a:off x="2357700" y="37551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8" y="5375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5" name="Google Shape;3775;p13"/>
            <p:cNvSpPr/>
            <p:nvPr/>
          </p:nvSpPr>
          <p:spPr>
            <a:xfrm>
              <a:off x="2848900" y="37551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6" name="Google Shape;3776;p13"/>
            <p:cNvSpPr/>
            <p:nvPr/>
          </p:nvSpPr>
          <p:spPr>
            <a:xfrm>
              <a:off x="5800750" y="37551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8" y="5375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7" name="Google Shape;3777;p13"/>
            <p:cNvSpPr/>
            <p:nvPr/>
          </p:nvSpPr>
          <p:spPr>
            <a:xfrm>
              <a:off x="6291950" y="37551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8" name="Google Shape;3778;p13"/>
            <p:cNvSpPr/>
            <p:nvPr/>
          </p:nvSpPr>
          <p:spPr>
            <a:xfrm>
              <a:off x="6784075" y="37551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9" name="Google Shape;3779;p13"/>
            <p:cNvSpPr/>
            <p:nvPr/>
          </p:nvSpPr>
          <p:spPr>
            <a:xfrm>
              <a:off x="1865575" y="37551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0" name="Google Shape;3780;p13"/>
            <p:cNvSpPr/>
            <p:nvPr/>
          </p:nvSpPr>
          <p:spPr>
            <a:xfrm>
              <a:off x="390100" y="37551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1" name="Google Shape;3781;p13"/>
            <p:cNvSpPr/>
            <p:nvPr/>
          </p:nvSpPr>
          <p:spPr>
            <a:xfrm>
              <a:off x="882225" y="3755100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2" name="Google Shape;3782;p13"/>
            <p:cNvSpPr/>
            <p:nvPr/>
          </p:nvSpPr>
          <p:spPr>
            <a:xfrm>
              <a:off x="1373450" y="37551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3" name="Google Shape;3783;p13"/>
            <p:cNvSpPr/>
            <p:nvPr/>
          </p:nvSpPr>
          <p:spPr>
            <a:xfrm>
              <a:off x="3341025" y="37551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4" name="Google Shape;3784;p13"/>
            <p:cNvSpPr/>
            <p:nvPr/>
          </p:nvSpPr>
          <p:spPr>
            <a:xfrm>
              <a:off x="3833150" y="37551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5" name="Google Shape;3785;p13"/>
            <p:cNvSpPr/>
            <p:nvPr/>
          </p:nvSpPr>
          <p:spPr>
            <a:xfrm>
              <a:off x="4325275" y="3755100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6" name="Google Shape;3786;p13"/>
            <p:cNvSpPr/>
            <p:nvPr/>
          </p:nvSpPr>
          <p:spPr>
            <a:xfrm>
              <a:off x="2603300" y="36133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0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7" name="Google Shape;3787;p13"/>
            <p:cNvSpPr/>
            <p:nvPr/>
          </p:nvSpPr>
          <p:spPr>
            <a:xfrm>
              <a:off x="5063025" y="36133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6"/>
                  </a:lnTo>
                  <a:lnTo>
                    <a:pt x="9305" y="0"/>
                  </a:lnTo>
                  <a:lnTo>
                    <a:pt x="18647" y="5376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8" name="Google Shape;3788;p13"/>
            <p:cNvSpPr/>
            <p:nvPr/>
          </p:nvSpPr>
          <p:spPr>
            <a:xfrm>
              <a:off x="5554225" y="361330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84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9" name="Google Shape;3789;p13"/>
            <p:cNvSpPr/>
            <p:nvPr/>
          </p:nvSpPr>
          <p:spPr>
            <a:xfrm>
              <a:off x="6046350" y="36133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0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0" name="Google Shape;3790;p13"/>
            <p:cNvSpPr/>
            <p:nvPr/>
          </p:nvSpPr>
          <p:spPr>
            <a:xfrm>
              <a:off x="6538475" y="36133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1" name="Google Shape;3791;p13"/>
            <p:cNvSpPr/>
            <p:nvPr/>
          </p:nvSpPr>
          <p:spPr>
            <a:xfrm>
              <a:off x="2111175" y="361330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84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2" name="Google Shape;3792;p13"/>
            <p:cNvSpPr/>
            <p:nvPr/>
          </p:nvSpPr>
          <p:spPr>
            <a:xfrm>
              <a:off x="635700" y="3613300"/>
              <a:ext cx="467150" cy="268775"/>
            </a:xfrm>
            <a:custGeom>
              <a:avLst/>
              <a:gdLst/>
              <a:ahLst/>
              <a:cxnLst/>
              <a:rect l="l" t="t" r="r" b="b"/>
              <a:pathLst>
                <a:path w="18686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3" name="Google Shape;3793;p13"/>
            <p:cNvSpPr/>
            <p:nvPr/>
          </p:nvSpPr>
          <p:spPr>
            <a:xfrm>
              <a:off x="1127850" y="36133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47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4" name="Google Shape;3794;p13"/>
            <p:cNvSpPr/>
            <p:nvPr/>
          </p:nvSpPr>
          <p:spPr>
            <a:xfrm>
              <a:off x="1619975" y="36133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6"/>
                  </a:lnTo>
                  <a:lnTo>
                    <a:pt x="9305" y="0"/>
                  </a:lnTo>
                  <a:lnTo>
                    <a:pt x="18647" y="5376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5" name="Google Shape;3795;p13"/>
            <p:cNvSpPr/>
            <p:nvPr/>
          </p:nvSpPr>
          <p:spPr>
            <a:xfrm>
              <a:off x="3095425" y="36133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6" name="Google Shape;3796;p13"/>
            <p:cNvSpPr/>
            <p:nvPr/>
          </p:nvSpPr>
          <p:spPr>
            <a:xfrm>
              <a:off x="3587550" y="36133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7" name="Google Shape;3797;p13"/>
            <p:cNvSpPr/>
            <p:nvPr/>
          </p:nvSpPr>
          <p:spPr>
            <a:xfrm>
              <a:off x="4078750" y="3613300"/>
              <a:ext cx="467150" cy="268775"/>
            </a:xfrm>
            <a:custGeom>
              <a:avLst/>
              <a:gdLst/>
              <a:ahLst/>
              <a:cxnLst/>
              <a:rect l="l" t="t" r="r" b="b"/>
              <a:pathLst>
                <a:path w="18686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8" name="Google Shape;3798;p13"/>
            <p:cNvSpPr/>
            <p:nvPr/>
          </p:nvSpPr>
          <p:spPr>
            <a:xfrm>
              <a:off x="4570900" y="36133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47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9" name="Google Shape;3799;p13"/>
            <p:cNvSpPr/>
            <p:nvPr/>
          </p:nvSpPr>
          <p:spPr>
            <a:xfrm>
              <a:off x="6784075" y="347150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0" name="Google Shape;3800;p13"/>
            <p:cNvSpPr/>
            <p:nvPr/>
          </p:nvSpPr>
          <p:spPr>
            <a:xfrm>
              <a:off x="2357700" y="34715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6"/>
                  </a:lnTo>
                  <a:lnTo>
                    <a:pt x="9305" y="0"/>
                  </a:lnTo>
                  <a:lnTo>
                    <a:pt x="18648" y="5376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1" name="Google Shape;3801;p13"/>
            <p:cNvSpPr/>
            <p:nvPr/>
          </p:nvSpPr>
          <p:spPr>
            <a:xfrm>
              <a:off x="5308625" y="34715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47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2" name="Google Shape;3802;p13"/>
            <p:cNvSpPr/>
            <p:nvPr/>
          </p:nvSpPr>
          <p:spPr>
            <a:xfrm>
              <a:off x="5800750" y="34715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6"/>
                  </a:lnTo>
                  <a:lnTo>
                    <a:pt x="9305" y="0"/>
                  </a:lnTo>
                  <a:lnTo>
                    <a:pt x="18648" y="5376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3" name="Google Shape;3803;p13"/>
            <p:cNvSpPr/>
            <p:nvPr/>
          </p:nvSpPr>
          <p:spPr>
            <a:xfrm>
              <a:off x="6291950" y="347150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0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4" name="Google Shape;3804;p13"/>
            <p:cNvSpPr/>
            <p:nvPr/>
          </p:nvSpPr>
          <p:spPr>
            <a:xfrm>
              <a:off x="882225" y="3471500"/>
              <a:ext cx="466225" cy="268775"/>
            </a:xfrm>
            <a:custGeom>
              <a:avLst/>
              <a:gdLst/>
              <a:ahLst/>
              <a:cxnLst/>
              <a:rect l="l" t="t" r="r" b="b"/>
              <a:pathLst>
                <a:path w="18649" h="10751" fill="none" extrusionOk="0">
                  <a:moveTo>
                    <a:pt x="9306" y="10751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5" name="Google Shape;3805;p13"/>
            <p:cNvSpPr/>
            <p:nvPr/>
          </p:nvSpPr>
          <p:spPr>
            <a:xfrm>
              <a:off x="1373450" y="347150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84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6" name="Google Shape;3806;p13"/>
            <p:cNvSpPr/>
            <p:nvPr/>
          </p:nvSpPr>
          <p:spPr>
            <a:xfrm>
              <a:off x="1865575" y="34715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47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7" name="Google Shape;3807;p13"/>
            <p:cNvSpPr/>
            <p:nvPr/>
          </p:nvSpPr>
          <p:spPr>
            <a:xfrm>
              <a:off x="3341025" y="34715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8" name="Google Shape;3808;p13"/>
            <p:cNvSpPr/>
            <p:nvPr/>
          </p:nvSpPr>
          <p:spPr>
            <a:xfrm>
              <a:off x="3833150" y="34715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9" name="Google Shape;3809;p13"/>
            <p:cNvSpPr/>
            <p:nvPr/>
          </p:nvSpPr>
          <p:spPr>
            <a:xfrm>
              <a:off x="4325275" y="3471500"/>
              <a:ext cx="466225" cy="268775"/>
            </a:xfrm>
            <a:custGeom>
              <a:avLst/>
              <a:gdLst/>
              <a:ahLst/>
              <a:cxnLst/>
              <a:rect l="l" t="t" r="r" b="b"/>
              <a:pathLst>
                <a:path w="18649" h="10751" fill="none" extrusionOk="0">
                  <a:moveTo>
                    <a:pt x="9306" y="10751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0" name="Google Shape;3810;p13"/>
            <p:cNvSpPr/>
            <p:nvPr/>
          </p:nvSpPr>
          <p:spPr>
            <a:xfrm>
              <a:off x="4816500" y="347150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84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1" name="Google Shape;3811;p13"/>
            <p:cNvSpPr/>
            <p:nvPr/>
          </p:nvSpPr>
          <p:spPr>
            <a:xfrm>
              <a:off x="2848900" y="347150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0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2" name="Google Shape;3812;p13"/>
            <p:cNvSpPr/>
            <p:nvPr/>
          </p:nvSpPr>
          <p:spPr>
            <a:xfrm>
              <a:off x="390100" y="34715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3" name="Google Shape;3813;p13"/>
            <p:cNvSpPr/>
            <p:nvPr/>
          </p:nvSpPr>
          <p:spPr>
            <a:xfrm>
              <a:off x="5554225" y="332877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84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4" name="Google Shape;3814;p13"/>
            <p:cNvSpPr/>
            <p:nvPr/>
          </p:nvSpPr>
          <p:spPr>
            <a:xfrm>
              <a:off x="6046350" y="33287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0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5" name="Google Shape;3815;p13"/>
            <p:cNvSpPr/>
            <p:nvPr/>
          </p:nvSpPr>
          <p:spPr>
            <a:xfrm>
              <a:off x="6538475" y="33287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6" name="Google Shape;3816;p13"/>
            <p:cNvSpPr/>
            <p:nvPr/>
          </p:nvSpPr>
          <p:spPr>
            <a:xfrm>
              <a:off x="2111175" y="332877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84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7" name="Google Shape;3817;p13"/>
            <p:cNvSpPr/>
            <p:nvPr/>
          </p:nvSpPr>
          <p:spPr>
            <a:xfrm>
              <a:off x="4570900" y="33287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47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8" name="Google Shape;3818;p13"/>
            <p:cNvSpPr/>
            <p:nvPr/>
          </p:nvSpPr>
          <p:spPr>
            <a:xfrm>
              <a:off x="1127850" y="33287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47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9" name="Google Shape;3819;p13"/>
            <p:cNvSpPr/>
            <p:nvPr/>
          </p:nvSpPr>
          <p:spPr>
            <a:xfrm>
              <a:off x="1619975" y="33287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3"/>
                  </a:lnTo>
                  <a:lnTo>
                    <a:pt x="9305" y="0"/>
                  </a:lnTo>
                  <a:lnTo>
                    <a:pt x="18647" y="5413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0" name="Google Shape;3820;p13"/>
            <p:cNvSpPr/>
            <p:nvPr/>
          </p:nvSpPr>
          <p:spPr>
            <a:xfrm>
              <a:off x="3587550" y="33287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1" name="Google Shape;3821;p13"/>
            <p:cNvSpPr/>
            <p:nvPr/>
          </p:nvSpPr>
          <p:spPr>
            <a:xfrm>
              <a:off x="4078750" y="3328775"/>
              <a:ext cx="467150" cy="269700"/>
            </a:xfrm>
            <a:custGeom>
              <a:avLst/>
              <a:gdLst/>
              <a:ahLst/>
              <a:cxnLst/>
              <a:rect l="l" t="t" r="r" b="b"/>
              <a:pathLst>
                <a:path w="18686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2" name="Google Shape;3822;p13"/>
            <p:cNvSpPr/>
            <p:nvPr/>
          </p:nvSpPr>
          <p:spPr>
            <a:xfrm>
              <a:off x="2603300" y="33287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0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3" name="Google Shape;3823;p13"/>
            <p:cNvSpPr/>
            <p:nvPr/>
          </p:nvSpPr>
          <p:spPr>
            <a:xfrm>
              <a:off x="3095425" y="33287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4" name="Google Shape;3824;p13"/>
            <p:cNvSpPr/>
            <p:nvPr/>
          </p:nvSpPr>
          <p:spPr>
            <a:xfrm>
              <a:off x="5063025" y="33287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3"/>
                  </a:lnTo>
                  <a:lnTo>
                    <a:pt x="9305" y="0"/>
                  </a:lnTo>
                  <a:lnTo>
                    <a:pt x="18647" y="5413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5" name="Google Shape;3825;p13"/>
            <p:cNvSpPr/>
            <p:nvPr/>
          </p:nvSpPr>
          <p:spPr>
            <a:xfrm>
              <a:off x="635700" y="33287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6" name="Google Shape;3826;p13"/>
            <p:cNvSpPr/>
            <p:nvPr/>
          </p:nvSpPr>
          <p:spPr>
            <a:xfrm>
              <a:off x="5800750" y="31869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3"/>
                  </a:lnTo>
                  <a:lnTo>
                    <a:pt x="9305" y="0"/>
                  </a:lnTo>
                  <a:lnTo>
                    <a:pt x="18648" y="5413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7" name="Google Shape;3827;p13"/>
            <p:cNvSpPr/>
            <p:nvPr/>
          </p:nvSpPr>
          <p:spPr>
            <a:xfrm>
              <a:off x="6291950" y="318697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8" name="Google Shape;3828;p13"/>
            <p:cNvSpPr/>
            <p:nvPr/>
          </p:nvSpPr>
          <p:spPr>
            <a:xfrm>
              <a:off x="6784075" y="318697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9" name="Google Shape;3829;p13"/>
            <p:cNvSpPr/>
            <p:nvPr/>
          </p:nvSpPr>
          <p:spPr>
            <a:xfrm>
              <a:off x="1373450" y="318697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84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0" name="Google Shape;3830;p13"/>
            <p:cNvSpPr/>
            <p:nvPr/>
          </p:nvSpPr>
          <p:spPr>
            <a:xfrm>
              <a:off x="1865575" y="31869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47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1" name="Google Shape;3831;p13"/>
            <p:cNvSpPr/>
            <p:nvPr/>
          </p:nvSpPr>
          <p:spPr>
            <a:xfrm>
              <a:off x="3833150" y="31869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2" name="Google Shape;3832;p13"/>
            <p:cNvSpPr/>
            <p:nvPr/>
          </p:nvSpPr>
          <p:spPr>
            <a:xfrm>
              <a:off x="4325275" y="3186975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3" name="Google Shape;3833;p13"/>
            <p:cNvSpPr/>
            <p:nvPr/>
          </p:nvSpPr>
          <p:spPr>
            <a:xfrm>
              <a:off x="2848900" y="318697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4" name="Google Shape;3834;p13"/>
            <p:cNvSpPr/>
            <p:nvPr/>
          </p:nvSpPr>
          <p:spPr>
            <a:xfrm>
              <a:off x="3341025" y="31869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5" name="Google Shape;3835;p13"/>
            <p:cNvSpPr/>
            <p:nvPr/>
          </p:nvSpPr>
          <p:spPr>
            <a:xfrm>
              <a:off x="5308625" y="31869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47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6" name="Google Shape;3836;p13"/>
            <p:cNvSpPr/>
            <p:nvPr/>
          </p:nvSpPr>
          <p:spPr>
            <a:xfrm>
              <a:off x="390100" y="31869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7" name="Google Shape;3837;p13"/>
            <p:cNvSpPr/>
            <p:nvPr/>
          </p:nvSpPr>
          <p:spPr>
            <a:xfrm>
              <a:off x="882225" y="3186975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8" name="Google Shape;3838;p13"/>
            <p:cNvSpPr/>
            <p:nvPr/>
          </p:nvSpPr>
          <p:spPr>
            <a:xfrm>
              <a:off x="2357700" y="31869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3"/>
                  </a:lnTo>
                  <a:lnTo>
                    <a:pt x="9305" y="0"/>
                  </a:lnTo>
                  <a:lnTo>
                    <a:pt x="18648" y="5413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9" name="Google Shape;3839;p13"/>
            <p:cNvSpPr/>
            <p:nvPr/>
          </p:nvSpPr>
          <p:spPr>
            <a:xfrm>
              <a:off x="4816500" y="318697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84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0" name="Google Shape;3840;p13"/>
            <p:cNvSpPr/>
            <p:nvPr/>
          </p:nvSpPr>
          <p:spPr>
            <a:xfrm>
              <a:off x="6046350" y="30451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1" name="Google Shape;3841;p13"/>
            <p:cNvSpPr/>
            <p:nvPr/>
          </p:nvSpPr>
          <p:spPr>
            <a:xfrm>
              <a:off x="6538475" y="30451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2" name="Google Shape;3842;p13"/>
            <p:cNvSpPr/>
            <p:nvPr/>
          </p:nvSpPr>
          <p:spPr>
            <a:xfrm>
              <a:off x="1619975" y="30451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7" y="5375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3" name="Google Shape;3843;p13"/>
            <p:cNvSpPr/>
            <p:nvPr/>
          </p:nvSpPr>
          <p:spPr>
            <a:xfrm>
              <a:off x="3095425" y="30451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4" name="Google Shape;3844;p13"/>
            <p:cNvSpPr/>
            <p:nvPr/>
          </p:nvSpPr>
          <p:spPr>
            <a:xfrm>
              <a:off x="3587550" y="30451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5" name="Google Shape;3845;p13"/>
            <p:cNvSpPr/>
            <p:nvPr/>
          </p:nvSpPr>
          <p:spPr>
            <a:xfrm>
              <a:off x="4078750" y="3045175"/>
              <a:ext cx="467150" cy="269700"/>
            </a:xfrm>
            <a:custGeom>
              <a:avLst/>
              <a:gdLst/>
              <a:ahLst/>
              <a:cxnLst/>
              <a:rect l="l" t="t" r="r" b="b"/>
              <a:pathLst>
                <a:path w="18686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6" name="Google Shape;3846;p13"/>
            <p:cNvSpPr/>
            <p:nvPr/>
          </p:nvSpPr>
          <p:spPr>
            <a:xfrm>
              <a:off x="4570900" y="30451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7" name="Google Shape;3847;p13"/>
            <p:cNvSpPr/>
            <p:nvPr/>
          </p:nvSpPr>
          <p:spPr>
            <a:xfrm>
              <a:off x="5063025" y="30451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7" y="5375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8" name="Google Shape;3848;p13"/>
            <p:cNvSpPr/>
            <p:nvPr/>
          </p:nvSpPr>
          <p:spPr>
            <a:xfrm>
              <a:off x="5554225" y="304517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9" name="Google Shape;3849;p13"/>
            <p:cNvSpPr/>
            <p:nvPr/>
          </p:nvSpPr>
          <p:spPr>
            <a:xfrm>
              <a:off x="635700" y="30451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0" name="Google Shape;3850;p13"/>
            <p:cNvSpPr/>
            <p:nvPr/>
          </p:nvSpPr>
          <p:spPr>
            <a:xfrm>
              <a:off x="1127850" y="30451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1" name="Google Shape;3851;p13"/>
            <p:cNvSpPr/>
            <p:nvPr/>
          </p:nvSpPr>
          <p:spPr>
            <a:xfrm>
              <a:off x="2111175" y="304517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2" name="Google Shape;3852;p13"/>
            <p:cNvSpPr/>
            <p:nvPr/>
          </p:nvSpPr>
          <p:spPr>
            <a:xfrm>
              <a:off x="2603300" y="30451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3" name="Google Shape;3853;p13"/>
            <p:cNvSpPr/>
            <p:nvPr/>
          </p:nvSpPr>
          <p:spPr>
            <a:xfrm>
              <a:off x="6291950" y="290337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4" name="Google Shape;3854;p13"/>
            <p:cNvSpPr/>
            <p:nvPr/>
          </p:nvSpPr>
          <p:spPr>
            <a:xfrm>
              <a:off x="6784075" y="290337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5" name="Google Shape;3855;p13"/>
            <p:cNvSpPr/>
            <p:nvPr/>
          </p:nvSpPr>
          <p:spPr>
            <a:xfrm>
              <a:off x="3341025" y="29033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6" name="Google Shape;3856;p13"/>
            <p:cNvSpPr/>
            <p:nvPr/>
          </p:nvSpPr>
          <p:spPr>
            <a:xfrm>
              <a:off x="3833150" y="29033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7" name="Google Shape;3857;p13"/>
            <p:cNvSpPr/>
            <p:nvPr/>
          </p:nvSpPr>
          <p:spPr>
            <a:xfrm>
              <a:off x="5800750" y="29033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8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8" name="Google Shape;3858;p13"/>
            <p:cNvSpPr/>
            <p:nvPr/>
          </p:nvSpPr>
          <p:spPr>
            <a:xfrm>
              <a:off x="882225" y="2903375"/>
              <a:ext cx="466225" cy="268775"/>
            </a:xfrm>
            <a:custGeom>
              <a:avLst/>
              <a:gdLst/>
              <a:ahLst/>
              <a:cxnLst/>
              <a:rect l="l" t="t" r="r" b="b"/>
              <a:pathLst>
                <a:path w="18649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9" name="Google Shape;3859;p13"/>
            <p:cNvSpPr/>
            <p:nvPr/>
          </p:nvSpPr>
          <p:spPr>
            <a:xfrm>
              <a:off x="1373450" y="290337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0" name="Google Shape;3860;p13"/>
            <p:cNvSpPr/>
            <p:nvPr/>
          </p:nvSpPr>
          <p:spPr>
            <a:xfrm>
              <a:off x="4325275" y="2903375"/>
              <a:ext cx="466225" cy="268775"/>
            </a:xfrm>
            <a:custGeom>
              <a:avLst/>
              <a:gdLst/>
              <a:ahLst/>
              <a:cxnLst/>
              <a:rect l="l" t="t" r="r" b="b"/>
              <a:pathLst>
                <a:path w="18649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1" name="Google Shape;3861;p13"/>
            <p:cNvSpPr/>
            <p:nvPr/>
          </p:nvSpPr>
          <p:spPr>
            <a:xfrm>
              <a:off x="4816500" y="290337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2" name="Google Shape;3862;p13"/>
            <p:cNvSpPr/>
            <p:nvPr/>
          </p:nvSpPr>
          <p:spPr>
            <a:xfrm>
              <a:off x="5308625" y="29033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3" name="Google Shape;3863;p13"/>
            <p:cNvSpPr/>
            <p:nvPr/>
          </p:nvSpPr>
          <p:spPr>
            <a:xfrm>
              <a:off x="390100" y="29033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4" name="Google Shape;3864;p13"/>
            <p:cNvSpPr/>
            <p:nvPr/>
          </p:nvSpPr>
          <p:spPr>
            <a:xfrm>
              <a:off x="1865575" y="29033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5" name="Google Shape;3865;p13"/>
            <p:cNvSpPr/>
            <p:nvPr/>
          </p:nvSpPr>
          <p:spPr>
            <a:xfrm>
              <a:off x="2357700" y="29033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8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6" name="Google Shape;3866;p13"/>
            <p:cNvSpPr/>
            <p:nvPr/>
          </p:nvSpPr>
          <p:spPr>
            <a:xfrm>
              <a:off x="2848900" y="290337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7" name="Google Shape;3867;p13"/>
            <p:cNvSpPr/>
            <p:nvPr/>
          </p:nvSpPr>
          <p:spPr>
            <a:xfrm>
              <a:off x="6538475" y="27615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8" name="Google Shape;3868;p13"/>
            <p:cNvSpPr/>
            <p:nvPr/>
          </p:nvSpPr>
          <p:spPr>
            <a:xfrm>
              <a:off x="3587550" y="27615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9" name="Google Shape;3869;p13"/>
            <p:cNvSpPr/>
            <p:nvPr/>
          </p:nvSpPr>
          <p:spPr>
            <a:xfrm>
              <a:off x="1127850" y="27615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0" name="Google Shape;3870;p13"/>
            <p:cNvSpPr/>
            <p:nvPr/>
          </p:nvSpPr>
          <p:spPr>
            <a:xfrm>
              <a:off x="4078750" y="2761575"/>
              <a:ext cx="467150" cy="268775"/>
            </a:xfrm>
            <a:custGeom>
              <a:avLst/>
              <a:gdLst/>
              <a:ahLst/>
              <a:cxnLst/>
              <a:rect l="l" t="t" r="r" b="b"/>
              <a:pathLst>
                <a:path w="18686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1" name="Google Shape;3871;p13"/>
            <p:cNvSpPr/>
            <p:nvPr/>
          </p:nvSpPr>
          <p:spPr>
            <a:xfrm>
              <a:off x="4570900" y="27615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2" name="Google Shape;3872;p13"/>
            <p:cNvSpPr/>
            <p:nvPr/>
          </p:nvSpPr>
          <p:spPr>
            <a:xfrm>
              <a:off x="5063025" y="27615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7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3" name="Google Shape;3873;p13"/>
            <p:cNvSpPr/>
            <p:nvPr/>
          </p:nvSpPr>
          <p:spPr>
            <a:xfrm>
              <a:off x="5554225" y="276157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4" name="Google Shape;3874;p13"/>
            <p:cNvSpPr/>
            <p:nvPr/>
          </p:nvSpPr>
          <p:spPr>
            <a:xfrm>
              <a:off x="6046350" y="27615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5" name="Google Shape;3875;p13"/>
            <p:cNvSpPr/>
            <p:nvPr/>
          </p:nvSpPr>
          <p:spPr>
            <a:xfrm>
              <a:off x="635700" y="27615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6" name="Google Shape;3876;p13"/>
            <p:cNvSpPr/>
            <p:nvPr/>
          </p:nvSpPr>
          <p:spPr>
            <a:xfrm>
              <a:off x="2603300" y="27615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7" name="Google Shape;3877;p13"/>
            <p:cNvSpPr/>
            <p:nvPr/>
          </p:nvSpPr>
          <p:spPr>
            <a:xfrm>
              <a:off x="3095425" y="27615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8" name="Google Shape;3878;p13"/>
            <p:cNvSpPr/>
            <p:nvPr/>
          </p:nvSpPr>
          <p:spPr>
            <a:xfrm>
              <a:off x="2111175" y="276157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9" name="Google Shape;3879;p13"/>
            <p:cNvSpPr/>
            <p:nvPr/>
          </p:nvSpPr>
          <p:spPr>
            <a:xfrm>
              <a:off x="1619975" y="27615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7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0" name="Google Shape;3880;p13"/>
            <p:cNvSpPr/>
            <p:nvPr/>
          </p:nvSpPr>
          <p:spPr>
            <a:xfrm>
              <a:off x="6784075" y="26188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1" y="5412"/>
                  </a:lnTo>
                  <a:lnTo>
                    <a:pt x="9343" y="0"/>
                  </a:lnTo>
                  <a:lnTo>
                    <a:pt x="18685" y="5412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1" name="Google Shape;3881;p13"/>
            <p:cNvSpPr/>
            <p:nvPr/>
          </p:nvSpPr>
          <p:spPr>
            <a:xfrm>
              <a:off x="4816500" y="26188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2"/>
                  </a:lnTo>
                  <a:lnTo>
                    <a:pt x="9342" y="0"/>
                  </a:lnTo>
                  <a:lnTo>
                    <a:pt x="18684" y="5412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2" name="Google Shape;3882;p13"/>
            <p:cNvSpPr/>
            <p:nvPr/>
          </p:nvSpPr>
          <p:spPr>
            <a:xfrm>
              <a:off x="5308625" y="26188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2"/>
                  </a:lnTo>
                  <a:lnTo>
                    <a:pt x="9342" y="0"/>
                  </a:lnTo>
                  <a:lnTo>
                    <a:pt x="18647" y="5412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3" name="Google Shape;3883;p13"/>
            <p:cNvSpPr/>
            <p:nvPr/>
          </p:nvSpPr>
          <p:spPr>
            <a:xfrm>
              <a:off x="390100" y="26188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412"/>
                  </a:lnTo>
                  <a:lnTo>
                    <a:pt x="9306" y="0"/>
                  </a:lnTo>
                  <a:lnTo>
                    <a:pt x="18648" y="5412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4" name="Google Shape;3884;p13"/>
            <p:cNvSpPr/>
            <p:nvPr/>
          </p:nvSpPr>
          <p:spPr>
            <a:xfrm>
              <a:off x="882225" y="2618850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412"/>
                  </a:lnTo>
                  <a:lnTo>
                    <a:pt x="9306" y="0"/>
                  </a:lnTo>
                  <a:lnTo>
                    <a:pt x="18648" y="5412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5" name="Google Shape;3885;p13"/>
            <p:cNvSpPr/>
            <p:nvPr/>
          </p:nvSpPr>
          <p:spPr>
            <a:xfrm>
              <a:off x="2357700" y="26188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2"/>
                  </a:lnTo>
                  <a:lnTo>
                    <a:pt x="9305" y="0"/>
                  </a:lnTo>
                  <a:lnTo>
                    <a:pt x="18648" y="5412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6" name="Google Shape;3886;p13"/>
            <p:cNvSpPr/>
            <p:nvPr/>
          </p:nvSpPr>
          <p:spPr>
            <a:xfrm>
              <a:off x="2848900" y="26188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412"/>
                  </a:lnTo>
                  <a:lnTo>
                    <a:pt x="9343" y="0"/>
                  </a:lnTo>
                  <a:lnTo>
                    <a:pt x="18685" y="5412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7" name="Google Shape;3887;p13"/>
            <p:cNvSpPr/>
            <p:nvPr/>
          </p:nvSpPr>
          <p:spPr>
            <a:xfrm>
              <a:off x="3341025" y="26188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2"/>
                  </a:lnTo>
                  <a:lnTo>
                    <a:pt x="9343" y="0"/>
                  </a:lnTo>
                  <a:lnTo>
                    <a:pt x="18648" y="5412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8" name="Google Shape;3888;p13"/>
            <p:cNvSpPr/>
            <p:nvPr/>
          </p:nvSpPr>
          <p:spPr>
            <a:xfrm>
              <a:off x="3833150" y="26188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2"/>
                  </a:lnTo>
                  <a:lnTo>
                    <a:pt x="9343" y="0"/>
                  </a:lnTo>
                  <a:lnTo>
                    <a:pt x="18648" y="5412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9" name="Google Shape;3889;p13"/>
            <p:cNvSpPr/>
            <p:nvPr/>
          </p:nvSpPr>
          <p:spPr>
            <a:xfrm>
              <a:off x="4325275" y="2618850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412"/>
                  </a:lnTo>
                  <a:lnTo>
                    <a:pt x="9306" y="0"/>
                  </a:lnTo>
                  <a:lnTo>
                    <a:pt x="18648" y="5412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0" name="Google Shape;3890;p13"/>
            <p:cNvSpPr/>
            <p:nvPr/>
          </p:nvSpPr>
          <p:spPr>
            <a:xfrm>
              <a:off x="5800750" y="26188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2"/>
                  </a:lnTo>
                  <a:lnTo>
                    <a:pt x="9305" y="0"/>
                  </a:lnTo>
                  <a:lnTo>
                    <a:pt x="18648" y="5412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1" name="Google Shape;3891;p13"/>
            <p:cNvSpPr/>
            <p:nvPr/>
          </p:nvSpPr>
          <p:spPr>
            <a:xfrm>
              <a:off x="6291950" y="26188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412"/>
                  </a:lnTo>
                  <a:lnTo>
                    <a:pt x="9343" y="0"/>
                  </a:lnTo>
                  <a:lnTo>
                    <a:pt x="18685" y="5412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2" name="Google Shape;3892;p13"/>
            <p:cNvSpPr/>
            <p:nvPr/>
          </p:nvSpPr>
          <p:spPr>
            <a:xfrm>
              <a:off x="1373450" y="26188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2"/>
                  </a:lnTo>
                  <a:lnTo>
                    <a:pt x="9342" y="0"/>
                  </a:lnTo>
                  <a:lnTo>
                    <a:pt x="18684" y="5412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3" name="Google Shape;3893;p13"/>
            <p:cNvSpPr/>
            <p:nvPr/>
          </p:nvSpPr>
          <p:spPr>
            <a:xfrm>
              <a:off x="1865575" y="26188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2"/>
                  </a:lnTo>
                  <a:lnTo>
                    <a:pt x="9342" y="0"/>
                  </a:lnTo>
                  <a:lnTo>
                    <a:pt x="18647" y="5412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4" name="Google Shape;3894;p13"/>
            <p:cNvSpPr/>
            <p:nvPr/>
          </p:nvSpPr>
          <p:spPr>
            <a:xfrm>
              <a:off x="5063025" y="24770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7" y="5375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5" name="Google Shape;3895;p13"/>
            <p:cNvSpPr/>
            <p:nvPr/>
          </p:nvSpPr>
          <p:spPr>
            <a:xfrm>
              <a:off x="635700" y="24770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6" name="Google Shape;3896;p13"/>
            <p:cNvSpPr/>
            <p:nvPr/>
          </p:nvSpPr>
          <p:spPr>
            <a:xfrm>
              <a:off x="3095425" y="24770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7" name="Google Shape;3897;p13"/>
            <p:cNvSpPr/>
            <p:nvPr/>
          </p:nvSpPr>
          <p:spPr>
            <a:xfrm>
              <a:off x="4078750" y="2477050"/>
              <a:ext cx="467150" cy="269700"/>
            </a:xfrm>
            <a:custGeom>
              <a:avLst/>
              <a:gdLst/>
              <a:ahLst/>
              <a:cxnLst/>
              <a:rect l="l" t="t" r="r" b="b"/>
              <a:pathLst>
                <a:path w="18686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8" name="Google Shape;3898;p13"/>
            <p:cNvSpPr/>
            <p:nvPr/>
          </p:nvSpPr>
          <p:spPr>
            <a:xfrm>
              <a:off x="4570900" y="24770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9" name="Google Shape;3899;p13"/>
            <p:cNvSpPr/>
            <p:nvPr/>
          </p:nvSpPr>
          <p:spPr>
            <a:xfrm>
              <a:off x="5554225" y="24770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0" name="Google Shape;3900;p13"/>
            <p:cNvSpPr/>
            <p:nvPr/>
          </p:nvSpPr>
          <p:spPr>
            <a:xfrm>
              <a:off x="6046350" y="24770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1" name="Google Shape;3901;p13"/>
            <p:cNvSpPr/>
            <p:nvPr/>
          </p:nvSpPr>
          <p:spPr>
            <a:xfrm>
              <a:off x="6538475" y="24770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2" name="Google Shape;3902;p13"/>
            <p:cNvSpPr/>
            <p:nvPr/>
          </p:nvSpPr>
          <p:spPr>
            <a:xfrm>
              <a:off x="2603300" y="24770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3" name="Google Shape;3903;p13"/>
            <p:cNvSpPr/>
            <p:nvPr/>
          </p:nvSpPr>
          <p:spPr>
            <a:xfrm>
              <a:off x="3587550" y="24770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4" name="Google Shape;3904;p13"/>
            <p:cNvSpPr/>
            <p:nvPr/>
          </p:nvSpPr>
          <p:spPr>
            <a:xfrm>
              <a:off x="1127850" y="24770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5" name="Google Shape;3905;p13"/>
            <p:cNvSpPr/>
            <p:nvPr/>
          </p:nvSpPr>
          <p:spPr>
            <a:xfrm>
              <a:off x="1619975" y="24770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7" y="5375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6" name="Google Shape;3906;p13"/>
            <p:cNvSpPr/>
            <p:nvPr/>
          </p:nvSpPr>
          <p:spPr>
            <a:xfrm>
              <a:off x="2111175" y="24770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7" name="Google Shape;3907;p13"/>
            <p:cNvSpPr/>
            <p:nvPr/>
          </p:nvSpPr>
          <p:spPr>
            <a:xfrm>
              <a:off x="2848900" y="23352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8" name="Google Shape;3908;p13"/>
            <p:cNvSpPr/>
            <p:nvPr/>
          </p:nvSpPr>
          <p:spPr>
            <a:xfrm>
              <a:off x="4325275" y="2335250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9" name="Google Shape;3909;p13"/>
            <p:cNvSpPr/>
            <p:nvPr/>
          </p:nvSpPr>
          <p:spPr>
            <a:xfrm>
              <a:off x="4816500" y="23352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0" name="Google Shape;3910;p13"/>
            <p:cNvSpPr/>
            <p:nvPr/>
          </p:nvSpPr>
          <p:spPr>
            <a:xfrm>
              <a:off x="5308625" y="23352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1" name="Google Shape;3911;p13"/>
            <p:cNvSpPr/>
            <p:nvPr/>
          </p:nvSpPr>
          <p:spPr>
            <a:xfrm>
              <a:off x="5800750" y="23352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8" y="5375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2" name="Google Shape;3912;p13"/>
            <p:cNvSpPr/>
            <p:nvPr/>
          </p:nvSpPr>
          <p:spPr>
            <a:xfrm>
              <a:off x="6291950" y="23352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3" name="Google Shape;3913;p13"/>
            <p:cNvSpPr/>
            <p:nvPr/>
          </p:nvSpPr>
          <p:spPr>
            <a:xfrm>
              <a:off x="3341025" y="23352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4" name="Google Shape;3914;p13"/>
            <p:cNvSpPr/>
            <p:nvPr/>
          </p:nvSpPr>
          <p:spPr>
            <a:xfrm>
              <a:off x="3833150" y="23352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5" name="Google Shape;3915;p13"/>
            <p:cNvSpPr/>
            <p:nvPr/>
          </p:nvSpPr>
          <p:spPr>
            <a:xfrm>
              <a:off x="6784075" y="23352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6" name="Google Shape;3916;p13"/>
            <p:cNvSpPr/>
            <p:nvPr/>
          </p:nvSpPr>
          <p:spPr>
            <a:xfrm>
              <a:off x="390100" y="23352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7" name="Google Shape;3917;p13"/>
            <p:cNvSpPr/>
            <p:nvPr/>
          </p:nvSpPr>
          <p:spPr>
            <a:xfrm>
              <a:off x="882225" y="2335250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8" name="Google Shape;3918;p13"/>
            <p:cNvSpPr/>
            <p:nvPr/>
          </p:nvSpPr>
          <p:spPr>
            <a:xfrm>
              <a:off x="1373450" y="23352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9" name="Google Shape;3919;p13"/>
            <p:cNvSpPr/>
            <p:nvPr/>
          </p:nvSpPr>
          <p:spPr>
            <a:xfrm>
              <a:off x="1865575" y="23352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0" name="Google Shape;3920;p13"/>
            <p:cNvSpPr/>
            <p:nvPr/>
          </p:nvSpPr>
          <p:spPr>
            <a:xfrm>
              <a:off x="2357700" y="23352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8" y="5375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1" name="Google Shape;3921;p13"/>
            <p:cNvSpPr/>
            <p:nvPr/>
          </p:nvSpPr>
          <p:spPr>
            <a:xfrm>
              <a:off x="4570900" y="21934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2" name="Google Shape;3922;p13"/>
            <p:cNvSpPr/>
            <p:nvPr/>
          </p:nvSpPr>
          <p:spPr>
            <a:xfrm>
              <a:off x="5063025" y="21934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7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3" name="Google Shape;3923;p13"/>
            <p:cNvSpPr/>
            <p:nvPr/>
          </p:nvSpPr>
          <p:spPr>
            <a:xfrm>
              <a:off x="5554225" y="219345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4" name="Google Shape;3924;p13"/>
            <p:cNvSpPr/>
            <p:nvPr/>
          </p:nvSpPr>
          <p:spPr>
            <a:xfrm>
              <a:off x="6046350" y="21934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5" name="Google Shape;3925;p13"/>
            <p:cNvSpPr/>
            <p:nvPr/>
          </p:nvSpPr>
          <p:spPr>
            <a:xfrm>
              <a:off x="1127850" y="21934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6" name="Google Shape;3926;p13"/>
            <p:cNvSpPr/>
            <p:nvPr/>
          </p:nvSpPr>
          <p:spPr>
            <a:xfrm>
              <a:off x="1619975" y="21934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7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7" name="Google Shape;3927;p13"/>
            <p:cNvSpPr/>
            <p:nvPr/>
          </p:nvSpPr>
          <p:spPr>
            <a:xfrm>
              <a:off x="2111175" y="219345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8" name="Google Shape;3928;p13"/>
            <p:cNvSpPr/>
            <p:nvPr/>
          </p:nvSpPr>
          <p:spPr>
            <a:xfrm>
              <a:off x="2603300" y="21934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9" name="Google Shape;3929;p13"/>
            <p:cNvSpPr/>
            <p:nvPr/>
          </p:nvSpPr>
          <p:spPr>
            <a:xfrm>
              <a:off x="3095425" y="21934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0" name="Google Shape;3930;p13"/>
            <p:cNvSpPr/>
            <p:nvPr/>
          </p:nvSpPr>
          <p:spPr>
            <a:xfrm>
              <a:off x="3587550" y="21934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1" name="Google Shape;3931;p13"/>
            <p:cNvSpPr/>
            <p:nvPr/>
          </p:nvSpPr>
          <p:spPr>
            <a:xfrm>
              <a:off x="4078750" y="2193450"/>
              <a:ext cx="467150" cy="268775"/>
            </a:xfrm>
            <a:custGeom>
              <a:avLst/>
              <a:gdLst/>
              <a:ahLst/>
              <a:cxnLst/>
              <a:rect l="l" t="t" r="r" b="b"/>
              <a:pathLst>
                <a:path w="18686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2" name="Google Shape;3932;p13"/>
            <p:cNvSpPr/>
            <p:nvPr/>
          </p:nvSpPr>
          <p:spPr>
            <a:xfrm>
              <a:off x="6538475" y="21934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3" name="Google Shape;3933;p13"/>
            <p:cNvSpPr/>
            <p:nvPr/>
          </p:nvSpPr>
          <p:spPr>
            <a:xfrm>
              <a:off x="635700" y="2193450"/>
              <a:ext cx="467150" cy="268775"/>
            </a:xfrm>
            <a:custGeom>
              <a:avLst/>
              <a:gdLst/>
              <a:ahLst/>
              <a:cxnLst/>
              <a:rect l="l" t="t" r="r" b="b"/>
              <a:pathLst>
                <a:path w="18686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4" name="Google Shape;3934;p13"/>
            <p:cNvSpPr/>
            <p:nvPr/>
          </p:nvSpPr>
          <p:spPr>
            <a:xfrm>
              <a:off x="4816500" y="205165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5" name="Google Shape;3935;p13"/>
            <p:cNvSpPr/>
            <p:nvPr/>
          </p:nvSpPr>
          <p:spPr>
            <a:xfrm>
              <a:off x="5308625" y="20516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6" name="Google Shape;3936;p13"/>
            <p:cNvSpPr/>
            <p:nvPr/>
          </p:nvSpPr>
          <p:spPr>
            <a:xfrm>
              <a:off x="5800750" y="20516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8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7" name="Google Shape;3937;p13"/>
            <p:cNvSpPr/>
            <p:nvPr/>
          </p:nvSpPr>
          <p:spPr>
            <a:xfrm>
              <a:off x="2357700" y="20516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8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8" name="Google Shape;3938;p13"/>
            <p:cNvSpPr/>
            <p:nvPr/>
          </p:nvSpPr>
          <p:spPr>
            <a:xfrm>
              <a:off x="3341025" y="20516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9" name="Google Shape;3939;p13"/>
            <p:cNvSpPr/>
            <p:nvPr/>
          </p:nvSpPr>
          <p:spPr>
            <a:xfrm>
              <a:off x="3833150" y="20516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0" name="Google Shape;3940;p13"/>
            <p:cNvSpPr/>
            <p:nvPr/>
          </p:nvSpPr>
          <p:spPr>
            <a:xfrm>
              <a:off x="4325275" y="2051650"/>
              <a:ext cx="466225" cy="268775"/>
            </a:xfrm>
            <a:custGeom>
              <a:avLst/>
              <a:gdLst/>
              <a:ahLst/>
              <a:cxnLst/>
              <a:rect l="l" t="t" r="r" b="b"/>
              <a:pathLst>
                <a:path w="18649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1" name="Google Shape;3941;p13"/>
            <p:cNvSpPr/>
            <p:nvPr/>
          </p:nvSpPr>
          <p:spPr>
            <a:xfrm>
              <a:off x="6291950" y="205165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2" name="Google Shape;3942;p13"/>
            <p:cNvSpPr/>
            <p:nvPr/>
          </p:nvSpPr>
          <p:spPr>
            <a:xfrm>
              <a:off x="6784075" y="205165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3" name="Google Shape;3943;p13"/>
            <p:cNvSpPr/>
            <p:nvPr/>
          </p:nvSpPr>
          <p:spPr>
            <a:xfrm>
              <a:off x="1373450" y="205165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4" name="Google Shape;3944;p13"/>
            <p:cNvSpPr/>
            <p:nvPr/>
          </p:nvSpPr>
          <p:spPr>
            <a:xfrm>
              <a:off x="1865575" y="20516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5" name="Google Shape;3945;p13"/>
            <p:cNvSpPr/>
            <p:nvPr/>
          </p:nvSpPr>
          <p:spPr>
            <a:xfrm>
              <a:off x="2848900" y="205165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6" name="Google Shape;3946;p13"/>
            <p:cNvSpPr/>
            <p:nvPr/>
          </p:nvSpPr>
          <p:spPr>
            <a:xfrm>
              <a:off x="390100" y="20516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7" name="Google Shape;3947;p13"/>
            <p:cNvSpPr/>
            <p:nvPr/>
          </p:nvSpPr>
          <p:spPr>
            <a:xfrm>
              <a:off x="882225" y="2051650"/>
              <a:ext cx="466225" cy="268775"/>
            </a:xfrm>
            <a:custGeom>
              <a:avLst/>
              <a:gdLst/>
              <a:ahLst/>
              <a:cxnLst/>
              <a:rect l="l" t="t" r="r" b="b"/>
              <a:pathLst>
                <a:path w="18649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8" name="Google Shape;3948;p13"/>
            <p:cNvSpPr/>
            <p:nvPr/>
          </p:nvSpPr>
          <p:spPr>
            <a:xfrm>
              <a:off x="5063025" y="19089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413"/>
                  </a:lnTo>
                  <a:lnTo>
                    <a:pt x="9305" y="1"/>
                  </a:lnTo>
                  <a:lnTo>
                    <a:pt x="18647" y="5413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9" name="Google Shape;3949;p13"/>
            <p:cNvSpPr/>
            <p:nvPr/>
          </p:nvSpPr>
          <p:spPr>
            <a:xfrm>
              <a:off x="5554225" y="1908900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413"/>
                  </a:lnTo>
                  <a:lnTo>
                    <a:pt x="9342" y="1"/>
                  </a:lnTo>
                  <a:lnTo>
                    <a:pt x="18684" y="5413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0" name="Google Shape;3950;p13"/>
            <p:cNvSpPr/>
            <p:nvPr/>
          </p:nvSpPr>
          <p:spPr>
            <a:xfrm>
              <a:off x="3587550" y="19089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9"/>
                  </a:moveTo>
                  <a:lnTo>
                    <a:pt x="1" y="5413"/>
                  </a:lnTo>
                  <a:lnTo>
                    <a:pt x="9306" y="1"/>
                  </a:lnTo>
                  <a:lnTo>
                    <a:pt x="18648" y="5413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1" name="Google Shape;3951;p13"/>
            <p:cNvSpPr/>
            <p:nvPr/>
          </p:nvSpPr>
          <p:spPr>
            <a:xfrm>
              <a:off x="4078750" y="1908900"/>
              <a:ext cx="467150" cy="269725"/>
            </a:xfrm>
            <a:custGeom>
              <a:avLst/>
              <a:gdLst/>
              <a:ahLst/>
              <a:cxnLst/>
              <a:rect l="l" t="t" r="r" b="b"/>
              <a:pathLst>
                <a:path w="18686" h="10789" fill="none" extrusionOk="0">
                  <a:moveTo>
                    <a:pt x="9343" y="10789"/>
                  </a:moveTo>
                  <a:lnTo>
                    <a:pt x="1" y="5413"/>
                  </a:lnTo>
                  <a:lnTo>
                    <a:pt x="9343" y="1"/>
                  </a:lnTo>
                  <a:lnTo>
                    <a:pt x="18685" y="5413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2" name="Google Shape;3952;p13"/>
            <p:cNvSpPr/>
            <p:nvPr/>
          </p:nvSpPr>
          <p:spPr>
            <a:xfrm>
              <a:off x="6046350" y="19089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0" y="5413"/>
                  </a:lnTo>
                  <a:lnTo>
                    <a:pt x="9343" y="1"/>
                  </a:lnTo>
                  <a:lnTo>
                    <a:pt x="18648" y="5413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3" name="Google Shape;3953;p13"/>
            <p:cNvSpPr/>
            <p:nvPr/>
          </p:nvSpPr>
          <p:spPr>
            <a:xfrm>
              <a:off x="6538475" y="19089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413"/>
                  </a:lnTo>
                  <a:lnTo>
                    <a:pt x="9343" y="1"/>
                  </a:lnTo>
                  <a:lnTo>
                    <a:pt x="18648" y="5413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4" name="Google Shape;3954;p13"/>
            <p:cNvSpPr/>
            <p:nvPr/>
          </p:nvSpPr>
          <p:spPr>
            <a:xfrm>
              <a:off x="1619975" y="19089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413"/>
                  </a:lnTo>
                  <a:lnTo>
                    <a:pt x="9305" y="1"/>
                  </a:lnTo>
                  <a:lnTo>
                    <a:pt x="18647" y="5413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5" name="Google Shape;3955;p13"/>
            <p:cNvSpPr/>
            <p:nvPr/>
          </p:nvSpPr>
          <p:spPr>
            <a:xfrm>
              <a:off x="2111175" y="1908900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413"/>
                  </a:lnTo>
                  <a:lnTo>
                    <a:pt x="9342" y="1"/>
                  </a:lnTo>
                  <a:lnTo>
                    <a:pt x="18684" y="5413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6" name="Google Shape;3956;p13"/>
            <p:cNvSpPr/>
            <p:nvPr/>
          </p:nvSpPr>
          <p:spPr>
            <a:xfrm>
              <a:off x="4570900" y="19089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413"/>
                  </a:lnTo>
                  <a:lnTo>
                    <a:pt x="9342" y="1"/>
                  </a:lnTo>
                  <a:lnTo>
                    <a:pt x="18647" y="5413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7" name="Google Shape;3957;p13"/>
            <p:cNvSpPr/>
            <p:nvPr/>
          </p:nvSpPr>
          <p:spPr>
            <a:xfrm>
              <a:off x="3095425" y="19089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9"/>
                  </a:moveTo>
                  <a:lnTo>
                    <a:pt x="1" y="5413"/>
                  </a:lnTo>
                  <a:lnTo>
                    <a:pt x="9306" y="1"/>
                  </a:lnTo>
                  <a:lnTo>
                    <a:pt x="18648" y="5413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8" name="Google Shape;3958;p13"/>
            <p:cNvSpPr/>
            <p:nvPr/>
          </p:nvSpPr>
          <p:spPr>
            <a:xfrm>
              <a:off x="635700" y="19089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413"/>
                  </a:lnTo>
                  <a:lnTo>
                    <a:pt x="9343" y="1"/>
                  </a:lnTo>
                  <a:lnTo>
                    <a:pt x="18648" y="5413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9" name="Google Shape;3959;p13"/>
            <p:cNvSpPr/>
            <p:nvPr/>
          </p:nvSpPr>
          <p:spPr>
            <a:xfrm>
              <a:off x="1127850" y="19089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413"/>
                  </a:lnTo>
                  <a:lnTo>
                    <a:pt x="9342" y="1"/>
                  </a:lnTo>
                  <a:lnTo>
                    <a:pt x="18647" y="5413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0" name="Google Shape;3960;p13"/>
            <p:cNvSpPr/>
            <p:nvPr/>
          </p:nvSpPr>
          <p:spPr>
            <a:xfrm>
              <a:off x="2603300" y="19089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0" y="5413"/>
                  </a:lnTo>
                  <a:lnTo>
                    <a:pt x="9343" y="1"/>
                  </a:lnTo>
                  <a:lnTo>
                    <a:pt x="18648" y="5413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1" name="Google Shape;3961;p13"/>
            <p:cNvSpPr/>
            <p:nvPr/>
          </p:nvSpPr>
          <p:spPr>
            <a:xfrm>
              <a:off x="1865575" y="17671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47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2" name="Google Shape;3962;p13"/>
            <p:cNvSpPr/>
            <p:nvPr/>
          </p:nvSpPr>
          <p:spPr>
            <a:xfrm>
              <a:off x="3833150" y="17671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3" name="Google Shape;3963;p13"/>
            <p:cNvSpPr/>
            <p:nvPr/>
          </p:nvSpPr>
          <p:spPr>
            <a:xfrm>
              <a:off x="4325275" y="1767100"/>
              <a:ext cx="466225" cy="269725"/>
            </a:xfrm>
            <a:custGeom>
              <a:avLst/>
              <a:gdLst/>
              <a:ahLst/>
              <a:cxnLst/>
              <a:rect l="l" t="t" r="r" b="b"/>
              <a:pathLst>
                <a:path w="18649" h="10789" fill="none" extrusionOk="0">
                  <a:moveTo>
                    <a:pt x="9306" y="10789"/>
                  </a:moveTo>
                  <a:lnTo>
                    <a:pt x="1" y="5376"/>
                  </a:lnTo>
                  <a:lnTo>
                    <a:pt x="9306" y="1"/>
                  </a:lnTo>
                  <a:lnTo>
                    <a:pt x="18648" y="5376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4" name="Google Shape;3964;p13"/>
            <p:cNvSpPr/>
            <p:nvPr/>
          </p:nvSpPr>
          <p:spPr>
            <a:xfrm>
              <a:off x="4816500" y="1767100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84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5" name="Google Shape;3965;p13"/>
            <p:cNvSpPr/>
            <p:nvPr/>
          </p:nvSpPr>
          <p:spPr>
            <a:xfrm>
              <a:off x="5308625" y="17671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47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6" name="Google Shape;3966;p13"/>
            <p:cNvSpPr/>
            <p:nvPr/>
          </p:nvSpPr>
          <p:spPr>
            <a:xfrm>
              <a:off x="5800750" y="17671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376"/>
                  </a:lnTo>
                  <a:lnTo>
                    <a:pt x="9305" y="1"/>
                  </a:lnTo>
                  <a:lnTo>
                    <a:pt x="18648" y="5376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7" name="Google Shape;3967;p13"/>
            <p:cNvSpPr/>
            <p:nvPr/>
          </p:nvSpPr>
          <p:spPr>
            <a:xfrm>
              <a:off x="6291950" y="1767100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3" y="10789"/>
                  </a:moveTo>
                  <a:lnTo>
                    <a:pt x="0" y="5376"/>
                  </a:lnTo>
                  <a:lnTo>
                    <a:pt x="9343" y="1"/>
                  </a:lnTo>
                  <a:lnTo>
                    <a:pt x="18685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8" name="Google Shape;3968;p13"/>
            <p:cNvSpPr/>
            <p:nvPr/>
          </p:nvSpPr>
          <p:spPr>
            <a:xfrm>
              <a:off x="6784075" y="1767100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85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9" name="Google Shape;3969;p13"/>
            <p:cNvSpPr/>
            <p:nvPr/>
          </p:nvSpPr>
          <p:spPr>
            <a:xfrm>
              <a:off x="2357700" y="17671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376"/>
                  </a:lnTo>
                  <a:lnTo>
                    <a:pt x="9305" y="1"/>
                  </a:lnTo>
                  <a:lnTo>
                    <a:pt x="18648" y="5376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0" name="Google Shape;3970;p13"/>
            <p:cNvSpPr/>
            <p:nvPr/>
          </p:nvSpPr>
          <p:spPr>
            <a:xfrm>
              <a:off x="2848900" y="1767100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3" y="10789"/>
                  </a:moveTo>
                  <a:lnTo>
                    <a:pt x="0" y="5376"/>
                  </a:lnTo>
                  <a:lnTo>
                    <a:pt x="9343" y="1"/>
                  </a:lnTo>
                  <a:lnTo>
                    <a:pt x="18685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1" name="Google Shape;3971;p13"/>
            <p:cNvSpPr/>
            <p:nvPr/>
          </p:nvSpPr>
          <p:spPr>
            <a:xfrm>
              <a:off x="3341025" y="17671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2" name="Google Shape;3972;p13"/>
            <p:cNvSpPr/>
            <p:nvPr/>
          </p:nvSpPr>
          <p:spPr>
            <a:xfrm>
              <a:off x="882225" y="1767100"/>
              <a:ext cx="466225" cy="269725"/>
            </a:xfrm>
            <a:custGeom>
              <a:avLst/>
              <a:gdLst/>
              <a:ahLst/>
              <a:cxnLst/>
              <a:rect l="l" t="t" r="r" b="b"/>
              <a:pathLst>
                <a:path w="18649" h="10789" fill="none" extrusionOk="0">
                  <a:moveTo>
                    <a:pt x="9306" y="10789"/>
                  </a:moveTo>
                  <a:lnTo>
                    <a:pt x="1" y="5376"/>
                  </a:lnTo>
                  <a:lnTo>
                    <a:pt x="9306" y="1"/>
                  </a:lnTo>
                  <a:lnTo>
                    <a:pt x="18648" y="5376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3" name="Google Shape;3973;p13"/>
            <p:cNvSpPr/>
            <p:nvPr/>
          </p:nvSpPr>
          <p:spPr>
            <a:xfrm>
              <a:off x="1373450" y="1767100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84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4" name="Google Shape;3974;p13"/>
            <p:cNvSpPr/>
            <p:nvPr/>
          </p:nvSpPr>
          <p:spPr>
            <a:xfrm>
              <a:off x="390100" y="17671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9"/>
                  </a:moveTo>
                  <a:lnTo>
                    <a:pt x="1" y="5376"/>
                  </a:lnTo>
                  <a:lnTo>
                    <a:pt x="9306" y="1"/>
                  </a:lnTo>
                  <a:lnTo>
                    <a:pt x="18648" y="5376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5" name="Google Shape;3975;p13"/>
            <p:cNvSpPr/>
            <p:nvPr/>
          </p:nvSpPr>
          <p:spPr>
            <a:xfrm>
              <a:off x="4570900" y="16253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47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6" name="Google Shape;3976;p13"/>
            <p:cNvSpPr/>
            <p:nvPr/>
          </p:nvSpPr>
          <p:spPr>
            <a:xfrm>
              <a:off x="5063025" y="16253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376"/>
                  </a:lnTo>
                  <a:lnTo>
                    <a:pt x="9305" y="1"/>
                  </a:lnTo>
                  <a:lnTo>
                    <a:pt x="18647" y="5376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7" name="Google Shape;3977;p13"/>
            <p:cNvSpPr/>
            <p:nvPr/>
          </p:nvSpPr>
          <p:spPr>
            <a:xfrm>
              <a:off x="5554225" y="1625300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84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8" name="Google Shape;3978;p13"/>
            <p:cNvSpPr/>
            <p:nvPr/>
          </p:nvSpPr>
          <p:spPr>
            <a:xfrm>
              <a:off x="6046350" y="16253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0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9" name="Google Shape;3979;p13"/>
            <p:cNvSpPr/>
            <p:nvPr/>
          </p:nvSpPr>
          <p:spPr>
            <a:xfrm>
              <a:off x="6538475" y="16253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0" name="Google Shape;3980;p13"/>
            <p:cNvSpPr/>
            <p:nvPr/>
          </p:nvSpPr>
          <p:spPr>
            <a:xfrm>
              <a:off x="3587550" y="16253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9"/>
                  </a:moveTo>
                  <a:lnTo>
                    <a:pt x="1" y="5376"/>
                  </a:lnTo>
                  <a:lnTo>
                    <a:pt x="9306" y="1"/>
                  </a:lnTo>
                  <a:lnTo>
                    <a:pt x="18648" y="5376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1" name="Google Shape;3981;p13"/>
            <p:cNvSpPr/>
            <p:nvPr/>
          </p:nvSpPr>
          <p:spPr>
            <a:xfrm>
              <a:off x="4078750" y="1625300"/>
              <a:ext cx="467150" cy="269725"/>
            </a:xfrm>
            <a:custGeom>
              <a:avLst/>
              <a:gdLst/>
              <a:ahLst/>
              <a:cxnLst/>
              <a:rect l="l" t="t" r="r" b="b"/>
              <a:pathLst>
                <a:path w="18686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85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2" name="Google Shape;3982;p13"/>
            <p:cNvSpPr/>
            <p:nvPr/>
          </p:nvSpPr>
          <p:spPr>
            <a:xfrm>
              <a:off x="2111175" y="1625300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84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3" name="Google Shape;3983;p13"/>
            <p:cNvSpPr/>
            <p:nvPr/>
          </p:nvSpPr>
          <p:spPr>
            <a:xfrm>
              <a:off x="2603300" y="16253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0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4" name="Google Shape;3984;p13"/>
            <p:cNvSpPr/>
            <p:nvPr/>
          </p:nvSpPr>
          <p:spPr>
            <a:xfrm>
              <a:off x="3095425" y="16253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9"/>
                  </a:moveTo>
                  <a:lnTo>
                    <a:pt x="1" y="5376"/>
                  </a:lnTo>
                  <a:lnTo>
                    <a:pt x="9306" y="1"/>
                  </a:lnTo>
                  <a:lnTo>
                    <a:pt x="18648" y="5376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5" name="Google Shape;3985;p13"/>
            <p:cNvSpPr/>
            <p:nvPr/>
          </p:nvSpPr>
          <p:spPr>
            <a:xfrm>
              <a:off x="635700" y="16253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6" name="Google Shape;3986;p13"/>
            <p:cNvSpPr/>
            <p:nvPr/>
          </p:nvSpPr>
          <p:spPr>
            <a:xfrm>
              <a:off x="1127850" y="16253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47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7" name="Google Shape;3987;p13"/>
            <p:cNvSpPr/>
            <p:nvPr/>
          </p:nvSpPr>
          <p:spPr>
            <a:xfrm>
              <a:off x="1619975" y="16253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376"/>
                  </a:lnTo>
                  <a:lnTo>
                    <a:pt x="9305" y="1"/>
                  </a:lnTo>
                  <a:lnTo>
                    <a:pt x="18647" y="5376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8" name="Google Shape;3988;p13"/>
            <p:cNvSpPr/>
            <p:nvPr/>
          </p:nvSpPr>
          <p:spPr>
            <a:xfrm>
              <a:off x="6784075" y="14835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9" name="Google Shape;3989;p13"/>
            <p:cNvSpPr/>
            <p:nvPr/>
          </p:nvSpPr>
          <p:spPr>
            <a:xfrm>
              <a:off x="4816500" y="14835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0" name="Google Shape;3990;p13"/>
            <p:cNvSpPr/>
            <p:nvPr/>
          </p:nvSpPr>
          <p:spPr>
            <a:xfrm>
              <a:off x="5800750" y="14835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8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1" name="Google Shape;3991;p13"/>
            <p:cNvSpPr/>
            <p:nvPr/>
          </p:nvSpPr>
          <p:spPr>
            <a:xfrm>
              <a:off x="6291950" y="14835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2" name="Google Shape;3992;p13"/>
            <p:cNvSpPr/>
            <p:nvPr/>
          </p:nvSpPr>
          <p:spPr>
            <a:xfrm>
              <a:off x="2357700" y="14835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8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3" name="Google Shape;3993;p13"/>
            <p:cNvSpPr/>
            <p:nvPr/>
          </p:nvSpPr>
          <p:spPr>
            <a:xfrm>
              <a:off x="2848900" y="14835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4" name="Google Shape;3994;p13"/>
            <p:cNvSpPr/>
            <p:nvPr/>
          </p:nvSpPr>
          <p:spPr>
            <a:xfrm>
              <a:off x="3341025" y="14835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5" name="Google Shape;3995;p13"/>
            <p:cNvSpPr/>
            <p:nvPr/>
          </p:nvSpPr>
          <p:spPr>
            <a:xfrm>
              <a:off x="4325275" y="1483525"/>
              <a:ext cx="466225" cy="268775"/>
            </a:xfrm>
            <a:custGeom>
              <a:avLst/>
              <a:gdLst/>
              <a:ahLst/>
              <a:cxnLst/>
              <a:rect l="l" t="t" r="r" b="b"/>
              <a:pathLst>
                <a:path w="18649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6" name="Google Shape;3996;p13"/>
            <p:cNvSpPr/>
            <p:nvPr/>
          </p:nvSpPr>
          <p:spPr>
            <a:xfrm>
              <a:off x="5308625" y="14835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7" name="Google Shape;3997;p13"/>
            <p:cNvSpPr/>
            <p:nvPr/>
          </p:nvSpPr>
          <p:spPr>
            <a:xfrm>
              <a:off x="1373450" y="14835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8" name="Google Shape;3998;p13"/>
            <p:cNvSpPr/>
            <p:nvPr/>
          </p:nvSpPr>
          <p:spPr>
            <a:xfrm>
              <a:off x="3833150" y="14835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9" name="Google Shape;3999;p13"/>
            <p:cNvSpPr/>
            <p:nvPr/>
          </p:nvSpPr>
          <p:spPr>
            <a:xfrm>
              <a:off x="390100" y="14835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0" name="Google Shape;4000;p13"/>
            <p:cNvSpPr/>
            <p:nvPr/>
          </p:nvSpPr>
          <p:spPr>
            <a:xfrm>
              <a:off x="882225" y="1483525"/>
              <a:ext cx="466225" cy="268775"/>
            </a:xfrm>
            <a:custGeom>
              <a:avLst/>
              <a:gdLst/>
              <a:ahLst/>
              <a:cxnLst/>
              <a:rect l="l" t="t" r="r" b="b"/>
              <a:pathLst>
                <a:path w="18649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1" name="Google Shape;4001;p13"/>
            <p:cNvSpPr/>
            <p:nvPr/>
          </p:nvSpPr>
          <p:spPr>
            <a:xfrm>
              <a:off x="1865575" y="14835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2" name="Google Shape;4002;p13"/>
            <p:cNvSpPr/>
            <p:nvPr/>
          </p:nvSpPr>
          <p:spPr>
            <a:xfrm>
              <a:off x="6538475" y="13417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3" name="Google Shape;4003;p13"/>
            <p:cNvSpPr/>
            <p:nvPr/>
          </p:nvSpPr>
          <p:spPr>
            <a:xfrm>
              <a:off x="4570900" y="13417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4" name="Google Shape;4004;p13"/>
            <p:cNvSpPr/>
            <p:nvPr/>
          </p:nvSpPr>
          <p:spPr>
            <a:xfrm>
              <a:off x="6046350" y="13417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5" name="Google Shape;4005;p13"/>
            <p:cNvSpPr/>
            <p:nvPr/>
          </p:nvSpPr>
          <p:spPr>
            <a:xfrm>
              <a:off x="2603300" y="13417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6" name="Google Shape;4006;p13"/>
            <p:cNvSpPr/>
            <p:nvPr/>
          </p:nvSpPr>
          <p:spPr>
            <a:xfrm>
              <a:off x="3095425" y="13417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7" name="Google Shape;4007;p13"/>
            <p:cNvSpPr/>
            <p:nvPr/>
          </p:nvSpPr>
          <p:spPr>
            <a:xfrm>
              <a:off x="5554225" y="13417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8" name="Google Shape;4008;p13"/>
            <p:cNvSpPr/>
            <p:nvPr/>
          </p:nvSpPr>
          <p:spPr>
            <a:xfrm>
              <a:off x="635700" y="13417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9" name="Google Shape;4009;p13"/>
            <p:cNvSpPr/>
            <p:nvPr/>
          </p:nvSpPr>
          <p:spPr>
            <a:xfrm>
              <a:off x="1127850" y="13417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0" name="Google Shape;4010;p13"/>
            <p:cNvSpPr/>
            <p:nvPr/>
          </p:nvSpPr>
          <p:spPr>
            <a:xfrm>
              <a:off x="1619975" y="13417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7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1" name="Google Shape;4011;p13"/>
            <p:cNvSpPr/>
            <p:nvPr/>
          </p:nvSpPr>
          <p:spPr>
            <a:xfrm>
              <a:off x="2111175" y="13417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2" name="Google Shape;4012;p13"/>
            <p:cNvSpPr/>
            <p:nvPr/>
          </p:nvSpPr>
          <p:spPr>
            <a:xfrm>
              <a:off x="3587550" y="13417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3" name="Google Shape;4013;p13"/>
            <p:cNvSpPr/>
            <p:nvPr/>
          </p:nvSpPr>
          <p:spPr>
            <a:xfrm>
              <a:off x="4078750" y="1341725"/>
              <a:ext cx="467150" cy="268775"/>
            </a:xfrm>
            <a:custGeom>
              <a:avLst/>
              <a:gdLst/>
              <a:ahLst/>
              <a:cxnLst/>
              <a:rect l="l" t="t" r="r" b="b"/>
              <a:pathLst>
                <a:path w="18686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4" name="Google Shape;4014;p13"/>
            <p:cNvSpPr/>
            <p:nvPr/>
          </p:nvSpPr>
          <p:spPr>
            <a:xfrm>
              <a:off x="5063025" y="13417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7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5" name="Google Shape;4015;p13"/>
            <p:cNvSpPr/>
            <p:nvPr/>
          </p:nvSpPr>
          <p:spPr>
            <a:xfrm>
              <a:off x="6291950" y="11989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3" y="10789"/>
                  </a:moveTo>
                  <a:lnTo>
                    <a:pt x="0" y="5413"/>
                  </a:lnTo>
                  <a:lnTo>
                    <a:pt x="9343" y="1"/>
                  </a:lnTo>
                  <a:lnTo>
                    <a:pt x="18685" y="5413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6" name="Google Shape;4016;p13"/>
            <p:cNvSpPr/>
            <p:nvPr/>
          </p:nvSpPr>
          <p:spPr>
            <a:xfrm>
              <a:off x="6784075" y="11989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3" y="10789"/>
                  </a:moveTo>
                  <a:lnTo>
                    <a:pt x="1" y="5413"/>
                  </a:lnTo>
                  <a:lnTo>
                    <a:pt x="9343" y="1"/>
                  </a:lnTo>
                  <a:lnTo>
                    <a:pt x="18685" y="5413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7" name="Google Shape;4017;p13"/>
            <p:cNvSpPr/>
            <p:nvPr/>
          </p:nvSpPr>
          <p:spPr>
            <a:xfrm>
              <a:off x="2848900" y="11989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3" y="10789"/>
                  </a:moveTo>
                  <a:lnTo>
                    <a:pt x="0" y="5413"/>
                  </a:lnTo>
                  <a:lnTo>
                    <a:pt x="9343" y="1"/>
                  </a:lnTo>
                  <a:lnTo>
                    <a:pt x="18685" y="5413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8" name="Google Shape;4018;p13"/>
            <p:cNvSpPr/>
            <p:nvPr/>
          </p:nvSpPr>
          <p:spPr>
            <a:xfrm>
              <a:off x="5800750" y="11989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413"/>
                  </a:lnTo>
                  <a:lnTo>
                    <a:pt x="9305" y="1"/>
                  </a:lnTo>
                  <a:lnTo>
                    <a:pt x="18648" y="5413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9" name="Google Shape;4019;p13"/>
            <p:cNvSpPr/>
            <p:nvPr/>
          </p:nvSpPr>
          <p:spPr>
            <a:xfrm>
              <a:off x="882225" y="1198975"/>
              <a:ext cx="466225" cy="269725"/>
            </a:xfrm>
            <a:custGeom>
              <a:avLst/>
              <a:gdLst/>
              <a:ahLst/>
              <a:cxnLst/>
              <a:rect l="l" t="t" r="r" b="b"/>
              <a:pathLst>
                <a:path w="18649" h="10789" fill="none" extrusionOk="0">
                  <a:moveTo>
                    <a:pt x="9306" y="10789"/>
                  </a:moveTo>
                  <a:lnTo>
                    <a:pt x="1" y="5413"/>
                  </a:lnTo>
                  <a:lnTo>
                    <a:pt x="9306" y="1"/>
                  </a:lnTo>
                  <a:lnTo>
                    <a:pt x="18648" y="5413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0" name="Google Shape;4020;p13"/>
            <p:cNvSpPr/>
            <p:nvPr/>
          </p:nvSpPr>
          <p:spPr>
            <a:xfrm>
              <a:off x="3341025" y="11989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413"/>
                  </a:lnTo>
                  <a:lnTo>
                    <a:pt x="9343" y="1"/>
                  </a:lnTo>
                  <a:lnTo>
                    <a:pt x="18648" y="5413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1" name="Google Shape;4021;p13"/>
            <p:cNvSpPr/>
            <p:nvPr/>
          </p:nvSpPr>
          <p:spPr>
            <a:xfrm>
              <a:off x="3833150" y="11989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413"/>
                  </a:lnTo>
                  <a:lnTo>
                    <a:pt x="9343" y="1"/>
                  </a:lnTo>
                  <a:lnTo>
                    <a:pt x="18648" y="5413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2" name="Google Shape;4022;p13"/>
            <p:cNvSpPr/>
            <p:nvPr/>
          </p:nvSpPr>
          <p:spPr>
            <a:xfrm>
              <a:off x="4325275" y="1198975"/>
              <a:ext cx="466225" cy="269725"/>
            </a:xfrm>
            <a:custGeom>
              <a:avLst/>
              <a:gdLst/>
              <a:ahLst/>
              <a:cxnLst/>
              <a:rect l="l" t="t" r="r" b="b"/>
              <a:pathLst>
                <a:path w="18649" h="10789" fill="none" extrusionOk="0">
                  <a:moveTo>
                    <a:pt x="9306" y="10789"/>
                  </a:moveTo>
                  <a:lnTo>
                    <a:pt x="1" y="5413"/>
                  </a:lnTo>
                  <a:lnTo>
                    <a:pt x="9306" y="1"/>
                  </a:lnTo>
                  <a:lnTo>
                    <a:pt x="18648" y="5413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3" name="Google Shape;4023;p13"/>
            <p:cNvSpPr/>
            <p:nvPr/>
          </p:nvSpPr>
          <p:spPr>
            <a:xfrm>
              <a:off x="4816500" y="11989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413"/>
                  </a:lnTo>
                  <a:lnTo>
                    <a:pt x="9342" y="1"/>
                  </a:lnTo>
                  <a:lnTo>
                    <a:pt x="18684" y="5413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4" name="Google Shape;4024;p13"/>
            <p:cNvSpPr/>
            <p:nvPr/>
          </p:nvSpPr>
          <p:spPr>
            <a:xfrm>
              <a:off x="5308625" y="11989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413"/>
                  </a:lnTo>
                  <a:lnTo>
                    <a:pt x="9342" y="1"/>
                  </a:lnTo>
                  <a:lnTo>
                    <a:pt x="18647" y="5413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5" name="Google Shape;4025;p13"/>
            <p:cNvSpPr/>
            <p:nvPr/>
          </p:nvSpPr>
          <p:spPr>
            <a:xfrm>
              <a:off x="1865575" y="11989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413"/>
                  </a:lnTo>
                  <a:lnTo>
                    <a:pt x="9342" y="1"/>
                  </a:lnTo>
                  <a:lnTo>
                    <a:pt x="18647" y="5413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6" name="Google Shape;4026;p13"/>
            <p:cNvSpPr/>
            <p:nvPr/>
          </p:nvSpPr>
          <p:spPr>
            <a:xfrm>
              <a:off x="2357700" y="11989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413"/>
                  </a:lnTo>
                  <a:lnTo>
                    <a:pt x="9305" y="1"/>
                  </a:lnTo>
                  <a:lnTo>
                    <a:pt x="18648" y="5413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7" name="Google Shape;4027;p13"/>
            <p:cNvSpPr/>
            <p:nvPr/>
          </p:nvSpPr>
          <p:spPr>
            <a:xfrm>
              <a:off x="1373450" y="11989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413"/>
                  </a:lnTo>
                  <a:lnTo>
                    <a:pt x="9342" y="1"/>
                  </a:lnTo>
                  <a:lnTo>
                    <a:pt x="18684" y="5413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8" name="Google Shape;4028;p13"/>
            <p:cNvSpPr/>
            <p:nvPr/>
          </p:nvSpPr>
          <p:spPr>
            <a:xfrm>
              <a:off x="390100" y="11989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9"/>
                  </a:moveTo>
                  <a:lnTo>
                    <a:pt x="1" y="5413"/>
                  </a:lnTo>
                  <a:lnTo>
                    <a:pt x="9306" y="1"/>
                  </a:lnTo>
                  <a:lnTo>
                    <a:pt x="18648" y="5413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9" name="Google Shape;4029;p13"/>
            <p:cNvSpPr/>
            <p:nvPr/>
          </p:nvSpPr>
          <p:spPr>
            <a:xfrm>
              <a:off x="5063025" y="10571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376"/>
                  </a:lnTo>
                  <a:lnTo>
                    <a:pt x="9305" y="1"/>
                  </a:lnTo>
                  <a:lnTo>
                    <a:pt x="18647" y="5376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0" name="Google Shape;4030;p13"/>
            <p:cNvSpPr/>
            <p:nvPr/>
          </p:nvSpPr>
          <p:spPr>
            <a:xfrm>
              <a:off x="5554225" y="10571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84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1" name="Google Shape;4031;p13"/>
            <p:cNvSpPr/>
            <p:nvPr/>
          </p:nvSpPr>
          <p:spPr>
            <a:xfrm>
              <a:off x="6046350" y="10571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0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2" name="Google Shape;4032;p13"/>
            <p:cNvSpPr/>
            <p:nvPr/>
          </p:nvSpPr>
          <p:spPr>
            <a:xfrm>
              <a:off x="6538475" y="10571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3" name="Google Shape;4033;p13"/>
            <p:cNvSpPr/>
            <p:nvPr/>
          </p:nvSpPr>
          <p:spPr>
            <a:xfrm>
              <a:off x="3095425" y="10571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9"/>
                  </a:moveTo>
                  <a:lnTo>
                    <a:pt x="1" y="5376"/>
                  </a:lnTo>
                  <a:lnTo>
                    <a:pt x="9306" y="1"/>
                  </a:lnTo>
                  <a:lnTo>
                    <a:pt x="18648" y="5376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4" name="Google Shape;4034;p13"/>
            <p:cNvSpPr/>
            <p:nvPr/>
          </p:nvSpPr>
          <p:spPr>
            <a:xfrm>
              <a:off x="3587550" y="10571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9"/>
                  </a:moveTo>
                  <a:lnTo>
                    <a:pt x="1" y="5376"/>
                  </a:lnTo>
                  <a:lnTo>
                    <a:pt x="9306" y="1"/>
                  </a:lnTo>
                  <a:lnTo>
                    <a:pt x="18648" y="5376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5" name="Google Shape;4035;p13"/>
            <p:cNvSpPr/>
            <p:nvPr/>
          </p:nvSpPr>
          <p:spPr>
            <a:xfrm>
              <a:off x="4078750" y="1057175"/>
              <a:ext cx="467150" cy="269725"/>
            </a:xfrm>
            <a:custGeom>
              <a:avLst/>
              <a:gdLst/>
              <a:ahLst/>
              <a:cxnLst/>
              <a:rect l="l" t="t" r="r" b="b"/>
              <a:pathLst>
                <a:path w="18686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85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6" name="Google Shape;4036;p13"/>
            <p:cNvSpPr/>
            <p:nvPr/>
          </p:nvSpPr>
          <p:spPr>
            <a:xfrm>
              <a:off x="635700" y="10571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7" name="Google Shape;4037;p13"/>
            <p:cNvSpPr/>
            <p:nvPr/>
          </p:nvSpPr>
          <p:spPr>
            <a:xfrm>
              <a:off x="1127850" y="10571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47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8" name="Google Shape;4038;p13"/>
            <p:cNvSpPr/>
            <p:nvPr/>
          </p:nvSpPr>
          <p:spPr>
            <a:xfrm>
              <a:off x="1619975" y="10571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376"/>
                  </a:lnTo>
                  <a:lnTo>
                    <a:pt x="9305" y="1"/>
                  </a:lnTo>
                  <a:lnTo>
                    <a:pt x="18647" y="5376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9" name="Google Shape;4039;p13"/>
            <p:cNvSpPr/>
            <p:nvPr/>
          </p:nvSpPr>
          <p:spPr>
            <a:xfrm>
              <a:off x="2111175" y="10571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84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0" name="Google Shape;4040;p13"/>
            <p:cNvSpPr/>
            <p:nvPr/>
          </p:nvSpPr>
          <p:spPr>
            <a:xfrm>
              <a:off x="2603300" y="10571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0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1" name="Google Shape;4041;p13"/>
            <p:cNvSpPr/>
            <p:nvPr/>
          </p:nvSpPr>
          <p:spPr>
            <a:xfrm>
              <a:off x="4570900" y="10571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47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2" name="Google Shape;4042;p13"/>
            <p:cNvSpPr/>
            <p:nvPr/>
          </p:nvSpPr>
          <p:spPr>
            <a:xfrm>
              <a:off x="5800750" y="9153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376"/>
                  </a:lnTo>
                  <a:lnTo>
                    <a:pt x="9305" y="1"/>
                  </a:lnTo>
                  <a:lnTo>
                    <a:pt x="18648" y="5376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3" name="Google Shape;4043;p13"/>
            <p:cNvSpPr/>
            <p:nvPr/>
          </p:nvSpPr>
          <p:spPr>
            <a:xfrm>
              <a:off x="6784075" y="9153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85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4" name="Google Shape;4044;p13"/>
            <p:cNvSpPr/>
            <p:nvPr/>
          </p:nvSpPr>
          <p:spPr>
            <a:xfrm>
              <a:off x="5308625" y="9153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47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5" name="Google Shape;4045;p13"/>
            <p:cNvSpPr/>
            <p:nvPr/>
          </p:nvSpPr>
          <p:spPr>
            <a:xfrm>
              <a:off x="2357700" y="9153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376"/>
                  </a:lnTo>
                  <a:lnTo>
                    <a:pt x="9305" y="1"/>
                  </a:lnTo>
                  <a:lnTo>
                    <a:pt x="18648" y="5376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6" name="Google Shape;4046;p13"/>
            <p:cNvSpPr/>
            <p:nvPr/>
          </p:nvSpPr>
          <p:spPr>
            <a:xfrm>
              <a:off x="3341025" y="9153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7" name="Google Shape;4047;p13"/>
            <p:cNvSpPr/>
            <p:nvPr/>
          </p:nvSpPr>
          <p:spPr>
            <a:xfrm>
              <a:off x="3833150" y="9153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8" name="Google Shape;4048;p13"/>
            <p:cNvSpPr/>
            <p:nvPr/>
          </p:nvSpPr>
          <p:spPr>
            <a:xfrm>
              <a:off x="6291950" y="9153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3" y="10789"/>
                  </a:moveTo>
                  <a:lnTo>
                    <a:pt x="0" y="5376"/>
                  </a:lnTo>
                  <a:lnTo>
                    <a:pt x="9343" y="1"/>
                  </a:lnTo>
                  <a:lnTo>
                    <a:pt x="18685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9" name="Google Shape;4049;p13"/>
            <p:cNvSpPr/>
            <p:nvPr/>
          </p:nvSpPr>
          <p:spPr>
            <a:xfrm>
              <a:off x="390100" y="9153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9"/>
                  </a:moveTo>
                  <a:lnTo>
                    <a:pt x="1" y="5376"/>
                  </a:lnTo>
                  <a:lnTo>
                    <a:pt x="9306" y="1"/>
                  </a:lnTo>
                  <a:lnTo>
                    <a:pt x="18648" y="5376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0" name="Google Shape;4050;p13"/>
            <p:cNvSpPr/>
            <p:nvPr/>
          </p:nvSpPr>
          <p:spPr>
            <a:xfrm>
              <a:off x="1373450" y="9153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84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1" name="Google Shape;4051;p13"/>
            <p:cNvSpPr/>
            <p:nvPr/>
          </p:nvSpPr>
          <p:spPr>
            <a:xfrm>
              <a:off x="1865575" y="9153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47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2" name="Google Shape;4052;p13"/>
            <p:cNvSpPr/>
            <p:nvPr/>
          </p:nvSpPr>
          <p:spPr>
            <a:xfrm>
              <a:off x="2848900" y="9153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3" y="10789"/>
                  </a:moveTo>
                  <a:lnTo>
                    <a:pt x="0" y="5376"/>
                  </a:lnTo>
                  <a:lnTo>
                    <a:pt x="9343" y="1"/>
                  </a:lnTo>
                  <a:lnTo>
                    <a:pt x="18685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3" name="Google Shape;4053;p13"/>
            <p:cNvSpPr/>
            <p:nvPr/>
          </p:nvSpPr>
          <p:spPr>
            <a:xfrm>
              <a:off x="4325275" y="915375"/>
              <a:ext cx="466225" cy="269725"/>
            </a:xfrm>
            <a:custGeom>
              <a:avLst/>
              <a:gdLst/>
              <a:ahLst/>
              <a:cxnLst/>
              <a:rect l="l" t="t" r="r" b="b"/>
              <a:pathLst>
                <a:path w="18649" h="10789" fill="none" extrusionOk="0">
                  <a:moveTo>
                    <a:pt x="9306" y="10789"/>
                  </a:moveTo>
                  <a:lnTo>
                    <a:pt x="1" y="5376"/>
                  </a:lnTo>
                  <a:lnTo>
                    <a:pt x="9306" y="1"/>
                  </a:lnTo>
                  <a:lnTo>
                    <a:pt x="18648" y="5376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4" name="Google Shape;4054;p13"/>
            <p:cNvSpPr/>
            <p:nvPr/>
          </p:nvSpPr>
          <p:spPr>
            <a:xfrm>
              <a:off x="4816500" y="9153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84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5" name="Google Shape;4055;p13"/>
            <p:cNvSpPr/>
            <p:nvPr/>
          </p:nvSpPr>
          <p:spPr>
            <a:xfrm>
              <a:off x="882225" y="915375"/>
              <a:ext cx="466225" cy="269725"/>
            </a:xfrm>
            <a:custGeom>
              <a:avLst/>
              <a:gdLst/>
              <a:ahLst/>
              <a:cxnLst/>
              <a:rect l="l" t="t" r="r" b="b"/>
              <a:pathLst>
                <a:path w="18649" h="10789" fill="none" extrusionOk="0">
                  <a:moveTo>
                    <a:pt x="9306" y="10789"/>
                  </a:moveTo>
                  <a:lnTo>
                    <a:pt x="1" y="5376"/>
                  </a:lnTo>
                  <a:lnTo>
                    <a:pt x="9306" y="1"/>
                  </a:lnTo>
                  <a:lnTo>
                    <a:pt x="18648" y="5376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6" name="Google Shape;4056;p13"/>
            <p:cNvSpPr/>
            <p:nvPr/>
          </p:nvSpPr>
          <p:spPr>
            <a:xfrm>
              <a:off x="238125" y="838475"/>
              <a:ext cx="7143750" cy="4038050"/>
            </a:xfrm>
            <a:custGeom>
              <a:avLst/>
              <a:gdLst/>
              <a:ahLst/>
              <a:cxnLst/>
              <a:rect l="l" t="t" r="r" b="b"/>
              <a:pathLst>
                <a:path w="285750" h="161522" fill="none" extrusionOk="0">
                  <a:moveTo>
                    <a:pt x="276482" y="0"/>
                  </a:moveTo>
                  <a:lnTo>
                    <a:pt x="275444" y="0"/>
                  </a:lnTo>
                  <a:lnTo>
                    <a:pt x="271181" y="2484"/>
                  </a:lnTo>
                  <a:lnTo>
                    <a:pt x="266880" y="0"/>
                  </a:lnTo>
                  <a:lnTo>
                    <a:pt x="265879" y="0"/>
                  </a:lnTo>
                  <a:lnTo>
                    <a:pt x="270662" y="2780"/>
                  </a:lnTo>
                  <a:lnTo>
                    <a:pt x="261357" y="8156"/>
                  </a:lnTo>
                  <a:lnTo>
                    <a:pt x="252015" y="2780"/>
                  </a:lnTo>
                  <a:lnTo>
                    <a:pt x="256797" y="0"/>
                  </a:lnTo>
                  <a:lnTo>
                    <a:pt x="255796" y="0"/>
                  </a:lnTo>
                  <a:lnTo>
                    <a:pt x="251496" y="2484"/>
                  </a:lnTo>
                  <a:lnTo>
                    <a:pt x="247232" y="0"/>
                  </a:lnTo>
                  <a:lnTo>
                    <a:pt x="246194" y="0"/>
                  </a:lnTo>
                  <a:lnTo>
                    <a:pt x="250977" y="2780"/>
                  </a:lnTo>
                  <a:lnTo>
                    <a:pt x="241672" y="8156"/>
                  </a:lnTo>
                  <a:lnTo>
                    <a:pt x="232329" y="2780"/>
                  </a:lnTo>
                  <a:lnTo>
                    <a:pt x="237112" y="0"/>
                  </a:lnTo>
                  <a:lnTo>
                    <a:pt x="236111" y="0"/>
                  </a:lnTo>
                  <a:lnTo>
                    <a:pt x="231810" y="2484"/>
                  </a:lnTo>
                  <a:lnTo>
                    <a:pt x="227547" y="0"/>
                  </a:lnTo>
                  <a:lnTo>
                    <a:pt x="226546" y="0"/>
                  </a:lnTo>
                  <a:lnTo>
                    <a:pt x="231328" y="2780"/>
                  </a:lnTo>
                  <a:lnTo>
                    <a:pt x="221986" y="8156"/>
                  </a:lnTo>
                  <a:lnTo>
                    <a:pt x="212644" y="2780"/>
                  </a:lnTo>
                  <a:lnTo>
                    <a:pt x="217464" y="0"/>
                  </a:lnTo>
                  <a:lnTo>
                    <a:pt x="216426" y="0"/>
                  </a:lnTo>
                  <a:lnTo>
                    <a:pt x="212162" y="2484"/>
                  </a:lnTo>
                  <a:lnTo>
                    <a:pt x="207862" y="0"/>
                  </a:lnTo>
                  <a:lnTo>
                    <a:pt x="206861" y="0"/>
                  </a:lnTo>
                  <a:lnTo>
                    <a:pt x="211643" y="2780"/>
                  </a:lnTo>
                  <a:lnTo>
                    <a:pt x="202301" y="8156"/>
                  </a:lnTo>
                  <a:lnTo>
                    <a:pt x="192996" y="2780"/>
                  </a:lnTo>
                  <a:lnTo>
                    <a:pt x="197778" y="0"/>
                  </a:lnTo>
                  <a:lnTo>
                    <a:pt x="196740" y="0"/>
                  </a:lnTo>
                  <a:lnTo>
                    <a:pt x="192477" y="2484"/>
                  </a:lnTo>
                  <a:lnTo>
                    <a:pt x="188177" y="0"/>
                  </a:lnTo>
                  <a:lnTo>
                    <a:pt x="187176" y="0"/>
                  </a:lnTo>
                  <a:lnTo>
                    <a:pt x="191958" y="2780"/>
                  </a:lnTo>
                  <a:lnTo>
                    <a:pt x="182653" y="8156"/>
                  </a:lnTo>
                  <a:lnTo>
                    <a:pt x="173311" y="2780"/>
                  </a:lnTo>
                  <a:lnTo>
                    <a:pt x="178093" y="0"/>
                  </a:lnTo>
                  <a:lnTo>
                    <a:pt x="177092" y="0"/>
                  </a:lnTo>
                  <a:lnTo>
                    <a:pt x="172792" y="2484"/>
                  </a:lnTo>
                  <a:lnTo>
                    <a:pt x="168529" y="0"/>
                  </a:lnTo>
                  <a:lnTo>
                    <a:pt x="167491" y="0"/>
                  </a:lnTo>
                  <a:lnTo>
                    <a:pt x="172310" y="2780"/>
                  </a:lnTo>
                  <a:lnTo>
                    <a:pt x="162968" y="8156"/>
                  </a:lnTo>
                  <a:lnTo>
                    <a:pt x="153626" y="2780"/>
                  </a:lnTo>
                  <a:lnTo>
                    <a:pt x="158408" y="0"/>
                  </a:lnTo>
                  <a:lnTo>
                    <a:pt x="157407" y="0"/>
                  </a:lnTo>
                  <a:lnTo>
                    <a:pt x="153144" y="2484"/>
                  </a:lnTo>
                  <a:lnTo>
                    <a:pt x="148844" y="0"/>
                  </a:lnTo>
                  <a:lnTo>
                    <a:pt x="147843" y="0"/>
                  </a:lnTo>
                  <a:lnTo>
                    <a:pt x="152625" y="2780"/>
                  </a:lnTo>
                  <a:lnTo>
                    <a:pt x="143283" y="8156"/>
                  </a:lnTo>
                  <a:lnTo>
                    <a:pt x="133978" y="2780"/>
                  </a:lnTo>
                  <a:lnTo>
                    <a:pt x="138760" y="0"/>
                  </a:lnTo>
                  <a:lnTo>
                    <a:pt x="137722" y="0"/>
                  </a:lnTo>
                  <a:lnTo>
                    <a:pt x="133459" y="2484"/>
                  </a:lnTo>
                  <a:lnTo>
                    <a:pt x="129158" y="0"/>
                  </a:lnTo>
                  <a:lnTo>
                    <a:pt x="128157" y="0"/>
                  </a:lnTo>
                  <a:lnTo>
                    <a:pt x="132940" y="2780"/>
                  </a:lnTo>
                  <a:lnTo>
                    <a:pt x="123598" y="8156"/>
                  </a:lnTo>
                  <a:lnTo>
                    <a:pt x="114293" y="2780"/>
                  </a:lnTo>
                  <a:lnTo>
                    <a:pt x="119075" y="0"/>
                  </a:lnTo>
                  <a:lnTo>
                    <a:pt x="118074" y="0"/>
                  </a:lnTo>
                  <a:lnTo>
                    <a:pt x="113774" y="2484"/>
                  </a:lnTo>
                  <a:lnTo>
                    <a:pt x="109510" y="0"/>
                  </a:lnTo>
                  <a:lnTo>
                    <a:pt x="108472" y="0"/>
                  </a:lnTo>
                  <a:lnTo>
                    <a:pt x="113255" y="2780"/>
                  </a:lnTo>
                  <a:lnTo>
                    <a:pt x="103950" y="8156"/>
                  </a:lnTo>
                  <a:lnTo>
                    <a:pt x="94607" y="2780"/>
                  </a:lnTo>
                  <a:lnTo>
                    <a:pt x="99390" y="0"/>
                  </a:lnTo>
                  <a:lnTo>
                    <a:pt x="98389" y="0"/>
                  </a:lnTo>
                  <a:lnTo>
                    <a:pt x="94088" y="2484"/>
                  </a:lnTo>
                  <a:lnTo>
                    <a:pt x="89825" y="0"/>
                  </a:lnTo>
                  <a:lnTo>
                    <a:pt x="88787" y="0"/>
                  </a:lnTo>
                  <a:lnTo>
                    <a:pt x="93606" y="2780"/>
                  </a:lnTo>
                  <a:lnTo>
                    <a:pt x="84264" y="8156"/>
                  </a:lnTo>
                  <a:lnTo>
                    <a:pt x="74922" y="2780"/>
                  </a:lnTo>
                  <a:lnTo>
                    <a:pt x="79742" y="0"/>
                  </a:lnTo>
                  <a:lnTo>
                    <a:pt x="78704" y="0"/>
                  </a:lnTo>
                  <a:lnTo>
                    <a:pt x="74440" y="2484"/>
                  </a:lnTo>
                  <a:lnTo>
                    <a:pt x="70140" y="0"/>
                  </a:lnTo>
                  <a:lnTo>
                    <a:pt x="69139" y="0"/>
                  </a:lnTo>
                  <a:lnTo>
                    <a:pt x="73921" y="2780"/>
                  </a:lnTo>
                  <a:lnTo>
                    <a:pt x="64579" y="8156"/>
                  </a:lnTo>
                  <a:lnTo>
                    <a:pt x="55274" y="2780"/>
                  </a:lnTo>
                  <a:lnTo>
                    <a:pt x="60056" y="0"/>
                  </a:lnTo>
                  <a:lnTo>
                    <a:pt x="59018" y="0"/>
                  </a:lnTo>
                  <a:lnTo>
                    <a:pt x="54755" y="2484"/>
                  </a:lnTo>
                  <a:lnTo>
                    <a:pt x="50455" y="0"/>
                  </a:lnTo>
                  <a:lnTo>
                    <a:pt x="49454" y="0"/>
                  </a:lnTo>
                  <a:lnTo>
                    <a:pt x="54236" y="2780"/>
                  </a:lnTo>
                  <a:lnTo>
                    <a:pt x="44931" y="8156"/>
                  </a:lnTo>
                  <a:lnTo>
                    <a:pt x="35589" y="2780"/>
                  </a:lnTo>
                  <a:lnTo>
                    <a:pt x="40371" y="0"/>
                  </a:lnTo>
                  <a:lnTo>
                    <a:pt x="39370" y="0"/>
                  </a:lnTo>
                  <a:lnTo>
                    <a:pt x="35070" y="2484"/>
                  </a:lnTo>
                  <a:lnTo>
                    <a:pt x="30807" y="0"/>
                  </a:lnTo>
                  <a:lnTo>
                    <a:pt x="29769" y="0"/>
                  </a:lnTo>
                  <a:lnTo>
                    <a:pt x="34551" y="2780"/>
                  </a:lnTo>
                  <a:lnTo>
                    <a:pt x="25246" y="8156"/>
                  </a:lnTo>
                  <a:lnTo>
                    <a:pt x="15904" y="2780"/>
                  </a:lnTo>
                  <a:lnTo>
                    <a:pt x="20686" y="0"/>
                  </a:lnTo>
                  <a:lnTo>
                    <a:pt x="19685" y="0"/>
                  </a:lnTo>
                  <a:lnTo>
                    <a:pt x="15385" y="2484"/>
                  </a:lnTo>
                  <a:lnTo>
                    <a:pt x="11122" y="0"/>
                  </a:lnTo>
                  <a:lnTo>
                    <a:pt x="10121" y="0"/>
                  </a:lnTo>
                  <a:lnTo>
                    <a:pt x="14903" y="2780"/>
                  </a:lnTo>
                  <a:lnTo>
                    <a:pt x="5561" y="8156"/>
                  </a:lnTo>
                  <a:lnTo>
                    <a:pt x="0" y="4968"/>
                  </a:lnTo>
                  <a:lnTo>
                    <a:pt x="0" y="5561"/>
                  </a:lnTo>
                  <a:lnTo>
                    <a:pt x="5042" y="8452"/>
                  </a:lnTo>
                  <a:lnTo>
                    <a:pt x="0" y="11381"/>
                  </a:lnTo>
                  <a:lnTo>
                    <a:pt x="0" y="11974"/>
                  </a:lnTo>
                  <a:lnTo>
                    <a:pt x="5561" y="8749"/>
                  </a:lnTo>
                  <a:lnTo>
                    <a:pt x="14903" y="14124"/>
                  </a:lnTo>
                  <a:lnTo>
                    <a:pt x="5561" y="19537"/>
                  </a:lnTo>
                  <a:lnTo>
                    <a:pt x="0" y="16312"/>
                  </a:lnTo>
                  <a:lnTo>
                    <a:pt x="0" y="16905"/>
                  </a:lnTo>
                  <a:lnTo>
                    <a:pt x="5042" y="19833"/>
                  </a:lnTo>
                  <a:lnTo>
                    <a:pt x="0" y="22725"/>
                  </a:lnTo>
                  <a:lnTo>
                    <a:pt x="0" y="23318"/>
                  </a:lnTo>
                  <a:lnTo>
                    <a:pt x="5561" y="20130"/>
                  </a:lnTo>
                  <a:lnTo>
                    <a:pt x="14903" y="25505"/>
                  </a:lnTo>
                  <a:lnTo>
                    <a:pt x="5561" y="30881"/>
                  </a:lnTo>
                  <a:lnTo>
                    <a:pt x="0" y="27693"/>
                  </a:lnTo>
                  <a:lnTo>
                    <a:pt x="0" y="28249"/>
                  </a:lnTo>
                  <a:lnTo>
                    <a:pt x="5042" y="31177"/>
                  </a:lnTo>
                  <a:lnTo>
                    <a:pt x="0" y="34106"/>
                  </a:lnTo>
                  <a:lnTo>
                    <a:pt x="0" y="34662"/>
                  </a:lnTo>
                  <a:lnTo>
                    <a:pt x="5561" y="31474"/>
                  </a:lnTo>
                  <a:lnTo>
                    <a:pt x="14903" y="36849"/>
                  </a:lnTo>
                  <a:lnTo>
                    <a:pt x="5561" y="42262"/>
                  </a:lnTo>
                  <a:lnTo>
                    <a:pt x="0" y="39037"/>
                  </a:lnTo>
                  <a:lnTo>
                    <a:pt x="0" y="39630"/>
                  </a:lnTo>
                  <a:lnTo>
                    <a:pt x="5042" y="42521"/>
                  </a:lnTo>
                  <a:lnTo>
                    <a:pt x="0" y="45450"/>
                  </a:lnTo>
                  <a:lnTo>
                    <a:pt x="0" y="46043"/>
                  </a:lnTo>
                  <a:lnTo>
                    <a:pt x="5561" y="42818"/>
                  </a:lnTo>
                  <a:lnTo>
                    <a:pt x="14903" y="48230"/>
                  </a:lnTo>
                  <a:lnTo>
                    <a:pt x="5561" y="53606"/>
                  </a:lnTo>
                  <a:lnTo>
                    <a:pt x="0" y="50381"/>
                  </a:lnTo>
                  <a:lnTo>
                    <a:pt x="0" y="50974"/>
                  </a:lnTo>
                  <a:lnTo>
                    <a:pt x="5042" y="53902"/>
                  </a:lnTo>
                  <a:lnTo>
                    <a:pt x="0" y="56794"/>
                  </a:lnTo>
                  <a:lnTo>
                    <a:pt x="0" y="57387"/>
                  </a:lnTo>
                  <a:lnTo>
                    <a:pt x="5561" y="54199"/>
                  </a:lnTo>
                  <a:lnTo>
                    <a:pt x="14903" y="59574"/>
                  </a:lnTo>
                  <a:lnTo>
                    <a:pt x="5561" y="64950"/>
                  </a:lnTo>
                  <a:lnTo>
                    <a:pt x="0" y="61762"/>
                  </a:lnTo>
                  <a:lnTo>
                    <a:pt x="0" y="62355"/>
                  </a:lnTo>
                  <a:lnTo>
                    <a:pt x="5042" y="65246"/>
                  </a:lnTo>
                  <a:lnTo>
                    <a:pt x="0" y="68175"/>
                  </a:lnTo>
                  <a:lnTo>
                    <a:pt x="0" y="68768"/>
                  </a:lnTo>
                  <a:lnTo>
                    <a:pt x="5561" y="65543"/>
                  </a:lnTo>
                  <a:lnTo>
                    <a:pt x="14903" y="70918"/>
                  </a:lnTo>
                  <a:lnTo>
                    <a:pt x="5561" y="76331"/>
                  </a:lnTo>
                  <a:lnTo>
                    <a:pt x="0" y="73106"/>
                  </a:lnTo>
                  <a:lnTo>
                    <a:pt x="0" y="73699"/>
                  </a:lnTo>
                  <a:lnTo>
                    <a:pt x="5042" y="76627"/>
                  </a:lnTo>
                  <a:lnTo>
                    <a:pt x="0" y="79519"/>
                  </a:lnTo>
                  <a:lnTo>
                    <a:pt x="0" y="80112"/>
                  </a:lnTo>
                  <a:lnTo>
                    <a:pt x="5561" y="76924"/>
                  </a:lnTo>
                  <a:lnTo>
                    <a:pt x="14903" y="82299"/>
                  </a:lnTo>
                  <a:lnTo>
                    <a:pt x="5561" y="87675"/>
                  </a:lnTo>
                  <a:lnTo>
                    <a:pt x="0" y="84487"/>
                  </a:lnTo>
                  <a:lnTo>
                    <a:pt x="0" y="85043"/>
                  </a:lnTo>
                  <a:lnTo>
                    <a:pt x="5042" y="87971"/>
                  </a:lnTo>
                  <a:lnTo>
                    <a:pt x="0" y="90900"/>
                  </a:lnTo>
                  <a:lnTo>
                    <a:pt x="0" y="91493"/>
                  </a:lnTo>
                  <a:lnTo>
                    <a:pt x="5561" y="88268"/>
                  </a:lnTo>
                  <a:lnTo>
                    <a:pt x="14903" y="93643"/>
                  </a:lnTo>
                  <a:lnTo>
                    <a:pt x="5561" y="99056"/>
                  </a:lnTo>
                  <a:lnTo>
                    <a:pt x="0" y="95831"/>
                  </a:lnTo>
                  <a:lnTo>
                    <a:pt x="0" y="96424"/>
                  </a:lnTo>
                  <a:lnTo>
                    <a:pt x="5042" y="99353"/>
                  </a:lnTo>
                  <a:lnTo>
                    <a:pt x="0" y="102244"/>
                  </a:lnTo>
                  <a:lnTo>
                    <a:pt x="0" y="102837"/>
                  </a:lnTo>
                  <a:lnTo>
                    <a:pt x="5561" y="99612"/>
                  </a:lnTo>
                  <a:lnTo>
                    <a:pt x="14903" y="105025"/>
                  </a:lnTo>
                  <a:lnTo>
                    <a:pt x="5561" y="110400"/>
                  </a:lnTo>
                  <a:lnTo>
                    <a:pt x="0" y="107175"/>
                  </a:lnTo>
                  <a:lnTo>
                    <a:pt x="0" y="107768"/>
                  </a:lnTo>
                  <a:lnTo>
                    <a:pt x="5042" y="110697"/>
                  </a:lnTo>
                  <a:lnTo>
                    <a:pt x="0" y="113625"/>
                  </a:lnTo>
                  <a:lnTo>
                    <a:pt x="0" y="114181"/>
                  </a:lnTo>
                  <a:lnTo>
                    <a:pt x="5561" y="110993"/>
                  </a:lnTo>
                  <a:lnTo>
                    <a:pt x="14903" y="116369"/>
                  </a:lnTo>
                  <a:lnTo>
                    <a:pt x="5561" y="121744"/>
                  </a:lnTo>
                  <a:lnTo>
                    <a:pt x="0" y="118556"/>
                  </a:lnTo>
                  <a:lnTo>
                    <a:pt x="0" y="119149"/>
                  </a:lnTo>
                  <a:lnTo>
                    <a:pt x="5042" y="122040"/>
                  </a:lnTo>
                  <a:lnTo>
                    <a:pt x="0" y="124969"/>
                  </a:lnTo>
                  <a:lnTo>
                    <a:pt x="0" y="125562"/>
                  </a:lnTo>
                  <a:lnTo>
                    <a:pt x="5561" y="122337"/>
                  </a:lnTo>
                  <a:lnTo>
                    <a:pt x="14903" y="127750"/>
                  </a:lnTo>
                  <a:lnTo>
                    <a:pt x="5561" y="133125"/>
                  </a:lnTo>
                  <a:lnTo>
                    <a:pt x="0" y="129900"/>
                  </a:lnTo>
                  <a:lnTo>
                    <a:pt x="0" y="130493"/>
                  </a:lnTo>
                  <a:lnTo>
                    <a:pt x="5042" y="133422"/>
                  </a:lnTo>
                  <a:lnTo>
                    <a:pt x="0" y="136313"/>
                  </a:lnTo>
                  <a:lnTo>
                    <a:pt x="0" y="136906"/>
                  </a:lnTo>
                  <a:lnTo>
                    <a:pt x="5561" y="133718"/>
                  </a:lnTo>
                  <a:lnTo>
                    <a:pt x="14903" y="139094"/>
                  </a:lnTo>
                  <a:lnTo>
                    <a:pt x="5561" y="144469"/>
                  </a:lnTo>
                  <a:lnTo>
                    <a:pt x="0" y="141281"/>
                  </a:lnTo>
                  <a:lnTo>
                    <a:pt x="0" y="141874"/>
                  </a:lnTo>
                  <a:lnTo>
                    <a:pt x="5042" y="144766"/>
                  </a:lnTo>
                  <a:lnTo>
                    <a:pt x="0" y="147694"/>
                  </a:lnTo>
                  <a:lnTo>
                    <a:pt x="0" y="148287"/>
                  </a:lnTo>
                  <a:lnTo>
                    <a:pt x="5561" y="145062"/>
                  </a:lnTo>
                  <a:lnTo>
                    <a:pt x="14903" y="150438"/>
                  </a:lnTo>
                  <a:lnTo>
                    <a:pt x="5561" y="155850"/>
                  </a:lnTo>
                  <a:lnTo>
                    <a:pt x="0" y="152625"/>
                  </a:lnTo>
                  <a:lnTo>
                    <a:pt x="0" y="153218"/>
                  </a:lnTo>
                  <a:lnTo>
                    <a:pt x="5042" y="156147"/>
                  </a:lnTo>
                  <a:lnTo>
                    <a:pt x="0" y="159038"/>
                  </a:lnTo>
                  <a:lnTo>
                    <a:pt x="0" y="159631"/>
                  </a:lnTo>
                  <a:lnTo>
                    <a:pt x="5561" y="156406"/>
                  </a:lnTo>
                  <a:lnTo>
                    <a:pt x="14384" y="161522"/>
                  </a:lnTo>
                  <a:lnTo>
                    <a:pt x="16423" y="161522"/>
                  </a:lnTo>
                  <a:lnTo>
                    <a:pt x="25246" y="156406"/>
                  </a:lnTo>
                  <a:lnTo>
                    <a:pt x="34069" y="161522"/>
                  </a:lnTo>
                  <a:lnTo>
                    <a:pt x="36108" y="161522"/>
                  </a:lnTo>
                  <a:lnTo>
                    <a:pt x="44931" y="156406"/>
                  </a:lnTo>
                  <a:lnTo>
                    <a:pt x="53754" y="161522"/>
                  </a:lnTo>
                  <a:lnTo>
                    <a:pt x="55756" y="161522"/>
                  </a:lnTo>
                  <a:lnTo>
                    <a:pt x="64579" y="156406"/>
                  </a:lnTo>
                  <a:lnTo>
                    <a:pt x="73402" y="161522"/>
                  </a:lnTo>
                  <a:lnTo>
                    <a:pt x="75441" y="161522"/>
                  </a:lnTo>
                  <a:lnTo>
                    <a:pt x="84264" y="156406"/>
                  </a:lnTo>
                  <a:lnTo>
                    <a:pt x="93087" y="161522"/>
                  </a:lnTo>
                  <a:lnTo>
                    <a:pt x="95126" y="161522"/>
                  </a:lnTo>
                  <a:lnTo>
                    <a:pt x="103950" y="156406"/>
                  </a:lnTo>
                  <a:lnTo>
                    <a:pt x="112773" y="161522"/>
                  </a:lnTo>
                  <a:lnTo>
                    <a:pt x="114775" y="161522"/>
                  </a:lnTo>
                  <a:lnTo>
                    <a:pt x="123598" y="156443"/>
                  </a:lnTo>
                  <a:lnTo>
                    <a:pt x="132421" y="161522"/>
                  </a:lnTo>
                  <a:lnTo>
                    <a:pt x="134460" y="161522"/>
                  </a:lnTo>
                  <a:lnTo>
                    <a:pt x="143283" y="156443"/>
                  </a:lnTo>
                  <a:lnTo>
                    <a:pt x="152106" y="161522"/>
                  </a:lnTo>
                  <a:lnTo>
                    <a:pt x="154145" y="161522"/>
                  </a:lnTo>
                  <a:lnTo>
                    <a:pt x="162968" y="156443"/>
                  </a:lnTo>
                  <a:lnTo>
                    <a:pt x="171791" y="161522"/>
                  </a:lnTo>
                  <a:lnTo>
                    <a:pt x="173830" y="161522"/>
                  </a:lnTo>
                  <a:lnTo>
                    <a:pt x="182653" y="156443"/>
                  </a:lnTo>
                  <a:lnTo>
                    <a:pt x="191476" y="161522"/>
                  </a:lnTo>
                  <a:lnTo>
                    <a:pt x="193478" y="161522"/>
                  </a:lnTo>
                  <a:lnTo>
                    <a:pt x="202301" y="156406"/>
                  </a:lnTo>
                  <a:lnTo>
                    <a:pt x="211124" y="161522"/>
                  </a:lnTo>
                  <a:lnTo>
                    <a:pt x="213163" y="161522"/>
                  </a:lnTo>
                  <a:lnTo>
                    <a:pt x="221986" y="156406"/>
                  </a:lnTo>
                  <a:lnTo>
                    <a:pt x="230809" y="161522"/>
                  </a:lnTo>
                  <a:lnTo>
                    <a:pt x="232848" y="161522"/>
                  </a:lnTo>
                  <a:lnTo>
                    <a:pt x="241672" y="156406"/>
                  </a:lnTo>
                  <a:lnTo>
                    <a:pt x="250495" y="161522"/>
                  </a:lnTo>
                  <a:lnTo>
                    <a:pt x="252534" y="161522"/>
                  </a:lnTo>
                  <a:lnTo>
                    <a:pt x="261357" y="156443"/>
                  </a:lnTo>
                  <a:lnTo>
                    <a:pt x="270180" y="161522"/>
                  </a:lnTo>
                  <a:lnTo>
                    <a:pt x="272182" y="161522"/>
                  </a:lnTo>
                  <a:lnTo>
                    <a:pt x="281005" y="156443"/>
                  </a:lnTo>
                  <a:lnTo>
                    <a:pt x="285750" y="159149"/>
                  </a:lnTo>
                  <a:lnTo>
                    <a:pt x="285750" y="158556"/>
                  </a:lnTo>
                  <a:lnTo>
                    <a:pt x="281524" y="156147"/>
                  </a:lnTo>
                  <a:lnTo>
                    <a:pt x="285750" y="153700"/>
                  </a:lnTo>
                  <a:lnTo>
                    <a:pt x="285750" y="153107"/>
                  </a:lnTo>
                  <a:lnTo>
                    <a:pt x="281005" y="155850"/>
                  </a:lnTo>
                  <a:lnTo>
                    <a:pt x="271700" y="150438"/>
                  </a:lnTo>
                  <a:lnTo>
                    <a:pt x="281005" y="145062"/>
                  </a:lnTo>
                  <a:lnTo>
                    <a:pt x="285750" y="147805"/>
                  </a:lnTo>
                  <a:lnTo>
                    <a:pt x="285750" y="147212"/>
                  </a:lnTo>
                  <a:lnTo>
                    <a:pt x="281524" y="144766"/>
                  </a:lnTo>
                  <a:lnTo>
                    <a:pt x="285750" y="142319"/>
                  </a:lnTo>
                  <a:lnTo>
                    <a:pt x="285750" y="141763"/>
                  </a:lnTo>
                  <a:lnTo>
                    <a:pt x="281005" y="144469"/>
                  </a:lnTo>
                  <a:lnTo>
                    <a:pt x="271700" y="139094"/>
                  </a:lnTo>
                  <a:lnTo>
                    <a:pt x="281005" y="133718"/>
                  </a:lnTo>
                  <a:lnTo>
                    <a:pt x="285750" y="136424"/>
                  </a:lnTo>
                  <a:lnTo>
                    <a:pt x="285750" y="135868"/>
                  </a:lnTo>
                  <a:lnTo>
                    <a:pt x="281524" y="133422"/>
                  </a:lnTo>
                  <a:lnTo>
                    <a:pt x="285750" y="130975"/>
                  </a:lnTo>
                  <a:lnTo>
                    <a:pt x="285750" y="130382"/>
                  </a:lnTo>
                  <a:lnTo>
                    <a:pt x="281005" y="133125"/>
                  </a:lnTo>
                  <a:lnTo>
                    <a:pt x="271700" y="127750"/>
                  </a:lnTo>
                  <a:lnTo>
                    <a:pt x="281005" y="122337"/>
                  </a:lnTo>
                  <a:lnTo>
                    <a:pt x="285750" y="125080"/>
                  </a:lnTo>
                  <a:lnTo>
                    <a:pt x="285750" y="124487"/>
                  </a:lnTo>
                  <a:lnTo>
                    <a:pt x="281524" y="122040"/>
                  </a:lnTo>
                  <a:lnTo>
                    <a:pt x="285750" y="119594"/>
                  </a:lnTo>
                  <a:lnTo>
                    <a:pt x="285750" y="119038"/>
                  </a:lnTo>
                  <a:lnTo>
                    <a:pt x="281005" y="121744"/>
                  </a:lnTo>
                  <a:lnTo>
                    <a:pt x="271700" y="116369"/>
                  </a:lnTo>
                  <a:lnTo>
                    <a:pt x="281005" y="110993"/>
                  </a:lnTo>
                  <a:lnTo>
                    <a:pt x="285750" y="113736"/>
                  </a:lnTo>
                  <a:lnTo>
                    <a:pt x="285750" y="113143"/>
                  </a:lnTo>
                  <a:lnTo>
                    <a:pt x="281524" y="110697"/>
                  </a:lnTo>
                  <a:lnTo>
                    <a:pt x="285750" y="108250"/>
                  </a:lnTo>
                  <a:lnTo>
                    <a:pt x="285750" y="107657"/>
                  </a:lnTo>
                  <a:lnTo>
                    <a:pt x="281005" y="110400"/>
                  </a:lnTo>
                  <a:lnTo>
                    <a:pt x="271700" y="105025"/>
                  </a:lnTo>
                  <a:lnTo>
                    <a:pt x="281005" y="99612"/>
                  </a:lnTo>
                  <a:lnTo>
                    <a:pt x="285750" y="102355"/>
                  </a:lnTo>
                  <a:lnTo>
                    <a:pt x="285750" y="101762"/>
                  </a:lnTo>
                  <a:lnTo>
                    <a:pt x="281524" y="99353"/>
                  </a:lnTo>
                  <a:lnTo>
                    <a:pt x="285750" y="96906"/>
                  </a:lnTo>
                  <a:lnTo>
                    <a:pt x="285750" y="96313"/>
                  </a:lnTo>
                  <a:lnTo>
                    <a:pt x="281005" y="99056"/>
                  </a:lnTo>
                  <a:lnTo>
                    <a:pt x="271700" y="93643"/>
                  </a:lnTo>
                  <a:lnTo>
                    <a:pt x="281005" y="88268"/>
                  </a:lnTo>
                  <a:lnTo>
                    <a:pt x="285750" y="91011"/>
                  </a:lnTo>
                  <a:lnTo>
                    <a:pt x="285750" y="90418"/>
                  </a:lnTo>
                  <a:lnTo>
                    <a:pt x="281524" y="87971"/>
                  </a:lnTo>
                  <a:lnTo>
                    <a:pt x="285750" y="85525"/>
                  </a:lnTo>
                  <a:lnTo>
                    <a:pt x="285750" y="84932"/>
                  </a:lnTo>
                  <a:lnTo>
                    <a:pt x="281005" y="87675"/>
                  </a:lnTo>
                  <a:lnTo>
                    <a:pt x="271700" y="82299"/>
                  </a:lnTo>
                  <a:lnTo>
                    <a:pt x="281005" y="76924"/>
                  </a:lnTo>
                  <a:lnTo>
                    <a:pt x="285750" y="79630"/>
                  </a:lnTo>
                  <a:lnTo>
                    <a:pt x="285750" y="79074"/>
                  </a:lnTo>
                  <a:lnTo>
                    <a:pt x="281524" y="76627"/>
                  </a:lnTo>
                  <a:lnTo>
                    <a:pt x="285750" y="74181"/>
                  </a:lnTo>
                  <a:lnTo>
                    <a:pt x="285750" y="73588"/>
                  </a:lnTo>
                  <a:lnTo>
                    <a:pt x="281005" y="76331"/>
                  </a:lnTo>
                  <a:lnTo>
                    <a:pt x="271700" y="70956"/>
                  </a:lnTo>
                  <a:lnTo>
                    <a:pt x="281005" y="65543"/>
                  </a:lnTo>
                  <a:lnTo>
                    <a:pt x="285750" y="68286"/>
                  </a:lnTo>
                  <a:lnTo>
                    <a:pt x="285750" y="67693"/>
                  </a:lnTo>
                  <a:lnTo>
                    <a:pt x="281524" y="65246"/>
                  </a:lnTo>
                  <a:lnTo>
                    <a:pt x="285750" y="62800"/>
                  </a:lnTo>
                  <a:lnTo>
                    <a:pt x="285750" y="62244"/>
                  </a:lnTo>
                  <a:lnTo>
                    <a:pt x="281005" y="64950"/>
                  </a:lnTo>
                  <a:lnTo>
                    <a:pt x="271700" y="59574"/>
                  </a:lnTo>
                  <a:lnTo>
                    <a:pt x="281005" y="54199"/>
                  </a:lnTo>
                  <a:lnTo>
                    <a:pt x="285750" y="56942"/>
                  </a:lnTo>
                  <a:lnTo>
                    <a:pt x="285750" y="56349"/>
                  </a:lnTo>
                  <a:lnTo>
                    <a:pt x="281524" y="53902"/>
                  </a:lnTo>
                  <a:lnTo>
                    <a:pt x="285750" y="51456"/>
                  </a:lnTo>
                  <a:lnTo>
                    <a:pt x="285750" y="50863"/>
                  </a:lnTo>
                  <a:lnTo>
                    <a:pt x="281005" y="53606"/>
                  </a:lnTo>
                  <a:lnTo>
                    <a:pt x="271700" y="48230"/>
                  </a:lnTo>
                  <a:lnTo>
                    <a:pt x="281005" y="42818"/>
                  </a:lnTo>
                  <a:lnTo>
                    <a:pt x="285750" y="45561"/>
                  </a:lnTo>
                  <a:lnTo>
                    <a:pt x="285750" y="44968"/>
                  </a:lnTo>
                  <a:lnTo>
                    <a:pt x="281524" y="42521"/>
                  </a:lnTo>
                  <a:lnTo>
                    <a:pt x="285750" y="40112"/>
                  </a:lnTo>
                  <a:lnTo>
                    <a:pt x="285750" y="39519"/>
                  </a:lnTo>
                  <a:lnTo>
                    <a:pt x="281005" y="42262"/>
                  </a:lnTo>
                  <a:lnTo>
                    <a:pt x="271700" y="36849"/>
                  </a:lnTo>
                  <a:lnTo>
                    <a:pt x="281005" y="31474"/>
                  </a:lnTo>
                  <a:lnTo>
                    <a:pt x="285750" y="34217"/>
                  </a:lnTo>
                  <a:lnTo>
                    <a:pt x="285750" y="33624"/>
                  </a:lnTo>
                  <a:lnTo>
                    <a:pt x="281524" y="31177"/>
                  </a:lnTo>
                  <a:lnTo>
                    <a:pt x="285750" y="28731"/>
                  </a:lnTo>
                  <a:lnTo>
                    <a:pt x="285750" y="28138"/>
                  </a:lnTo>
                  <a:lnTo>
                    <a:pt x="281005" y="30881"/>
                  </a:lnTo>
                  <a:lnTo>
                    <a:pt x="271700" y="25505"/>
                  </a:lnTo>
                  <a:lnTo>
                    <a:pt x="281005" y="20130"/>
                  </a:lnTo>
                  <a:lnTo>
                    <a:pt x="285750" y="22836"/>
                  </a:lnTo>
                  <a:lnTo>
                    <a:pt x="285750" y="22243"/>
                  </a:lnTo>
                  <a:lnTo>
                    <a:pt x="281524" y="19833"/>
                  </a:lnTo>
                  <a:lnTo>
                    <a:pt x="285750" y="17387"/>
                  </a:lnTo>
                  <a:lnTo>
                    <a:pt x="285750" y="16794"/>
                  </a:lnTo>
                  <a:lnTo>
                    <a:pt x="281005" y="19537"/>
                  </a:lnTo>
                  <a:lnTo>
                    <a:pt x="271700" y="14124"/>
                  </a:lnTo>
                  <a:lnTo>
                    <a:pt x="281005" y="8749"/>
                  </a:lnTo>
                  <a:lnTo>
                    <a:pt x="285750" y="11492"/>
                  </a:lnTo>
                  <a:lnTo>
                    <a:pt x="285750" y="10899"/>
                  </a:lnTo>
                  <a:lnTo>
                    <a:pt x="281524" y="8452"/>
                  </a:lnTo>
                  <a:lnTo>
                    <a:pt x="285750" y="6006"/>
                  </a:lnTo>
                  <a:lnTo>
                    <a:pt x="285750" y="5450"/>
                  </a:lnTo>
                  <a:lnTo>
                    <a:pt x="281005" y="8156"/>
                  </a:lnTo>
                  <a:lnTo>
                    <a:pt x="271700" y="2780"/>
                  </a:lnTo>
                  <a:lnTo>
                    <a:pt x="276482" y="0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7" name="Google Shape;4057;p13"/>
            <p:cNvSpPr/>
            <p:nvPr/>
          </p:nvSpPr>
          <p:spPr>
            <a:xfrm>
              <a:off x="7377225" y="838475"/>
              <a:ext cx="4650" cy="2800"/>
            </a:xfrm>
            <a:custGeom>
              <a:avLst/>
              <a:gdLst/>
              <a:ahLst/>
              <a:cxnLst/>
              <a:rect l="l" t="t" r="r" b="b"/>
              <a:pathLst>
                <a:path w="186" h="112" extrusionOk="0">
                  <a:moveTo>
                    <a:pt x="1" y="0"/>
                  </a:moveTo>
                  <a:lnTo>
                    <a:pt x="186" y="111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8" name="Google Shape;4058;p13"/>
            <p:cNvSpPr/>
            <p:nvPr/>
          </p:nvSpPr>
          <p:spPr>
            <a:xfrm>
              <a:off x="7377225" y="838475"/>
              <a:ext cx="4650" cy="2800"/>
            </a:xfrm>
            <a:custGeom>
              <a:avLst/>
              <a:gdLst/>
              <a:ahLst/>
              <a:cxnLst/>
              <a:rect l="l" t="t" r="r" b="b"/>
              <a:pathLst>
                <a:path w="186" h="112" fill="none" extrusionOk="0">
                  <a:moveTo>
                    <a:pt x="186" y="0"/>
                  </a:moveTo>
                  <a:lnTo>
                    <a:pt x="1" y="0"/>
                  </a:lnTo>
                  <a:lnTo>
                    <a:pt x="186" y="111"/>
                  </a:lnTo>
                  <a:lnTo>
                    <a:pt x="186" y="0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9" name="Google Shape;4059;p13"/>
            <p:cNvSpPr/>
            <p:nvPr/>
          </p:nvSpPr>
          <p:spPr>
            <a:xfrm>
              <a:off x="238125" y="838475"/>
              <a:ext cx="25975" cy="14850"/>
            </a:xfrm>
            <a:custGeom>
              <a:avLst/>
              <a:gdLst/>
              <a:ahLst/>
              <a:cxnLst/>
              <a:rect l="l" t="t" r="r" b="b"/>
              <a:pathLst>
                <a:path w="1039" h="594" extrusionOk="0">
                  <a:moveTo>
                    <a:pt x="0" y="0"/>
                  </a:moveTo>
                  <a:lnTo>
                    <a:pt x="0" y="593"/>
                  </a:lnTo>
                  <a:lnTo>
                    <a:pt x="1038" y="0"/>
                  </a:lnTo>
                  <a:close/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0" name="Google Shape;4060;p13"/>
            <p:cNvSpPr/>
            <p:nvPr/>
          </p:nvSpPr>
          <p:spPr>
            <a:xfrm>
              <a:off x="238125" y="838475"/>
              <a:ext cx="25975" cy="14850"/>
            </a:xfrm>
            <a:custGeom>
              <a:avLst/>
              <a:gdLst/>
              <a:ahLst/>
              <a:cxnLst/>
              <a:rect l="l" t="t" r="r" b="b"/>
              <a:pathLst>
                <a:path w="1039" h="594" fill="none" extrusionOk="0">
                  <a:moveTo>
                    <a:pt x="1038" y="0"/>
                  </a:moveTo>
                  <a:lnTo>
                    <a:pt x="0" y="0"/>
                  </a:lnTo>
                  <a:lnTo>
                    <a:pt x="0" y="593"/>
                  </a:lnTo>
                  <a:lnTo>
                    <a:pt x="1038" y="0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61" name="Google Shape;4061;p13"/>
          <p:cNvGrpSpPr/>
          <p:nvPr/>
        </p:nvGrpSpPr>
        <p:grpSpPr>
          <a:xfrm rot="10800000" flipH="1">
            <a:off x="0" y="4056228"/>
            <a:ext cx="1887863" cy="1087283"/>
            <a:chOff x="2" y="-2875"/>
            <a:chExt cx="3241523" cy="1866900"/>
          </a:xfrm>
        </p:grpSpPr>
        <p:sp>
          <p:nvSpPr>
            <p:cNvPr id="4062" name="Google Shape;4062;p13"/>
            <p:cNvSpPr/>
            <p:nvPr/>
          </p:nvSpPr>
          <p:spPr>
            <a:xfrm rot="10800000" flipH="1">
              <a:off x="10" y="10"/>
              <a:ext cx="3154200" cy="18309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3" name="Google Shape;4063;p13"/>
            <p:cNvSpPr/>
            <p:nvPr/>
          </p:nvSpPr>
          <p:spPr>
            <a:xfrm rot="10800000" flipH="1">
              <a:off x="2" y="-98"/>
              <a:ext cx="2667000" cy="15483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4064" name="Google Shape;4064;p13"/>
            <p:cNvCxnSpPr/>
            <p:nvPr/>
          </p:nvCxnSpPr>
          <p:spPr>
            <a:xfrm flipH="1">
              <a:off x="7825" y="-2875"/>
              <a:ext cx="3233700" cy="18669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4065" name="Google Shape;4065;p13"/>
          <p:cNvGrpSpPr/>
          <p:nvPr/>
        </p:nvGrpSpPr>
        <p:grpSpPr>
          <a:xfrm>
            <a:off x="330841" y="4352907"/>
            <a:ext cx="292917" cy="714381"/>
            <a:chOff x="7143503" y="-1804409"/>
            <a:chExt cx="413375" cy="1008159"/>
          </a:xfrm>
        </p:grpSpPr>
        <p:sp>
          <p:nvSpPr>
            <p:cNvPr id="4066" name="Google Shape;4066;p13"/>
            <p:cNvSpPr/>
            <p:nvPr/>
          </p:nvSpPr>
          <p:spPr>
            <a:xfrm>
              <a:off x="7180388" y="-989150"/>
              <a:ext cx="339600" cy="192900"/>
            </a:xfrm>
            <a:prstGeom prst="ellipse">
              <a:avLst/>
            </a:prstGeom>
            <a:solidFill>
              <a:srgbClr val="000000">
                <a:alpha val="11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4067" name="Google Shape;4067;p13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7143503" y="-1804409"/>
              <a:ext cx="413375" cy="94773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068" name="Google Shape;4068;p13"/>
          <p:cNvGrpSpPr/>
          <p:nvPr/>
        </p:nvGrpSpPr>
        <p:grpSpPr>
          <a:xfrm>
            <a:off x="-9" y="4003707"/>
            <a:ext cx="292917" cy="714381"/>
            <a:chOff x="7143503" y="-1804409"/>
            <a:chExt cx="413375" cy="1008159"/>
          </a:xfrm>
        </p:grpSpPr>
        <p:sp>
          <p:nvSpPr>
            <p:cNvPr id="4069" name="Google Shape;4069;p13"/>
            <p:cNvSpPr/>
            <p:nvPr/>
          </p:nvSpPr>
          <p:spPr>
            <a:xfrm>
              <a:off x="7180388" y="-989150"/>
              <a:ext cx="339600" cy="192900"/>
            </a:xfrm>
            <a:prstGeom prst="ellipse">
              <a:avLst/>
            </a:prstGeom>
            <a:solidFill>
              <a:srgbClr val="000000">
                <a:alpha val="11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4070" name="Google Shape;4070;p13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7143503" y="-1804409"/>
              <a:ext cx="413375" cy="94773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071" name="Google Shape;4071;p13"/>
          <p:cNvGrpSpPr/>
          <p:nvPr/>
        </p:nvGrpSpPr>
        <p:grpSpPr>
          <a:xfrm flipH="1">
            <a:off x="7255802" y="-4616"/>
            <a:ext cx="1888187" cy="1088216"/>
            <a:chOff x="2" y="-2875"/>
            <a:chExt cx="3241523" cy="1866900"/>
          </a:xfrm>
        </p:grpSpPr>
        <p:sp>
          <p:nvSpPr>
            <p:cNvPr id="4072" name="Google Shape;4072;p13"/>
            <p:cNvSpPr/>
            <p:nvPr/>
          </p:nvSpPr>
          <p:spPr>
            <a:xfrm rot="10800000" flipH="1">
              <a:off x="10" y="10"/>
              <a:ext cx="3154200" cy="18309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3" name="Google Shape;4073;p13"/>
            <p:cNvSpPr/>
            <p:nvPr/>
          </p:nvSpPr>
          <p:spPr>
            <a:xfrm rot="10800000" flipH="1">
              <a:off x="2" y="-98"/>
              <a:ext cx="2667000" cy="1548300"/>
            </a:xfrm>
            <a:prstGeom prst="rtTriangle">
              <a:avLst/>
            </a:prstGeom>
            <a:solidFill>
              <a:srgbClr val="000000">
                <a:alpha val="11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4074" name="Google Shape;4074;p13"/>
            <p:cNvCxnSpPr/>
            <p:nvPr/>
          </p:nvCxnSpPr>
          <p:spPr>
            <a:xfrm flipH="1">
              <a:off x="7825" y="-2875"/>
              <a:ext cx="3233700" cy="18669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4075" name="Google Shape;4075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7946444" y="660925"/>
            <a:ext cx="1273467" cy="804673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6" name="Google Shape;4076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91512" y="4312247"/>
            <a:ext cx="1287189" cy="804673"/>
          </a:xfrm>
          <a:prstGeom prst="rect">
            <a:avLst/>
          </a:prstGeom>
          <a:noFill/>
          <a:ln>
            <a:noFill/>
          </a:ln>
        </p:spPr>
      </p:pic>
      <p:sp>
        <p:nvSpPr>
          <p:cNvPr id="4077" name="Google Shape;4077;p13"/>
          <p:cNvSpPr/>
          <p:nvPr/>
        </p:nvSpPr>
        <p:spPr>
          <a:xfrm>
            <a:off x="382200" y="220500"/>
            <a:ext cx="8379600" cy="4702500"/>
          </a:xfrm>
          <a:prstGeom prst="rect">
            <a:avLst/>
          </a:prstGeom>
          <a:solidFill>
            <a:srgbClr val="46393B">
              <a:alpha val="71430"/>
            </a:srgbClr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8" name="Google Shape;4078;p13"/>
          <p:cNvSpPr txBox="1">
            <a:spLocks noGrp="1"/>
          </p:cNvSpPr>
          <p:nvPr>
            <p:ph type="title"/>
          </p:nvPr>
        </p:nvSpPr>
        <p:spPr>
          <a:xfrm>
            <a:off x="2148282" y="1250800"/>
            <a:ext cx="2340600" cy="36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4079" name="Google Shape;4079;p13"/>
          <p:cNvSpPr txBox="1">
            <a:spLocks noGrp="1"/>
          </p:cNvSpPr>
          <p:nvPr>
            <p:ph type="subTitle" idx="1"/>
          </p:nvPr>
        </p:nvSpPr>
        <p:spPr>
          <a:xfrm>
            <a:off x="2148282" y="1457999"/>
            <a:ext cx="23406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80" name="Google Shape;4080;p13"/>
          <p:cNvSpPr txBox="1">
            <a:spLocks noGrp="1"/>
          </p:cNvSpPr>
          <p:nvPr>
            <p:ph type="title" idx="2"/>
          </p:nvPr>
        </p:nvSpPr>
        <p:spPr>
          <a:xfrm flipH="1">
            <a:off x="5632103" y="1250791"/>
            <a:ext cx="2340900" cy="36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4081" name="Google Shape;4081;p13"/>
          <p:cNvSpPr txBox="1">
            <a:spLocks noGrp="1"/>
          </p:cNvSpPr>
          <p:nvPr>
            <p:ph type="subTitle" idx="3"/>
          </p:nvPr>
        </p:nvSpPr>
        <p:spPr>
          <a:xfrm flipH="1">
            <a:off x="5632103" y="1457990"/>
            <a:ext cx="23406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82" name="Google Shape;4082;p13"/>
          <p:cNvSpPr txBox="1">
            <a:spLocks noGrp="1"/>
          </p:cNvSpPr>
          <p:nvPr>
            <p:ph type="title" idx="4" hasCustomPrompt="1"/>
          </p:nvPr>
        </p:nvSpPr>
        <p:spPr>
          <a:xfrm>
            <a:off x="1183147" y="1403950"/>
            <a:ext cx="7347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083" name="Google Shape;4083;p13"/>
          <p:cNvSpPr txBox="1">
            <a:spLocks noGrp="1"/>
          </p:cNvSpPr>
          <p:nvPr>
            <p:ph type="title" idx="5" hasCustomPrompt="1"/>
          </p:nvPr>
        </p:nvSpPr>
        <p:spPr>
          <a:xfrm flipH="1">
            <a:off x="4753322" y="1403950"/>
            <a:ext cx="7347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084" name="Google Shape;4084;p13"/>
          <p:cNvSpPr txBox="1">
            <a:spLocks noGrp="1"/>
          </p:cNvSpPr>
          <p:nvPr>
            <p:ph type="title" idx="6"/>
          </p:nvPr>
        </p:nvSpPr>
        <p:spPr>
          <a:xfrm>
            <a:off x="720000" y="365760"/>
            <a:ext cx="7704000" cy="548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085" name="Google Shape;4085;p13"/>
          <p:cNvSpPr txBox="1">
            <a:spLocks noGrp="1"/>
          </p:cNvSpPr>
          <p:nvPr>
            <p:ph type="title" idx="7"/>
          </p:nvPr>
        </p:nvSpPr>
        <p:spPr>
          <a:xfrm>
            <a:off x="2148282" y="2208678"/>
            <a:ext cx="2340600" cy="36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4086" name="Google Shape;4086;p13"/>
          <p:cNvSpPr txBox="1">
            <a:spLocks noGrp="1"/>
          </p:cNvSpPr>
          <p:nvPr>
            <p:ph type="subTitle" idx="8"/>
          </p:nvPr>
        </p:nvSpPr>
        <p:spPr>
          <a:xfrm>
            <a:off x="2148282" y="2424712"/>
            <a:ext cx="23409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87" name="Google Shape;4087;p13"/>
          <p:cNvSpPr txBox="1">
            <a:spLocks noGrp="1"/>
          </p:cNvSpPr>
          <p:nvPr>
            <p:ph type="title" idx="9"/>
          </p:nvPr>
        </p:nvSpPr>
        <p:spPr>
          <a:xfrm flipH="1">
            <a:off x="5632103" y="2208678"/>
            <a:ext cx="2340900" cy="36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4088" name="Google Shape;4088;p13"/>
          <p:cNvSpPr txBox="1">
            <a:spLocks noGrp="1"/>
          </p:cNvSpPr>
          <p:nvPr>
            <p:ph type="subTitle" idx="13"/>
          </p:nvPr>
        </p:nvSpPr>
        <p:spPr>
          <a:xfrm flipH="1">
            <a:off x="5632103" y="2424713"/>
            <a:ext cx="23406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89" name="Google Shape;4089;p13"/>
          <p:cNvSpPr txBox="1">
            <a:spLocks noGrp="1"/>
          </p:cNvSpPr>
          <p:nvPr>
            <p:ph type="title" idx="14" hasCustomPrompt="1"/>
          </p:nvPr>
        </p:nvSpPr>
        <p:spPr>
          <a:xfrm>
            <a:off x="1183147" y="2362445"/>
            <a:ext cx="7347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090" name="Google Shape;4090;p13"/>
          <p:cNvSpPr txBox="1">
            <a:spLocks noGrp="1"/>
          </p:cNvSpPr>
          <p:nvPr>
            <p:ph type="title" idx="15" hasCustomPrompt="1"/>
          </p:nvPr>
        </p:nvSpPr>
        <p:spPr>
          <a:xfrm flipH="1">
            <a:off x="4753322" y="2362445"/>
            <a:ext cx="7347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091" name="Google Shape;4091;p13"/>
          <p:cNvSpPr txBox="1">
            <a:spLocks noGrp="1"/>
          </p:cNvSpPr>
          <p:nvPr>
            <p:ph type="title" idx="16"/>
          </p:nvPr>
        </p:nvSpPr>
        <p:spPr>
          <a:xfrm>
            <a:off x="2114133" y="3174358"/>
            <a:ext cx="2340600" cy="36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4092" name="Google Shape;4092;p13"/>
          <p:cNvSpPr txBox="1">
            <a:spLocks noGrp="1"/>
          </p:cNvSpPr>
          <p:nvPr>
            <p:ph type="subTitle" idx="17"/>
          </p:nvPr>
        </p:nvSpPr>
        <p:spPr>
          <a:xfrm>
            <a:off x="2114133" y="3381513"/>
            <a:ext cx="23409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93" name="Google Shape;4093;p13"/>
          <p:cNvSpPr txBox="1">
            <a:spLocks noGrp="1"/>
          </p:cNvSpPr>
          <p:nvPr>
            <p:ph type="title" idx="18"/>
          </p:nvPr>
        </p:nvSpPr>
        <p:spPr>
          <a:xfrm flipH="1">
            <a:off x="5597955" y="3174358"/>
            <a:ext cx="2340900" cy="36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4094" name="Google Shape;4094;p13"/>
          <p:cNvSpPr txBox="1">
            <a:spLocks noGrp="1"/>
          </p:cNvSpPr>
          <p:nvPr>
            <p:ph type="subTitle" idx="19"/>
          </p:nvPr>
        </p:nvSpPr>
        <p:spPr>
          <a:xfrm flipH="1">
            <a:off x="5597955" y="3381514"/>
            <a:ext cx="23406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95" name="Google Shape;4095;p13"/>
          <p:cNvSpPr txBox="1">
            <a:spLocks noGrp="1"/>
          </p:cNvSpPr>
          <p:nvPr>
            <p:ph type="title" idx="20" hasCustomPrompt="1"/>
          </p:nvPr>
        </p:nvSpPr>
        <p:spPr>
          <a:xfrm>
            <a:off x="1183147" y="3319780"/>
            <a:ext cx="7347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096" name="Google Shape;4096;p13"/>
          <p:cNvSpPr txBox="1">
            <a:spLocks noGrp="1"/>
          </p:cNvSpPr>
          <p:nvPr>
            <p:ph type="title" idx="21" hasCustomPrompt="1"/>
          </p:nvPr>
        </p:nvSpPr>
        <p:spPr>
          <a:xfrm flipH="1">
            <a:off x="4753322" y="3319780"/>
            <a:ext cx="7347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pic>
        <p:nvPicPr>
          <p:cNvPr id="4097" name="Google Shape;4097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644082" y="-278656"/>
            <a:ext cx="394850" cy="11996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7750" y="365760"/>
            <a:ext cx="77085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Exo 2 Black"/>
              <a:buNone/>
              <a:defRPr sz="3000">
                <a:solidFill>
                  <a:schemeClr val="lt2"/>
                </a:solidFill>
                <a:latin typeface="Exo 2 Black"/>
                <a:ea typeface="Exo 2 Black"/>
                <a:cs typeface="Exo 2 Black"/>
                <a:sym typeface="Exo 2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nton"/>
              <a:buNone/>
              <a:defRPr sz="35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nton"/>
              <a:buNone/>
              <a:defRPr sz="35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nton"/>
              <a:buNone/>
              <a:defRPr sz="35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nton"/>
              <a:buNone/>
              <a:defRPr sz="35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nton"/>
              <a:buNone/>
              <a:defRPr sz="35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nton"/>
              <a:buNone/>
              <a:defRPr sz="35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nton"/>
              <a:buNone/>
              <a:defRPr sz="35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nton"/>
              <a:buNone/>
              <a:defRPr sz="35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92700" y="1351875"/>
            <a:ext cx="7711800" cy="324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●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○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■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●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○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■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●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○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■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4" r:id="rId10"/>
    <p:sldLayoutId id="2147483671" r:id="rId11"/>
    <p:sldLayoutId id="2147483674" r:id="rId12"/>
    <p:sldLayoutId id="2147483675" r:id="rId1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028226-B703-41D8-BEEE-D5862A31C71B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29/01/2024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A5C96E-3F2E-4C7D-95F5-008FD38BE03F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8955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1 Marcador de título">
            <a:extLst>
              <a:ext uri="{FF2B5EF4-FFF2-40B4-BE49-F238E27FC236}">
                <a16:creationId xmlns:a16="http://schemas.microsoft.com/office/drawing/2014/main" xmlns="" id="{2E213F56-86F7-8AE7-E472-57B95AF1E21E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/>
              <a:t>Haga clic para modificar el estilo de título del patrón</a:t>
            </a:r>
          </a:p>
        </p:txBody>
      </p:sp>
      <p:sp>
        <p:nvSpPr>
          <p:cNvPr id="1027" name="2 Marcador de texto">
            <a:extLst>
              <a:ext uri="{FF2B5EF4-FFF2-40B4-BE49-F238E27FC236}">
                <a16:creationId xmlns:a16="http://schemas.microsoft.com/office/drawing/2014/main" xmlns="" id="{2726A96D-44B4-E08A-CE5D-2ED9821BE04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/>
              <a:t>Haga clic para modificar el estilo de texto del patrón</a:t>
            </a:r>
          </a:p>
          <a:p>
            <a:pPr lvl="1"/>
            <a:r>
              <a:rPr lang="es-ES" altLang="en-US"/>
              <a:t>Segundo nivel</a:t>
            </a:r>
          </a:p>
          <a:p>
            <a:pPr lvl="2"/>
            <a:r>
              <a:rPr lang="es-ES" altLang="en-US"/>
              <a:t>Tercer nivel</a:t>
            </a:r>
          </a:p>
          <a:p>
            <a:pPr lvl="3"/>
            <a:r>
              <a:rPr lang="es-ES" altLang="en-US"/>
              <a:t>Cuarto nivel</a:t>
            </a:r>
          </a:p>
          <a:p>
            <a:pPr lvl="4"/>
            <a:r>
              <a:rPr lang="es-ES" altLang="en-US"/>
              <a:t>Quinto nivel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xmlns="" id="{308C8953-2487-A948-0E24-564D3962F2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39A0112-A17E-433B-B17A-536E61B30451}" type="datetimeFigureOut">
              <a:rPr lang="es-ES"/>
              <a:pPr>
                <a:defRPr/>
              </a:pPr>
              <a:t>29/01/2024</a:t>
            </a:fld>
            <a:endParaRPr lang="es-ES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xmlns="" id="{1EA529A7-AD0B-A70B-B716-04E477F3AE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s-ES"/>
              <a:t>0967215789</a:t>
            </a:r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xmlns="" id="{1DCEFB00-E666-09EF-6D64-409318581B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898989"/>
                </a:solidFill>
              </a:defRPr>
            </a:lvl1pPr>
          </a:lstStyle>
          <a:p>
            <a:fld id="{D24D3627-F306-4879-AF74-94EC89A60AE0}" type="slidenum">
              <a:rPr lang="es-ES" altLang="en-US"/>
              <a:pPr/>
              <a:t>‹#›</a:t>
            </a:fld>
            <a:endParaRPr lang="es-ES" altLang="en-US"/>
          </a:p>
        </p:txBody>
      </p:sp>
      <p:pic>
        <p:nvPicPr>
          <p:cNvPr id="1031" name="Picture 6">
            <a:extLst>
              <a:ext uri="{FF2B5EF4-FFF2-40B4-BE49-F238E27FC236}">
                <a16:creationId xmlns:a16="http://schemas.microsoft.com/office/drawing/2014/main" xmlns="" id="{CBC6F998-AA6A-D844-ECEA-E4951A68835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5950" y="33338"/>
            <a:ext cx="908050" cy="502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1">
            <a:extLst>
              <a:ext uri="{FF2B5EF4-FFF2-40B4-BE49-F238E27FC236}">
                <a16:creationId xmlns:a16="http://schemas.microsoft.com/office/drawing/2014/main" xmlns="" id="{4C55A426-914E-A56F-4E5C-6B35D93ABDF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04938" y="3938588"/>
            <a:ext cx="1328738" cy="1116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8">
            <a:extLst>
              <a:ext uri="{FF2B5EF4-FFF2-40B4-BE49-F238E27FC236}">
                <a16:creationId xmlns:a16="http://schemas.microsoft.com/office/drawing/2014/main" xmlns="" id="{FFC981F8-F544-0AF1-657C-B1FA36CA36F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0514" y="3905251"/>
            <a:ext cx="1328737" cy="1116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9540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</p:sldLayoutIdLst>
  <p:transition spd="slow">
    <p:wipe dir="d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14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5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6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7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.png"/><Relationship Id="rId5" Type="http://schemas.openxmlformats.org/officeDocument/2006/relationships/image" Target="../media/image8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1.wav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8.png"/><Relationship Id="rId11" Type="http://schemas.openxmlformats.org/officeDocument/2006/relationships/image" Target="../media/image23.png"/><Relationship Id="rId5" Type="http://schemas.openxmlformats.org/officeDocument/2006/relationships/audio" Target="../media/audio3.wav"/><Relationship Id="rId10" Type="http://schemas.openxmlformats.org/officeDocument/2006/relationships/image" Target="../media/image41.png"/><Relationship Id="rId4" Type="http://schemas.openxmlformats.org/officeDocument/2006/relationships/audio" Target="../media/audio2.wav"/><Relationship Id="rId9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1.wav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8.png"/><Relationship Id="rId11" Type="http://schemas.openxmlformats.org/officeDocument/2006/relationships/image" Target="../media/image22.png"/><Relationship Id="rId5" Type="http://schemas.openxmlformats.org/officeDocument/2006/relationships/audio" Target="../media/audio3.wav"/><Relationship Id="rId10" Type="http://schemas.openxmlformats.org/officeDocument/2006/relationships/image" Target="../media/image43.png"/><Relationship Id="rId4" Type="http://schemas.openxmlformats.org/officeDocument/2006/relationships/audio" Target="../media/audio2.wav"/><Relationship Id="rId9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1.wav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8.png"/><Relationship Id="rId11" Type="http://schemas.openxmlformats.org/officeDocument/2006/relationships/image" Target="../media/image25.png"/><Relationship Id="rId5" Type="http://schemas.openxmlformats.org/officeDocument/2006/relationships/audio" Target="../media/audio3.wav"/><Relationship Id="rId10" Type="http://schemas.openxmlformats.org/officeDocument/2006/relationships/image" Target="../media/image43.png"/><Relationship Id="rId4" Type="http://schemas.openxmlformats.org/officeDocument/2006/relationships/audio" Target="../media/audio2.wav"/><Relationship Id="rId9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20.png"/><Relationship Id="rId3" Type="http://schemas.openxmlformats.org/officeDocument/2006/relationships/slideLayout" Target="../slideLayouts/slideLayout15.xml"/><Relationship Id="rId7" Type="http://schemas.openxmlformats.org/officeDocument/2006/relationships/audio" Target="../media/audio3.wav"/><Relationship Id="rId12" Type="http://schemas.openxmlformats.org/officeDocument/2006/relationships/image" Target="../media/image43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42.png"/><Relationship Id="rId5" Type="http://schemas.openxmlformats.org/officeDocument/2006/relationships/audio" Target="../media/audio1.wav"/><Relationship Id="rId10" Type="http://schemas.openxmlformats.org/officeDocument/2006/relationships/image" Target="../media/image34.png"/><Relationship Id="rId4" Type="http://schemas.openxmlformats.org/officeDocument/2006/relationships/notesSlide" Target="../notesSlides/notesSlide20.xml"/><Relationship Id="rId9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20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2" Type="http://schemas.microsoft.com/office/2007/relationships/media" Target="../media/media2.mp3"/><Relationship Id="rId16" Type="http://schemas.openxmlformats.org/officeDocument/2006/relationships/image" Target="../media/image27.png"/><Relationship Id="rId1" Type="http://schemas.openxmlformats.org/officeDocument/2006/relationships/audio" Target="NULL" TargetMode="External"/><Relationship Id="rId6" Type="http://schemas.openxmlformats.org/officeDocument/2006/relationships/audio" Target="../media/audio3.wav"/><Relationship Id="rId11" Type="http://schemas.openxmlformats.org/officeDocument/2006/relationships/image" Target="../media/image42.png"/><Relationship Id="rId5" Type="http://schemas.openxmlformats.org/officeDocument/2006/relationships/audio" Target="../media/audio1.wav"/><Relationship Id="rId15" Type="http://schemas.openxmlformats.org/officeDocument/2006/relationships/image" Target="../media/image22.png"/><Relationship Id="rId10" Type="http://schemas.openxmlformats.org/officeDocument/2006/relationships/image" Target="../media/image34.png"/><Relationship Id="rId4" Type="http://schemas.openxmlformats.org/officeDocument/2006/relationships/notesSlide" Target="../notesSlides/notesSlide21.xml"/><Relationship Id="rId9" Type="http://schemas.openxmlformats.org/officeDocument/2006/relationships/image" Target="../media/image11.jpeg"/><Relationship Id="rId1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27.png"/><Relationship Id="rId3" Type="http://schemas.openxmlformats.org/officeDocument/2006/relationships/audio" Target="../media/audio1.wav"/><Relationship Id="rId7" Type="http://schemas.openxmlformats.org/officeDocument/2006/relationships/image" Target="../media/image11.jpe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9.png"/><Relationship Id="rId11" Type="http://schemas.openxmlformats.org/officeDocument/2006/relationships/image" Target="../media/image21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audio" Target="../media/audio3.wav"/><Relationship Id="rId9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1.wav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8.png"/><Relationship Id="rId11" Type="http://schemas.openxmlformats.org/officeDocument/2006/relationships/image" Target="../media/image27.png"/><Relationship Id="rId5" Type="http://schemas.openxmlformats.org/officeDocument/2006/relationships/audio" Target="../media/audio3.wav"/><Relationship Id="rId10" Type="http://schemas.openxmlformats.org/officeDocument/2006/relationships/image" Target="../media/image43.png"/><Relationship Id="rId4" Type="http://schemas.openxmlformats.org/officeDocument/2006/relationships/audio" Target="../media/audio2.wav"/><Relationship Id="rId9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audio" Target="NULL" TargetMode="External"/><Relationship Id="rId7" Type="http://schemas.openxmlformats.org/officeDocument/2006/relationships/image" Target="../media/image20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4.png"/><Relationship Id="rId5" Type="http://schemas.openxmlformats.org/officeDocument/2006/relationships/notesSlide" Target="../notesSlides/notesSlide25.xml"/><Relationship Id="rId4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46.jp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gif"/><Relationship Id="rId3" Type="http://schemas.openxmlformats.org/officeDocument/2006/relationships/image" Target="../media/image47.png"/><Relationship Id="rId7" Type="http://schemas.openxmlformats.org/officeDocument/2006/relationships/image" Target="../media/image51.gif"/><Relationship Id="rId12" Type="http://schemas.openxmlformats.org/officeDocument/2006/relationships/image" Target="../media/image56.gi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0.gif"/><Relationship Id="rId11" Type="http://schemas.openxmlformats.org/officeDocument/2006/relationships/image" Target="../media/image55.gif"/><Relationship Id="rId5" Type="http://schemas.openxmlformats.org/officeDocument/2006/relationships/image" Target="../media/image49.gif"/><Relationship Id="rId10" Type="http://schemas.openxmlformats.org/officeDocument/2006/relationships/image" Target="../media/image54.gif"/><Relationship Id="rId4" Type="http://schemas.openxmlformats.org/officeDocument/2006/relationships/image" Target="../media/image48.gif"/><Relationship Id="rId9" Type="http://schemas.openxmlformats.org/officeDocument/2006/relationships/image" Target="../media/image53.gi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gif"/><Relationship Id="rId13" Type="http://schemas.openxmlformats.org/officeDocument/2006/relationships/image" Target="../media/image59.png"/><Relationship Id="rId3" Type="http://schemas.openxmlformats.org/officeDocument/2006/relationships/image" Target="../media/image47.png"/><Relationship Id="rId7" Type="http://schemas.openxmlformats.org/officeDocument/2006/relationships/image" Target="../media/image51.gif"/><Relationship Id="rId12" Type="http://schemas.openxmlformats.org/officeDocument/2006/relationships/image" Target="../media/image57.gi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2.png"/><Relationship Id="rId11" Type="http://schemas.openxmlformats.org/officeDocument/2006/relationships/image" Target="../media/image56.gif"/><Relationship Id="rId5" Type="http://schemas.openxmlformats.org/officeDocument/2006/relationships/image" Target="../media/image48.gif"/><Relationship Id="rId10" Type="http://schemas.openxmlformats.org/officeDocument/2006/relationships/image" Target="../media/image55.gif"/><Relationship Id="rId4" Type="http://schemas.openxmlformats.org/officeDocument/2006/relationships/image" Target="../media/image58.gif"/><Relationship Id="rId9" Type="http://schemas.openxmlformats.org/officeDocument/2006/relationships/image" Target="../media/image54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4.gif"/><Relationship Id="rId3" Type="http://schemas.openxmlformats.org/officeDocument/2006/relationships/image" Target="../media/image47.png"/><Relationship Id="rId7" Type="http://schemas.openxmlformats.org/officeDocument/2006/relationships/image" Target="../media/image51.gif"/><Relationship Id="rId12" Type="http://schemas.openxmlformats.org/officeDocument/2006/relationships/image" Target="../media/image57.gi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0.gif"/><Relationship Id="rId11" Type="http://schemas.openxmlformats.org/officeDocument/2006/relationships/image" Target="../media/image56.gif"/><Relationship Id="rId5" Type="http://schemas.openxmlformats.org/officeDocument/2006/relationships/image" Target="../media/image49.gif"/><Relationship Id="rId10" Type="http://schemas.openxmlformats.org/officeDocument/2006/relationships/image" Target="../media/image60.gif"/><Relationship Id="rId4" Type="http://schemas.openxmlformats.org/officeDocument/2006/relationships/image" Target="../media/image48.gif"/><Relationship Id="rId9" Type="http://schemas.openxmlformats.org/officeDocument/2006/relationships/image" Target="../media/image53.gi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gif"/><Relationship Id="rId13" Type="http://schemas.openxmlformats.org/officeDocument/2006/relationships/image" Target="../media/image60.gif"/><Relationship Id="rId3" Type="http://schemas.openxmlformats.org/officeDocument/2006/relationships/image" Target="../media/image47.png"/><Relationship Id="rId7" Type="http://schemas.openxmlformats.org/officeDocument/2006/relationships/image" Target="../media/image53.gif"/><Relationship Id="rId12" Type="http://schemas.openxmlformats.org/officeDocument/2006/relationships/image" Target="../media/image58.gi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2.png"/><Relationship Id="rId11" Type="http://schemas.openxmlformats.org/officeDocument/2006/relationships/image" Target="../media/image59.png"/><Relationship Id="rId5" Type="http://schemas.openxmlformats.org/officeDocument/2006/relationships/image" Target="../media/image51.gif"/><Relationship Id="rId10" Type="http://schemas.openxmlformats.org/officeDocument/2006/relationships/image" Target="../media/image57.gif"/><Relationship Id="rId4" Type="http://schemas.openxmlformats.org/officeDocument/2006/relationships/image" Target="../media/image48.gif"/><Relationship Id="rId9" Type="http://schemas.openxmlformats.org/officeDocument/2006/relationships/image" Target="../media/image56.gi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4.gif"/><Relationship Id="rId3" Type="http://schemas.openxmlformats.org/officeDocument/2006/relationships/image" Target="../media/image47.png"/><Relationship Id="rId7" Type="http://schemas.openxmlformats.org/officeDocument/2006/relationships/image" Target="../media/image51.gif"/><Relationship Id="rId12" Type="http://schemas.openxmlformats.org/officeDocument/2006/relationships/image" Target="../media/image57.gi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0.gif"/><Relationship Id="rId11" Type="http://schemas.openxmlformats.org/officeDocument/2006/relationships/image" Target="../media/image56.gif"/><Relationship Id="rId5" Type="http://schemas.openxmlformats.org/officeDocument/2006/relationships/image" Target="../media/image49.gif"/><Relationship Id="rId10" Type="http://schemas.openxmlformats.org/officeDocument/2006/relationships/image" Target="../media/image60.gif"/><Relationship Id="rId4" Type="http://schemas.openxmlformats.org/officeDocument/2006/relationships/image" Target="../media/image48.gif"/><Relationship Id="rId9" Type="http://schemas.openxmlformats.org/officeDocument/2006/relationships/image" Target="../media/image53.gi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gif"/><Relationship Id="rId13" Type="http://schemas.openxmlformats.org/officeDocument/2006/relationships/image" Target="../media/image60.gif"/><Relationship Id="rId3" Type="http://schemas.openxmlformats.org/officeDocument/2006/relationships/image" Target="../media/image47.png"/><Relationship Id="rId7" Type="http://schemas.openxmlformats.org/officeDocument/2006/relationships/image" Target="../media/image53.gif"/><Relationship Id="rId12" Type="http://schemas.openxmlformats.org/officeDocument/2006/relationships/image" Target="../media/image58.gi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2.png"/><Relationship Id="rId11" Type="http://schemas.openxmlformats.org/officeDocument/2006/relationships/image" Target="../media/image59.png"/><Relationship Id="rId5" Type="http://schemas.openxmlformats.org/officeDocument/2006/relationships/image" Target="../media/image51.gif"/><Relationship Id="rId10" Type="http://schemas.openxmlformats.org/officeDocument/2006/relationships/image" Target="../media/image57.gif"/><Relationship Id="rId4" Type="http://schemas.openxmlformats.org/officeDocument/2006/relationships/image" Target="../media/image48.gif"/><Relationship Id="rId9" Type="http://schemas.openxmlformats.org/officeDocument/2006/relationships/image" Target="../media/image56.gi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4.gif"/><Relationship Id="rId3" Type="http://schemas.openxmlformats.org/officeDocument/2006/relationships/image" Target="../media/image47.png"/><Relationship Id="rId7" Type="http://schemas.openxmlformats.org/officeDocument/2006/relationships/image" Target="../media/image51.gif"/><Relationship Id="rId12" Type="http://schemas.openxmlformats.org/officeDocument/2006/relationships/image" Target="../media/image57.gi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0.gif"/><Relationship Id="rId11" Type="http://schemas.openxmlformats.org/officeDocument/2006/relationships/image" Target="../media/image56.gif"/><Relationship Id="rId5" Type="http://schemas.openxmlformats.org/officeDocument/2006/relationships/image" Target="../media/image49.gif"/><Relationship Id="rId10" Type="http://schemas.openxmlformats.org/officeDocument/2006/relationships/image" Target="../media/image60.gif"/><Relationship Id="rId4" Type="http://schemas.openxmlformats.org/officeDocument/2006/relationships/image" Target="../media/image48.gif"/><Relationship Id="rId9" Type="http://schemas.openxmlformats.org/officeDocument/2006/relationships/image" Target="../media/image53.gi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gif"/><Relationship Id="rId3" Type="http://schemas.openxmlformats.org/officeDocument/2006/relationships/image" Target="../media/image48.gif"/><Relationship Id="rId7" Type="http://schemas.openxmlformats.org/officeDocument/2006/relationships/image" Target="../media/image54.gif"/><Relationship Id="rId12" Type="http://schemas.openxmlformats.org/officeDocument/2006/relationships/image" Target="../media/image60.gif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3.gif"/><Relationship Id="rId11" Type="http://schemas.openxmlformats.org/officeDocument/2006/relationships/image" Target="../media/image58.gif"/><Relationship Id="rId5" Type="http://schemas.openxmlformats.org/officeDocument/2006/relationships/image" Target="../media/image52.png"/><Relationship Id="rId10" Type="http://schemas.openxmlformats.org/officeDocument/2006/relationships/image" Target="../media/image59.png"/><Relationship Id="rId4" Type="http://schemas.openxmlformats.org/officeDocument/2006/relationships/image" Target="../media/image51.gif"/><Relationship Id="rId9" Type="http://schemas.openxmlformats.org/officeDocument/2006/relationships/image" Target="../media/image57.gi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8.png"/><Relationship Id="rId4" Type="http://schemas.openxmlformats.org/officeDocument/2006/relationships/image" Target="../media/image1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4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2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3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4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94" name="Google Shape;10594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5920" y="1512312"/>
            <a:ext cx="1553099" cy="89786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595" name="Google Shape;10595;p33"/>
          <p:cNvGrpSpPr/>
          <p:nvPr/>
        </p:nvGrpSpPr>
        <p:grpSpPr>
          <a:xfrm>
            <a:off x="166744" y="885638"/>
            <a:ext cx="1750829" cy="1253610"/>
            <a:chOff x="166744" y="885638"/>
            <a:chExt cx="1750829" cy="1253610"/>
          </a:xfrm>
        </p:grpSpPr>
        <p:pic>
          <p:nvPicPr>
            <p:cNvPr id="10596" name="Google Shape;10596;p3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66744" y="1334575"/>
              <a:ext cx="1273467" cy="80467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597" name="Google Shape;10597;p33"/>
            <p:cNvSpPr/>
            <p:nvPr/>
          </p:nvSpPr>
          <p:spPr>
            <a:xfrm rot="2414402">
              <a:off x="843212" y="946476"/>
              <a:ext cx="297255" cy="297255"/>
            </a:xfrm>
            <a:prstGeom prst="lightningBolt">
              <a:avLst/>
            </a:prstGeom>
            <a:solidFill>
              <a:schemeClr val="dk1"/>
            </a:solidFill>
            <a:ln>
              <a:noFill/>
            </a:ln>
            <a:effectLst>
              <a:outerShdw blurRad="14288" dist="104775" dir="4080000" algn="bl" rotWithShape="0">
                <a:srgbClr val="000000">
                  <a:alpha val="1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8" name="Google Shape;10598;p33"/>
            <p:cNvSpPr/>
            <p:nvPr/>
          </p:nvSpPr>
          <p:spPr>
            <a:xfrm rot="1365839" flipH="1">
              <a:off x="1574382" y="1350499"/>
              <a:ext cx="297258" cy="297258"/>
            </a:xfrm>
            <a:prstGeom prst="lightningBolt">
              <a:avLst/>
            </a:prstGeom>
            <a:solidFill>
              <a:schemeClr val="dk1"/>
            </a:solidFill>
            <a:ln>
              <a:noFill/>
            </a:ln>
            <a:effectLst>
              <a:outerShdw blurRad="14288" dist="104775" dir="4080000" algn="bl" rotWithShape="0">
                <a:srgbClr val="000000">
                  <a:alpha val="1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9" name="Google Shape;10599;p33"/>
            <p:cNvSpPr/>
            <p:nvPr/>
          </p:nvSpPr>
          <p:spPr>
            <a:xfrm rot="-2414402" flipH="1">
              <a:off x="515062" y="1050801"/>
              <a:ext cx="297255" cy="297255"/>
            </a:xfrm>
            <a:prstGeom prst="lightningBolt">
              <a:avLst/>
            </a:prstGeom>
            <a:solidFill>
              <a:schemeClr val="dk1"/>
            </a:solidFill>
            <a:ln>
              <a:noFill/>
            </a:ln>
            <a:effectLst>
              <a:outerShdw blurRad="14288" dist="104775" dir="4080000" algn="bl" rotWithShape="0">
                <a:srgbClr val="000000">
                  <a:alpha val="1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600" name="Google Shape;10600;p33"/>
          <p:cNvGrpSpPr/>
          <p:nvPr/>
        </p:nvGrpSpPr>
        <p:grpSpPr>
          <a:xfrm>
            <a:off x="2222477" y="1797800"/>
            <a:ext cx="1006800" cy="1102275"/>
            <a:chOff x="2049027" y="2236600"/>
            <a:chExt cx="1006800" cy="1102275"/>
          </a:xfrm>
        </p:grpSpPr>
        <p:sp>
          <p:nvSpPr>
            <p:cNvPr id="10601" name="Google Shape;10601;p33"/>
            <p:cNvSpPr/>
            <p:nvPr/>
          </p:nvSpPr>
          <p:spPr>
            <a:xfrm>
              <a:off x="2255823" y="3026929"/>
              <a:ext cx="443700" cy="228000"/>
            </a:xfrm>
            <a:prstGeom prst="ellipse">
              <a:avLst/>
            </a:prstGeom>
            <a:solidFill>
              <a:srgbClr val="000000">
                <a:alpha val="11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0602" name="Google Shape;10602;p33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2248739" y="2236600"/>
              <a:ext cx="594449" cy="11022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603" name="Google Shape;10603;p33"/>
            <p:cNvSpPr/>
            <p:nvPr/>
          </p:nvSpPr>
          <p:spPr>
            <a:xfrm rot="532882">
              <a:off x="2068476" y="2908184"/>
              <a:ext cx="273167" cy="273167"/>
            </a:xfrm>
            <a:prstGeom prst="lightningBolt">
              <a:avLst/>
            </a:prstGeom>
            <a:solidFill>
              <a:schemeClr val="dk1"/>
            </a:solidFill>
            <a:ln>
              <a:noFill/>
            </a:ln>
            <a:effectLst>
              <a:outerShdw blurRad="14288" dist="104775" dir="4080000" algn="bl" rotWithShape="0">
                <a:srgbClr val="000000">
                  <a:alpha val="1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4" name="Google Shape;10604;p33"/>
            <p:cNvSpPr/>
            <p:nvPr/>
          </p:nvSpPr>
          <p:spPr>
            <a:xfrm rot="-2069846" flipH="1">
              <a:off x="2729329" y="2685869"/>
              <a:ext cx="273161" cy="273161"/>
            </a:xfrm>
            <a:prstGeom prst="lightningBolt">
              <a:avLst/>
            </a:prstGeom>
            <a:solidFill>
              <a:schemeClr val="dk1"/>
            </a:solidFill>
            <a:ln>
              <a:noFill/>
            </a:ln>
            <a:effectLst>
              <a:outerShdw blurRad="14288" dist="104775" dir="4080000" algn="bl" rotWithShape="0">
                <a:srgbClr val="000000">
                  <a:alpha val="1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605" name="Google Shape;10605;p33"/>
          <p:cNvSpPr txBox="1">
            <a:spLocks noGrp="1"/>
          </p:cNvSpPr>
          <p:nvPr>
            <p:ph type="ctrTitle"/>
          </p:nvPr>
        </p:nvSpPr>
        <p:spPr>
          <a:xfrm>
            <a:off x="2319533" y="777149"/>
            <a:ext cx="6824467" cy="32130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300" dirty="0"/>
              <a:t>UNIT 5</a:t>
            </a:r>
            <a:br>
              <a:rPr lang="en" sz="6300" dirty="0"/>
            </a:br>
            <a:r>
              <a:rPr lang="en" dirty="0">
                <a:solidFill>
                  <a:schemeClr val="accent3"/>
                </a:solidFill>
              </a:rPr>
              <a:t>GETTING AROUND</a:t>
            </a:r>
            <a:endParaRPr dirty="0">
              <a:solidFill>
                <a:schemeClr val="accent3"/>
              </a:solidFill>
            </a:endParaRPr>
          </a:p>
        </p:txBody>
      </p:sp>
      <p:sp>
        <p:nvSpPr>
          <p:cNvPr id="10606" name="Google Shape;10606;p33"/>
          <p:cNvSpPr txBox="1">
            <a:spLocks noGrp="1"/>
          </p:cNvSpPr>
          <p:nvPr>
            <p:ph type="subTitle" idx="1"/>
          </p:nvPr>
        </p:nvSpPr>
        <p:spPr>
          <a:xfrm>
            <a:off x="3680975" y="4009300"/>
            <a:ext cx="4923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>
                <a:solidFill>
                  <a:schemeClr val="tx1"/>
                </a:solidFill>
              </a:rPr>
              <a:t>LESSON 3.1</a:t>
            </a:r>
            <a:endParaRPr sz="2800" b="1" dirty="0">
              <a:solidFill>
                <a:schemeClr val="tx1"/>
              </a:solidFill>
            </a:endParaRPr>
          </a:p>
        </p:txBody>
      </p:sp>
      <p:grpSp>
        <p:nvGrpSpPr>
          <p:cNvPr id="10607" name="Google Shape;10607;p33"/>
          <p:cNvGrpSpPr/>
          <p:nvPr/>
        </p:nvGrpSpPr>
        <p:grpSpPr>
          <a:xfrm>
            <a:off x="1615812" y="2919988"/>
            <a:ext cx="1538611" cy="1302607"/>
            <a:chOff x="1601237" y="-1531312"/>
            <a:chExt cx="1538611" cy="1302607"/>
          </a:xfrm>
        </p:grpSpPr>
        <p:pic>
          <p:nvPicPr>
            <p:cNvPr id="10608" name="Google Shape;10608;p33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1601237" y="-1033378"/>
              <a:ext cx="1287189" cy="80467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609" name="Google Shape;10609;p33"/>
            <p:cNvSpPr/>
            <p:nvPr/>
          </p:nvSpPr>
          <p:spPr>
            <a:xfrm rot="2414402">
              <a:off x="2065487" y="-1470474"/>
              <a:ext cx="297255" cy="297255"/>
            </a:xfrm>
            <a:prstGeom prst="lightningBolt">
              <a:avLst/>
            </a:prstGeom>
            <a:solidFill>
              <a:schemeClr val="dk1"/>
            </a:solidFill>
            <a:ln>
              <a:noFill/>
            </a:ln>
            <a:effectLst>
              <a:outerShdw blurRad="14288" dist="104775" dir="4080000" algn="bl" rotWithShape="0">
                <a:srgbClr val="000000">
                  <a:alpha val="1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0" name="Google Shape;10610;p33"/>
            <p:cNvSpPr/>
            <p:nvPr/>
          </p:nvSpPr>
          <p:spPr>
            <a:xfrm rot="1365839" flipH="1">
              <a:off x="2796657" y="-1066451"/>
              <a:ext cx="297258" cy="297258"/>
            </a:xfrm>
            <a:prstGeom prst="lightningBolt">
              <a:avLst/>
            </a:prstGeom>
            <a:solidFill>
              <a:schemeClr val="dk1"/>
            </a:solidFill>
            <a:ln>
              <a:noFill/>
            </a:ln>
            <a:effectLst>
              <a:outerShdw blurRad="14288" dist="104775" dir="4080000" algn="bl" rotWithShape="0">
                <a:srgbClr val="000000">
                  <a:alpha val="1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1" name="Google Shape;10611;p33"/>
            <p:cNvSpPr/>
            <p:nvPr/>
          </p:nvSpPr>
          <p:spPr>
            <a:xfrm rot="-2414402" flipH="1">
              <a:off x="1737337" y="-1366149"/>
              <a:ext cx="297255" cy="297255"/>
            </a:xfrm>
            <a:prstGeom prst="lightningBolt">
              <a:avLst/>
            </a:prstGeom>
            <a:solidFill>
              <a:schemeClr val="dk1"/>
            </a:solidFill>
            <a:ln>
              <a:noFill/>
            </a:ln>
            <a:effectLst>
              <a:outerShdw blurRad="14288" dist="104775" dir="4080000" algn="bl" rotWithShape="0">
                <a:srgbClr val="000000">
                  <a:alpha val="1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612" name="Google Shape;10612;p33"/>
          <p:cNvGrpSpPr/>
          <p:nvPr/>
        </p:nvGrpSpPr>
        <p:grpSpPr>
          <a:xfrm>
            <a:off x="1949975" y="-74422"/>
            <a:ext cx="1815286" cy="1451933"/>
            <a:chOff x="1355325" y="-2156712"/>
            <a:chExt cx="1815286" cy="1451933"/>
          </a:xfrm>
        </p:grpSpPr>
        <p:pic>
          <p:nvPicPr>
            <p:cNvPr id="10613" name="Google Shape;10613;p33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1355325" y="-1938080"/>
              <a:ext cx="1553098" cy="12333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614" name="Google Shape;10614;p33"/>
            <p:cNvSpPr/>
            <p:nvPr/>
          </p:nvSpPr>
          <p:spPr>
            <a:xfrm rot="2414402">
              <a:off x="2096249" y="-2095874"/>
              <a:ext cx="297255" cy="297255"/>
            </a:xfrm>
            <a:prstGeom prst="lightningBolt">
              <a:avLst/>
            </a:prstGeom>
            <a:solidFill>
              <a:schemeClr val="dk1"/>
            </a:solidFill>
            <a:ln>
              <a:noFill/>
            </a:ln>
            <a:effectLst>
              <a:outerShdw blurRad="14288" dist="104775" dir="4080000" algn="bl" rotWithShape="0">
                <a:srgbClr val="000000">
                  <a:alpha val="1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5" name="Google Shape;10615;p33"/>
            <p:cNvSpPr/>
            <p:nvPr/>
          </p:nvSpPr>
          <p:spPr>
            <a:xfrm rot="1365839" flipH="1">
              <a:off x="2827419" y="-1691851"/>
              <a:ext cx="297258" cy="297258"/>
            </a:xfrm>
            <a:prstGeom prst="lightningBolt">
              <a:avLst/>
            </a:prstGeom>
            <a:solidFill>
              <a:schemeClr val="dk1"/>
            </a:solidFill>
            <a:ln>
              <a:noFill/>
            </a:ln>
            <a:effectLst>
              <a:outerShdw blurRad="14288" dist="104775" dir="4080000" algn="bl" rotWithShape="0">
                <a:srgbClr val="000000">
                  <a:alpha val="1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6" name="Google Shape;10616;p33"/>
            <p:cNvSpPr/>
            <p:nvPr/>
          </p:nvSpPr>
          <p:spPr>
            <a:xfrm rot="-2414402" flipH="1">
              <a:off x="1768099" y="-1991549"/>
              <a:ext cx="297255" cy="297255"/>
            </a:xfrm>
            <a:prstGeom prst="lightningBolt">
              <a:avLst/>
            </a:prstGeom>
            <a:solidFill>
              <a:schemeClr val="dk1"/>
            </a:solidFill>
            <a:ln>
              <a:noFill/>
            </a:ln>
            <a:effectLst>
              <a:outerShdw blurRad="14288" dist="104775" dir="4080000" algn="bl" rotWithShape="0">
                <a:srgbClr val="000000">
                  <a:alpha val="1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1F72A0B-EF73-31A3-45E9-3726750A7816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6892" y="172362"/>
            <a:ext cx="2037405" cy="11832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79488556-F78B-D4A9-C808-E92E8B1E30E5}"/>
              </a:ext>
            </a:extLst>
          </p:cNvPr>
          <p:cNvSpPr/>
          <p:nvPr/>
        </p:nvSpPr>
        <p:spPr>
          <a:xfrm>
            <a:off x="179882" y="78698"/>
            <a:ext cx="8784236" cy="4986103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/>
            <a:r>
              <a:rPr lang="en-US" sz="1400">
                <a:solidFill>
                  <a:schemeClr val="tx1"/>
                </a:solidFill>
              </a:rPr>
              <a:t>snake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2" name="Google Shape;1150;p38">
            <a:extLst>
              <a:ext uri="{FF2B5EF4-FFF2-40B4-BE49-F238E27FC236}">
                <a16:creationId xmlns:a16="http://schemas.microsoft.com/office/drawing/2014/main" xmlns="" id="{F7875E90-0316-3937-4C08-12624E9F897A}"/>
              </a:ext>
            </a:extLst>
          </p:cNvPr>
          <p:cNvSpPr txBox="1">
            <a:spLocks/>
          </p:cNvSpPr>
          <p:nvPr/>
        </p:nvSpPr>
        <p:spPr>
          <a:xfrm>
            <a:off x="3498867" y="4276273"/>
            <a:ext cx="2379419" cy="61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16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>
            <a:pPr marL="0" indent="0"/>
            <a:r>
              <a:rPr lang="en-US" sz="4000" dirty="0">
                <a:solidFill>
                  <a:srgbClr val="FF0000"/>
                </a:solidFill>
                <a:latin typeface="Alata" panose="00000500000000000000" pitchFamily="2" charset="0"/>
              </a:rPr>
              <a:t>bridge</a:t>
            </a:r>
          </a:p>
        </p:txBody>
      </p:sp>
      <p:pic>
        <p:nvPicPr>
          <p:cNvPr id="3" name="smart 4 sb cd 2 (39)">
            <a:hlinkClick r:id="" action="ppaction://media"/>
            <a:extLst>
              <a:ext uri="{FF2B5EF4-FFF2-40B4-BE49-F238E27FC236}">
                <a16:creationId xmlns:a16="http://schemas.microsoft.com/office/drawing/2014/main" xmlns="" id="{4F353D14-55A6-C126-BE13-F1ED2F49BB3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6259" end="14196.1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49115" y="4360944"/>
            <a:ext cx="445358" cy="4453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6A8A37C-CE04-BE68-1A0B-62B14F661C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5543" y="189981"/>
            <a:ext cx="5566065" cy="3975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151148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79488556-F78B-D4A9-C808-E92E8B1E30E5}"/>
              </a:ext>
            </a:extLst>
          </p:cNvPr>
          <p:cNvSpPr/>
          <p:nvPr/>
        </p:nvSpPr>
        <p:spPr>
          <a:xfrm>
            <a:off x="179882" y="78698"/>
            <a:ext cx="8784236" cy="4986103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/>
            <a:r>
              <a:rPr lang="en-US" sz="1400">
                <a:solidFill>
                  <a:schemeClr val="tx1"/>
                </a:solidFill>
              </a:rPr>
              <a:t>snake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2" name="Google Shape;1150;p38">
            <a:extLst>
              <a:ext uri="{FF2B5EF4-FFF2-40B4-BE49-F238E27FC236}">
                <a16:creationId xmlns:a16="http://schemas.microsoft.com/office/drawing/2014/main" xmlns="" id="{F7875E90-0316-3937-4C08-12624E9F897A}"/>
              </a:ext>
            </a:extLst>
          </p:cNvPr>
          <p:cNvSpPr txBox="1">
            <a:spLocks/>
          </p:cNvSpPr>
          <p:nvPr/>
        </p:nvSpPr>
        <p:spPr>
          <a:xfrm>
            <a:off x="3011999" y="4251929"/>
            <a:ext cx="3306260" cy="61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16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>
            <a:pPr marL="0" indent="0"/>
            <a:r>
              <a:rPr lang="en-US" sz="4000" dirty="0">
                <a:solidFill>
                  <a:srgbClr val="FF0000"/>
                </a:solidFill>
                <a:latin typeface="Alata" panose="00000500000000000000" pitchFamily="2" charset="0"/>
              </a:rPr>
              <a:t>on the left</a:t>
            </a:r>
          </a:p>
        </p:txBody>
      </p:sp>
      <p:pic>
        <p:nvPicPr>
          <p:cNvPr id="4" name="smart 4 sb cd 2 (39)">
            <a:hlinkClick r:id="" action="ppaction://media"/>
            <a:extLst>
              <a:ext uri="{FF2B5EF4-FFF2-40B4-BE49-F238E27FC236}">
                <a16:creationId xmlns:a16="http://schemas.microsoft.com/office/drawing/2014/main" xmlns="" id="{6621F327-71B8-369B-04F9-E7370764609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1103" end="8906.1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78965" y="4527955"/>
            <a:ext cx="418733" cy="4187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8C4DCE8-BCB5-D83F-B22C-9E3F9AE1A8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9310" y="292719"/>
            <a:ext cx="5511638" cy="3959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504128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79488556-F78B-D4A9-C808-E92E8B1E30E5}"/>
              </a:ext>
            </a:extLst>
          </p:cNvPr>
          <p:cNvSpPr/>
          <p:nvPr/>
        </p:nvSpPr>
        <p:spPr>
          <a:xfrm>
            <a:off x="179882" y="78698"/>
            <a:ext cx="8784236" cy="4986103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/>
            <a:r>
              <a:rPr lang="en-US" sz="1400">
                <a:solidFill>
                  <a:schemeClr val="tx1"/>
                </a:solidFill>
              </a:rPr>
              <a:t>snake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2" name="Google Shape;1150;p38">
            <a:extLst>
              <a:ext uri="{FF2B5EF4-FFF2-40B4-BE49-F238E27FC236}">
                <a16:creationId xmlns:a16="http://schemas.microsoft.com/office/drawing/2014/main" xmlns="" id="{F7875E90-0316-3937-4C08-12624E9F897A}"/>
              </a:ext>
            </a:extLst>
          </p:cNvPr>
          <p:cNvSpPr txBox="1">
            <a:spLocks/>
          </p:cNvSpPr>
          <p:nvPr/>
        </p:nvSpPr>
        <p:spPr>
          <a:xfrm>
            <a:off x="2472501" y="4260827"/>
            <a:ext cx="3747908" cy="61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16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>
            <a:pPr marL="0" indent="0"/>
            <a:r>
              <a:rPr lang="en-US" sz="4000" dirty="0">
                <a:solidFill>
                  <a:srgbClr val="FF0000"/>
                </a:solidFill>
                <a:latin typeface="Alata" panose="00000500000000000000" pitchFamily="2" charset="0"/>
              </a:rPr>
              <a:t>on the right</a:t>
            </a:r>
          </a:p>
        </p:txBody>
      </p:sp>
      <p:pic>
        <p:nvPicPr>
          <p:cNvPr id="4" name="smart 4 sb cd 2 (39)">
            <a:hlinkClick r:id="" action="ppaction://media"/>
            <a:extLst>
              <a:ext uri="{FF2B5EF4-FFF2-40B4-BE49-F238E27FC236}">
                <a16:creationId xmlns:a16="http://schemas.microsoft.com/office/drawing/2014/main" xmlns="" id="{FE6EC9DC-9675-AD8B-5C6A-2A72CB762D7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7782" end="2001.1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5029" y="4345498"/>
            <a:ext cx="445358" cy="4453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C49B26D-6AF2-999C-0DFE-11CB5D12F8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0110" y="267973"/>
            <a:ext cx="5563779" cy="3994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47388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79488556-F78B-D4A9-C808-E92E8B1E30E5}"/>
              </a:ext>
            </a:extLst>
          </p:cNvPr>
          <p:cNvSpPr/>
          <p:nvPr/>
        </p:nvSpPr>
        <p:spPr>
          <a:xfrm>
            <a:off x="179882" y="78698"/>
            <a:ext cx="8784236" cy="4986103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BF71C48-7F02-FD9D-2AED-0B9F14579A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593" y="138351"/>
            <a:ext cx="4576219" cy="5221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0D63FCE-9C93-762A-A6FF-1AE5EA721D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593" y="660509"/>
            <a:ext cx="3652296" cy="22332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63F7166-67DC-22C9-685F-4E73D4A923FF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79889" y="2582188"/>
            <a:ext cx="4858301" cy="2233251"/>
          </a:xfrm>
          <a:prstGeom prst="rect">
            <a:avLst/>
          </a:prstGeom>
        </p:spPr>
      </p:pic>
      <p:pic>
        <p:nvPicPr>
          <p:cNvPr id="9" name="smart 4 sb cd 2 (39)">
            <a:hlinkClick r:id="" action="ppaction://media"/>
            <a:extLst>
              <a:ext uri="{FF2B5EF4-FFF2-40B4-BE49-F238E27FC236}">
                <a16:creationId xmlns:a16="http://schemas.microsoft.com/office/drawing/2014/main" xmlns="" id="{7EF8E992-4A22-9618-9EC4-F11CD13AFC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72000" y="224529"/>
            <a:ext cx="445358" cy="445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17941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79488556-F78B-D4A9-C808-E92E8B1E30E5}"/>
              </a:ext>
            </a:extLst>
          </p:cNvPr>
          <p:cNvSpPr/>
          <p:nvPr/>
        </p:nvSpPr>
        <p:spPr>
          <a:xfrm>
            <a:off x="179882" y="78698"/>
            <a:ext cx="8784236" cy="4986103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84388E1-D8C2-5E41-BF7F-0557DBF847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328" y="148620"/>
            <a:ext cx="4961006" cy="46597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BED39EC-614D-F05E-5F12-98B8C29F4C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954" y="1320115"/>
            <a:ext cx="8420091" cy="2503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300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81" name="Google Shape;10681;p37"/>
          <p:cNvSpPr txBox="1">
            <a:spLocks noGrp="1"/>
          </p:cNvSpPr>
          <p:nvPr>
            <p:ph type="title"/>
          </p:nvPr>
        </p:nvSpPr>
        <p:spPr>
          <a:xfrm>
            <a:off x="1163824" y="1274155"/>
            <a:ext cx="6271950" cy="222151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REVIEW</a:t>
            </a:r>
            <a:br>
              <a:rPr lang="en" dirty="0"/>
            </a:br>
            <a:r>
              <a:rPr lang="en" dirty="0"/>
              <a:t>VOCABULARY</a:t>
            </a:r>
            <a:endParaRPr dirty="0"/>
          </a:p>
        </p:txBody>
      </p:sp>
      <p:grpSp>
        <p:nvGrpSpPr>
          <p:cNvPr id="10683" name="Google Shape;10683;p37"/>
          <p:cNvGrpSpPr/>
          <p:nvPr/>
        </p:nvGrpSpPr>
        <p:grpSpPr>
          <a:xfrm>
            <a:off x="3672835" y="3761625"/>
            <a:ext cx="1006800" cy="1102275"/>
            <a:chOff x="2049027" y="2236600"/>
            <a:chExt cx="1006800" cy="1102275"/>
          </a:xfrm>
        </p:grpSpPr>
        <p:sp>
          <p:nvSpPr>
            <p:cNvPr id="10684" name="Google Shape;10684;p37"/>
            <p:cNvSpPr/>
            <p:nvPr/>
          </p:nvSpPr>
          <p:spPr>
            <a:xfrm>
              <a:off x="2255823" y="3026929"/>
              <a:ext cx="443700" cy="228000"/>
            </a:xfrm>
            <a:prstGeom prst="ellipse">
              <a:avLst/>
            </a:prstGeom>
            <a:solidFill>
              <a:srgbClr val="000000">
                <a:alpha val="11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0685" name="Google Shape;10685;p3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248739" y="2236600"/>
              <a:ext cx="594449" cy="11022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686" name="Google Shape;10686;p37"/>
            <p:cNvSpPr/>
            <p:nvPr/>
          </p:nvSpPr>
          <p:spPr>
            <a:xfrm rot="532882">
              <a:off x="2068476" y="2908184"/>
              <a:ext cx="273167" cy="273167"/>
            </a:xfrm>
            <a:prstGeom prst="lightningBolt">
              <a:avLst/>
            </a:prstGeom>
            <a:solidFill>
              <a:schemeClr val="dk1"/>
            </a:solidFill>
            <a:ln>
              <a:noFill/>
            </a:ln>
            <a:effectLst>
              <a:outerShdw blurRad="14288" dist="104775" dir="4080000" algn="bl" rotWithShape="0">
                <a:srgbClr val="000000">
                  <a:alpha val="1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7" name="Google Shape;10687;p37"/>
            <p:cNvSpPr/>
            <p:nvPr/>
          </p:nvSpPr>
          <p:spPr>
            <a:xfrm rot="-2069846" flipH="1">
              <a:off x="2729329" y="2685869"/>
              <a:ext cx="273161" cy="273161"/>
            </a:xfrm>
            <a:prstGeom prst="lightningBolt">
              <a:avLst/>
            </a:prstGeom>
            <a:solidFill>
              <a:schemeClr val="dk1"/>
            </a:solidFill>
            <a:ln>
              <a:noFill/>
            </a:ln>
            <a:effectLst>
              <a:outerShdw blurRad="14288" dist="104775" dir="4080000" algn="bl" rotWithShape="0">
                <a:srgbClr val="000000">
                  <a:alpha val="1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688" name="Google Shape;10688;p37"/>
          <p:cNvGrpSpPr/>
          <p:nvPr/>
        </p:nvGrpSpPr>
        <p:grpSpPr>
          <a:xfrm>
            <a:off x="4822115" y="3759542"/>
            <a:ext cx="649050" cy="1106429"/>
            <a:chOff x="6882488" y="2441136"/>
            <a:chExt cx="1208885" cy="2061926"/>
          </a:xfrm>
        </p:grpSpPr>
        <p:sp>
          <p:nvSpPr>
            <p:cNvPr id="10689" name="Google Shape;10689;p37"/>
            <p:cNvSpPr/>
            <p:nvPr/>
          </p:nvSpPr>
          <p:spPr>
            <a:xfrm>
              <a:off x="7261573" y="3978793"/>
              <a:ext cx="829800" cy="420900"/>
            </a:xfrm>
            <a:prstGeom prst="ellipse">
              <a:avLst/>
            </a:prstGeom>
            <a:solidFill>
              <a:srgbClr val="000000">
                <a:alpha val="11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0690" name="Google Shape;10690;p37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882488" y="2441136"/>
              <a:ext cx="1168350" cy="206192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0691" name="Google Shape;10691;p37"/>
          <p:cNvGrpSpPr/>
          <p:nvPr/>
        </p:nvGrpSpPr>
        <p:grpSpPr>
          <a:xfrm>
            <a:off x="26219" y="104488"/>
            <a:ext cx="1750829" cy="1253610"/>
            <a:chOff x="166744" y="885638"/>
            <a:chExt cx="1750829" cy="1253610"/>
          </a:xfrm>
        </p:grpSpPr>
        <p:pic>
          <p:nvPicPr>
            <p:cNvPr id="10692" name="Google Shape;10692;p37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66744" y="1334575"/>
              <a:ext cx="1273467" cy="80467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693" name="Google Shape;10693;p37"/>
            <p:cNvSpPr/>
            <p:nvPr/>
          </p:nvSpPr>
          <p:spPr>
            <a:xfrm rot="2414402">
              <a:off x="843212" y="946476"/>
              <a:ext cx="297255" cy="297255"/>
            </a:xfrm>
            <a:prstGeom prst="lightningBolt">
              <a:avLst/>
            </a:prstGeom>
            <a:solidFill>
              <a:schemeClr val="dk1"/>
            </a:solidFill>
            <a:ln>
              <a:noFill/>
            </a:ln>
            <a:effectLst>
              <a:outerShdw blurRad="14288" dist="104775" dir="4080000" algn="bl" rotWithShape="0">
                <a:srgbClr val="000000">
                  <a:alpha val="1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4" name="Google Shape;10694;p37"/>
            <p:cNvSpPr/>
            <p:nvPr/>
          </p:nvSpPr>
          <p:spPr>
            <a:xfrm rot="1365839" flipH="1">
              <a:off x="1574382" y="1350499"/>
              <a:ext cx="297258" cy="297258"/>
            </a:xfrm>
            <a:prstGeom prst="lightningBolt">
              <a:avLst/>
            </a:prstGeom>
            <a:solidFill>
              <a:schemeClr val="dk1"/>
            </a:solidFill>
            <a:ln>
              <a:noFill/>
            </a:ln>
            <a:effectLst>
              <a:outerShdw blurRad="14288" dist="104775" dir="4080000" algn="bl" rotWithShape="0">
                <a:srgbClr val="000000">
                  <a:alpha val="1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5" name="Google Shape;10695;p37"/>
            <p:cNvSpPr/>
            <p:nvPr/>
          </p:nvSpPr>
          <p:spPr>
            <a:xfrm rot="-2414402" flipH="1">
              <a:off x="515062" y="1050801"/>
              <a:ext cx="297255" cy="297255"/>
            </a:xfrm>
            <a:prstGeom prst="lightningBolt">
              <a:avLst/>
            </a:prstGeom>
            <a:solidFill>
              <a:schemeClr val="dk1"/>
            </a:solidFill>
            <a:ln>
              <a:noFill/>
            </a:ln>
            <a:effectLst>
              <a:outerShdw blurRad="14288" dist="104775" dir="4080000" algn="bl" rotWithShape="0">
                <a:srgbClr val="000000">
                  <a:alpha val="1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696" name="Google Shape;10696;p37"/>
          <p:cNvGrpSpPr/>
          <p:nvPr/>
        </p:nvGrpSpPr>
        <p:grpSpPr>
          <a:xfrm>
            <a:off x="4902373" y="182475"/>
            <a:ext cx="1291940" cy="973207"/>
            <a:chOff x="3240950" y="0"/>
            <a:chExt cx="1438686" cy="1083750"/>
          </a:xfrm>
        </p:grpSpPr>
        <p:pic>
          <p:nvPicPr>
            <p:cNvPr id="10697" name="Google Shape;10697;p37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3240950" y="297175"/>
              <a:ext cx="1275499" cy="78657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0698" name="Google Shape;10698;p37"/>
            <p:cNvGrpSpPr/>
            <p:nvPr/>
          </p:nvGrpSpPr>
          <p:grpSpPr>
            <a:xfrm>
              <a:off x="3353109" y="0"/>
              <a:ext cx="1326527" cy="732499"/>
              <a:chOff x="7802348" y="3565288"/>
              <a:chExt cx="1463350" cy="808052"/>
            </a:xfrm>
          </p:grpSpPr>
          <p:sp>
            <p:nvSpPr>
              <p:cNvPr id="10699" name="Google Shape;10699;p37"/>
              <p:cNvSpPr/>
              <p:nvPr/>
            </p:nvSpPr>
            <p:spPr>
              <a:xfrm rot="2414402">
                <a:off x="8191337" y="3626126"/>
                <a:ext cx="297255" cy="297255"/>
              </a:xfrm>
              <a:prstGeom prst="lightningBolt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14288" dist="104775" dir="4080000" algn="bl" rotWithShape="0">
                  <a:srgbClr val="000000">
                    <a:alpha val="11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00" name="Google Shape;10700;p37"/>
              <p:cNvSpPr/>
              <p:nvPr/>
            </p:nvSpPr>
            <p:spPr>
              <a:xfrm rot="1365839" flipH="1">
                <a:off x="8922507" y="4030149"/>
                <a:ext cx="297258" cy="297258"/>
              </a:xfrm>
              <a:prstGeom prst="lightningBolt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14288" dist="104775" dir="4080000" algn="bl" rotWithShape="0">
                  <a:srgbClr val="000000">
                    <a:alpha val="11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01" name="Google Shape;10701;p37"/>
              <p:cNvSpPr/>
              <p:nvPr/>
            </p:nvSpPr>
            <p:spPr>
              <a:xfrm rot="-2414402" flipH="1">
                <a:off x="7863187" y="3730451"/>
                <a:ext cx="297255" cy="297255"/>
              </a:xfrm>
              <a:prstGeom prst="lightningBolt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14288" dist="104775" dir="4080000" algn="bl" rotWithShape="0">
                  <a:srgbClr val="000000">
                    <a:alpha val="11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8" descr="http://gallery.yopriceville.com/var/albums/Free-Clipart-Pictures/Grass-Grounds-Coverings-PNG-Clipart/Grass_with_Daisies_and_Ladybugs_PNG_Clipart_Picture.png?m=1399681010">
            <a:extLst>
              <a:ext uri="{FF2B5EF4-FFF2-40B4-BE49-F238E27FC236}">
                <a16:creationId xmlns:a16="http://schemas.microsoft.com/office/drawing/2014/main" xmlns="" id="{D72E6C98-354C-73BE-12CA-E004BC7A9B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809" y="1908572"/>
            <a:ext cx="6859191" cy="1203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7B667D32-CD05-76C9-9854-42FA2044A3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1396603" y="1600200"/>
            <a:ext cx="5823347" cy="3275410"/>
          </a:xfrm>
          <a:prstGeom prst="rect">
            <a:avLst/>
          </a:prstGeom>
          <a:noFill/>
          <a:effectLst>
            <a:outerShdw blurRad="76200" dist="393700" dir="1794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5 Imagen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00FF9EBE-BD44-5927-F179-DA53DED575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27019" y="4410075"/>
            <a:ext cx="1185863" cy="5917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341" name="Picture 10">
            <a:extLst>
              <a:ext uri="{FF2B5EF4-FFF2-40B4-BE49-F238E27FC236}">
                <a16:creationId xmlns:a16="http://schemas.microsoft.com/office/drawing/2014/main" xmlns="" id="{5483D2E9-8995-4C08-149C-0F779119C4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2594" y="-398860"/>
            <a:ext cx="5737622" cy="3077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1452683"/>
      </p:ext>
    </p:extLst>
  </p:cSld>
  <p:clrMapOvr>
    <a:masterClrMapping/>
  </p:clrMapOvr>
  <p:transition spd="slow">
    <p:circle/>
    <p:sndAc>
      <p:stSnd>
        <p:snd r:embed="rId3" name="goma.wav"/>
      </p:stSnd>
    </p:sndAc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 descr="http://home1.org/wp-content/uploads/2013/03/farm-fence-cartoon2.jpg">
            <a:extLst>
              <a:ext uri="{FF2B5EF4-FFF2-40B4-BE49-F238E27FC236}">
                <a16:creationId xmlns:a16="http://schemas.microsoft.com/office/drawing/2014/main" xmlns="" id="{4E5D8272-0651-0B1E-3366-338D263939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27"/>
          <a:stretch>
            <a:fillRect/>
          </a:stretch>
        </p:blipFill>
        <p:spPr bwMode="auto">
          <a:xfrm>
            <a:off x="1704976" y="1684735"/>
            <a:ext cx="5850731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387" name="11 Grupo">
            <a:extLst>
              <a:ext uri="{FF2B5EF4-FFF2-40B4-BE49-F238E27FC236}">
                <a16:creationId xmlns:a16="http://schemas.microsoft.com/office/drawing/2014/main" xmlns="" id="{67D64FF5-D152-27BF-7801-401CF9C7F341}"/>
              </a:ext>
            </a:extLst>
          </p:cNvPr>
          <p:cNvGrpSpPr>
            <a:grpSpLocks/>
          </p:cNvGrpSpPr>
          <p:nvPr/>
        </p:nvGrpSpPr>
        <p:grpSpPr bwMode="auto">
          <a:xfrm>
            <a:off x="3751660" y="4060032"/>
            <a:ext cx="1400175" cy="1235869"/>
            <a:chOff x="3477440" y="5413708"/>
            <a:chExt cx="1868466" cy="1646926"/>
          </a:xfrm>
        </p:grpSpPr>
        <p:sp>
          <p:nvSpPr>
            <p:cNvPr id="4" name="3 Forma libre">
              <a:extLst>
                <a:ext uri="{FF2B5EF4-FFF2-40B4-BE49-F238E27FC236}">
                  <a16:creationId xmlns:a16="http://schemas.microsoft.com/office/drawing/2014/main" xmlns="" id="{4AB545F6-73F2-33E1-A713-53995F00B716}"/>
                </a:ext>
              </a:extLst>
            </p:cNvPr>
            <p:cNvSpPr/>
            <p:nvPr/>
          </p:nvSpPr>
          <p:spPr>
            <a:xfrm>
              <a:off x="3482206" y="5413708"/>
              <a:ext cx="1841456" cy="1646926"/>
            </a:xfrm>
            <a:custGeom>
              <a:avLst/>
              <a:gdLst>
                <a:gd name="connsiteX0" fmla="*/ 676282 w 1842542"/>
                <a:gd name="connsiteY0" fmla="*/ 1582691 h 1646926"/>
                <a:gd name="connsiteX1" fmla="*/ 676282 w 1842542"/>
                <a:gd name="connsiteY1" fmla="*/ 1139345 h 1646926"/>
                <a:gd name="connsiteX2" fmla="*/ 523882 w 1842542"/>
                <a:gd name="connsiteY2" fmla="*/ 945382 h 1646926"/>
                <a:gd name="connsiteX3" fmla="*/ 219082 w 1842542"/>
                <a:gd name="connsiteY3" fmla="*/ 682145 h 1646926"/>
                <a:gd name="connsiteX4" fmla="*/ 25118 w 1842542"/>
                <a:gd name="connsiteY4" fmla="*/ 377345 h 1646926"/>
                <a:gd name="connsiteX5" fmla="*/ 25118 w 1842542"/>
                <a:gd name="connsiteY5" fmla="*/ 141818 h 1646926"/>
                <a:gd name="connsiteX6" fmla="*/ 232936 w 1842542"/>
                <a:gd name="connsiteY6" fmla="*/ 44836 h 1646926"/>
                <a:gd name="connsiteX7" fmla="*/ 302209 w 1842542"/>
                <a:gd name="connsiteY7" fmla="*/ 72545 h 1646926"/>
                <a:gd name="connsiteX8" fmla="*/ 385336 w 1842542"/>
                <a:gd name="connsiteY8" fmla="*/ 224945 h 1646926"/>
                <a:gd name="connsiteX9" fmla="*/ 648573 w 1842542"/>
                <a:gd name="connsiteY9" fmla="*/ 599018 h 1646926"/>
                <a:gd name="connsiteX10" fmla="*/ 870245 w 1842542"/>
                <a:gd name="connsiteY10" fmla="*/ 779127 h 1646926"/>
                <a:gd name="connsiteX11" fmla="*/ 1091918 w 1842542"/>
                <a:gd name="connsiteY11" fmla="*/ 848400 h 1646926"/>
                <a:gd name="connsiteX12" fmla="*/ 1341300 w 1842542"/>
                <a:gd name="connsiteY12" fmla="*/ 543600 h 1646926"/>
                <a:gd name="connsiteX13" fmla="*/ 1493700 w 1842542"/>
                <a:gd name="connsiteY13" fmla="*/ 141818 h 1646926"/>
                <a:gd name="connsiteX14" fmla="*/ 1549118 w 1842542"/>
                <a:gd name="connsiteY14" fmla="*/ 3273 h 1646926"/>
                <a:gd name="connsiteX15" fmla="*/ 1784645 w 1842542"/>
                <a:gd name="connsiteY15" fmla="*/ 58691 h 1646926"/>
                <a:gd name="connsiteX16" fmla="*/ 1840064 w 1842542"/>
                <a:gd name="connsiteY16" fmla="*/ 224945 h 1646926"/>
                <a:gd name="connsiteX17" fmla="*/ 1729227 w 1842542"/>
                <a:gd name="connsiteY17" fmla="*/ 571309 h 1646926"/>
                <a:gd name="connsiteX18" fmla="*/ 1535264 w 1842542"/>
                <a:gd name="connsiteY18" fmla="*/ 973091 h 1646926"/>
                <a:gd name="connsiteX19" fmla="*/ 1175045 w 1842542"/>
                <a:gd name="connsiteY19" fmla="*/ 1167055 h 1646926"/>
                <a:gd name="connsiteX20" fmla="*/ 1161191 w 1842542"/>
                <a:gd name="connsiteY20" fmla="*/ 1430291 h 1646926"/>
                <a:gd name="connsiteX21" fmla="*/ 1147336 w 1842542"/>
                <a:gd name="connsiteY21" fmla="*/ 1624255 h 1646926"/>
                <a:gd name="connsiteX22" fmla="*/ 676282 w 1842542"/>
                <a:gd name="connsiteY22" fmla="*/ 1582691 h 1646926"/>
                <a:gd name="connsiteX0" fmla="*/ 676282 w 1842542"/>
                <a:gd name="connsiteY0" fmla="*/ 1582691 h 1646926"/>
                <a:gd name="connsiteX1" fmla="*/ 676282 w 1842542"/>
                <a:gd name="connsiteY1" fmla="*/ 1139345 h 1646926"/>
                <a:gd name="connsiteX2" fmla="*/ 523882 w 1842542"/>
                <a:gd name="connsiteY2" fmla="*/ 945382 h 1646926"/>
                <a:gd name="connsiteX3" fmla="*/ 219082 w 1842542"/>
                <a:gd name="connsiteY3" fmla="*/ 682145 h 1646926"/>
                <a:gd name="connsiteX4" fmla="*/ 25118 w 1842542"/>
                <a:gd name="connsiteY4" fmla="*/ 377345 h 1646926"/>
                <a:gd name="connsiteX5" fmla="*/ 25118 w 1842542"/>
                <a:gd name="connsiteY5" fmla="*/ 141818 h 1646926"/>
                <a:gd name="connsiteX6" fmla="*/ 232936 w 1842542"/>
                <a:gd name="connsiteY6" fmla="*/ 44836 h 1646926"/>
                <a:gd name="connsiteX7" fmla="*/ 302209 w 1842542"/>
                <a:gd name="connsiteY7" fmla="*/ 72545 h 1646926"/>
                <a:gd name="connsiteX8" fmla="*/ 385336 w 1842542"/>
                <a:gd name="connsiteY8" fmla="*/ 224945 h 1646926"/>
                <a:gd name="connsiteX9" fmla="*/ 648573 w 1842542"/>
                <a:gd name="connsiteY9" fmla="*/ 599018 h 1646926"/>
                <a:gd name="connsiteX10" fmla="*/ 828681 w 1842542"/>
                <a:gd name="connsiteY10" fmla="*/ 848400 h 1646926"/>
                <a:gd name="connsiteX11" fmla="*/ 1091918 w 1842542"/>
                <a:gd name="connsiteY11" fmla="*/ 848400 h 1646926"/>
                <a:gd name="connsiteX12" fmla="*/ 1341300 w 1842542"/>
                <a:gd name="connsiteY12" fmla="*/ 543600 h 1646926"/>
                <a:gd name="connsiteX13" fmla="*/ 1493700 w 1842542"/>
                <a:gd name="connsiteY13" fmla="*/ 141818 h 1646926"/>
                <a:gd name="connsiteX14" fmla="*/ 1549118 w 1842542"/>
                <a:gd name="connsiteY14" fmla="*/ 3273 h 1646926"/>
                <a:gd name="connsiteX15" fmla="*/ 1784645 w 1842542"/>
                <a:gd name="connsiteY15" fmla="*/ 58691 h 1646926"/>
                <a:gd name="connsiteX16" fmla="*/ 1840064 w 1842542"/>
                <a:gd name="connsiteY16" fmla="*/ 224945 h 1646926"/>
                <a:gd name="connsiteX17" fmla="*/ 1729227 w 1842542"/>
                <a:gd name="connsiteY17" fmla="*/ 571309 h 1646926"/>
                <a:gd name="connsiteX18" fmla="*/ 1535264 w 1842542"/>
                <a:gd name="connsiteY18" fmla="*/ 973091 h 1646926"/>
                <a:gd name="connsiteX19" fmla="*/ 1175045 w 1842542"/>
                <a:gd name="connsiteY19" fmla="*/ 1167055 h 1646926"/>
                <a:gd name="connsiteX20" fmla="*/ 1161191 w 1842542"/>
                <a:gd name="connsiteY20" fmla="*/ 1430291 h 1646926"/>
                <a:gd name="connsiteX21" fmla="*/ 1147336 w 1842542"/>
                <a:gd name="connsiteY21" fmla="*/ 1624255 h 1646926"/>
                <a:gd name="connsiteX22" fmla="*/ 676282 w 1842542"/>
                <a:gd name="connsiteY22" fmla="*/ 1582691 h 1646926"/>
                <a:gd name="connsiteX0" fmla="*/ 676282 w 1842542"/>
                <a:gd name="connsiteY0" fmla="*/ 1582691 h 1646926"/>
                <a:gd name="connsiteX1" fmla="*/ 676282 w 1842542"/>
                <a:gd name="connsiteY1" fmla="*/ 1139345 h 1646926"/>
                <a:gd name="connsiteX2" fmla="*/ 523882 w 1842542"/>
                <a:gd name="connsiteY2" fmla="*/ 945382 h 1646926"/>
                <a:gd name="connsiteX3" fmla="*/ 219082 w 1842542"/>
                <a:gd name="connsiteY3" fmla="*/ 682145 h 1646926"/>
                <a:gd name="connsiteX4" fmla="*/ 25118 w 1842542"/>
                <a:gd name="connsiteY4" fmla="*/ 377345 h 1646926"/>
                <a:gd name="connsiteX5" fmla="*/ 25118 w 1842542"/>
                <a:gd name="connsiteY5" fmla="*/ 141818 h 1646926"/>
                <a:gd name="connsiteX6" fmla="*/ 232936 w 1842542"/>
                <a:gd name="connsiteY6" fmla="*/ 44836 h 1646926"/>
                <a:gd name="connsiteX7" fmla="*/ 302209 w 1842542"/>
                <a:gd name="connsiteY7" fmla="*/ 72545 h 1646926"/>
                <a:gd name="connsiteX8" fmla="*/ 385336 w 1842542"/>
                <a:gd name="connsiteY8" fmla="*/ 224945 h 1646926"/>
                <a:gd name="connsiteX9" fmla="*/ 648573 w 1842542"/>
                <a:gd name="connsiteY9" fmla="*/ 599018 h 1646926"/>
                <a:gd name="connsiteX10" fmla="*/ 828681 w 1842542"/>
                <a:gd name="connsiteY10" fmla="*/ 848400 h 1646926"/>
                <a:gd name="connsiteX11" fmla="*/ 1091918 w 1842542"/>
                <a:gd name="connsiteY11" fmla="*/ 848400 h 1646926"/>
                <a:gd name="connsiteX12" fmla="*/ 1341300 w 1842542"/>
                <a:gd name="connsiteY12" fmla="*/ 543600 h 1646926"/>
                <a:gd name="connsiteX13" fmla="*/ 1493700 w 1842542"/>
                <a:gd name="connsiteY13" fmla="*/ 141818 h 1646926"/>
                <a:gd name="connsiteX14" fmla="*/ 1549118 w 1842542"/>
                <a:gd name="connsiteY14" fmla="*/ 3273 h 1646926"/>
                <a:gd name="connsiteX15" fmla="*/ 1784645 w 1842542"/>
                <a:gd name="connsiteY15" fmla="*/ 58691 h 1646926"/>
                <a:gd name="connsiteX16" fmla="*/ 1840064 w 1842542"/>
                <a:gd name="connsiteY16" fmla="*/ 224945 h 1646926"/>
                <a:gd name="connsiteX17" fmla="*/ 1729227 w 1842542"/>
                <a:gd name="connsiteY17" fmla="*/ 571309 h 1646926"/>
                <a:gd name="connsiteX18" fmla="*/ 1465991 w 1842542"/>
                <a:gd name="connsiteY18" fmla="*/ 973091 h 1646926"/>
                <a:gd name="connsiteX19" fmla="*/ 1175045 w 1842542"/>
                <a:gd name="connsiteY19" fmla="*/ 1167055 h 1646926"/>
                <a:gd name="connsiteX20" fmla="*/ 1161191 w 1842542"/>
                <a:gd name="connsiteY20" fmla="*/ 1430291 h 1646926"/>
                <a:gd name="connsiteX21" fmla="*/ 1147336 w 1842542"/>
                <a:gd name="connsiteY21" fmla="*/ 1624255 h 1646926"/>
                <a:gd name="connsiteX22" fmla="*/ 676282 w 1842542"/>
                <a:gd name="connsiteY22" fmla="*/ 1582691 h 1646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842542" h="1646926">
                  <a:moveTo>
                    <a:pt x="676282" y="1582691"/>
                  </a:moveTo>
                  <a:cubicBezTo>
                    <a:pt x="597773" y="1501873"/>
                    <a:pt x="701682" y="1245563"/>
                    <a:pt x="676282" y="1139345"/>
                  </a:cubicBezTo>
                  <a:cubicBezTo>
                    <a:pt x="650882" y="1033127"/>
                    <a:pt x="600082" y="1021582"/>
                    <a:pt x="523882" y="945382"/>
                  </a:cubicBezTo>
                  <a:cubicBezTo>
                    <a:pt x="447682" y="869182"/>
                    <a:pt x="302209" y="776818"/>
                    <a:pt x="219082" y="682145"/>
                  </a:cubicBezTo>
                  <a:cubicBezTo>
                    <a:pt x="135955" y="587472"/>
                    <a:pt x="57445" y="467399"/>
                    <a:pt x="25118" y="377345"/>
                  </a:cubicBezTo>
                  <a:cubicBezTo>
                    <a:pt x="-7209" y="287290"/>
                    <a:pt x="-9518" y="197236"/>
                    <a:pt x="25118" y="141818"/>
                  </a:cubicBezTo>
                  <a:cubicBezTo>
                    <a:pt x="59754" y="86400"/>
                    <a:pt x="186754" y="56381"/>
                    <a:pt x="232936" y="44836"/>
                  </a:cubicBezTo>
                  <a:cubicBezTo>
                    <a:pt x="279118" y="33291"/>
                    <a:pt x="276809" y="42527"/>
                    <a:pt x="302209" y="72545"/>
                  </a:cubicBezTo>
                  <a:cubicBezTo>
                    <a:pt x="327609" y="102563"/>
                    <a:pt x="327609" y="137200"/>
                    <a:pt x="385336" y="224945"/>
                  </a:cubicBezTo>
                  <a:cubicBezTo>
                    <a:pt x="443063" y="312690"/>
                    <a:pt x="574682" y="495109"/>
                    <a:pt x="648573" y="599018"/>
                  </a:cubicBezTo>
                  <a:cubicBezTo>
                    <a:pt x="722464" y="702927"/>
                    <a:pt x="754790" y="806836"/>
                    <a:pt x="828681" y="848400"/>
                  </a:cubicBezTo>
                  <a:cubicBezTo>
                    <a:pt x="902572" y="889964"/>
                    <a:pt x="1006482" y="899200"/>
                    <a:pt x="1091918" y="848400"/>
                  </a:cubicBezTo>
                  <a:cubicBezTo>
                    <a:pt x="1177355" y="797600"/>
                    <a:pt x="1274336" y="661364"/>
                    <a:pt x="1341300" y="543600"/>
                  </a:cubicBezTo>
                  <a:cubicBezTo>
                    <a:pt x="1408264" y="425836"/>
                    <a:pt x="1459064" y="231872"/>
                    <a:pt x="1493700" y="141818"/>
                  </a:cubicBezTo>
                  <a:cubicBezTo>
                    <a:pt x="1528336" y="51764"/>
                    <a:pt x="1500627" y="17127"/>
                    <a:pt x="1549118" y="3273"/>
                  </a:cubicBezTo>
                  <a:cubicBezTo>
                    <a:pt x="1597609" y="-10581"/>
                    <a:pt x="1736154" y="21746"/>
                    <a:pt x="1784645" y="58691"/>
                  </a:cubicBezTo>
                  <a:cubicBezTo>
                    <a:pt x="1833136" y="95636"/>
                    <a:pt x="1849300" y="139509"/>
                    <a:pt x="1840064" y="224945"/>
                  </a:cubicBezTo>
                  <a:cubicBezTo>
                    <a:pt x="1830828" y="310381"/>
                    <a:pt x="1791572" y="446618"/>
                    <a:pt x="1729227" y="571309"/>
                  </a:cubicBezTo>
                  <a:cubicBezTo>
                    <a:pt x="1666882" y="696000"/>
                    <a:pt x="1558355" y="873800"/>
                    <a:pt x="1465991" y="973091"/>
                  </a:cubicBezTo>
                  <a:cubicBezTo>
                    <a:pt x="1373627" y="1072382"/>
                    <a:pt x="1225845" y="1090855"/>
                    <a:pt x="1175045" y="1167055"/>
                  </a:cubicBezTo>
                  <a:cubicBezTo>
                    <a:pt x="1124245" y="1243255"/>
                    <a:pt x="1165809" y="1354091"/>
                    <a:pt x="1161191" y="1430291"/>
                  </a:cubicBezTo>
                  <a:cubicBezTo>
                    <a:pt x="1156573" y="1506491"/>
                    <a:pt x="1225845" y="1591928"/>
                    <a:pt x="1147336" y="1624255"/>
                  </a:cubicBezTo>
                  <a:cubicBezTo>
                    <a:pt x="1068827" y="1656582"/>
                    <a:pt x="754791" y="1663509"/>
                    <a:pt x="676282" y="1582691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996600">
                    <a:shade val="30000"/>
                    <a:satMod val="115000"/>
                  </a:srgbClr>
                </a:gs>
                <a:gs pos="50000">
                  <a:srgbClr val="996600">
                    <a:shade val="67500"/>
                    <a:satMod val="115000"/>
                  </a:srgbClr>
                </a:gs>
                <a:gs pos="100000">
                  <a:srgbClr val="996600">
                    <a:shade val="100000"/>
                    <a:satMod val="115000"/>
                  </a:srgbClr>
                </a:gs>
              </a:gsLst>
              <a:lin ang="13500000" scaled="1"/>
              <a:tileRect/>
            </a:gradFill>
            <a:ln>
              <a:solidFill>
                <a:srgbClr val="66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buClrTx/>
                <a:defRPr/>
              </a:pPr>
              <a:endParaRPr lang="es-ES" sz="135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5" name="4 Forma libre">
              <a:extLst>
                <a:ext uri="{FF2B5EF4-FFF2-40B4-BE49-F238E27FC236}">
                  <a16:creationId xmlns:a16="http://schemas.microsoft.com/office/drawing/2014/main" xmlns="" id="{4CC46A65-E401-8E46-416B-F9968D3A9ADA}"/>
                </a:ext>
              </a:extLst>
            </p:cNvPr>
            <p:cNvSpPr/>
            <p:nvPr/>
          </p:nvSpPr>
          <p:spPr>
            <a:xfrm>
              <a:off x="3477440" y="5669157"/>
              <a:ext cx="659365" cy="529936"/>
            </a:xfrm>
            <a:custGeom>
              <a:avLst/>
              <a:gdLst>
                <a:gd name="connsiteX0" fmla="*/ 498815 w 658911"/>
                <a:gd name="connsiteY0" fmla="*/ 135153 h 528868"/>
                <a:gd name="connsiteX1" fmla="*/ 332560 w 658911"/>
                <a:gd name="connsiteY1" fmla="*/ 329116 h 528868"/>
                <a:gd name="connsiteX2" fmla="*/ 138596 w 658911"/>
                <a:gd name="connsiteY2" fmla="*/ 342971 h 528868"/>
                <a:gd name="connsiteX3" fmla="*/ 97033 w 658911"/>
                <a:gd name="connsiteY3" fmla="*/ 259843 h 528868"/>
                <a:gd name="connsiteX4" fmla="*/ 51 w 658911"/>
                <a:gd name="connsiteY4" fmla="*/ 301407 h 528868"/>
                <a:gd name="connsiteX5" fmla="*/ 110887 w 658911"/>
                <a:gd name="connsiteY5" fmla="*/ 509225 h 528868"/>
                <a:gd name="connsiteX6" fmla="*/ 304851 w 658911"/>
                <a:gd name="connsiteY6" fmla="*/ 509225 h 528868"/>
                <a:gd name="connsiteX7" fmla="*/ 498815 w 658911"/>
                <a:gd name="connsiteY7" fmla="*/ 412243 h 528868"/>
                <a:gd name="connsiteX8" fmla="*/ 651215 w 658911"/>
                <a:gd name="connsiteY8" fmla="*/ 259843 h 528868"/>
                <a:gd name="connsiteX9" fmla="*/ 623505 w 658911"/>
                <a:gd name="connsiteY9" fmla="*/ 107443 h 528868"/>
                <a:gd name="connsiteX10" fmla="*/ 512669 w 658911"/>
                <a:gd name="connsiteY10" fmla="*/ 10462 h 528868"/>
                <a:gd name="connsiteX11" fmla="*/ 387978 w 658911"/>
                <a:gd name="connsiteY11" fmla="*/ 10462 h 528868"/>
                <a:gd name="connsiteX12" fmla="*/ 318705 w 658911"/>
                <a:gd name="connsiteY12" fmla="*/ 79734 h 528868"/>
                <a:gd name="connsiteX13" fmla="*/ 498815 w 658911"/>
                <a:gd name="connsiteY13" fmla="*/ 135153 h 528868"/>
                <a:gd name="connsiteX0" fmla="*/ 498815 w 658911"/>
                <a:gd name="connsiteY0" fmla="*/ 135153 h 528868"/>
                <a:gd name="connsiteX1" fmla="*/ 332560 w 658911"/>
                <a:gd name="connsiteY1" fmla="*/ 329116 h 528868"/>
                <a:gd name="connsiteX2" fmla="*/ 138596 w 658911"/>
                <a:gd name="connsiteY2" fmla="*/ 342971 h 528868"/>
                <a:gd name="connsiteX3" fmla="*/ 97033 w 658911"/>
                <a:gd name="connsiteY3" fmla="*/ 259843 h 528868"/>
                <a:gd name="connsiteX4" fmla="*/ 51 w 658911"/>
                <a:gd name="connsiteY4" fmla="*/ 301407 h 528868"/>
                <a:gd name="connsiteX5" fmla="*/ 110887 w 658911"/>
                <a:gd name="connsiteY5" fmla="*/ 509225 h 528868"/>
                <a:gd name="connsiteX6" fmla="*/ 304851 w 658911"/>
                <a:gd name="connsiteY6" fmla="*/ 509225 h 528868"/>
                <a:gd name="connsiteX7" fmla="*/ 498815 w 658911"/>
                <a:gd name="connsiteY7" fmla="*/ 412243 h 528868"/>
                <a:gd name="connsiteX8" fmla="*/ 651215 w 658911"/>
                <a:gd name="connsiteY8" fmla="*/ 259843 h 528868"/>
                <a:gd name="connsiteX9" fmla="*/ 623505 w 658911"/>
                <a:gd name="connsiteY9" fmla="*/ 107443 h 528868"/>
                <a:gd name="connsiteX10" fmla="*/ 512669 w 658911"/>
                <a:gd name="connsiteY10" fmla="*/ 10462 h 528868"/>
                <a:gd name="connsiteX11" fmla="*/ 387978 w 658911"/>
                <a:gd name="connsiteY11" fmla="*/ 10462 h 528868"/>
                <a:gd name="connsiteX12" fmla="*/ 413955 w 658911"/>
                <a:gd name="connsiteY12" fmla="*/ 54334 h 528868"/>
                <a:gd name="connsiteX13" fmla="*/ 498815 w 658911"/>
                <a:gd name="connsiteY13" fmla="*/ 135153 h 52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58911" h="528868">
                  <a:moveTo>
                    <a:pt x="498815" y="135153"/>
                  </a:moveTo>
                  <a:cubicBezTo>
                    <a:pt x="485249" y="180950"/>
                    <a:pt x="392596" y="294480"/>
                    <a:pt x="332560" y="329116"/>
                  </a:cubicBezTo>
                  <a:cubicBezTo>
                    <a:pt x="272524" y="363752"/>
                    <a:pt x="177850" y="354516"/>
                    <a:pt x="138596" y="342971"/>
                  </a:cubicBezTo>
                  <a:cubicBezTo>
                    <a:pt x="99342" y="331426"/>
                    <a:pt x="120124" y="266770"/>
                    <a:pt x="97033" y="259843"/>
                  </a:cubicBezTo>
                  <a:cubicBezTo>
                    <a:pt x="73942" y="252916"/>
                    <a:pt x="-2258" y="259843"/>
                    <a:pt x="51" y="301407"/>
                  </a:cubicBezTo>
                  <a:cubicBezTo>
                    <a:pt x="2360" y="342971"/>
                    <a:pt x="60087" y="474589"/>
                    <a:pt x="110887" y="509225"/>
                  </a:cubicBezTo>
                  <a:cubicBezTo>
                    <a:pt x="161687" y="543861"/>
                    <a:pt x="240196" y="525389"/>
                    <a:pt x="304851" y="509225"/>
                  </a:cubicBezTo>
                  <a:cubicBezTo>
                    <a:pt x="369506" y="493061"/>
                    <a:pt x="441088" y="453807"/>
                    <a:pt x="498815" y="412243"/>
                  </a:cubicBezTo>
                  <a:cubicBezTo>
                    <a:pt x="556542" y="370679"/>
                    <a:pt x="630433" y="310643"/>
                    <a:pt x="651215" y="259843"/>
                  </a:cubicBezTo>
                  <a:cubicBezTo>
                    <a:pt x="671997" y="209043"/>
                    <a:pt x="646596" y="149006"/>
                    <a:pt x="623505" y="107443"/>
                  </a:cubicBezTo>
                  <a:cubicBezTo>
                    <a:pt x="600414" y="65880"/>
                    <a:pt x="551924" y="26625"/>
                    <a:pt x="512669" y="10462"/>
                  </a:cubicBezTo>
                  <a:cubicBezTo>
                    <a:pt x="473414" y="-5702"/>
                    <a:pt x="420305" y="-1083"/>
                    <a:pt x="387978" y="10462"/>
                  </a:cubicBezTo>
                  <a:cubicBezTo>
                    <a:pt x="355651" y="22007"/>
                    <a:pt x="397791" y="31243"/>
                    <a:pt x="413955" y="54334"/>
                  </a:cubicBezTo>
                  <a:cubicBezTo>
                    <a:pt x="430119" y="77425"/>
                    <a:pt x="512381" y="89356"/>
                    <a:pt x="498815" y="135153"/>
                  </a:cubicBez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66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buClrTx/>
                <a:defRPr/>
              </a:pPr>
              <a:endParaRPr lang="es-ES" sz="135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10" name="9 Forma libre">
              <a:extLst>
                <a:ext uri="{FF2B5EF4-FFF2-40B4-BE49-F238E27FC236}">
                  <a16:creationId xmlns:a16="http://schemas.microsoft.com/office/drawing/2014/main" xmlns="" id="{9DBEDE8E-E44B-C2EE-2FB3-A63C8C818DF2}"/>
                </a:ext>
              </a:extLst>
            </p:cNvPr>
            <p:cNvSpPr/>
            <p:nvPr/>
          </p:nvSpPr>
          <p:spPr>
            <a:xfrm rot="3020636">
              <a:off x="4755288" y="5581501"/>
              <a:ext cx="617200" cy="564036"/>
            </a:xfrm>
            <a:custGeom>
              <a:avLst/>
              <a:gdLst>
                <a:gd name="connsiteX0" fmla="*/ 498815 w 658911"/>
                <a:gd name="connsiteY0" fmla="*/ 135153 h 528868"/>
                <a:gd name="connsiteX1" fmla="*/ 332560 w 658911"/>
                <a:gd name="connsiteY1" fmla="*/ 329116 h 528868"/>
                <a:gd name="connsiteX2" fmla="*/ 138596 w 658911"/>
                <a:gd name="connsiteY2" fmla="*/ 342971 h 528868"/>
                <a:gd name="connsiteX3" fmla="*/ 97033 w 658911"/>
                <a:gd name="connsiteY3" fmla="*/ 259843 h 528868"/>
                <a:gd name="connsiteX4" fmla="*/ 51 w 658911"/>
                <a:gd name="connsiteY4" fmla="*/ 301407 h 528868"/>
                <a:gd name="connsiteX5" fmla="*/ 110887 w 658911"/>
                <a:gd name="connsiteY5" fmla="*/ 509225 h 528868"/>
                <a:gd name="connsiteX6" fmla="*/ 304851 w 658911"/>
                <a:gd name="connsiteY6" fmla="*/ 509225 h 528868"/>
                <a:gd name="connsiteX7" fmla="*/ 498815 w 658911"/>
                <a:gd name="connsiteY7" fmla="*/ 412243 h 528868"/>
                <a:gd name="connsiteX8" fmla="*/ 651215 w 658911"/>
                <a:gd name="connsiteY8" fmla="*/ 259843 h 528868"/>
                <a:gd name="connsiteX9" fmla="*/ 623505 w 658911"/>
                <a:gd name="connsiteY9" fmla="*/ 107443 h 528868"/>
                <a:gd name="connsiteX10" fmla="*/ 512669 w 658911"/>
                <a:gd name="connsiteY10" fmla="*/ 10462 h 528868"/>
                <a:gd name="connsiteX11" fmla="*/ 387978 w 658911"/>
                <a:gd name="connsiteY11" fmla="*/ 10462 h 528868"/>
                <a:gd name="connsiteX12" fmla="*/ 318705 w 658911"/>
                <a:gd name="connsiteY12" fmla="*/ 79734 h 528868"/>
                <a:gd name="connsiteX13" fmla="*/ 498815 w 658911"/>
                <a:gd name="connsiteY13" fmla="*/ 135153 h 528868"/>
                <a:gd name="connsiteX0" fmla="*/ 498815 w 658911"/>
                <a:gd name="connsiteY0" fmla="*/ 135153 h 528868"/>
                <a:gd name="connsiteX1" fmla="*/ 332560 w 658911"/>
                <a:gd name="connsiteY1" fmla="*/ 329116 h 528868"/>
                <a:gd name="connsiteX2" fmla="*/ 138596 w 658911"/>
                <a:gd name="connsiteY2" fmla="*/ 342971 h 528868"/>
                <a:gd name="connsiteX3" fmla="*/ 97033 w 658911"/>
                <a:gd name="connsiteY3" fmla="*/ 259843 h 528868"/>
                <a:gd name="connsiteX4" fmla="*/ 51 w 658911"/>
                <a:gd name="connsiteY4" fmla="*/ 301407 h 528868"/>
                <a:gd name="connsiteX5" fmla="*/ 110887 w 658911"/>
                <a:gd name="connsiteY5" fmla="*/ 509225 h 528868"/>
                <a:gd name="connsiteX6" fmla="*/ 304851 w 658911"/>
                <a:gd name="connsiteY6" fmla="*/ 509225 h 528868"/>
                <a:gd name="connsiteX7" fmla="*/ 498815 w 658911"/>
                <a:gd name="connsiteY7" fmla="*/ 412243 h 528868"/>
                <a:gd name="connsiteX8" fmla="*/ 651215 w 658911"/>
                <a:gd name="connsiteY8" fmla="*/ 259843 h 528868"/>
                <a:gd name="connsiteX9" fmla="*/ 623505 w 658911"/>
                <a:gd name="connsiteY9" fmla="*/ 107443 h 528868"/>
                <a:gd name="connsiteX10" fmla="*/ 512669 w 658911"/>
                <a:gd name="connsiteY10" fmla="*/ 10462 h 528868"/>
                <a:gd name="connsiteX11" fmla="*/ 387978 w 658911"/>
                <a:gd name="connsiteY11" fmla="*/ 10462 h 528868"/>
                <a:gd name="connsiteX12" fmla="*/ 413955 w 658911"/>
                <a:gd name="connsiteY12" fmla="*/ 54334 h 528868"/>
                <a:gd name="connsiteX13" fmla="*/ 498815 w 658911"/>
                <a:gd name="connsiteY13" fmla="*/ 135153 h 528868"/>
                <a:gd name="connsiteX0" fmla="*/ 498815 w 658911"/>
                <a:gd name="connsiteY0" fmla="*/ 135153 h 528868"/>
                <a:gd name="connsiteX1" fmla="*/ 332560 w 658911"/>
                <a:gd name="connsiteY1" fmla="*/ 329116 h 528868"/>
                <a:gd name="connsiteX2" fmla="*/ 138596 w 658911"/>
                <a:gd name="connsiteY2" fmla="*/ 342971 h 528868"/>
                <a:gd name="connsiteX3" fmla="*/ 97033 w 658911"/>
                <a:gd name="connsiteY3" fmla="*/ 259843 h 528868"/>
                <a:gd name="connsiteX4" fmla="*/ 51 w 658911"/>
                <a:gd name="connsiteY4" fmla="*/ 301407 h 528868"/>
                <a:gd name="connsiteX5" fmla="*/ 110887 w 658911"/>
                <a:gd name="connsiteY5" fmla="*/ 509225 h 528868"/>
                <a:gd name="connsiteX6" fmla="*/ 304851 w 658911"/>
                <a:gd name="connsiteY6" fmla="*/ 509225 h 528868"/>
                <a:gd name="connsiteX7" fmla="*/ 498815 w 658911"/>
                <a:gd name="connsiteY7" fmla="*/ 412243 h 528868"/>
                <a:gd name="connsiteX8" fmla="*/ 651215 w 658911"/>
                <a:gd name="connsiteY8" fmla="*/ 259843 h 528868"/>
                <a:gd name="connsiteX9" fmla="*/ 623505 w 658911"/>
                <a:gd name="connsiteY9" fmla="*/ 107443 h 528868"/>
                <a:gd name="connsiteX10" fmla="*/ 512669 w 658911"/>
                <a:gd name="connsiteY10" fmla="*/ 10462 h 528868"/>
                <a:gd name="connsiteX11" fmla="*/ 387978 w 658911"/>
                <a:gd name="connsiteY11" fmla="*/ 10462 h 528868"/>
                <a:gd name="connsiteX12" fmla="*/ 431001 w 658911"/>
                <a:gd name="connsiteY12" fmla="*/ 43720 h 528868"/>
                <a:gd name="connsiteX13" fmla="*/ 498815 w 658911"/>
                <a:gd name="connsiteY13" fmla="*/ 135153 h 528868"/>
                <a:gd name="connsiteX0" fmla="*/ 498815 w 658911"/>
                <a:gd name="connsiteY0" fmla="*/ 135153 h 528868"/>
                <a:gd name="connsiteX1" fmla="*/ 332560 w 658911"/>
                <a:gd name="connsiteY1" fmla="*/ 329116 h 528868"/>
                <a:gd name="connsiteX2" fmla="*/ 138596 w 658911"/>
                <a:gd name="connsiteY2" fmla="*/ 342971 h 528868"/>
                <a:gd name="connsiteX3" fmla="*/ 97033 w 658911"/>
                <a:gd name="connsiteY3" fmla="*/ 259843 h 528868"/>
                <a:gd name="connsiteX4" fmla="*/ 51 w 658911"/>
                <a:gd name="connsiteY4" fmla="*/ 301407 h 528868"/>
                <a:gd name="connsiteX5" fmla="*/ 110887 w 658911"/>
                <a:gd name="connsiteY5" fmla="*/ 509225 h 528868"/>
                <a:gd name="connsiteX6" fmla="*/ 304851 w 658911"/>
                <a:gd name="connsiteY6" fmla="*/ 509225 h 528868"/>
                <a:gd name="connsiteX7" fmla="*/ 498815 w 658911"/>
                <a:gd name="connsiteY7" fmla="*/ 412243 h 528868"/>
                <a:gd name="connsiteX8" fmla="*/ 651215 w 658911"/>
                <a:gd name="connsiteY8" fmla="*/ 259843 h 528868"/>
                <a:gd name="connsiteX9" fmla="*/ 623505 w 658911"/>
                <a:gd name="connsiteY9" fmla="*/ 107443 h 528868"/>
                <a:gd name="connsiteX10" fmla="*/ 512669 w 658911"/>
                <a:gd name="connsiteY10" fmla="*/ 10462 h 528868"/>
                <a:gd name="connsiteX11" fmla="*/ 387978 w 658911"/>
                <a:gd name="connsiteY11" fmla="*/ 10462 h 528868"/>
                <a:gd name="connsiteX12" fmla="*/ 431001 w 658911"/>
                <a:gd name="connsiteY12" fmla="*/ 43720 h 528868"/>
                <a:gd name="connsiteX13" fmla="*/ 498815 w 658911"/>
                <a:gd name="connsiteY13" fmla="*/ 135153 h 52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58911" h="528868">
                  <a:moveTo>
                    <a:pt x="498815" y="135153"/>
                  </a:moveTo>
                  <a:cubicBezTo>
                    <a:pt x="482408" y="182719"/>
                    <a:pt x="392596" y="294480"/>
                    <a:pt x="332560" y="329116"/>
                  </a:cubicBezTo>
                  <a:cubicBezTo>
                    <a:pt x="272524" y="363752"/>
                    <a:pt x="177850" y="354516"/>
                    <a:pt x="138596" y="342971"/>
                  </a:cubicBezTo>
                  <a:cubicBezTo>
                    <a:pt x="99342" y="331426"/>
                    <a:pt x="120124" y="266770"/>
                    <a:pt x="97033" y="259843"/>
                  </a:cubicBezTo>
                  <a:cubicBezTo>
                    <a:pt x="73942" y="252916"/>
                    <a:pt x="-2258" y="259843"/>
                    <a:pt x="51" y="301407"/>
                  </a:cubicBezTo>
                  <a:cubicBezTo>
                    <a:pt x="2360" y="342971"/>
                    <a:pt x="60087" y="474589"/>
                    <a:pt x="110887" y="509225"/>
                  </a:cubicBezTo>
                  <a:cubicBezTo>
                    <a:pt x="161687" y="543861"/>
                    <a:pt x="240196" y="525389"/>
                    <a:pt x="304851" y="509225"/>
                  </a:cubicBezTo>
                  <a:cubicBezTo>
                    <a:pt x="369506" y="493061"/>
                    <a:pt x="441088" y="453807"/>
                    <a:pt x="498815" y="412243"/>
                  </a:cubicBezTo>
                  <a:cubicBezTo>
                    <a:pt x="556542" y="370679"/>
                    <a:pt x="630433" y="310643"/>
                    <a:pt x="651215" y="259843"/>
                  </a:cubicBezTo>
                  <a:cubicBezTo>
                    <a:pt x="671997" y="209043"/>
                    <a:pt x="646596" y="149006"/>
                    <a:pt x="623505" y="107443"/>
                  </a:cubicBezTo>
                  <a:cubicBezTo>
                    <a:pt x="600414" y="65880"/>
                    <a:pt x="551924" y="26625"/>
                    <a:pt x="512669" y="10462"/>
                  </a:cubicBezTo>
                  <a:cubicBezTo>
                    <a:pt x="473414" y="-5702"/>
                    <a:pt x="420305" y="-1083"/>
                    <a:pt x="387978" y="10462"/>
                  </a:cubicBezTo>
                  <a:cubicBezTo>
                    <a:pt x="355651" y="22007"/>
                    <a:pt x="426995" y="5963"/>
                    <a:pt x="431001" y="43720"/>
                  </a:cubicBezTo>
                  <a:cubicBezTo>
                    <a:pt x="435007" y="81477"/>
                    <a:pt x="515222" y="87587"/>
                    <a:pt x="498815" y="135153"/>
                  </a:cubicBez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66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buClrTx/>
                <a:defRPr/>
              </a:pPr>
              <a:endParaRPr lang="es-ES" sz="1350">
                <a:solidFill>
                  <a:sysClr val="windowText" lastClr="000000"/>
                </a:solidFill>
                <a:latin typeface="Calibri"/>
              </a:endParaRPr>
            </a:p>
          </p:txBody>
        </p:sp>
      </p:grpSp>
      <p:grpSp>
        <p:nvGrpSpPr>
          <p:cNvPr id="13" name="12 Grupo">
            <a:extLst>
              <a:ext uri="{FF2B5EF4-FFF2-40B4-BE49-F238E27FC236}">
                <a16:creationId xmlns:a16="http://schemas.microsoft.com/office/drawing/2014/main" xmlns="" id="{008CF3CA-7971-E3B3-7E5C-3DC7FBC32429}"/>
              </a:ext>
            </a:extLst>
          </p:cNvPr>
          <p:cNvGrpSpPr>
            <a:grpSpLocks/>
          </p:cNvGrpSpPr>
          <p:nvPr/>
        </p:nvGrpSpPr>
        <p:grpSpPr bwMode="auto">
          <a:xfrm>
            <a:off x="1847850" y="1066800"/>
            <a:ext cx="1210866" cy="1331119"/>
            <a:chOff x="803740" y="588064"/>
            <a:chExt cx="1699147" cy="2259883"/>
          </a:xfrm>
        </p:grpSpPr>
        <p:pic>
          <p:nvPicPr>
            <p:cNvPr id="16405" name="Picture 2" descr="https://encrypted-tbn2.gstatic.com/images?q=tbn:ANd9GcQQbuSmlUbbKLVT_fn8YpVnIdcwFE3MCqp299XTFwow3xyeJUz8">
              <a:extLst>
                <a:ext uri="{FF2B5EF4-FFF2-40B4-BE49-F238E27FC236}">
                  <a16:creationId xmlns:a16="http://schemas.microsoft.com/office/drawing/2014/main" xmlns="" id="{B22024D4-292D-8A10-B797-7FC8737E2D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3740" y="588064"/>
              <a:ext cx="1699147" cy="22598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10 CuadroTexto">
              <a:extLst>
                <a:ext uri="{FF2B5EF4-FFF2-40B4-BE49-F238E27FC236}">
                  <a16:creationId xmlns:a16="http://schemas.microsoft.com/office/drawing/2014/main" xmlns="" id="{FB40F83D-0AF9-DF8B-2A32-874675FCC68E}"/>
                </a:ext>
              </a:extLst>
            </p:cNvPr>
            <p:cNvSpPr txBox="1"/>
            <p:nvPr/>
          </p:nvSpPr>
          <p:spPr>
            <a:xfrm>
              <a:off x="963830" y="1315857"/>
              <a:ext cx="1407110" cy="1133737"/>
            </a:xfrm>
            <a:prstGeom prst="rect">
              <a:avLst/>
            </a:prstGeom>
            <a:noFill/>
          </p:spPr>
          <p:txBody>
            <a:bodyPr>
              <a:prstTxWarp prst="textCanDown">
                <a:avLst>
                  <a:gd name="adj" fmla="val 33333"/>
                </a:avLst>
              </a:prstTxWarp>
              <a:spAutoFit/>
            </a:bodyPr>
            <a:lstStyle/>
            <a:p>
              <a:pPr algn="ctr" defTabSz="685800">
                <a:buClrTx/>
                <a:defRPr/>
              </a:pPr>
              <a:r>
                <a:rPr lang="es-ES_tradnl" sz="135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ea typeface="+mn-ea"/>
                  <a:cs typeface="+mn-cs"/>
                </a:rPr>
                <a:t>a. </a:t>
              </a:r>
              <a:r>
                <a:rPr lang="es-ES_tradnl" sz="1350" b="1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ea typeface="+mn-ea"/>
                  <a:cs typeface="+mn-cs"/>
                </a:rPr>
                <a:t>traffic</a:t>
              </a:r>
              <a:r>
                <a:rPr lang="es-ES_tradnl" sz="135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ea typeface="+mn-ea"/>
                  <a:cs typeface="+mn-cs"/>
                </a:rPr>
                <a:t> </a:t>
              </a:r>
              <a:r>
                <a:rPr lang="es-ES_tradnl" sz="1350" b="1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ea typeface="+mn-ea"/>
                  <a:cs typeface="+mn-cs"/>
                </a:rPr>
                <a:t>lights</a:t>
              </a:r>
              <a:endParaRPr lang="es-ES_tradnl" sz="135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7" name="16 Grupo">
            <a:extLst>
              <a:ext uri="{FF2B5EF4-FFF2-40B4-BE49-F238E27FC236}">
                <a16:creationId xmlns:a16="http://schemas.microsoft.com/office/drawing/2014/main" xmlns="" id="{A9A04742-6D02-CDC5-B169-2383A57F628E}"/>
              </a:ext>
            </a:extLst>
          </p:cNvPr>
          <p:cNvGrpSpPr>
            <a:grpSpLocks/>
          </p:cNvGrpSpPr>
          <p:nvPr/>
        </p:nvGrpSpPr>
        <p:grpSpPr bwMode="auto">
          <a:xfrm>
            <a:off x="3893344" y="1066800"/>
            <a:ext cx="1260872" cy="1369219"/>
            <a:chOff x="3626013" y="586627"/>
            <a:chExt cx="1699147" cy="2259883"/>
          </a:xfrm>
        </p:grpSpPr>
        <p:pic>
          <p:nvPicPr>
            <p:cNvPr id="16403" name="Picture 2" descr="https://encrypted-tbn2.gstatic.com/images?q=tbn:ANd9GcQQbuSmlUbbKLVT_fn8YpVnIdcwFE3MCqp299XTFwow3xyeJUz8">
              <a:extLst>
                <a:ext uri="{FF2B5EF4-FFF2-40B4-BE49-F238E27FC236}">
                  <a16:creationId xmlns:a16="http://schemas.microsoft.com/office/drawing/2014/main" xmlns="" id="{93DCACE1-3314-3BE5-8705-E6924A7439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26013" y="586627"/>
              <a:ext cx="1699147" cy="22598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14 CuadroTexto">
              <a:extLst>
                <a:ext uri="{FF2B5EF4-FFF2-40B4-BE49-F238E27FC236}">
                  <a16:creationId xmlns:a16="http://schemas.microsoft.com/office/drawing/2014/main" xmlns="" id="{C22C4897-0D7A-83BA-EE9D-7462D0280ECC}"/>
                </a:ext>
              </a:extLst>
            </p:cNvPr>
            <p:cNvSpPr txBox="1"/>
            <p:nvPr/>
          </p:nvSpPr>
          <p:spPr>
            <a:xfrm>
              <a:off x="3842732" y="1547852"/>
              <a:ext cx="1237394" cy="696922"/>
            </a:xfrm>
            <a:prstGeom prst="rect">
              <a:avLst/>
            </a:prstGeom>
            <a:noFill/>
          </p:spPr>
          <p:txBody>
            <a:bodyPr>
              <a:prstTxWarp prst="textCanDown">
                <a:avLst>
                  <a:gd name="adj" fmla="val 33333"/>
                </a:avLst>
              </a:prstTxWarp>
              <a:spAutoFit/>
            </a:bodyPr>
            <a:lstStyle/>
            <a:p>
              <a:pPr algn="ctr" defTabSz="685800">
                <a:buClrTx/>
                <a:defRPr/>
              </a:pPr>
              <a:r>
                <a:rPr lang="es-ES_tradnl" sz="135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ea typeface="+mn-ea"/>
                  <a:cs typeface="+mn-cs"/>
                </a:rPr>
                <a:t>b. bridge </a:t>
              </a:r>
            </a:p>
          </p:txBody>
        </p:sp>
      </p:grpSp>
      <p:grpSp>
        <p:nvGrpSpPr>
          <p:cNvPr id="18" name="17 Grupo">
            <a:extLst>
              <a:ext uri="{FF2B5EF4-FFF2-40B4-BE49-F238E27FC236}">
                <a16:creationId xmlns:a16="http://schemas.microsoft.com/office/drawing/2014/main" xmlns="" id="{98E8C6E2-D6F7-843B-EA6F-BB07EACCA9F8}"/>
              </a:ext>
            </a:extLst>
          </p:cNvPr>
          <p:cNvGrpSpPr>
            <a:grpSpLocks/>
          </p:cNvGrpSpPr>
          <p:nvPr/>
        </p:nvGrpSpPr>
        <p:grpSpPr bwMode="auto">
          <a:xfrm>
            <a:off x="6066235" y="998935"/>
            <a:ext cx="1191815" cy="1438275"/>
            <a:chOff x="6564380" y="588063"/>
            <a:chExt cx="1699147" cy="2259883"/>
          </a:xfrm>
        </p:grpSpPr>
        <p:pic>
          <p:nvPicPr>
            <p:cNvPr id="16401" name="Picture 2" descr="https://encrypted-tbn2.gstatic.com/images?q=tbn:ANd9GcQQbuSmlUbbKLVT_fn8YpVnIdcwFE3MCqp299XTFwow3xyeJUz8">
              <a:extLst>
                <a:ext uri="{FF2B5EF4-FFF2-40B4-BE49-F238E27FC236}">
                  <a16:creationId xmlns:a16="http://schemas.microsoft.com/office/drawing/2014/main" xmlns="" id="{FA48D1AC-3352-C82A-C33B-064DBD4477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64380" y="588063"/>
              <a:ext cx="1699147" cy="22598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15 CuadroTexto">
              <a:extLst>
                <a:ext uri="{FF2B5EF4-FFF2-40B4-BE49-F238E27FC236}">
                  <a16:creationId xmlns:a16="http://schemas.microsoft.com/office/drawing/2014/main" xmlns="" id="{E194342F-AB5E-ECB3-5986-E82892E512EC}"/>
                </a:ext>
              </a:extLst>
            </p:cNvPr>
            <p:cNvSpPr txBox="1"/>
            <p:nvPr/>
          </p:nvSpPr>
          <p:spPr>
            <a:xfrm>
              <a:off x="6729877" y="1628800"/>
              <a:ext cx="1368152" cy="576064"/>
            </a:xfrm>
            <a:prstGeom prst="rect">
              <a:avLst/>
            </a:prstGeom>
            <a:noFill/>
          </p:spPr>
          <p:txBody>
            <a:bodyPr>
              <a:prstTxWarp prst="textCanDown">
                <a:avLst>
                  <a:gd name="adj" fmla="val 33333"/>
                </a:avLst>
              </a:prstTxWarp>
              <a:spAutoFit/>
            </a:bodyPr>
            <a:lstStyle/>
            <a:p>
              <a:pPr algn="ctr" defTabSz="685800">
                <a:buClrTx/>
                <a:defRPr/>
              </a:pPr>
              <a:r>
                <a:rPr lang="es-ES_tradnl" sz="135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ea typeface="+mn-ea"/>
                  <a:cs typeface="+mn-cs"/>
                </a:rPr>
                <a:t>c. light</a:t>
              </a:r>
              <a:endParaRPr lang="es-ES" sz="135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0" name="19 CuadroTexto">
            <a:extLst>
              <a:ext uri="{FF2B5EF4-FFF2-40B4-BE49-F238E27FC236}">
                <a16:creationId xmlns:a16="http://schemas.microsoft.com/office/drawing/2014/main" xmlns="" id="{82DF9D44-AF3A-328F-5089-EA51B45D18E1}"/>
              </a:ext>
            </a:extLst>
          </p:cNvPr>
          <p:cNvSpPr txBox="1"/>
          <p:nvPr/>
        </p:nvSpPr>
        <p:spPr>
          <a:xfrm>
            <a:off x="2228850" y="116075"/>
            <a:ext cx="3749771" cy="715089"/>
          </a:xfrm>
          <a:prstGeom prst="roundRect">
            <a:avLst/>
          </a:prstGeom>
          <a:solidFill>
            <a:schemeClr val="bg1">
              <a:alpha val="57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>
            <a:spAutoFit/>
          </a:bodyPr>
          <a:lstStyle/>
          <a:p>
            <a:pPr algn="ctr" defTabSz="685800">
              <a:buClrTx/>
              <a:defRPr/>
            </a:pPr>
            <a:r>
              <a:rPr lang="es-ES_tradnl" sz="1800" b="1" dirty="0" err="1">
                <a:solidFill>
                  <a:sysClr val="windowText" lastClr="000000"/>
                </a:solidFill>
                <a:latin typeface="Calibri"/>
                <a:ea typeface="+mn-ea"/>
                <a:cs typeface="+mn-cs"/>
              </a:rPr>
              <a:t>What</a:t>
            </a:r>
            <a:r>
              <a:rPr lang="es-ES_tradnl" sz="1800" b="1" dirty="0">
                <a:solidFill>
                  <a:sysClr val="windowText" lastClr="000000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s-ES_tradnl" sz="1800" b="1" dirty="0" err="1">
                <a:solidFill>
                  <a:sysClr val="windowText" lastClr="000000"/>
                </a:solidFill>
                <a:latin typeface="Calibri"/>
                <a:ea typeface="+mn-ea"/>
                <a:cs typeface="+mn-cs"/>
              </a:rPr>
              <a:t>word</a:t>
            </a:r>
            <a:r>
              <a:rPr lang="es-ES_tradnl" sz="1800" b="1" dirty="0">
                <a:solidFill>
                  <a:sysClr val="windowText" lastClr="000000"/>
                </a:solidFill>
                <a:latin typeface="Calibri"/>
                <a:ea typeface="+mn-ea"/>
                <a:cs typeface="+mn-cs"/>
              </a:rPr>
              <a:t> </a:t>
            </a:r>
          </a:p>
          <a:p>
            <a:pPr algn="ctr" defTabSz="685800">
              <a:buClrTx/>
              <a:defRPr/>
            </a:pPr>
            <a:r>
              <a:rPr lang="es-ES_tradnl" sz="1800" b="1" dirty="0" err="1">
                <a:solidFill>
                  <a:sysClr val="windowText" lastClr="000000"/>
                </a:solidFill>
                <a:latin typeface="Calibri"/>
                <a:ea typeface="+mn-ea"/>
                <a:cs typeface="+mn-cs"/>
              </a:rPr>
              <a:t>is</a:t>
            </a:r>
            <a:r>
              <a:rPr lang="es-ES_tradnl" sz="1800" b="1" dirty="0">
                <a:solidFill>
                  <a:sysClr val="windowText" lastClr="000000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s-ES_tradnl" sz="1800" b="1" dirty="0" err="1">
                <a:solidFill>
                  <a:sysClr val="windowText" lastClr="000000"/>
                </a:solidFill>
                <a:latin typeface="Calibri"/>
                <a:ea typeface="+mn-ea"/>
                <a:cs typeface="+mn-cs"/>
              </a:rPr>
              <a:t>it</a:t>
            </a:r>
            <a:r>
              <a:rPr lang="es-ES_tradnl" sz="1800" b="1" dirty="0">
                <a:solidFill>
                  <a:sysClr val="windowText" lastClr="000000"/>
                </a:solidFill>
                <a:latin typeface="Calibri"/>
                <a:ea typeface="+mn-ea"/>
                <a:cs typeface="+mn-cs"/>
              </a:rPr>
              <a:t>?</a:t>
            </a:r>
            <a:endParaRPr lang="es-ES" sz="1800" b="1" dirty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16394" name="Picture 8" descr="http://gallery.yopriceville.com/var/albums/Free-Clipart-Pictures/Grass-Grounds-Coverings-PNG-Clipart/Grass_with_Daisies_and_Ladybugs_PNG_Clipart_Picture.png?m=1399681010">
            <a:extLst>
              <a:ext uri="{FF2B5EF4-FFF2-40B4-BE49-F238E27FC236}">
                <a16:creationId xmlns:a16="http://schemas.microsoft.com/office/drawing/2014/main" xmlns="" id="{5D9ACA9C-2D28-887C-F980-5D1BD11A3A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41998"/>
            <a:ext cx="9143999" cy="1202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20 Forma libre">
            <a:extLst>
              <a:ext uri="{FF2B5EF4-FFF2-40B4-BE49-F238E27FC236}">
                <a16:creationId xmlns:a16="http://schemas.microsoft.com/office/drawing/2014/main" xmlns="" id="{4C92E17A-A34F-6250-6F57-965F83B57929}"/>
              </a:ext>
            </a:extLst>
          </p:cNvPr>
          <p:cNvSpPr/>
          <p:nvPr/>
        </p:nvSpPr>
        <p:spPr>
          <a:xfrm>
            <a:off x="3973116" y="4398169"/>
            <a:ext cx="1034653" cy="1196579"/>
          </a:xfrm>
          <a:custGeom>
            <a:avLst/>
            <a:gdLst>
              <a:gd name="connsiteX0" fmla="*/ 0 w 1306285"/>
              <a:gd name="connsiteY0" fmla="*/ 145143 h 1596572"/>
              <a:gd name="connsiteX1" fmla="*/ 464457 w 1306285"/>
              <a:gd name="connsiteY1" fmla="*/ 1582058 h 1596572"/>
              <a:gd name="connsiteX2" fmla="*/ 711200 w 1306285"/>
              <a:gd name="connsiteY2" fmla="*/ 1596572 h 1596572"/>
              <a:gd name="connsiteX3" fmla="*/ 1306285 w 1306285"/>
              <a:gd name="connsiteY3" fmla="*/ 58058 h 1596572"/>
              <a:gd name="connsiteX4" fmla="*/ 1233714 w 1306285"/>
              <a:gd name="connsiteY4" fmla="*/ 14515 h 1596572"/>
              <a:gd name="connsiteX5" fmla="*/ 1132114 w 1306285"/>
              <a:gd name="connsiteY5" fmla="*/ 0 h 1596572"/>
              <a:gd name="connsiteX6" fmla="*/ 595085 w 1306285"/>
              <a:gd name="connsiteY6" fmla="*/ 1436915 h 1596572"/>
              <a:gd name="connsiteX7" fmla="*/ 101600 w 1306285"/>
              <a:gd name="connsiteY7" fmla="*/ 72572 h 1596572"/>
              <a:gd name="connsiteX8" fmla="*/ 43543 w 1306285"/>
              <a:gd name="connsiteY8" fmla="*/ 43543 h 1596572"/>
              <a:gd name="connsiteX9" fmla="*/ 0 w 1306285"/>
              <a:gd name="connsiteY9" fmla="*/ 145143 h 1596572"/>
              <a:gd name="connsiteX0" fmla="*/ 0 w 1378857"/>
              <a:gd name="connsiteY0" fmla="*/ 145143 h 1596572"/>
              <a:gd name="connsiteX1" fmla="*/ 537029 w 1378857"/>
              <a:gd name="connsiteY1" fmla="*/ 1582058 h 1596572"/>
              <a:gd name="connsiteX2" fmla="*/ 783772 w 1378857"/>
              <a:gd name="connsiteY2" fmla="*/ 1596572 h 1596572"/>
              <a:gd name="connsiteX3" fmla="*/ 1378857 w 1378857"/>
              <a:gd name="connsiteY3" fmla="*/ 58058 h 1596572"/>
              <a:gd name="connsiteX4" fmla="*/ 1306286 w 1378857"/>
              <a:gd name="connsiteY4" fmla="*/ 14515 h 1596572"/>
              <a:gd name="connsiteX5" fmla="*/ 1204686 w 1378857"/>
              <a:gd name="connsiteY5" fmla="*/ 0 h 1596572"/>
              <a:gd name="connsiteX6" fmla="*/ 667657 w 1378857"/>
              <a:gd name="connsiteY6" fmla="*/ 1436915 h 1596572"/>
              <a:gd name="connsiteX7" fmla="*/ 174172 w 1378857"/>
              <a:gd name="connsiteY7" fmla="*/ 72572 h 1596572"/>
              <a:gd name="connsiteX8" fmla="*/ 116115 w 1378857"/>
              <a:gd name="connsiteY8" fmla="*/ 43543 h 1596572"/>
              <a:gd name="connsiteX9" fmla="*/ 0 w 1378857"/>
              <a:gd name="connsiteY9" fmla="*/ 145143 h 1596572"/>
              <a:gd name="connsiteX0" fmla="*/ 0 w 1378857"/>
              <a:gd name="connsiteY0" fmla="*/ 145143 h 1596572"/>
              <a:gd name="connsiteX1" fmla="*/ 537029 w 1378857"/>
              <a:gd name="connsiteY1" fmla="*/ 1582058 h 1596572"/>
              <a:gd name="connsiteX2" fmla="*/ 783772 w 1378857"/>
              <a:gd name="connsiteY2" fmla="*/ 1596572 h 1596572"/>
              <a:gd name="connsiteX3" fmla="*/ 1378857 w 1378857"/>
              <a:gd name="connsiteY3" fmla="*/ 58058 h 1596572"/>
              <a:gd name="connsiteX4" fmla="*/ 1306286 w 1378857"/>
              <a:gd name="connsiteY4" fmla="*/ 14515 h 1596572"/>
              <a:gd name="connsiteX5" fmla="*/ 1204686 w 1378857"/>
              <a:gd name="connsiteY5" fmla="*/ 0 h 1596572"/>
              <a:gd name="connsiteX6" fmla="*/ 667657 w 1378857"/>
              <a:gd name="connsiteY6" fmla="*/ 1436915 h 1596572"/>
              <a:gd name="connsiteX7" fmla="*/ 174172 w 1378857"/>
              <a:gd name="connsiteY7" fmla="*/ 72572 h 1596572"/>
              <a:gd name="connsiteX8" fmla="*/ 72572 w 1378857"/>
              <a:gd name="connsiteY8" fmla="*/ 43543 h 1596572"/>
              <a:gd name="connsiteX9" fmla="*/ 0 w 1378857"/>
              <a:gd name="connsiteY9" fmla="*/ 145143 h 1596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78857" h="1596572">
                <a:moveTo>
                  <a:pt x="0" y="145143"/>
                </a:moveTo>
                <a:lnTo>
                  <a:pt x="537029" y="1582058"/>
                </a:lnTo>
                <a:lnTo>
                  <a:pt x="783772" y="1596572"/>
                </a:lnTo>
                <a:lnTo>
                  <a:pt x="1378857" y="58058"/>
                </a:lnTo>
                <a:lnTo>
                  <a:pt x="1306286" y="14515"/>
                </a:lnTo>
                <a:lnTo>
                  <a:pt x="1204686" y="0"/>
                </a:lnTo>
                <a:lnTo>
                  <a:pt x="667657" y="1436915"/>
                </a:lnTo>
                <a:lnTo>
                  <a:pt x="174172" y="72572"/>
                </a:lnTo>
                <a:lnTo>
                  <a:pt x="72572" y="43543"/>
                </a:lnTo>
                <a:lnTo>
                  <a:pt x="0" y="145143"/>
                </a:lnTo>
                <a:close/>
              </a:path>
            </a:pathLst>
          </a:custGeom>
          <a:solidFill>
            <a:srgbClr val="FFC000"/>
          </a:solidFill>
          <a:ln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s-ES" sz="1350">
              <a:solidFill>
                <a:sysClr val="windowText" lastClr="000000"/>
              </a:solidFill>
              <a:latin typeface="Calibri"/>
            </a:endParaRP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xmlns="" id="{1CAA2435-2FFF-6ABE-C45B-9B88D74930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55" t="49670"/>
          <a:stretch>
            <a:fillRect/>
          </a:stretch>
        </p:blipFill>
        <p:spPr bwMode="auto">
          <a:xfrm>
            <a:off x="4086226" y="5035154"/>
            <a:ext cx="916781" cy="959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26 Flecha derecha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0D7C78EA-C9EF-BD75-4918-F62398CB6125}"/>
              </a:ext>
            </a:extLst>
          </p:cNvPr>
          <p:cNvSpPr/>
          <p:nvPr/>
        </p:nvSpPr>
        <p:spPr>
          <a:xfrm>
            <a:off x="7803357" y="4320779"/>
            <a:ext cx="983456" cy="657225"/>
          </a:xfrm>
          <a:prstGeom prst="rightArrow">
            <a:avLst/>
          </a:prstGeom>
          <a:solidFill>
            <a:srgbClr val="00FF00"/>
          </a:solidFill>
          <a:ln w="381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1500" b="1" dirty="0">
                <a:solidFill>
                  <a:srgbClr val="006600"/>
                </a:solidFill>
                <a:latin typeface="Calibri"/>
              </a:rPr>
              <a:t>NEXT</a:t>
            </a:r>
            <a:endParaRPr lang="es-ES" sz="1500" b="1" dirty="0">
              <a:solidFill>
                <a:srgbClr val="006600"/>
              </a:solidFill>
              <a:latin typeface="Calibri"/>
            </a:endParaRPr>
          </a:p>
        </p:txBody>
      </p:sp>
      <p:sp>
        <p:nvSpPr>
          <p:cNvPr id="2" name="1 CuadroTexto">
            <a:extLst>
              <a:ext uri="{FF2B5EF4-FFF2-40B4-BE49-F238E27FC236}">
                <a16:creationId xmlns:a16="http://schemas.microsoft.com/office/drawing/2014/main" xmlns="" id="{B6886BDF-526A-3631-BBB9-7F3ED8986E98}"/>
              </a:ext>
            </a:extLst>
          </p:cNvPr>
          <p:cNvSpPr txBox="1"/>
          <p:nvPr/>
        </p:nvSpPr>
        <p:spPr>
          <a:xfrm>
            <a:off x="1331119" y="4677966"/>
            <a:ext cx="2214563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685800">
              <a:buClrTx/>
              <a:defRPr/>
            </a:pPr>
            <a:r>
              <a:rPr lang="es-ES_tradnl" sz="1800" b="1" dirty="0" err="1">
                <a:solidFill>
                  <a:srgbClr val="915D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Click</a:t>
            </a:r>
            <a:r>
              <a:rPr lang="es-ES_tradnl" sz="1800" b="1" dirty="0">
                <a:solidFill>
                  <a:srgbClr val="915D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 </a:t>
            </a:r>
            <a:r>
              <a:rPr lang="es-ES_tradnl" sz="1800" b="1" dirty="0" err="1">
                <a:solidFill>
                  <a:srgbClr val="915D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on</a:t>
            </a:r>
            <a:r>
              <a:rPr lang="es-ES_tradnl" sz="1800" b="1" dirty="0">
                <a:solidFill>
                  <a:srgbClr val="915D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 </a:t>
            </a:r>
            <a:r>
              <a:rPr lang="es-ES_tradnl" sz="1800" b="1" dirty="0" err="1">
                <a:solidFill>
                  <a:srgbClr val="915D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the</a:t>
            </a:r>
            <a:r>
              <a:rPr lang="es-ES_tradnl" sz="1800" b="1" dirty="0">
                <a:solidFill>
                  <a:srgbClr val="915D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 </a:t>
            </a:r>
            <a:r>
              <a:rPr lang="es-ES_tradnl" sz="1800" b="1" dirty="0" err="1">
                <a:solidFill>
                  <a:srgbClr val="915D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right</a:t>
            </a:r>
            <a:r>
              <a:rPr lang="es-ES_tradnl" sz="1800" b="1" dirty="0">
                <a:solidFill>
                  <a:srgbClr val="915D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 can</a:t>
            </a:r>
            <a:endParaRPr lang="es-ES" sz="1800" b="1" dirty="0">
              <a:solidFill>
                <a:srgbClr val="915D0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endParaRP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xmlns="" id="{5BEC4712-4127-90EC-1A7E-55B016E149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69"/>
          <a:stretch>
            <a:fillRect/>
          </a:stretch>
        </p:blipFill>
        <p:spPr bwMode="auto">
          <a:xfrm>
            <a:off x="5191125" y="2430067"/>
            <a:ext cx="1385888" cy="2659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CDEC3A4-9E6E-30E6-5D63-803DE5FE321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D8ED90"/>
              </a:clrFrom>
              <a:clrTo>
                <a:srgbClr val="D8ED90">
                  <a:alpha val="0"/>
                </a:srgbClr>
              </a:clrTo>
            </a:clrChange>
          </a:blip>
          <a:srcRect l="31644" r="28238"/>
          <a:stretch/>
        </p:blipFill>
        <p:spPr>
          <a:xfrm>
            <a:off x="7342978" y="0"/>
            <a:ext cx="1124748" cy="1993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958536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2.22222E-6 L -0.29636 -0.74004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826" y="-3701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om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2" presetClass="exit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_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 nodeType="clickPar">
                      <p:stCondLst>
                        <p:cond delay="0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2.22222E-6 L 0.23125 -1.14907 " pathEditMode="relative" rAng="0" ptsTypes="AA">
                                      <p:cBhvr>
                                        <p:cTn id="34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63" y="-5745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om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 nodeType="clickPar">
                      <p:stCondLst>
                        <p:cond delay="0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2.22222E-6 L 0.58559 -0.79259 " pathEditMode="relative" rAng="0" ptsTypes="AA">
                                      <p:cBhvr>
                                        <p:cTn id="45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271" y="-3963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om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 descr="http://home1.org/wp-content/uploads/2013/03/farm-fence-cartoon2.jpg">
            <a:extLst>
              <a:ext uri="{FF2B5EF4-FFF2-40B4-BE49-F238E27FC236}">
                <a16:creationId xmlns:a16="http://schemas.microsoft.com/office/drawing/2014/main" xmlns="" id="{0E130326-45FE-347C-8282-B64454A64A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27"/>
          <a:stretch>
            <a:fillRect/>
          </a:stretch>
        </p:blipFill>
        <p:spPr bwMode="auto">
          <a:xfrm>
            <a:off x="1704976" y="1600200"/>
            <a:ext cx="5850731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483" name="11 Grupo">
            <a:extLst>
              <a:ext uri="{FF2B5EF4-FFF2-40B4-BE49-F238E27FC236}">
                <a16:creationId xmlns:a16="http://schemas.microsoft.com/office/drawing/2014/main" xmlns="" id="{32A6E2BF-E71F-F441-D18C-72C3F3364BD8}"/>
              </a:ext>
            </a:extLst>
          </p:cNvPr>
          <p:cNvGrpSpPr>
            <a:grpSpLocks/>
          </p:cNvGrpSpPr>
          <p:nvPr/>
        </p:nvGrpSpPr>
        <p:grpSpPr bwMode="auto">
          <a:xfrm>
            <a:off x="3751660" y="4060032"/>
            <a:ext cx="1400175" cy="1235869"/>
            <a:chOff x="3477440" y="5413708"/>
            <a:chExt cx="1868466" cy="1646926"/>
          </a:xfrm>
        </p:grpSpPr>
        <p:sp>
          <p:nvSpPr>
            <p:cNvPr id="4" name="3 Forma libre">
              <a:extLst>
                <a:ext uri="{FF2B5EF4-FFF2-40B4-BE49-F238E27FC236}">
                  <a16:creationId xmlns:a16="http://schemas.microsoft.com/office/drawing/2014/main" xmlns="" id="{B4BCE5A9-99C2-A5BC-5B54-42B6973022A4}"/>
                </a:ext>
              </a:extLst>
            </p:cNvPr>
            <p:cNvSpPr/>
            <p:nvPr/>
          </p:nvSpPr>
          <p:spPr>
            <a:xfrm>
              <a:off x="3482206" y="5413708"/>
              <a:ext cx="1841456" cy="1646926"/>
            </a:xfrm>
            <a:custGeom>
              <a:avLst/>
              <a:gdLst>
                <a:gd name="connsiteX0" fmla="*/ 676282 w 1842542"/>
                <a:gd name="connsiteY0" fmla="*/ 1582691 h 1646926"/>
                <a:gd name="connsiteX1" fmla="*/ 676282 w 1842542"/>
                <a:gd name="connsiteY1" fmla="*/ 1139345 h 1646926"/>
                <a:gd name="connsiteX2" fmla="*/ 523882 w 1842542"/>
                <a:gd name="connsiteY2" fmla="*/ 945382 h 1646926"/>
                <a:gd name="connsiteX3" fmla="*/ 219082 w 1842542"/>
                <a:gd name="connsiteY3" fmla="*/ 682145 h 1646926"/>
                <a:gd name="connsiteX4" fmla="*/ 25118 w 1842542"/>
                <a:gd name="connsiteY4" fmla="*/ 377345 h 1646926"/>
                <a:gd name="connsiteX5" fmla="*/ 25118 w 1842542"/>
                <a:gd name="connsiteY5" fmla="*/ 141818 h 1646926"/>
                <a:gd name="connsiteX6" fmla="*/ 232936 w 1842542"/>
                <a:gd name="connsiteY6" fmla="*/ 44836 h 1646926"/>
                <a:gd name="connsiteX7" fmla="*/ 302209 w 1842542"/>
                <a:gd name="connsiteY7" fmla="*/ 72545 h 1646926"/>
                <a:gd name="connsiteX8" fmla="*/ 385336 w 1842542"/>
                <a:gd name="connsiteY8" fmla="*/ 224945 h 1646926"/>
                <a:gd name="connsiteX9" fmla="*/ 648573 w 1842542"/>
                <a:gd name="connsiteY9" fmla="*/ 599018 h 1646926"/>
                <a:gd name="connsiteX10" fmla="*/ 870245 w 1842542"/>
                <a:gd name="connsiteY10" fmla="*/ 779127 h 1646926"/>
                <a:gd name="connsiteX11" fmla="*/ 1091918 w 1842542"/>
                <a:gd name="connsiteY11" fmla="*/ 848400 h 1646926"/>
                <a:gd name="connsiteX12" fmla="*/ 1341300 w 1842542"/>
                <a:gd name="connsiteY12" fmla="*/ 543600 h 1646926"/>
                <a:gd name="connsiteX13" fmla="*/ 1493700 w 1842542"/>
                <a:gd name="connsiteY13" fmla="*/ 141818 h 1646926"/>
                <a:gd name="connsiteX14" fmla="*/ 1549118 w 1842542"/>
                <a:gd name="connsiteY14" fmla="*/ 3273 h 1646926"/>
                <a:gd name="connsiteX15" fmla="*/ 1784645 w 1842542"/>
                <a:gd name="connsiteY15" fmla="*/ 58691 h 1646926"/>
                <a:gd name="connsiteX16" fmla="*/ 1840064 w 1842542"/>
                <a:gd name="connsiteY16" fmla="*/ 224945 h 1646926"/>
                <a:gd name="connsiteX17" fmla="*/ 1729227 w 1842542"/>
                <a:gd name="connsiteY17" fmla="*/ 571309 h 1646926"/>
                <a:gd name="connsiteX18" fmla="*/ 1535264 w 1842542"/>
                <a:gd name="connsiteY18" fmla="*/ 973091 h 1646926"/>
                <a:gd name="connsiteX19" fmla="*/ 1175045 w 1842542"/>
                <a:gd name="connsiteY19" fmla="*/ 1167055 h 1646926"/>
                <a:gd name="connsiteX20" fmla="*/ 1161191 w 1842542"/>
                <a:gd name="connsiteY20" fmla="*/ 1430291 h 1646926"/>
                <a:gd name="connsiteX21" fmla="*/ 1147336 w 1842542"/>
                <a:gd name="connsiteY21" fmla="*/ 1624255 h 1646926"/>
                <a:gd name="connsiteX22" fmla="*/ 676282 w 1842542"/>
                <a:gd name="connsiteY22" fmla="*/ 1582691 h 1646926"/>
                <a:gd name="connsiteX0" fmla="*/ 676282 w 1842542"/>
                <a:gd name="connsiteY0" fmla="*/ 1582691 h 1646926"/>
                <a:gd name="connsiteX1" fmla="*/ 676282 w 1842542"/>
                <a:gd name="connsiteY1" fmla="*/ 1139345 h 1646926"/>
                <a:gd name="connsiteX2" fmla="*/ 523882 w 1842542"/>
                <a:gd name="connsiteY2" fmla="*/ 945382 h 1646926"/>
                <a:gd name="connsiteX3" fmla="*/ 219082 w 1842542"/>
                <a:gd name="connsiteY3" fmla="*/ 682145 h 1646926"/>
                <a:gd name="connsiteX4" fmla="*/ 25118 w 1842542"/>
                <a:gd name="connsiteY4" fmla="*/ 377345 h 1646926"/>
                <a:gd name="connsiteX5" fmla="*/ 25118 w 1842542"/>
                <a:gd name="connsiteY5" fmla="*/ 141818 h 1646926"/>
                <a:gd name="connsiteX6" fmla="*/ 232936 w 1842542"/>
                <a:gd name="connsiteY6" fmla="*/ 44836 h 1646926"/>
                <a:gd name="connsiteX7" fmla="*/ 302209 w 1842542"/>
                <a:gd name="connsiteY7" fmla="*/ 72545 h 1646926"/>
                <a:gd name="connsiteX8" fmla="*/ 385336 w 1842542"/>
                <a:gd name="connsiteY8" fmla="*/ 224945 h 1646926"/>
                <a:gd name="connsiteX9" fmla="*/ 648573 w 1842542"/>
                <a:gd name="connsiteY9" fmla="*/ 599018 h 1646926"/>
                <a:gd name="connsiteX10" fmla="*/ 828681 w 1842542"/>
                <a:gd name="connsiteY10" fmla="*/ 848400 h 1646926"/>
                <a:gd name="connsiteX11" fmla="*/ 1091918 w 1842542"/>
                <a:gd name="connsiteY11" fmla="*/ 848400 h 1646926"/>
                <a:gd name="connsiteX12" fmla="*/ 1341300 w 1842542"/>
                <a:gd name="connsiteY12" fmla="*/ 543600 h 1646926"/>
                <a:gd name="connsiteX13" fmla="*/ 1493700 w 1842542"/>
                <a:gd name="connsiteY13" fmla="*/ 141818 h 1646926"/>
                <a:gd name="connsiteX14" fmla="*/ 1549118 w 1842542"/>
                <a:gd name="connsiteY14" fmla="*/ 3273 h 1646926"/>
                <a:gd name="connsiteX15" fmla="*/ 1784645 w 1842542"/>
                <a:gd name="connsiteY15" fmla="*/ 58691 h 1646926"/>
                <a:gd name="connsiteX16" fmla="*/ 1840064 w 1842542"/>
                <a:gd name="connsiteY16" fmla="*/ 224945 h 1646926"/>
                <a:gd name="connsiteX17" fmla="*/ 1729227 w 1842542"/>
                <a:gd name="connsiteY17" fmla="*/ 571309 h 1646926"/>
                <a:gd name="connsiteX18" fmla="*/ 1535264 w 1842542"/>
                <a:gd name="connsiteY18" fmla="*/ 973091 h 1646926"/>
                <a:gd name="connsiteX19" fmla="*/ 1175045 w 1842542"/>
                <a:gd name="connsiteY19" fmla="*/ 1167055 h 1646926"/>
                <a:gd name="connsiteX20" fmla="*/ 1161191 w 1842542"/>
                <a:gd name="connsiteY20" fmla="*/ 1430291 h 1646926"/>
                <a:gd name="connsiteX21" fmla="*/ 1147336 w 1842542"/>
                <a:gd name="connsiteY21" fmla="*/ 1624255 h 1646926"/>
                <a:gd name="connsiteX22" fmla="*/ 676282 w 1842542"/>
                <a:gd name="connsiteY22" fmla="*/ 1582691 h 1646926"/>
                <a:gd name="connsiteX0" fmla="*/ 676282 w 1842542"/>
                <a:gd name="connsiteY0" fmla="*/ 1582691 h 1646926"/>
                <a:gd name="connsiteX1" fmla="*/ 676282 w 1842542"/>
                <a:gd name="connsiteY1" fmla="*/ 1139345 h 1646926"/>
                <a:gd name="connsiteX2" fmla="*/ 523882 w 1842542"/>
                <a:gd name="connsiteY2" fmla="*/ 945382 h 1646926"/>
                <a:gd name="connsiteX3" fmla="*/ 219082 w 1842542"/>
                <a:gd name="connsiteY3" fmla="*/ 682145 h 1646926"/>
                <a:gd name="connsiteX4" fmla="*/ 25118 w 1842542"/>
                <a:gd name="connsiteY4" fmla="*/ 377345 h 1646926"/>
                <a:gd name="connsiteX5" fmla="*/ 25118 w 1842542"/>
                <a:gd name="connsiteY5" fmla="*/ 141818 h 1646926"/>
                <a:gd name="connsiteX6" fmla="*/ 232936 w 1842542"/>
                <a:gd name="connsiteY6" fmla="*/ 44836 h 1646926"/>
                <a:gd name="connsiteX7" fmla="*/ 302209 w 1842542"/>
                <a:gd name="connsiteY7" fmla="*/ 72545 h 1646926"/>
                <a:gd name="connsiteX8" fmla="*/ 385336 w 1842542"/>
                <a:gd name="connsiteY8" fmla="*/ 224945 h 1646926"/>
                <a:gd name="connsiteX9" fmla="*/ 648573 w 1842542"/>
                <a:gd name="connsiteY9" fmla="*/ 599018 h 1646926"/>
                <a:gd name="connsiteX10" fmla="*/ 828681 w 1842542"/>
                <a:gd name="connsiteY10" fmla="*/ 848400 h 1646926"/>
                <a:gd name="connsiteX11" fmla="*/ 1091918 w 1842542"/>
                <a:gd name="connsiteY11" fmla="*/ 848400 h 1646926"/>
                <a:gd name="connsiteX12" fmla="*/ 1341300 w 1842542"/>
                <a:gd name="connsiteY12" fmla="*/ 543600 h 1646926"/>
                <a:gd name="connsiteX13" fmla="*/ 1493700 w 1842542"/>
                <a:gd name="connsiteY13" fmla="*/ 141818 h 1646926"/>
                <a:gd name="connsiteX14" fmla="*/ 1549118 w 1842542"/>
                <a:gd name="connsiteY14" fmla="*/ 3273 h 1646926"/>
                <a:gd name="connsiteX15" fmla="*/ 1784645 w 1842542"/>
                <a:gd name="connsiteY15" fmla="*/ 58691 h 1646926"/>
                <a:gd name="connsiteX16" fmla="*/ 1840064 w 1842542"/>
                <a:gd name="connsiteY16" fmla="*/ 224945 h 1646926"/>
                <a:gd name="connsiteX17" fmla="*/ 1729227 w 1842542"/>
                <a:gd name="connsiteY17" fmla="*/ 571309 h 1646926"/>
                <a:gd name="connsiteX18" fmla="*/ 1465991 w 1842542"/>
                <a:gd name="connsiteY18" fmla="*/ 973091 h 1646926"/>
                <a:gd name="connsiteX19" fmla="*/ 1175045 w 1842542"/>
                <a:gd name="connsiteY19" fmla="*/ 1167055 h 1646926"/>
                <a:gd name="connsiteX20" fmla="*/ 1161191 w 1842542"/>
                <a:gd name="connsiteY20" fmla="*/ 1430291 h 1646926"/>
                <a:gd name="connsiteX21" fmla="*/ 1147336 w 1842542"/>
                <a:gd name="connsiteY21" fmla="*/ 1624255 h 1646926"/>
                <a:gd name="connsiteX22" fmla="*/ 676282 w 1842542"/>
                <a:gd name="connsiteY22" fmla="*/ 1582691 h 1646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842542" h="1646926">
                  <a:moveTo>
                    <a:pt x="676282" y="1582691"/>
                  </a:moveTo>
                  <a:cubicBezTo>
                    <a:pt x="597773" y="1501873"/>
                    <a:pt x="701682" y="1245563"/>
                    <a:pt x="676282" y="1139345"/>
                  </a:cubicBezTo>
                  <a:cubicBezTo>
                    <a:pt x="650882" y="1033127"/>
                    <a:pt x="600082" y="1021582"/>
                    <a:pt x="523882" y="945382"/>
                  </a:cubicBezTo>
                  <a:cubicBezTo>
                    <a:pt x="447682" y="869182"/>
                    <a:pt x="302209" y="776818"/>
                    <a:pt x="219082" y="682145"/>
                  </a:cubicBezTo>
                  <a:cubicBezTo>
                    <a:pt x="135955" y="587472"/>
                    <a:pt x="57445" y="467399"/>
                    <a:pt x="25118" y="377345"/>
                  </a:cubicBezTo>
                  <a:cubicBezTo>
                    <a:pt x="-7209" y="287290"/>
                    <a:pt x="-9518" y="197236"/>
                    <a:pt x="25118" y="141818"/>
                  </a:cubicBezTo>
                  <a:cubicBezTo>
                    <a:pt x="59754" y="86400"/>
                    <a:pt x="186754" y="56381"/>
                    <a:pt x="232936" y="44836"/>
                  </a:cubicBezTo>
                  <a:cubicBezTo>
                    <a:pt x="279118" y="33291"/>
                    <a:pt x="276809" y="42527"/>
                    <a:pt x="302209" y="72545"/>
                  </a:cubicBezTo>
                  <a:cubicBezTo>
                    <a:pt x="327609" y="102563"/>
                    <a:pt x="327609" y="137200"/>
                    <a:pt x="385336" y="224945"/>
                  </a:cubicBezTo>
                  <a:cubicBezTo>
                    <a:pt x="443063" y="312690"/>
                    <a:pt x="574682" y="495109"/>
                    <a:pt x="648573" y="599018"/>
                  </a:cubicBezTo>
                  <a:cubicBezTo>
                    <a:pt x="722464" y="702927"/>
                    <a:pt x="754790" y="806836"/>
                    <a:pt x="828681" y="848400"/>
                  </a:cubicBezTo>
                  <a:cubicBezTo>
                    <a:pt x="902572" y="889964"/>
                    <a:pt x="1006482" y="899200"/>
                    <a:pt x="1091918" y="848400"/>
                  </a:cubicBezTo>
                  <a:cubicBezTo>
                    <a:pt x="1177355" y="797600"/>
                    <a:pt x="1274336" y="661364"/>
                    <a:pt x="1341300" y="543600"/>
                  </a:cubicBezTo>
                  <a:cubicBezTo>
                    <a:pt x="1408264" y="425836"/>
                    <a:pt x="1459064" y="231872"/>
                    <a:pt x="1493700" y="141818"/>
                  </a:cubicBezTo>
                  <a:cubicBezTo>
                    <a:pt x="1528336" y="51764"/>
                    <a:pt x="1500627" y="17127"/>
                    <a:pt x="1549118" y="3273"/>
                  </a:cubicBezTo>
                  <a:cubicBezTo>
                    <a:pt x="1597609" y="-10581"/>
                    <a:pt x="1736154" y="21746"/>
                    <a:pt x="1784645" y="58691"/>
                  </a:cubicBezTo>
                  <a:cubicBezTo>
                    <a:pt x="1833136" y="95636"/>
                    <a:pt x="1849300" y="139509"/>
                    <a:pt x="1840064" y="224945"/>
                  </a:cubicBezTo>
                  <a:cubicBezTo>
                    <a:pt x="1830828" y="310381"/>
                    <a:pt x="1791572" y="446618"/>
                    <a:pt x="1729227" y="571309"/>
                  </a:cubicBezTo>
                  <a:cubicBezTo>
                    <a:pt x="1666882" y="696000"/>
                    <a:pt x="1558355" y="873800"/>
                    <a:pt x="1465991" y="973091"/>
                  </a:cubicBezTo>
                  <a:cubicBezTo>
                    <a:pt x="1373627" y="1072382"/>
                    <a:pt x="1225845" y="1090855"/>
                    <a:pt x="1175045" y="1167055"/>
                  </a:cubicBezTo>
                  <a:cubicBezTo>
                    <a:pt x="1124245" y="1243255"/>
                    <a:pt x="1165809" y="1354091"/>
                    <a:pt x="1161191" y="1430291"/>
                  </a:cubicBezTo>
                  <a:cubicBezTo>
                    <a:pt x="1156573" y="1506491"/>
                    <a:pt x="1225845" y="1591928"/>
                    <a:pt x="1147336" y="1624255"/>
                  </a:cubicBezTo>
                  <a:cubicBezTo>
                    <a:pt x="1068827" y="1656582"/>
                    <a:pt x="754791" y="1663509"/>
                    <a:pt x="676282" y="1582691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996600">
                    <a:shade val="30000"/>
                    <a:satMod val="115000"/>
                  </a:srgbClr>
                </a:gs>
                <a:gs pos="50000">
                  <a:srgbClr val="996600">
                    <a:shade val="67500"/>
                    <a:satMod val="115000"/>
                  </a:srgbClr>
                </a:gs>
                <a:gs pos="100000">
                  <a:srgbClr val="996600">
                    <a:shade val="100000"/>
                    <a:satMod val="115000"/>
                  </a:srgbClr>
                </a:gs>
              </a:gsLst>
              <a:lin ang="13500000" scaled="1"/>
              <a:tileRect/>
            </a:gradFill>
            <a:ln>
              <a:solidFill>
                <a:srgbClr val="66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buClrTx/>
                <a:defRPr/>
              </a:pPr>
              <a:endParaRPr lang="es-ES" sz="135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5" name="4 Forma libre">
              <a:extLst>
                <a:ext uri="{FF2B5EF4-FFF2-40B4-BE49-F238E27FC236}">
                  <a16:creationId xmlns:a16="http://schemas.microsoft.com/office/drawing/2014/main" xmlns="" id="{FF2DB870-59A3-8129-A03F-273EF97350CB}"/>
                </a:ext>
              </a:extLst>
            </p:cNvPr>
            <p:cNvSpPr/>
            <p:nvPr/>
          </p:nvSpPr>
          <p:spPr>
            <a:xfrm>
              <a:off x="3477440" y="5669157"/>
              <a:ext cx="659365" cy="529936"/>
            </a:xfrm>
            <a:custGeom>
              <a:avLst/>
              <a:gdLst>
                <a:gd name="connsiteX0" fmla="*/ 498815 w 658911"/>
                <a:gd name="connsiteY0" fmla="*/ 135153 h 528868"/>
                <a:gd name="connsiteX1" fmla="*/ 332560 w 658911"/>
                <a:gd name="connsiteY1" fmla="*/ 329116 h 528868"/>
                <a:gd name="connsiteX2" fmla="*/ 138596 w 658911"/>
                <a:gd name="connsiteY2" fmla="*/ 342971 h 528868"/>
                <a:gd name="connsiteX3" fmla="*/ 97033 w 658911"/>
                <a:gd name="connsiteY3" fmla="*/ 259843 h 528868"/>
                <a:gd name="connsiteX4" fmla="*/ 51 w 658911"/>
                <a:gd name="connsiteY4" fmla="*/ 301407 h 528868"/>
                <a:gd name="connsiteX5" fmla="*/ 110887 w 658911"/>
                <a:gd name="connsiteY5" fmla="*/ 509225 h 528868"/>
                <a:gd name="connsiteX6" fmla="*/ 304851 w 658911"/>
                <a:gd name="connsiteY6" fmla="*/ 509225 h 528868"/>
                <a:gd name="connsiteX7" fmla="*/ 498815 w 658911"/>
                <a:gd name="connsiteY7" fmla="*/ 412243 h 528868"/>
                <a:gd name="connsiteX8" fmla="*/ 651215 w 658911"/>
                <a:gd name="connsiteY8" fmla="*/ 259843 h 528868"/>
                <a:gd name="connsiteX9" fmla="*/ 623505 w 658911"/>
                <a:gd name="connsiteY9" fmla="*/ 107443 h 528868"/>
                <a:gd name="connsiteX10" fmla="*/ 512669 w 658911"/>
                <a:gd name="connsiteY10" fmla="*/ 10462 h 528868"/>
                <a:gd name="connsiteX11" fmla="*/ 387978 w 658911"/>
                <a:gd name="connsiteY11" fmla="*/ 10462 h 528868"/>
                <a:gd name="connsiteX12" fmla="*/ 318705 w 658911"/>
                <a:gd name="connsiteY12" fmla="*/ 79734 h 528868"/>
                <a:gd name="connsiteX13" fmla="*/ 498815 w 658911"/>
                <a:gd name="connsiteY13" fmla="*/ 135153 h 528868"/>
                <a:gd name="connsiteX0" fmla="*/ 498815 w 658911"/>
                <a:gd name="connsiteY0" fmla="*/ 135153 h 528868"/>
                <a:gd name="connsiteX1" fmla="*/ 332560 w 658911"/>
                <a:gd name="connsiteY1" fmla="*/ 329116 h 528868"/>
                <a:gd name="connsiteX2" fmla="*/ 138596 w 658911"/>
                <a:gd name="connsiteY2" fmla="*/ 342971 h 528868"/>
                <a:gd name="connsiteX3" fmla="*/ 97033 w 658911"/>
                <a:gd name="connsiteY3" fmla="*/ 259843 h 528868"/>
                <a:gd name="connsiteX4" fmla="*/ 51 w 658911"/>
                <a:gd name="connsiteY4" fmla="*/ 301407 h 528868"/>
                <a:gd name="connsiteX5" fmla="*/ 110887 w 658911"/>
                <a:gd name="connsiteY5" fmla="*/ 509225 h 528868"/>
                <a:gd name="connsiteX6" fmla="*/ 304851 w 658911"/>
                <a:gd name="connsiteY6" fmla="*/ 509225 h 528868"/>
                <a:gd name="connsiteX7" fmla="*/ 498815 w 658911"/>
                <a:gd name="connsiteY7" fmla="*/ 412243 h 528868"/>
                <a:gd name="connsiteX8" fmla="*/ 651215 w 658911"/>
                <a:gd name="connsiteY8" fmla="*/ 259843 h 528868"/>
                <a:gd name="connsiteX9" fmla="*/ 623505 w 658911"/>
                <a:gd name="connsiteY9" fmla="*/ 107443 h 528868"/>
                <a:gd name="connsiteX10" fmla="*/ 512669 w 658911"/>
                <a:gd name="connsiteY10" fmla="*/ 10462 h 528868"/>
                <a:gd name="connsiteX11" fmla="*/ 387978 w 658911"/>
                <a:gd name="connsiteY11" fmla="*/ 10462 h 528868"/>
                <a:gd name="connsiteX12" fmla="*/ 413955 w 658911"/>
                <a:gd name="connsiteY12" fmla="*/ 54334 h 528868"/>
                <a:gd name="connsiteX13" fmla="*/ 498815 w 658911"/>
                <a:gd name="connsiteY13" fmla="*/ 135153 h 52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58911" h="528868">
                  <a:moveTo>
                    <a:pt x="498815" y="135153"/>
                  </a:moveTo>
                  <a:cubicBezTo>
                    <a:pt x="485249" y="180950"/>
                    <a:pt x="392596" y="294480"/>
                    <a:pt x="332560" y="329116"/>
                  </a:cubicBezTo>
                  <a:cubicBezTo>
                    <a:pt x="272524" y="363752"/>
                    <a:pt x="177850" y="354516"/>
                    <a:pt x="138596" y="342971"/>
                  </a:cubicBezTo>
                  <a:cubicBezTo>
                    <a:pt x="99342" y="331426"/>
                    <a:pt x="120124" y="266770"/>
                    <a:pt x="97033" y="259843"/>
                  </a:cubicBezTo>
                  <a:cubicBezTo>
                    <a:pt x="73942" y="252916"/>
                    <a:pt x="-2258" y="259843"/>
                    <a:pt x="51" y="301407"/>
                  </a:cubicBezTo>
                  <a:cubicBezTo>
                    <a:pt x="2360" y="342971"/>
                    <a:pt x="60087" y="474589"/>
                    <a:pt x="110887" y="509225"/>
                  </a:cubicBezTo>
                  <a:cubicBezTo>
                    <a:pt x="161687" y="543861"/>
                    <a:pt x="240196" y="525389"/>
                    <a:pt x="304851" y="509225"/>
                  </a:cubicBezTo>
                  <a:cubicBezTo>
                    <a:pt x="369506" y="493061"/>
                    <a:pt x="441088" y="453807"/>
                    <a:pt x="498815" y="412243"/>
                  </a:cubicBezTo>
                  <a:cubicBezTo>
                    <a:pt x="556542" y="370679"/>
                    <a:pt x="630433" y="310643"/>
                    <a:pt x="651215" y="259843"/>
                  </a:cubicBezTo>
                  <a:cubicBezTo>
                    <a:pt x="671997" y="209043"/>
                    <a:pt x="646596" y="149006"/>
                    <a:pt x="623505" y="107443"/>
                  </a:cubicBezTo>
                  <a:cubicBezTo>
                    <a:pt x="600414" y="65880"/>
                    <a:pt x="551924" y="26625"/>
                    <a:pt x="512669" y="10462"/>
                  </a:cubicBezTo>
                  <a:cubicBezTo>
                    <a:pt x="473414" y="-5702"/>
                    <a:pt x="420305" y="-1083"/>
                    <a:pt x="387978" y="10462"/>
                  </a:cubicBezTo>
                  <a:cubicBezTo>
                    <a:pt x="355651" y="22007"/>
                    <a:pt x="397791" y="31243"/>
                    <a:pt x="413955" y="54334"/>
                  </a:cubicBezTo>
                  <a:cubicBezTo>
                    <a:pt x="430119" y="77425"/>
                    <a:pt x="512381" y="89356"/>
                    <a:pt x="498815" y="135153"/>
                  </a:cubicBez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66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buClrTx/>
                <a:defRPr/>
              </a:pPr>
              <a:endParaRPr lang="es-ES" sz="135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10" name="9 Forma libre">
              <a:extLst>
                <a:ext uri="{FF2B5EF4-FFF2-40B4-BE49-F238E27FC236}">
                  <a16:creationId xmlns:a16="http://schemas.microsoft.com/office/drawing/2014/main" xmlns="" id="{90EDAEE8-230F-396C-6C55-D546981AFBB5}"/>
                </a:ext>
              </a:extLst>
            </p:cNvPr>
            <p:cNvSpPr/>
            <p:nvPr/>
          </p:nvSpPr>
          <p:spPr>
            <a:xfrm rot="3020636">
              <a:off x="4755288" y="5581501"/>
              <a:ext cx="617200" cy="564036"/>
            </a:xfrm>
            <a:custGeom>
              <a:avLst/>
              <a:gdLst>
                <a:gd name="connsiteX0" fmla="*/ 498815 w 658911"/>
                <a:gd name="connsiteY0" fmla="*/ 135153 h 528868"/>
                <a:gd name="connsiteX1" fmla="*/ 332560 w 658911"/>
                <a:gd name="connsiteY1" fmla="*/ 329116 h 528868"/>
                <a:gd name="connsiteX2" fmla="*/ 138596 w 658911"/>
                <a:gd name="connsiteY2" fmla="*/ 342971 h 528868"/>
                <a:gd name="connsiteX3" fmla="*/ 97033 w 658911"/>
                <a:gd name="connsiteY3" fmla="*/ 259843 h 528868"/>
                <a:gd name="connsiteX4" fmla="*/ 51 w 658911"/>
                <a:gd name="connsiteY4" fmla="*/ 301407 h 528868"/>
                <a:gd name="connsiteX5" fmla="*/ 110887 w 658911"/>
                <a:gd name="connsiteY5" fmla="*/ 509225 h 528868"/>
                <a:gd name="connsiteX6" fmla="*/ 304851 w 658911"/>
                <a:gd name="connsiteY6" fmla="*/ 509225 h 528868"/>
                <a:gd name="connsiteX7" fmla="*/ 498815 w 658911"/>
                <a:gd name="connsiteY7" fmla="*/ 412243 h 528868"/>
                <a:gd name="connsiteX8" fmla="*/ 651215 w 658911"/>
                <a:gd name="connsiteY8" fmla="*/ 259843 h 528868"/>
                <a:gd name="connsiteX9" fmla="*/ 623505 w 658911"/>
                <a:gd name="connsiteY9" fmla="*/ 107443 h 528868"/>
                <a:gd name="connsiteX10" fmla="*/ 512669 w 658911"/>
                <a:gd name="connsiteY10" fmla="*/ 10462 h 528868"/>
                <a:gd name="connsiteX11" fmla="*/ 387978 w 658911"/>
                <a:gd name="connsiteY11" fmla="*/ 10462 h 528868"/>
                <a:gd name="connsiteX12" fmla="*/ 318705 w 658911"/>
                <a:gd name="connsiteY12" fmla="*/ 79734 h 528868"/>
                <a:gd name="connsiteX13" fmla="*/ 498815 w 658911"/>
                <a:gd name="connsiteY13" fmla="*/ 135153 h 528868"/>
                <a:gd name="connsiteX0" fmla="*/ 498815 w 658911"/>
                <a:gd name="connsiteY0" fmla="*/ 135153 h 528868"/>
                <a:gd name="connsiteX1" fmla="*/ 332560 w 658911"/>
                <a:gd name="connsiteY1" fmla="*/ 329116 h 528868"/>
                <a:gd name="connsiteX2" fmla="*/ 138596 w 658911"/>
                <a:gd name="connsiteY2" fmla="*/ 342971 h 528868"/>
                <a:gd name="connsiteX3" fmla="*/ 97033 w 658911"/>
                <a:gd name="connsiteY3" fmla="*/ 259843 h 528868"/>
                <a:gd name="connsiteX4" fmla="*/ 51 w 658911"/>
                <a:gd name="connsiteY4" fmla="*/ 301407 h 528868"/>
                <a:gd name="connsiteX5" fmla="*/ 110887 w 658911"/>
                <a:gd name="connsiteY5" fmla="*/ 509225 h 528868"/>
                <a:gd name="connsiteX6" fmla="*/ 304851 w 658911"/>
                <a:gd name="connsiteY6" fmla="*/ 509225 h 528868"/>
                <a:gd name="connsiteX7" fmla="*/ 498815 w 658911"/>
                <a:gd name="connsiteY7" fmla="*/ 412243 h 528868"/>
                <a:gd name="connsiteX8" fmla="*/ 651215 w 658911"/>
                <a:gd name="connsiteY8" fmla="*/ 259843 h 528868"/>
                <a:gd name="connsiteX9" fmla="*/ 623505 w 658911"/>
                <a:gd name="connsiteY9" fmla="*/ 107443 h 528868"/>
                <a:gd name="connsiteX10" fmla="*/ 512669 w 658911"/>
                <a:gd name="connsiteY10" fmla="*/ 10462 h 528868"/>
                <a:gd name="connsiteX11" fmla="*/ 387978 w 658911"/>
                <a:gd name="connsiteY11" fmla="*/ 10462 h 528868"/>
                <a:gd name="connsiteX12" fmla="*/ 413955 w 658911"/>
                <a:gd name="connsiteY12" fmla="*/ 54334 h 528868"/>
                <a:gd name="connsiteX13" fmla="*/ 498815 w 658911"/>
                <a:gd name="connsiteY13" fmla="*/ 135153 h 528868"/>
                <a:gd name="connsiteX0" fmla="*/ 498815 w 658911"/>
                <a:gd name="connsiteY0" fmla="*/ 135153 h 528868"/>
                <a:gd name="connsiteX1" fmla="*/ 332560 w 658911"/>
                <a:gd name="connsiteY1" fmla="*/ 329116 h 528868"/>
                <a:gd name="connsiteX2" fmla="*/ 138596 w 658911"/>
                <a:gd name="connsiteY2" fmla="*/ 342971 h 528868"/>
                <a:gd name="connsiteX3" fmla="*/ 97033 w 658911"/>
                <a:gd name="connsiteY3" fmla="*/ 259843 h 528868"/>
                <a:gd name="connsiteX4" fmla="*/ 51 w 658911"/>
                <a:gd name="connsiteY4" fmla="*/ 301407 h 528868"/>
                <a:gd name="connsiteX5" fmla="*/ 110887 w 658911"/>
                <a:gd name="connsiteY5" fmla="*/ 509225 h 528868"/>
                <a:gd name="connsiteX6" fmla="*/ 304851 w 658911"/>
                <a:gd name="connsiteY6" fmla="*/ 509225 h 528868"/>
                <a:gd name="connsiteX7" fmla="*/ 498815 w 658911"/>
                <a:gd name="connsiteY7" fmla="*/ 412243 h 528868"/>
                <a:gd name="connsiteX8" fmla="*/ 651215 w 658911"/>
                <a:gd name="connsiteY8" fmla="*/ 259843 h 528868"/>
                <a:gd name="connsiteX9" fmla="*/ 623505 w 658911"/>
                <a:gd name="connsiteY9" fmla="*/ 107443 h 528868"/>
                <a:gd name="connsiteX10" fmla="*/ 512669 w 658911"/>
                <a:gd name="connsiteY10" fmla="*/ 10462 h 528868"/>
                <a:gd name="connsiteX11" fmla="*/ 387978 w 658911"/>
                <a:gd name="connsiteY11" fmla="*/ 10462 h 528868"/>
                <a:gd name="connsiteX12" fmla="*/ 431001 w 658911"/>
                <a:gd name="connsiteY12" fmla="*/ 43720 h 528868"/>
                <a:gd name="connsiteX13" fmla="*/ 498815 w 658911"/>
                <a:gd name="connsiteY13" fmla="*/ 135153 h 528868"/>
                <a:gd name="connsiteX0" fmla="*/ 498815 w 658911"/>
                <a:gd name="connsiteY0" fmla="*/ 135153 h 528868"/>
                <a:gd name="connsiteX1" fmla="*/ 332560 w 658911"/>
                <a:gd name="connsiteY1" fmla="*/ 329116 h 528868"/>
                <a:gd name="connsiteX2" fmla="*/ 138596 w 658911"/>
                <a:gd name="connsiteY2" fmla="*/ 342971 h 528868"/>
                <a:gd name="connsiteX3" fmla="*/ 97033 w 658911"/>
                <a:gd name="connsiteY3" fmla="*/ 259843 h 528868"/>
                <a:gd name="connsiteX4" fmla="*/ 51 w 658911"/>
                <a:gd name="connsiteY4" fmla="*/ 301407 h 528868"/>
                <a:gd name="connsiteX5" fmla="*/ 110887 w 658911"/>
                <a:gd name="connsiteY5" fmla="*/ 509225 h 528868"/>
                <a:gd name="connsiteX6" fmla="*/ 304851 w 658911"/>
                <a:gd name="connsiteY6" fmla="*/ 509225 h 528868"/>
                <a:gd name="connsiteX7" fmla="*/ 498815 w 658911"/>
                <a:gd name="connsiteY7" fmla="*/ 412243 h 528868"/>
                <a:gd name="connsiteX8" fmla="*/ 651215 w 658911"/>
                <a:gd name="connsiteY8" fmla="*/ 259843 h 528868"/>
                <a:gd name="connsiteX9" fmla="*/ 623505 w 658911"/>
                <a:gd name="connsiteY9" fmla="*/ 107443 h 528868"/>
                <a:gd name="connsiteX10" fmla="*/ 512669 w 658911"/>
                <a:gd name="connsiteY10" fmla="*/ 10462 h 528868"/>
                <a:gd name="connsiteX11" fmla="*/ 387978 w 658911"/>
                <a:gd name="connsiteY11" fmla="*/ 10462 h 528868"/>
                <a:gd name="connsiteX12" fmla="*/ 431001 w 658911"/>
                <a:gd name="connsiteY12" fmla="*/ 43720 h 528868"/>
                <a:gd name="connsiteX13" fmla="*/ 498815 w 658911"/>
                <a:gd name="connsiteY13" fmla="*/ 135153 h 52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58911" h="528868">
                  <a:moveTo>
                    <a:pt x="498815" y="135153"/>
                  </a:moveTo>
                  <a:cubicBezTo>
                    <a:pt x="482408" y="182719"/>
                    <a:pt x="392596" y="294480"/>
                    <a:pt x="332560" y="329116"/>
                  </a:cubicBezTo>
                  <a:cubicBezTo>
                    <a:pt x="272524" y="363752"/>
                    <a:pt x="177850" y="354516"/>
                    <a:pt x="138596" y="342971"/>
                  </a:cubicBezTo>
                  <a:cubicBezTo>
                    <a:pt x="99342" y="331426"/>
                    <a:pt x="120124" y="266770"/>
                    <a:pt x="97033" y="259843"/>
                  </a:cubicBezTo>
                  <a:cubicBezTo>
                    <a:pt x="73942" y="252916"/>
                    <a:pt x="-2258" y="259843"/>
                    <a:pt x="51" y="301407"/>
                  </a:cubicBezTo>
                  <a:cubicBezTo>
                    <a:pt x="2360" y="342971"/>
                    <a:pt x="60087" y="474589"/>
                    <a:pt x="110887" y="509225"/>
                  </a:cubicBezTo>
                  <a:cubicBezTo>
                    <a:pt x="161687" y="543861"/>
                    <a:pt x="240196" y="525389"/>
                    <a:pt x="304851" y="509225"/>
                  </a:cubicBezTo>
                  <a:cubicBezTo>
                    <a:pt x="369506" y="493061"/>
                    <a:pt x="441088" y="453807"/>
                    <a:pt x="498815" y="412243"/>
                  </a:cubicBezTo>
                  <a:cubicBezTo>
                    <a:pt x="556542" y="370679"/>
                    <a:pt x="630433" y="310643"/>
                    <a:pt x="651215" y="259843"/>
                  </a:cubicBezTo>
                  <a:cubicBezTo>
                    <a:pt x="671997" y="209043"/>
                    <a:pt x="646596" y="149006"/>
                    <a:pt x="623505" y="107443"/>
                  </a:cubicBezTo>
                  <a:cubicBezTo>
                    <a:pt x="600414" y="65880"/>
                    <a:pt x="551924" y="26625"/>
                    <a:pt x="512669" y="10462"/>
                  </a:cubicBezTo>
                  <a:cubicBezTo>
                    <a:pt x="473414" y="-5702"/>
                    <a:pt x="420305" y="-1083"/>
                    <a:pt x="387978" y="10462"/>
                  </a:cubicBezTo>
                  <a:cubicBezTo>
                    <a:pt x="355651" y="22007"/>
                    <a:pt x="426995" y="5963"/>
                    <a:pt x="431001" y="43720"/>
                  </a:cubicBezTo>
                  <a:cubicBezTo>
                    <a:pt x="435007" y="81477"/>
                    <a:pt x="515222" y="87587"/>
                    <a:pt x="498815" y="135153"/>
                  </a:cubicBez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66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buClrTx/>
                <a:defRPr/>
              </a:pPr>
              <a:endParaRPr lang="es-ES" sz="1350">
                <a:solidFill>
                  <a:sysClr val="windowText" lastClr="000000"/>
                </a:solidFill>
                <a:latin typeface="Calibri"/>
              </a:endParaRPr>
            </a:p>
          </p:txBody>
        </p:sp>
      </p:grpSp>
      <p:grpSp>
        <p:nvGrpSpPr>
          <p:cNvPr id="13" name="12 Grupo">
            <a:extLst>
              <a:ext uri="{FF2B5EF4-FFF2-40B4-BE49-F238E27FC236}">
                <a16:creationId xmlns:a16="http://schemas.microsoft.com/office/drawing/2014/main" xmlns="" id="{60C1927C-42EA-7D09-0A40-7ADD6F6B5D66}"/>
              </a:ext>
            </a:extLst>
          </p:cNvPr>
          <p:cNvGrpSpPr>
            <a:grpSpLocks/>
          </p:cNvGrpSpPr>
          <p:nvPr/>
        </p:nvGrpSpPr>
        <p:grpSpPr bwMode="auto">
          <a:xfrm>
            <a:off x="1818085" y="953691"/>
            <a:ext cx="1313259" cy="1397794"/>
            <a:chOff x="803740" y="588064"/>
            <a:chExt cx="1699147" cy="2259883"/>
          </a:xfrm>
        </p:grpSpPr>
        <p:pic>
          <p:nvPicPr>
            <p:cNvPr id="20502" name="Picture 2" descr="https://encrypted-tbn2.gstatic.com/images?q=tbn:ANd9GcQQbuSmlUbbKLVT_fn8YpVnIdcwFE3MCqp299XTFwow3xyeJUz8">
              <a:extLst>
                <a:ext uri="{FF2B5EF4-FFF2-40B4-BE49-F238E27FC236}">
                  <a16:creationId xmlns:a16="http://schemas.microsoft.com/office/drawing/2014/main" xmlns="" id="{9894307A-0816-A1F7-92A2-C6C37D5F8E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3740" y="588064"/>
              <a:ext cx="1699147" cy="22598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10 CuadroTexto">
              <a:extLst>
                <a:ext uri="{FF2B5EF4-FFF2-40B4-BE49-F238E27FC236}">
                  <a16:creationId xmlns:a16="http://schemas.microsoft.com/office/drawing/2014/main" xmlns="" id="{8A1CD1B1-8632-174F-8C2D-81AA1CEC121E}"/>
                </a:ext>
              </a:extLst>
            </p:cNvPr>
            <p:cNvSpPr txBox="1"/>
            <p:nvPr/>
          </p:nvSpPr>
          <p:spPr>
            <a:xfrm>
              <a:off x="971600" y="1388472"/>
              <a:ext cx="1368152" cy="816391"/>
            </a:xfrm>
            <a:prstGeom prst="rect">
              <a:avLst/>
            </a:prstGeom>
            <a:noFill/>
          </p:spPr>
          <p:txBody>
            <a:bodyPr>
              <a:prstTxWarp prst="textCanDown">
                <a:avLst>
                  <a:gd name="adj" fmla="val 33333"/>
                </a:avLst>
              </a:prstTxWarp>
              <a:spAutoFit/>
            </a:bodyPr>
            <a:lstStyle/>
            <a:p>
              <a:pPr algn="ctr" defTabSz="685800">
                <a:buClrTx/>
                <a:defRPr/>
              </a:pPr>
              <a:r>
                <a:rPr lang="es-ES_tradnl" sz="135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ea typeface="+mn-ea"/>
                  <a:cs typeface="+mn-cs"/>
                </a:rPr>
                <a:t>a. </a:t>
              </a:r>
              <a:r>
                <a:rPr lang="es-ES_tradnl" sz="1350" b="1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ea typeface="+mn-ea"/>
                  <a:cs typeface="+mn-cs"/>
                </a:rPr>
                <a:t>go</a:t>
              </a:r>
              <a:r>
                <a:rPr lang="es-ES_tradnl" sz="135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ea typeface="+mn-ea"/>
                  <a:cs typeface="+mn-cs"/>
                </a:rPr>
                <a:t> </a:t>
              </a:r>
              <a:r>
                <a:rPr lang="es-ES_tradnl" sz="1350" b="1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ea typeface="+mn-ea"/>
                  <a:cs typeface="+mn-cs"/>
                </a:rPr>
                <a:t>over</a:t>
              </a:r>
              <a:r>
                <a:rPr lang="es-ES_tradnl" sz="135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ea typeface="+mn-ea"/>
                  <a:cs typeface="+mn-cs"/>
                </a:rPr>
                <a:t> </a:t>
              </a:r>
            </a:p>
          </p:txBody>
        </p:sp>
      </p:grpSp>
      <p:grpSp>
        <p:nvGrpSpPr>
          <p:cNvPr id="17" name="16 Grupo">
            <a:extLst>
              <a:ext uri="{FF2B5EF4-FFF2-40B4-BE49-F238E27FC236}">
                <a16:creationId xmlns:a16="http://schemas.microsoft.com/office/drawing/2014/main" xmlns="" id="{36ED9F9F-93D1-A9DF-3AD4-A359E8C44DD9}"/>
              </a:ext>
            </a:extLst>
          </p:cNvPr>
          <p:cNvGrpSpPr>
            <a:grpSpLocks/>
          </p:cNvGrpSpPr>
          <p:nvPr/>
        </p:nvGrpSpPr>
        <p:grpSpPr bwMode="auto">
          <a:xfrm>
            <a:off x="3892153" y="953692"/>
            <a:ext cx="1243013" cy="1412081"/>
            <a:chOff x="3624955" y="605671"/>
            <a:chExt cx="1699147" cy="2259883"/>
          </a:xfrm>
        </p:grpSpPr>
        <p:pic>
          <p:nvPicPr>
            <p:cNvPr id="20500" name="Picture 2" descr="https://encrypted-tbn2.gstatic.com/images?q=tbn:ANd9GcQQbuSmlUbbKLVT_fn8YpVnIdcwFE3MCqp299XTFwow3xyeJUz8">
              <a:extLst>
                <a:ext uri="{FF2B5EF4-FFF2-40B4-BE49-F238E27FC236}">
                  <a16:creationId xmlns:a16="http://schemas.microsoft.com/office/drawing/2014/main" xmlns="" id="{4EEA8940-ACEC-BA80-5F5F-90F6D54C80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24955" y="605671"/>
              <a:ext cx="1699147" cy="22598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14 CuadroTexto">
              <a:extLst>
                <a:ext uri="{FF2B5EF4-FFF2-40B4-BE49-F238E27FC236}">
                  <a16:creationId xmlns:a16="http://schemas.microsoft.com/office/drawing/2014/main" xmlns="" id="{89B6F71C-1279-5997-D2EC-DDAC3A97626F}"/>
                </a:ext>
              </a:extLst>
            </p:cNvPr>
            <p:cNvSpPr txBox="1"/>
            <p:nvPr/>
          </p:nvSpPr>
          <p:spPr>
            <a:xfrm>
              <a:off x="3842534" y="1628799"/>
              <a:ext cx="1316070" cy="754671"/>
            </a:xfrm>
            <a:prstGeom prst="rect">
              <a:avLst/>
            </a:prstGeom>
            <a:noFill/>
          </p:spPr>
          <p:txBody>
            <a:bodyPr>
              <a:prstTxWarp prst="textCanDown">
                <a:avLst>
                  <a:gd name="adj" fmla="val 33333"/>
                </a:avLst>
              </a:prstTxWarp>
              <a:spAutoFit/>
            </a:bodyPr>
            <a:lstStyle/>
            <a:p>
              <a:pPr algn="ctr" defTabSz="685800">
                <a:buClrTx/>
                <a:defRPr/>
              </a:pPr>
              <a:r>
                <a:rPr lang="es-ES_tradnl" sz="135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ea typeface="+mn-ea"/>
                  <a:cs typeface="+mn-cs"/>
                </a:rPr>
                <a:t>b. bridge</a:t>
              </a:r>
              <a:endParaRPr lang="es-ES" sz="135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8" name="17 Grupo">
            <a:extLst>
              <a:ext uri="{FF2B5EF4-FFF2-40B4-BE49-F238E27FC236}">
                <a16:creationId xmlns:a16="http://schemas.microsoft.com/office/drawing/2014/main" xmlns="" id="{931249D3-7FEF-CC10-FC80-60564EDCDB8C}"/>
              </a:ext>
            </a:extLst>
          </p:cNvPr>
          <p:cNvGrpSpPr>
            <a:grpSpLocks/>
          </p:cNvGrpSpPr>
          <p:nvPr/>
        </p:nvGrpSpPr>
        <p:grpSpPr bwMode="auto">
          <a:xfrm>
            <a:off x="6066235" y="857250"/>
            <a:ext cx="1256109" cy="1494235"/>
            <a:chOff x="6564380" y="588063"/>
            <a:chExt cx="1699147" cy="2259883"/>
          </a:xfrm>
        </p:grpSpPr>
        <p:pic>
          <p:nvPicPr>
            <p:cNvPr id="20498" name="Picture 2" descr="https://encrypted-tbn2.gstatic.com/images?q=tbn:ANd9GcQQbuSmlUbbKLVT_fn8YpVnIdcwFE3MCqp299XTFwow3xyeJUz8">
              <a:extLst>
                <a:ext uri="{FF2B5EF4-FFF2-40B4-BE49-F238E27FC236}">
                  <a16:creationId xmlns:a16="http://schemas.microsoft.com/office/drawing/2014/main" xmlns="" id="{CE62E283-F958-1F9A-0629-5B16688CE9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64380" y="588063"/>
              <a:ext cx="1699147" cy="22598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15 CuadroTexto">
              <a:extLst>
                <a:ext uri="{FF2B5EF4-FFF2-40B4-BE49-F238E27FC236}">
                  <a16:creationId xmlns:a16="http://schemas.microsoft.com/office/drawing/2014/main" xmlns="" id="{53EE894F-A39F-70F3-10DF-B8DC5F0CE692}"/>
                </a:ext>
              </a:extLst>
            </p:cNvPr>
            <p:cNvSpPr txBox="1"/>
            <p:nvPr/>
          </p:nvSpPr>
          <p:spPr>
            <a:xfrm>
              <a:off x="6707720" y="1628799"/>
              <a:ext cx="1390309" cy="689550"/>
            </a:xfrm>
            <a:prstGeom prst="rect">
              <a:avLst/>
            </a:prstGeom>
            <a:noFill/>
          </p:spPr>
          <p:txBody>
            <a:bodyPr>
              <a:prstTxWarp prst="textCanDown">
                <a:avLst>
                  <a:gd name="adj" fmla="val 33333"/>
                </a:avLst>
              </a:prstTxWarp>
              <a:spAutoFit/>
            </a:bodyPr>
            <a:lstStyle/>
            <a:p>
              <a:pPr algn="ctr" defTabSz="685800">
                <a:buClrTx/>
                <a:defRPr/>
              </a:pPr>
              <a:r>
                <a:rPr lang="es-ES_tradnl" sz="135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ea typeface="+mn-ea"/>
                  <a:cs typeface="+mn-cs"/>
                </a:rPr>
                <a:t>c. </a:t>
              </a:r>
              <a:r>
                <a:rPr lang="es-ES_tradnl" sz="1350" b="1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ea typeface="+mn-ea"/>
                  <a:cs typeface="+mn-cs"/>
                </a:rPr>
                <a:t>traffic</a:t>
              </a:r>
              <a:r>
                <a:rPr lang="es-ES_tradnl" sz="135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ea typeface="+mn-ea"/>
                  <a:cs typeface="+mn-cs"/>
                </a:rPr>
                <a:t> </a:t>
              </a:r>
              <a:r>
                <a:rPr lang="es-ES_tradnl" sz="1350" b="1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ea typeface="+mn-ea"/>
                  <a:cs typeface="+mn-cs"/>
                </a:rPr>
                <a:t>lights</a:t>
              </a:r>
              <a:endParaRPr lang="es-ES_tradnl" sz="135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0487" name="Picture 8" descr="http://gallery.yopriceville.com/var/albums/Free-Clipart-Pictures/Grass-Grounds-Coverings-PNG-Clipart/Grass_with_Daisies_and_Ladybugs_PNG_Clipart_Picture.png?m=1399681010">
            <a:extLst>
              <a:ext uri="{FF2B5EF4-FFF2-40B4-BE49-F238E27FC236}">
                <a16:creationId xmlns:a16="http://schemas.microsoft.com/office/drawing/2014/main" xmlns="" id="{2D5C8568-E520-77B1-D362-12FD0D6964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56272"/>
            <a:ext cx="9143999" cy="1203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20 Forma libre">
            <a:extLst>
              <a:ext uri="{FF2B5EF4-FFF2-40B4-BE49-F238E27FC236}">
                <a16:creationId xmlns:a16="http://schemas.microsoft.com/office/drawing/2014/main" xmlns="" id="{51006838-DE3E-BD6C-8C2B-1C7FF99F744A}"/>
              </a:ext>
            </a:extLst>
          </p:cNvPr>
          <p:cNvSpPr/>
          <p:nvPr/>
        </p:nvSpPr>
        <p:spPr>
          <a:xfrm>
            <a:off x="3973116" y="4398169"/>
            <a:ext cx="1034653" cy="1196579"/>
          </a:xfrm>
          <a:custGeom>
            <a:avLst/>
            <a:gdLst>
              <a:gd name="connsiteX0" fmla="*/ 0 w 1306285"/>
              <a:gd name="connsiteY0" fmla="*/ 145143 h 1596572"/>
              <a:gd name="connsiteX1" fmla="*/ 464457 w 1306285"/>
              <a:gd name="connsiteY1" fmla="*/ 1582058 h 1596572"/>
              <a:gd name="connsiteX2" fmla="*/ 711200 w 1306285"/>
              <a:gd name="connsiteY2" fmla="*/ 1596572 h 1596572"/>
              <a:gd name="connsiteX3" fmla="*/ 1306285 w 1306285"/>
              <a:gd name="connsiteY3" fmla="*/ 58058 h 1596572"/>
              <a:gd name="connsiteX4" fmla="*/ 1233714 w 1306285"/>
              <a:gd name="connsiteY4" fmla="*/ 14515 h 1596572"/>
              <a:gd name="connsiteX5" fmla="*/ 1132114 w 1306285"/>
              <a:gd name="connsiteY5" fmla="*/ 0 h 1596572"/>
              <a:gd name="connsiteX6" fmla="*/ 595085 w 1306285"/>
              <a:gd name="connsiteY6" fmla="*/ 1436915 h 1596572"/>
              <a:gd name="connsiteX7" fmla="*/ 101600 w 1306285"/>
              <a:gd name="connsiteY7" fmla="*/ 72572 h 1596572"/>
              <a:gd name="connsiteX8" fmla="*/ 43543 w 1306285"/>
              <a:gd name="connsiteY8" fmla="*/ 43543 h 1596572"/>
              <a:gd name="connsiteX9" fmla="*/ 0 w 1306285"/>
              <a:gd name="connsiteY9" fmla="*/ 145143 h 1596572"/>
              <a:gd name="connsiteX0" fmla="*/ 0 w 1378857"/>
              <a:gd name="connsiteY0" fmla="*/ 145143 h 1596572"/>
              <a:gd name="connsiteX1" fmla="*/ 537029 w 1378857"/>
              <a:gd name="connsiteY1" fmla="*/ 1582058 h 1596572"/>
              <a:gd name="connsiteX2" fmla="*/ 783772 w 1378857"/>
              <a:gd name="connsiteY2" fmla="*/ 1596572 h 1596572"/>
              <a:gd name="connsiteX3" fmla="*/ 1378857 w 1378857"/>
              <a:gd name="connsiteY3" fmla="*/ 58058 h 1596572"/>
              <a:gd name="connsiteX4" fmla="*/ 1306286 w 1378857"/>
              <a:gd name="connsiteY4" fmla="*/ 14515 h 1596572"/>
              <a:gd name="connsiteX5" fmla="*/ 1204686 w 1378857"/>
              <a:gd name="connsiteY5" fmla="*/ 0 h 1596572"/>
              <a:gd name="connsiteX6" fmla="*/ 667657 w 1378857"/>
              <a:gd name="connsiteY6" fmla="*/ 1436915 h 1596572"/>
              <a:gd name="connsiteX7" fmla="*/ 174172 w 1378857"/>
              <a:gd name="connsiteY7" fmla="*/ 72572 h 1596572"/>
              <a:gd name="connsiteX8" fmla="*/ 116115 w 1378857"/>
              <a:gd name="connsiteY8" fmla="*/ 43543 h 1596572"/>
              <a:gd name="connsiteX9" fmla="*/ 0 w 1378857"/>
              <a:gd name="connsiteY9" fmla="*/ 145143 h 1596572"/>
              <a:gd name="connsiteX0" fmla="*/ 0 w 1378857"/>
              <a:gd name="connsiteY0" fmla="*/ 145143 h 1596572"/>
              <a:gd name="connsiteX1" fmla="*/ 537029 w 1378857"/>
              <a:gd name="connsiteY1" fmla="*/ 1582058 h 1596572"/>
              <a:gd name="connsiteX2" fmla="*/ 783772 w 1378857"/>
              <a:gd name="connsiteY2" fmla="*/ 1596572 h 1596572"/>
              <a:gd name="connsiteX3" fmla="*/ 1378857 w 1378857"/>
              <a:gd name="connsiteY3" fmla="*/ 58058 h 1596572"/>
              <a:gd name="connsiteX4" fmla="*/ 1306286 w 1378857"/>
              <a:gd name="connsiteY4" fmla="*/ 14515 h 1596572"/>
              <a:gd name="connsiteX5" fmla="*/ 1204686 w 1378857"/>
              <a:gd name="connsiteY5" fmla="*/ 0 h 1596572"/>
              <a:gd name="connsiteX6" fmla="*/ 667657 w 1378857"/>
              <a:gd name="connsiteY6" fmla="*/ 1436915 h 1596572"/>
              <a:gd name="connsiteX7" fmla="*/ 174172 w 1378857"/>
              <a:gd name="connsiteY7" fmla="*/ 72572 h 1596572"/>
              <a:gd name="connsiteX8" fmla="*/ 72572 w 1378857"/>
              <a:gd name="connsiteY8" fmla="*/ 43543 h 1596572"/>
              <a:gd name="connsiteX9" fmla="*/ 0 w 1378857"/>
              <a:gd name="connsiteY9" fmla="*/ 145143 h 1596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78857" h="1596572">
                <a:moveTo>
                  <a:pt x="0" y="145143"/>
                </a:moveTo>
                <a:lnTo>
                  <a:pt x="537029" y="1582058"/>
                </a:lnTo>
                <a:lnTo>
                  <a:pt x="783772" y="1596572"/>
                </a:lnTo>
                <a:lnTo>
                  <a:pt x="1378857" y="58058"/>
                </a:lnTo>
                <a:lnTo>
                  <a:pt x="1306286" y="14515"/>
                </a:lnTo>
                <a:lnTo>
                  <a:pt x="1204686" y="0"/>
                </a:lnTo>
                <a:lnTo>
                  <a:pt x="667657" y="1436915"/>
                </a:lnTo>
                <a:lnTo>
                  <a:pt x="174172" y="72572"/>
                </a:lnTo>
                <a:lnTo>
                  <a:pt x="72572" y="43543"/>
                </a:lnTo>
                <a:lnTo>
                  <a:pt x="0" y="145143"/>
                </a:lnTo>
                <a:close/>
              </a:path>
            </a:pathLst>
          </a:custGeom>
          <a:solidFill>
            <a:srgbClr val="FFC000"/>
          </a:solidFill>
          <a:ln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s-ES" sz="1350">
              <a:solidFill>
                <a:sysClr val="windowText" lastClr="000000"/>
              </a:solidFill>
              <a:latin typeface="Calibri"/>
            </a:endParaRP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xmlns="" id="{2D2B8A6C-B237-1F91-00D4-BA5ADA7CB1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4776" y="4907756"/>
            <a:ext cx="1060847" cy="1115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26 Flecha derecha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46E28EC7-E712-C4E4-3B13-7BC0905CEC3B}"/>
              </a:ext>
            </a:extLst>
          </p:cNvPr>
          <p:cNvSpPr/>
          <p:nvPr/>
        </p:nvSpPr>
        <p:spPr>
          <a:xfrm>
            <a:off x="7651291" y="4320779"/>
            <a:ext cx="1062037" cy="657225"/>
          </a:xfrm>
          <a:prstGeom prst="rightArrow">
            <a:avLst/>
          </a:prstGeom>
          <a:solidFill>
            <a:srgbClr val="00FF00"/>
          </a:solidFill>
          <a:ln w="381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1500" b="1" dirty="0">
                <a:solidFill>
                  <a:srgbClr val="006600"/>
                </a:solidFill>
                <a:latin typeface="Calibri"/>
              </a:rPr>
              <a:t>NEXT</a:t>
            </a:r>
            <a:endParaRPr lang="es-ES" sz="1500" b="1" dirty="0">
              <a:solidFill>
                <a:srgbClr val="006600"/>
              </a:solidFill>
              <a:latin typeface="Calibri"/>
            </a:endParaRPr>
          </a:p>
        </p:txBody>
      </p:sp>
      <p:sp>
        <p:nvSpPr>
          <p:cNvPr id="2" name="1 CuadroTexto">
            <a:extLst>
              <a:ext uri="{FF2B5EF4-FFF2-40B4-BE49-F238E27FC236}">
                <a16:creationId xmlns:a16="http://schemas.microsoft.com/office/drawing/2014/main" xmlns="" id="{F0D184F6-3D99-2653-BFAB-934CD90F65AD}"/>
              </a:ext>
            </a:extLst>
          </p:cNvPr>
          <p:cNvSpPr txBox="1"/>
          <p:nvPr/>
        </p:nvSpPr>
        <p:spPr>
          <a:xfrm>
            <a:off x="1331119" y="4677966"/>
            <a:ext cx="2214563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685800">
              <a:buClrTx/>
              <a:defRPr/>
            </a:pPr>
            <a:r>
              <a:rPr lang="es-ES_tradnl" sz="1800" b="1" dirty="0" err="1">
                <a:solidFill>
                  <a:srgbClr val="915D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Click</a:t>
            </a:r>
            <a:r>
              <a:rPr lang="es-ES_tradnl" sz="1800" b="1" dirty="0">
                <a:solidFill>
                  <a:srgbClr val="915D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 </a:t>
            </a:r>
            <a:r>
              <a:rPr lang="es-ES_tradnl" sz="1800" b="1" dirty="0" err="1">
                <a:solidFill>
                  <a:srgbClr val="915D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on</a:t>
            </a:r>
            <a:r>
              <a:rPr lang="es-ES_tradnl" sz="1800" b="1" dirty="0">
                <a:solidFill>
                  <a:srgbClr val="915D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 </a:t>
            </a:r>
            <a:r>
              <a:rPr lang="es-ES_tradnl" sz="1800" b="1" dirty="0" err="1">
                <a:solidFill>
                  <a:srgbClr val="915D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the</a:t>
            </a:r>
            <a:r>
              <a:rPr lang="es-ES_tradnl" sz="1800" b="1" dirty="0">
                <a:solidFill>
                  <a:srgbClr val="915D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 </a:t>
            </a:r>
            <a:r>
              <a:rPr lang="es-ES_tradnl" sz="1800" b="1" dirty="0" err="1">
                <a:solidFill>
                  <a:srgbClr val="915D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right</a:t>
            </a:r>
            <a:r>
              <a:rPr lang="es-ES_tradnl" sz="1800" b="1" dirty="0">
                <a:solidFill>
                  <a:srgbClr val="915D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 can</a:t>
            </a:r>
            <a:endParaRPr lang="es-ES" sz="1800" b="1" dirty="0">
              <a:solidFill>
                <a:srgbClr val="915D0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endParaRPr>
          </a:p>
        </p:txBody>
      </p:sp>
      <p:pic>
        <p:nvPicPr>
          <p:cNvPr id="25" name="Picture 2">
            <a:extLst>
              <a:ext uri="{FF2B5EF4-FFF2-40B4-BE49-F238E27FC236}">
                <a16:creationId xmlns:a16="http://schemas.microsoft.com/office/drawing/2014/main" xmlns="" id="{87839CB8-F3AC-8BCF-BDD1-3C24406E14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5882" y="2268141"/>
            <a:ext cx="1527572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23 CuadroTexto">
            <a:extLst>
              <a:ext uri="{FF2B5EF4-FFF2-40B4-BE49-F238E27FC236}">
                <a16:creationId xmlns:a16="http://schemas.microsoft.com/office/drawing/2014/main" xmlns="" id="{3A3DA9C4-619F-16FE-376F-183FE9371A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076451" y="3173968"/>
            <a:ext cx="207645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>
              <a:buClrTx/>
              <a:defRPr/>
            </a:pPr>
            <a:r>
              <a:rPr lang="es-ES_tradnl" altLang="en-US" sz="1800" b="1" dirty="0" err="1">
                <a:solidFill>
                  <a:srgbClr val="FF0000"/>
                </a:solidFill>
                <a:ea typeface="+mn-ea"/>
                <a:cs typeface="+mn-cs"/>
              </a:rPr>
              <a:t>Sorry</a:t>
            </a:r>
            <a:r>
              <a:rPr lang="es-ES_tradnl" altLang="en-US" sz="1800" b="1" dirty="0">
                <a:solidFill>
                  <a:srgbClr val="FF0000"/>
                </a:solidFill>
                <a:ea typeface="+mn-ea"/>
                <a:cs typeface="+mn-cs"/>
              </a:rPr>
              <a:t>, I </a:t>
            </a:r>
            <a:r>
              <a:rPr lang="es-ES_tradnl" altLang="en-US" sz="1800" b="1" dirty="0" err="1">
                <a:solidFill>
                  <a:srgbClr val="FF0000"/>
                </a:solidFill>
                <a:ea typeface="+mn-ea"/>
                <a:cs typeface="+mn-cs"/>
              </a:rPr>
              <a:t>don’t</a:t>
            </a:r>
            <a:r>
              <a:rPr lang="es-ES_tradnl" altLang="en-US" sz="1800" b="1" dirty="0">
                <a:solidFill>
                  <a:srgbClr val="FF0000"/>
                </a:solidFill>
                <a:ea typeface="+mn-ea"/>
                <a:cs typeface="+mn-cs"/>
              </a:rPr>
              <a:t> </a:t>
            </a:r>
            <a:r>
              <a:rPr lang="es-ES_tradnl" altLang="en-US" sz="1800" b="1" dirty="0" err="1">
                <a:solidFill>
                  <a:srgbClr val="FF0000"/>
                </a:solidFill>
                <a:ea typeface="+mn-ea"/>
                <a:cs typeface="+mn-cs"/>
              </a:rPr>
              <a:t>have</a:t>
            </a:r>
            <a:r>
              <a:rPr lang="es-ES_tradnl" altLang="en-US" sz="1800" b="1" dirty="0">
                <a:solidFill>
                  <a:srgbClr val="FF0000"/>
                </a:solidFill>
                <a:ea typeface="+mn-ea"/>
                <a:cs typeface="+mn-cs"/>
              </a:rPr>
              <a:t>.</a:t>
            </a:r>
            <a:endParaRPr lang="es-ES" altLang="en-US" sz="1800" b="1" dirty="0">
              <a:solidFill>
                <a:srgbClr val="FF0000"/>
              </a:solidFill>
              <a:ea typeface="+mn-ea"/>
              <a:cs typeface="+mn-cs"/>
            </a:endParaRPr>
          </a:p>
        </p:txBody>
      </p:sp>
      <p:sp>
        <p:nvSpPr>
          <p:cNvPr id="29" name="19 CuadroTexto">
            <a:extLst>
              <a:ext uri="{FF2B5EF4-FFF2-40B4-BE49-F238E27FC236}">
                <a16:creationId xmlns:a16="http://schemas.microsoft.com/office/drawing/2014/main" xmlns="" id="{CD880E3F-759B-9837-3E5F-D9C7839F9ECF}"/>
              </a:ext>
            </a:extLst>
          </p:cNvPr>
          <p:cNvSpPr txBox="1"/>
          <p:nvPr/>
        </p:nvSpPr>
        <p:spPr>
          <a:xfrm>
            <a:off x="1943100" y="178297"/>
            <a:ext cx="3143250" cy="408623"/>
          </a:xfrm>
          <a:prstGeom prst="roundRect">
            <a:avLst/>
          </a:prstGeom>
          <a:solidFill>
            <a:schemeClr val="bg1">
              <a:alpha val="57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>
            <a:spAutoFit/>
          </a:bodyPr>
          <a:lstStyle/>
          <a:p>
            <a:pPr algn="ctr" defTabSz="685800">
              <a:buClrTx/>
              <a:defRPr/>
            </a:pPr>
            <a:r>
              <a:rPr lang="es-ES_tradnl" sz="1800" b="1" dirty="0">
                <a:solidFill>
                  <a:sysClr val="windowText" lastClr="000000"/>
                </a:solidFill>
                <a:latin typeface="Calibri"/>
                <a:ea typeface="+mn-ea"/>
                <a:cs typeface="+mn-cs"/>
              </a:rPr>
              <a:t>LOOK AND CHOOSE</a:t>
            </a:r>
            <a:endParaRPr lang="es-ES" sz="1800" b="1" dirty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1739A7F-FED4-5A78-8AC7-73A8BA0627E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22343" y="86298"/>
            <a:ext cx="1682311" cy="1203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454360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1.6763E-6 L -0.29635 -0.74011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826" y="-370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om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2" presetClass="exit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_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75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 nodeType="clickPar">
                      <p:stCondLst>
                        <p:cond delay="0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1.6763E-6 L 0.23125 -1.14913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63" y="-574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om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 nodeType="clickPar">
                      <p:stCondLst>
                        <p:cond delay="0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1.6763E-6 L 0.58559 -0.7926 " pathEditMode="relative" rAng="0" ptsTypes="AA">
                                      <p:cBhvr>
                                        <p:cTn id="49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271" y="-3963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om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7" grpId="0" animBg="1"/>
      <p:bldP spid="2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 descr="http://home1.org/wp-content/uploads/2013/03/farm-fence-cartoon2.jpg">
            <a:extLst>
              <a:ext uri="{FF2B5EF4-FFF2-40B4-BE49-F238E27FC236}">
                <a16:creationId xmlns:a16="http://schemas.microsoft.com/office/drawing/2014/main" xmlns="" id="{0E130326-45FE-347C-8282-B64454A64A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27"/>
          <a:stretch>
            <a:fillRect/>
          </a:stretch>
        </p:blipFill>
        <p:spPr bwMode="auto">
          <a:xfrm>
            <a:off x="1704976" y="1600200"/>
            <a:ext cx="5850731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483" name="11 Grupo">
            <a:extLst>
              <a:ext uri="{FF2B5EF4-FFF2-40B4-BE49-F238E27FC236}">
                <a16:creationId xmlns:a16="http://schemas.microsoft.com/office/drawing/2014/main" xmlns="" id="{32A6E2BF-E71F-F441-D18C-72C3F3364BD8}"/>
              </a:ext>
            </a:extLst>
          </p:cNvPr>
          <p:cNvGrpSpPr>
            <a:grpSpLocks/>
          </p:cNvGrpSpPr>
          <p:nvPr/>
        </p:nvGrpSpPr>
        <p:grpSpPr bwMode="auto">
          <a:xfrm>
            <a:off x="3751660" y="4060032"/>
            <a:ext cx="1400175" cy="1235869"/>
            <a:chOff x="3477440" y="5413708"/>
            <a:chExt cx="1868466" cy="1646926"/>
          </a:xfrm>
        </p:grpSpPr>
        <p:sp>
          <p:nvSpPr>
            <p:cNvPr id="4" name="3 Forma libre">
              <a:extLst>
                <a:ext uri="{FF2B5EF4-FFF2-40B4-BE49-F238E27FC236}">
                  <a16:creationId xmlns:a16="http://schemas.microsoft.com/office/drawing/2014/main" xmlns="" id="{B4BCE5A9-99C2-A5BC-5B54-42B6973022A4}"/>
                </a:ext>
              </a:extLst>
            </p:cNvPr>
            <p:cNvSpPr/>
            <p:nvPr/>
          </p:nvSpPr>
          <p:spPr>
            <a:xfrm>
              <a:off x="3482206" y="5413708"/>
              <a:ext cx="1841456" cy="1646926"/>
            </a:xfrm>
            <a:custGeom>
              <a:avLst/>
              <a:gdLst>
                <a:gd name="connsiteX0" fmla="*/ 676282 w 1842542"/>
                <a:gd name="connsiteY0" fmla="*/ 1582691 h 1646926"/>
                <a:gd name="connsiteX1" fmla="*/ 676282 w 1842542"/>
                <a:gd name="connsiteY1" fmla="*/ 1139345 h 1646926"/>
                <a:gd name="connsiteX2" fmla="*/ 523882 w 1842542"/>
                <a:gd name="connsiteY2" fmla="*/ 945382 h 1646926"/>
                <a:gd name="connsiteX3" fmla="*/ 219082 w 1842542"/>
                <a:gd name="connsiteY3" fmla="*/ 682145 h 1646926"/>
                <a:gd name="connsiteX4" fmla="*/ 25118 w 1842542"/>
                <a:gd name="connsiteY4" fmla="*/ 377345 h 1646926"/>
                <a:gd name="connsiteX5" fmla="*/ 25118 w 1842542"/>
                <a:gd name="connsiteY5" fmla="*/ 141818 h 1646926"/>
                <a:gd name="connsiteX6" fmla="*/ 232936 w 1842542"/>
                <a:gd name="connsiteY6" fmla="*/ 44836 h 1646926"/>
                <a:gd name="connsiteX7" fmla="*/ 302209 w 1842542"/>
                <a:gd name="connsiteY7" fmla="*/ 72545 h 1646926"/>
                <a:gd name="connsiteX8" fmla="*/ 385336 w 1842542"/>
                <a:gd name="connsiteY8" fmla="*/ 224945 h 1646926"/>
                <a:gd name="connsiteX9" fmla="*/ 648573 w 1842542"/>
                <a:gd name="connsiteY9" fmla="*/ 599018 h 1646926"/>
                <a:gd name="connsiteX10" fmla="*/ 870245 w 1842542"/>
                <a:gd name="connsiteY10" fmla="*/ 779127 h 1646926"/>
                <a:gd name="connsiteX11" fmla="*/ 1091918 w 1842542"/>
                <a:gd name="connsiteY11" fmla="*/ 848400 h 1646926"/>
                <a:gd name="connsiteX12" fmla="*/ 1341300 w 1842542"/>
                <a:gd name="connsiteY12" fmla="*/ 543600 h 1646926"/>
                <a:gd name="connsiteX13" fmla="*/ 1493700 w 1842542"/>
                <a:gd name="connsiteY13" fmla="*/ 141818 h 1646926"/>
                <a:gd name="connsiteX14" fmla="*/ 1549118 w 1842542"/>
                <a:gd name="connsiteY14" fmla="*/ 3273 h 1646926"/>
                <a:gd name="connsiteX15" fmla="*/ 1784645 w 1842542"/>
                <a:gd name="connsiteY15" fmla="*/ 58691 h 1646926"/>
                <a:gd name="connsiteX16" fmla="*/ 1840064 w 1842542"/>
                <a:gd name="connsiteY16" fmla="*/ 224945 h 1646926"/>
                <a:gd name="connsiteX17" fmla="*/ 1729227 w 1842542"/>
                <a:gd name="connsiteY17" fmla="*/ 571309 h 1646926"/>
                <a:gd name="connsiteX18" fmla="*/ 1535264 w 1842542"/>
                <a:gd name="connsiteY18" fmla="*/ 973091 h 1646926"/>
                <a:gd name="connsiteX19" fmla="*/ 1175045 w 1842542"/>
                <a:gd name="connsiteY19" fmla="*/ 1167055 h 1646926"/>
                <a:gd name="connsiteX20" fmla="*/ 1161191 w 1842542"/>
                <a:gd name="connsiteY20" fmla="*/ 1430291 h 1646926"/>
                <a:gd name="connsiteX21" fmla="*/ 1147336 w 1842542"/>
                <a:gd name="connsiteY21" fmla="*/ 1624255 h 1646926"/>
                <a:gd name="connsiteX22" fmla="*/ 676282 w 1842542"/>
                <a:gd name="connsiteY22" fmla="*/ 1582691 h 1646926"/>
                <a:gd name="connsiteX0" fmla="*/ 676282 w 1842542"/>
                <a:gd name="connsiteY0" fmla="*/ 1582691 h 1646926"/>
                <a:gd name="connsiteX1" fmla="*/ 676282 w 1842542"/>
                <a:gd name="connsiteY1" fmla="*/ 1139345 h 1646926"/>
                <a:gd name="connsiteX2" fmla="*/ 523882 w 1842542"/>
                <a:gd name="connsiteY2" fmla="*/ 945382 h 1646926"/>
                <a:gd name="connsiteX3" fmla="*/ 219082 w 1842542"/>
                <a:gd name="connsiteY3" fmla="*/ 682145 h 1646926"/>
                <a:gd name="connsiteX4" fmla="*/ 25118 w 1842542"/>
                <a:gd name="connsiteY4" fmla="*/ 377345 h 1646926"/>
                <a:gd name="connsiteX5" fmla="*/ 25118 w 1842542"/>
                <a:gd name="connsiteY5" fmla="*/ 141818 h 1646926"/>
                <a:gd name="connsiteX6" fmla="*/ 232936 w 1842542"/>
                <a:gd name="connsiteY6" fmla="*/ 44836 h 1646926"/>
                <a:gd name="connsiteX7" fmla="*/ 302209 w 1842542"/>
                <a:gd name="connsiteY7" fmla="*/ 72545 h 1646926"/>
                <a:gd name="connsiteX8" fmla="*/ 385336 w 1842542"/>
                <a:gd name="connsiteY8" fmla="*/ 224945 h 1646926"/>
                <a:gd name="connsiteX9" fmla="*/ 648573 w 1842542"/>
                <a:gd name="connsiteY9" fmla="*/ 599018 h 1646926"/>
                <a:gd name="connsiteX10" fmla="*/ 828681 w 1842542"/>
                <a:gd name="connsiteY10" fmla="*/ 848400 h 1646926"/>
                <a:gd name="connsiteX11" fmla="*/ 1091918 w 1842542"/>
                <a:gd name="connsiteY11" fmla="*/ 848400 h 1646926"/>
                <a:gd name="connsiteX12" fmla="*/ 1341300 w 1842542"/>
                <a:gd name="connsiteY12" fmla="*/ 543600 h 1646926"/>
                <a:gd name="connsiteX13" fmla="*/ 1493700 w 1842542"/>
                <a:gd name="connsiteY13" fmla="*/ 141818 h 1646926"/>
                <a:gd name="connsiteX14" fmla="*/ 1549118 w 1842542"/>
                <a:gd name="connsiteY14" fmla="*/ 3273 h 1646926"/>
                <a:gd name="connsiteX15" fmla="*/ 1784645 w 1842542"/>
                <a:gd name="connsiteY15" fmla="*/ 58691 h 1646926"/>
                <a:gd name="connsiteX16" fmla="*/ 1840064 w 1842542"/>
                <a:gd name="connsiteY16" fmla="*/ 224945 h 1646926"/>
                <a:gd name="connsiteX17" fmla="*/ 1729227 w 1842542"/>
                <a:gd name="connsiteY17" fmla="*/ 571309 h 1646926"/>
                <a:gd name="connsiteX18" fmla="*/ 1535264 w 1842542"/>
                <a:gd name="connsiteY18" fmla="*/ 973091 h 1646926"/>
                <a:gd name="connsiteX19" fmla="*/ 1175045 w 1842542"/>
                <a:gd name="connsiteY19" fmla="*/ 1167055 h 1646926"/>
                <a:gd name="connsiteX20" fmla="*/ 1161191 w 1842542"/>
                <a:gd name="connsiteY20" fmla="*/ 1430291 h 1646926"/>
                <a:gd name="connsiteX21" fmla="*/ 1147336 w 1842542"/>
                <a:gd name="connsiteY21" fmla="*/ 1624255 h 1646926"/>
                <a:gd name="connsiteX22" fmla="*/ 676282 w 1842542"/>
                <a:gd name="connsiteY22" fmla="*/ 1582691 h 1646926"/>
                <a:gd name="connsiteX0" fmla="*/ 676282 w 1842542"/>
                <a:gd name="connsiteY0" fmla="*/ 1582691 h 1646926"/>
                <a:gd name="connsiteX1" fmla="*/ 676282 w 1842542"/>
                <a:gd name="connsiteY1" fmla="*/ 1139345 h 1646926"/>
                <a:gd name="connsiteX2" fmla="*/ 523882 w 1842542"/>
                <a:gd name="connsiteY2" fmla="*/ 945382 h 1646926"/>
                <a:gd name="connsiteX3" fmla="*/ 219082 w 1842542"/>
                <a:gd name="connsiteY3" fmla="*/ 682145 h 1646926"/>
                <a:gd name="connsiteX4" fmla="*/ 25118 w 1842542"/>
                <a:gd name="connsiteY4" fmla="*/ 377345 h 1646926"/>
                <a:gd name="connsiteX5" fmla="*/ 25118 w 1842542"/>
                <a:gd name="connsiteY5" fmla="*/ 141818 h 1646926"/>
                <a:gd name="connsiteX6" fmla="*/ 232936 w 1842542"/>
                <a:gd name="connsiteY6" fmla="*/ 44836 h 1646926"/>
                <a:gd name="connsiteX7" fmla="*/ 302209 w 1842542"/>
                <a:gd name="connsiteY7" fmla="*/ 72545 h 1646926"/>
                <a:gd name="connsiteX8" fmla="*/ 385336 w 1842542"/>
                <a:gd name="connsiteY8" fmla="*/ 224945 h 1646926"/>
                <a:gd name="connsiteX9" fmla="*/ 648573 w 1842542"/>
                <a:gd name="connsiteY9" fmla="*/ 599018 h 1646926"/>
                <a:gd name="connsiteX10" fmla="*/ 828681 w 1842542"/>
                <a:gd name="connsiteY10" fmla="*/ 848400 h 1646926"/>
                <a:gd name="connsiteX11" fmla="*/ 1091918 w 1842542"/>
                <a:gd name="connsiteY11" fmla="*/ 848400 h 1646926"/>
                <a:gd name="connsiteX12" fmla="*/ 1341300 w 1842542"/>
                <a:gd name="connsiteY12" fmla="*/ 543600 h 1646926"/>
                <a:gd name="connsiteX13" fmla="*/ 1493700 w 1842542"/>
                <a:gd name="connsiteY13" fmla="*/ 141818 h 1646926"/>
                <a:gd name="connsiteX14" fmla="*/ 1549118 w 1842542"/>
                <a:gd name="connsiteY14" fmla="*/ 3273 h 1646926"/>
                <a:gd name="connsiteX15" fmla="*/ 1784645 w 1842542"/>
                <a:gd name="connsiteY15" fmla="*/ 58691 h 1646926"/>
                <a:gd name="connsiteX16" fmla="*/ 1840064 w 1842542"/>
                <a:gd name="connsiteY16" fmla="*/ 224945 h 1646926"/>
                <a:gd name="connsiteX17" fmla="*/ 1729227 w 1842542"/>
                <a:gd name="connsiteY17" fmla="*/ 571309 h 1646926"/>
                <a:gd name="connsiteX18" fmla="*/ 1465991 w 1842542"/>
                <a:gd name="connsiteY18" fmla="*/ 973091 h 1646926"/>
                <a:gd name="connsiteX19" fmla="*/ 1175045 w 1842542"/>
                <a:gd name="connsiteY19" fmla="*/ 1167055 h 1646926"/>
                <a:gd name="connsiteX20" fmla="*/ 1161191 w 1842542"/>
                <a:gd name="connsiteY20" fmla="*/ 1430291 h 1646926"/>
                <a:gd name="connsiteX21" fmla="*/ 1147336 w 1842542"/>
                <a:gd name="connsiteY21" fmla="*/ 1624255 h 1646926"/>
                <a:gd name="connsiteX22" fmla="*/ 676282 w 1842542"/>
                <a:gd name="connsiteY22" fmla="*/ 1582691 h 1646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842542" h="1646926">
                  <a:moveTo>
                    <a:pt x="676282" y="1582691"/>
                  </a:moveTo>
                  <a:cubicBezTo>
                    <a:pt x="597773" y="1501873"/>
                    <a:pt x="701682" y="1245563"/>
                    <a:pt x="676282" y="1139345"/>
                  </a:cubicBezTo>
                  <a:cubicBezTo>
                    <a:pt x="650882" y="1033127"/>
                    <a:pt x="600082" y="1021582"/>
                    <a:pt x="523882" y="945382"/>
                  </a:cubicBezTo>
                  <a:cubicBezTo>
                    <a:pt x="447682" y="869182"/>
                    <a:pt x="302209" y="776818"/>
                    <a:pt x="219082" y="682145"/>
                  </a:cubicBezTo>
                  <a:cubicBezTo>
                    <a:pt x="135955" y="587472"/>
                    <a:pt x="57445" y="467399"/>
                    <a:pt x="25118" y="377345"/>
                  </a:cubicBezTo>
                  <a:cubicBezTo>
                    <a:pt x="-7209" y="287290"/>
                    <a:pt x="-9518" y="197236"/>
                    <a:pt x="25118" y="141818"/>
                  </a:cubicBezTo>
                  <a:cubicBezTo>
                    <a:pt x="59754" y="86400"/>
                    <a:pt x="186754" y="56381"/>
                    <a:pt x="232936" y="44836"/>
                  </a:cubicBezTo>
                  <a:cubicBezTo>
                    <a:pt x="279118" y="33291"/>
                    <a:pt x="276809" y="42527"/>
                    <a:pt x="302209" y="72545"/>
                  </a:cubicBezTo>
                  <a:cubicBezTo>
                    <a:pt x="327609" y="102563"/>
                    <a:pt x="327609" y="137200"/>
                    <a:pt x="385336" y="224945"/>
                  </a:cubicBezTo>
                  <a:cubicBezTo>
                    <a:pt x="443063" y="312690"/>
                    <a:pt x="574682" y="495109"/>
                    <a:pt x="648573" y="599018"/>
                  </a:cubicBezTo>
                  <a:cubicBezTo>
                    <a:pt x="722464" y="702927"/>
                    <a:pt x="754790" y="806836"/>
                    <a:pt x="828681" y="848400"/>
                  </a:cubicBezTo>
                  <a:cubicBezTo>
                    <a:pt x="902572" y="889964"/>
                    <a:pt x="1006482" y="899200"/>
                    <a:pt x="1091918" y="848400"/>
                  </a:cubicBezTo>
                  <a:cubicBezTo>
                    <a:pt x="1177355" y="797600"/>
                    <a:pt x="1274336" y="661364"/>
                    <a:pt x="1341300" y="543600"/>
                  </a:cubicBezTo>
                  <a:cubicBezTo>
                    <a:pt x="1408264" y="425836"/>
                    <a:pt x="1459064" y="231872"/>
                    <a:pt x="1493700" y="141818"/>
                  </a:cubicBezTo>
                  <a:cubicBezTo>
                    <a:pt x="1528336" y="51764"/>
                    <a:pt x="1500627" y="17127"/>
                    <a:pt x="1549118" y="3273"/>
                  </a:cubicBezTo>
                  <a:cubicBezTo>
                    <a:pt x="1597609" y="-10581"/>
                    <a:pt x="1736154" y="21746"/>
                    <a:pt x="1784645" y="58691"/>
                  </a:cubicBezTo>
                  <a:cubicBezTo>
                    <a:pt x="1833136" y="95636"/>
                    <a:pt x="1849300" y="139509"/>
                    <a:pt x="1840064" y="224945"/>
                  </a:cubicBezTo>
                  <a:cubicBezTo>
                    <a:pt x="1830828" y="310381"/>
                    <a:pt x="1791572" y="446618"/>
                    <a:pt x="1729227" y="571309"/>
                  </a:cubicBezTo>
                  <a:cubicBezTo>
                    <a:pt x="1666882" y="696000"/>
                    <a:pt x="1558355" y="873800"/>
                    <a:pt x="1465991" y="973091"/>
                  </a:cubicBezTo>
                  <a:cubicBezTo>
                    <a:pt x="1373627" y="1072382"/>
                    <a:pt x="1225845" y="1090855"/>
                    <a:pt x="1175045" y="1167055"/>
                  </a:cubicBezTo>
                  <a:cubicBezTo>
                    <a:pt x="1124245" y="1243255"/>
                    <a:pt x="1165809" y="1354091"/>
                    <a:pt x="1161191" y="1430291"/>
                  </a:cubicBezTo>
                  <a:cubicBezTo>
                    <a:pt x="1156573" y="1506491"/>
                    <a:pt x="1225845" y="1591928"/>
                    <a:pt x="1147336" y="1624255"/>
                  </a:cubicBezTo>
                  <a:cubicBezTo>
                    <a:pt x="1068827" y="1656582"/>
                    <a:pt x="754791" y="1663509"/>
                    <a:pt x="676282" y="1582691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996600">
                    <a:shade val="30000"/>
                    <a:satMod val="115000"/>
                  </a:srgbClr>
                </a:gs>
                <a:gs pos="50000">
                  <a:srgbClr val="996600">
                    <a:shade val="67500"/>
                    <a:satMod val="115000"/>
                  </a:srgbClr>
                </a:gs>
                <a:gs pos="100000">
                  <a:srgbClr val="996600">
                    <a:shade val="100000"/>
                    <a:satMod val="115000"/>
                  </a:srgbClr>
                </a:gs>
              </a:gsLst>
              <a:lin ang="13500000" scaled="1"/>
              <a:tileRect/>
            </a:gradFill>
            <a:ln>
              <a:solidFill>
                <a:srgbClr val="66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buClrTx/>
                <a:defRPr/>
              </a:pPr>
              <a:endParaRPr lang="es-ES" sz="135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5" name="4 Forma libre">
              <a:extLst>
                <a:ext uri="{FF2B5EF4-FFF2-40B4-BE49-F238E27FC236}">
                  <a16:creationId xmlns:a16="http://schemas.microsoft.com/office/drawing/2014/main" xmlns="" id="{FF2DB870-59A3-8129-A03F-273EF97350CB}"/>
                </a:ext>
              </a:extLst>
            </p:cNvPr>
            <p:cNvSpPr/>
            <p:nvPr/>
          </p:nvSpPr>
          <p:spPr>
            <a:xfrm>
              <a:off x="3477440" y="5669157"/>
              <a:ext cx="659365" cy="529936"/>
            </a:xfrm>
            <a:custGeom>
              <a:avLst/>
              <a:gdLst>
                <a:gd name="connsiteX0" fmla="*/ 498815 w 658911"/>
                <a:gd name="connsiteY0" fmla="*/ 135153 h 528868"/>
                <a:gd name="connsiteX1" fmla="*/ 332560 w 658911"/>
                <a:gd name="connsiteY1" fmla="*/ 329116 h 528868"/>
                <a:gd name="connsiteX2" fmla="*/ 138596 w 658911"/>
                <a:gd name="connsiteY2" fmla="*/ 342971 h 528868"/>
                <a:gd name="connsiteX3" fmla="*/ 97033 w 658911"/>
                <a:gd name="connsiteY3" fmla="*/ 259843 h 528868"/>
                <a:gd name="connsiteX4" fmla="*/ 51 w 658911"/>
                <a:gd name="connsiteY4" fmla="*/ 301407 h 528868"/>
                <a:gd name="connsiteX5" fmla="*/ 110887 w 658911"/>
                <a:gd name="connsiteY5" fmla="*/ 509225 h 528868"/>
                <a:gd name="connsiteX6" fmla="*/ 304851 w 658911"/>
                <a:gd name="connsiteY6" fmla="*/ 509225 h 528868"/>
                <a:gd name="connsiteX7" fmla="*/ 498815 w 658911"/>
                <a:gd name="connsiteY7" fmla="*/ 412243 h 528868"/>
                <a:gd name="connsiteX8" fmla="*/ 651215 w 658911"/>
                <a:gd name="connsiteY8" fmla="*/ 259843 h 528868"/>
                <a:gd name="connsiteX9" fmla="*/ 623505 w 658911"/>
                <a:gd name="connsiteY9" fmla="*/ 107443 h 528868"/>
                <a:gd name="connsiteX10" fmla="*/ 512669 w 658911"/>
                <a:gd name="connsiteY10" fmla="*/ 10462 h 528868"/>
                <a:gd name="connsiteX11" fmla="*/ 387978 w 658911"/>
                <a:gd name="connsiteY11" fmla="*/ 10462 h 528868"/>
                <a:gd name="connsiteX12" fmla="*/ 318705 w 658911"/>
                <a:gd name="connsiteY12" fmla="*/ 79734 h 528868"/>
                <a:gd name="connsiteX13" fmla="*/ 498815 w 658911"/>
                <a:gd name="connsiteY13" fmla="*/ 135153 h 528868"/>
                <a:gd name="connsiteX0" fmla="*/ 498815 w 658911"/>
                <a:gd name="connsiteY0" fmla="*/ 135153 h 528868"/>
                <a:gd name="connsiteX1" fmla="*/ 332560 w 658911"/>
                <a:gd name="connsiteY1" fmla="*/ 329116 h 528868"/>
                <a:gd name="connsiteX2" fmla="*/ 138596 w 658911"/>
                <a:gd name="connsiteY2" fmla="*/ 342971 h 528868"/>
                <a:gd name="connsiteX3" fmla="*/ 97033 w 658911"/>
                <a:gd name="connsiteY3" fmla="*/ 259843 h 528868"/>
                <a:gd name="connsiteX4" fmla="*/ 51 w 658911"/>
                <a:gd name="connsiteY4" fmla="*/ 301407 h 528868"/>
                <a:gd name="connsiteX5" fmla="*/ 110887 w 658911"/>
                <a:gd name="connsiteY5" fmla="*/ 509225 h 528868"/>
                <a:gd name="connsiteX6" fmla="*/ 304851 w 658911"/>
                <a:gd name="connsiteY6" fmla="*/ 509225 h 528868"/>
                <a:gd name="connsiteX7" fmla="*/ 498815 w 658911"/>
                <a:gd name="connsiteY7" fmla="*/ 412243 h 528868"/>
                <a:gd name="connsiteX8" fmla="*/ 651215 w 658911"/>
                <a:gd name="connsiteY8" fmla="*/ 259843 h 528868"/>
                <a:gd name="connsiteX9" fmla="*/ 623505 w 658911"/>
                <a:gd name="connsiteY9" fmla="*/ 107443 h 528868"/>
                <a:gd name="connsiteX10" fmla="*/ 512669 w 658911"/>
                <a:gd name="connsiteY10" fmla="*/ 10462 h 528868"/>
                <a:gd name="connsiteX11" fmla="*/ 387978 w 658911"/>
                <a:gd name="connsiteY11" fmla="*/ 10462 h 528868"/>
                <a:gd name="connsiteX12" fmla="*/ 413955 w 658911"/>
                <a:gd name="connsiteY12" fmla="*/ 54334 h 528868"/>
                <a:gd name="connsiteX13" fmla="*/ 498815 w 658911"/>
                <a:gd name="connsiteY13" fmla="*/ 135153 h 52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58911" h="528868">
                  <a:moveTo>
                    <a:pt x="498815" y="135153"/>
                  </a:moveTo>
                  <a:cubicBezTo>
                    <a:pt x="485249" y="180950"/>
                    <a:pt x="392596" y="294480"/>
                    <a:pt x="332560" y="329116"/>
                  </a:cubicBezTo>
                  <a:cubicBezTo>
                    <a:pt x="272524" y="363752"/>
                    <a:pt x="177850" y="354516"/>
                    <a:pt x="138596" y="342971"/>
                  </a:cubicBezTo>
                  <a:cubicBezTo>
                    <a:pt x="99342" y="331426"/>
                    <a:pt x="120124" y="266770"/>
                    <a:pt x="97033" y="259843"/>
                  </a:cubicBezTo>
                  <a:cubicBezTo>
                    <a:pt x="73942" y="252916"/>
                    <a:pt x="-2258" y="259843"/>
                    <a:pt x="51" y="301407"/>
                  </a:cubicBezTo>
                  <a:cubicBezTo>
                    <a:pt x="2360" y="342971"/>
                    <a:pt x="60087" y="474589"/>
                    <a:pt x="110887" y="509225"/>
                  </a:cubicBezTo>
                  <a:cubicBezTo>
                    <a:pt x="161687" y="543861"/>
                    <a:pt x="240196" y="525389"/>
                    <a:pt x="304851" y="509225"/>
                  </a:cubicBezTo>
                  <a:cubicBezTo>
                    <a:pt x="369506" y="493061"/>
                    <a:pt x="441088" y="453807"/>
                    <a:pt x="498815" y="412243"/>
                  </a:cubicBezTo>
                  <a:cubicBezTo>
                    <a:pt x="556542" y="370679"/>
                    <a:pt x="630433" y="310643"/>
                    <a:pt x="651215" y="259843"/>
                  </a:cubicBezTo>
                  <a:cubicBezTo>
                    <a:pt x="671997" y="209043"/>
                    <a:pt x="646596" y="149006"/>
                    <a:pt x="623505" y="107443"/>
                  </a:cubicBezTo>
                  <a:cubicBezTo>
                    <a:pt x="600414" y="65880"/>
                    <a:pt x="551924" y="26625"/>
                    <a:pt x="512669" y="10462"/>
                  </a:cubicBezTo>
                  <a:cubicBezTo>
                    <a:pt x="473414" y="-5702"/>
                    <a:pt x="420305" y="-1083"/>
                    <a:pt x="387978" y="10462"/>
                  </a:cubicBezTo>
                  <a:cubicBezTo>
                    <a:pt x="355651" y="22007"/>
                    <a:pt x="397791" y="31243"/>
                    <a:pt x="413955" y="54334"/>
                  </a:cubicBezTo>
                  <a:cubicBezTo>
                    <a:pt x="430119" y="77425"/>
                    <a:pt x="512381" y="89356"/>
                    <a:pt x="498815" y="135153"/>
                  </a:cubicBez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66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buClrTx/>
                <a:defRPr/>
              </a:pPr>
              <a:endParaRPr lang="es-ES" sz="135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10" name="9 Forma libre">
              <a:extLst>
                <a:ext uri="{FF2B5EF4-FFF2-40B4-BE49-F238E27FC236}">
                  <a16:creationId xmlns:a16="http://schemas.microsoft.com/office/drawing/2014/main" xmlns="" id="{90EDAEE8-230F-396C-6C55-D546981AFBB5}"/>
                </a:ext>
              </a:extLst>
            </p:cNvPr>
            <p:cNvSpPr/>
            <p:nvPr/>
          </p:nvSpPr>
          <p:spPr>
            <a:xfrm rot="3020636">
              <a:off x="4755288" y="5581501"/>
              <a:ext cx="617200" cy="564036"/>
            </a:xfrm>
            <a:custGeom>
              <a:avLst/>
              <a:gdLst>
                <a:gd name="connsiteX0" fmla="*/ 498815 w 658911"/>
                <a:gd name="connsiteY0" fmla="*/ 135153 h 528868"/>
                <a:gd name="connsiteX1" fmla="*/ 332560 w 658911"/>
                <a:gd name="connsiteY1" fmla="*/ 329116 h 528868"/>
                <a:gd name="connsiteX2" fmla="*/ 138596 w 658911"/>
                <a:gd name="connsiteY2" fmla="*/ 342971 h 528868"/>
                <a:gd name="connsiteX3" fmla="*/ 97033 w 658911"/>
                <a:gd name="connsiteY3" fmla="*/ 259843 h 528868"/>
                <a:gd name="connsiteX4" fmla="*/ 51 w 658911"/>
                <a:gd name="connsiteY4" fmla="*/ 301407 h 528868"/>
                <a:gd name="connsiteX5" fmla="*/ 110887 w 658911"/>
                <a:gd name="connsiteY5" fmla="*/ 509225 h 528868"/>
                <a:gd name="connsiteX6" fmla="*/ 304851 w 658911"/>
                <a:gd name="connsiteY6" fmla="*/ 509225 h 528868"/>
                <a:gd name="connsiteX7" fmla="*/ 498815 w 658911"/>
                <a:gd name="connsiteY7" fmla="*/ 412243 h 528868"/>
                <a:gd name="connsiteX8" fmla="*/ 651215 w 658911"/>
                <a:gd name="connsiteY8" fmla="*/ 259843 h 528868"/>
                <a:gd name="connsiteX9" fmla="*/ 623505 w 658911"/>
                <a:gd name="connsiteY9" fmla="*/ 107443 h 528868"/>
                <a:gd name="connsiteX10" fmla="*/ 512669 w 658911"/>
                <a:gd name="connsiteY10" fmla="*/ 10462 h 528868"/>
                <a:gd name="connsiteX11" fmla="*/ 387978 w 658911"/>
                <a:gd name="connsiteY11" fmla="*/ 10462 h 528868"/>
                <a:gd name="connsiteX12" fmla="*/ 318705 w 658911"/>
                <a:gd name="connsiteY12" fmla="*/ 79734 h 528868"/>
                <a:gd name="connsiteX13" fmla="*/ 498815 w 658911"/>
                <a:gd name="connsiteY13" fmla="*/ 135153 h 528868"/>
                <a:gd name="connsiteX0" fmla="*/ 498815 w 658911"/>
                <a:gd name="connsiteY0" fmla="*/ 135153 h 528868"/>
                <a:gd name="connsiteX1" fmla="*/ 332560 w 658911"/>
                <a:gd name="connsiteY1" fmla="*/ 329116 h 528868"/>
                <a:gd name="connsiteX2" fmla="*/ 138596 w 658911"/>
                <a:gd name="connsiteY2" fmla="*/ 342971 h 528868"/>
                <a:gd name="connsiteX3" fmla="*/ 97033 w 658911"/>
                <a:gd name="connsiteY3" fmla="*/ 259843 h 528868"/>
                <a:gd name="connsiteX4" fmla="*/ 51 w 658911"/>
                <a:gd name="connsiteY4" fmla="*/ 301407 h 528868"/>
                <a:gd name="connsiteX5" fmla="*/ 110887 w 658911"/>
                <a:gd name="connsiteY5" fmla="*/ 509225 h 528868"/>
                <a:gd name="connsiteX6" fmla="*/ 304851 w 658911"/>
                <a:gd name="connsiteY6" fmla="*/ 509225 h 528868"/>
                <a:gd name="connsiteX7" fmla="*/ 498815 w 658911"/>
                <a:gd name="connsiteY7" fmla="*/ 412243 h 528868"/>
                <a:gd name="connsiteX8" fmla="*/ 651215 w 658911"/>
                <a:gd name="connsiteY8" fmla="*/ 259843 h 528868"/>
                <a:gd name="connsiteX9" fmla="*/ 623505 w 658911"/>
                <a:gd name="connsiteY9" fmla="*/ 107443 h 528868"/>
                <a:gd name="connsiteX10" fmla="*/ 512669 w 658911"/>
                <a:gd name="connsiteY10" fmla="*/ 10462 h 528868"/>
                <a:gd name="connsiteX11" fmla="*/ 387978 w 658911"/>
                <a:gd name="connsiteY11" fmla="*/ 10462 h 528868"/>
                <a:gd name="connsiteX12" fmla="*/ 413955 w 658911"/>
                <a:gd name="connsiteY12" fmla="*/ 54334 h 528868"/>
                <a:gd name="connsiteX13" fmla="*/ 498815 w 658911"/>
                <a:gd name="connsiteY13" fmla="*/ 135153 h 528868"/>
                <a:gd name="connsiteX0" fmla="*/ 498815 w 658911"/>
                <a:gd name="connsiteY0" fmla="*/ 135153 h 528868"/>
                <a:gd name="connsiteX1" fmla="*/ 332560 w 658911"/>
                <a:gd name="connsiteY1" fmla="*/ 329116 h 528868"/>
                <a:gd name="connsiteX2" fmla="*/ 138596 w 658911"/>
                <a:gd name="connsiteY2" fmla="*/ 342971 h 528868"/>
                <a:gd name="connsiteX3" fmla="*/ 97033 w 658911"/>
                <a:gd name="connsiteY3" fmla="*/ 259843 h 528868"/>
                <a:gd name="connsiteX4" fmla="*/ 51 w 658911"/>
                <a:gd name="connsiteY4" fmla="*/ 301407 h 528868"/>
                <a:gd name="connsiteX5" fmla="*/ 110887 w 658911"/>
                <a:gd name="connsiteY5" fmla="*/ 509225 h 528868"/>
                <a:gd name="connsiteX6" fmla="*/ 304851 w 658911"/>
                <a:gd name="connsiteY6" fmla="*/ 509225 h 528868"/>
                <a:gd name="connsiteX7" fmla="*/ 498815 w 658911"/>
                <a:gd name="connsiteY7" fmla="*/ 412243 h 528868"/>
                <a:gd name="connsiteX8" fmla="*/ 651215 w 658911"/>
                <a:gd name="connsiteY8" fmla="*/ 259843 h 528868"/>
                <a:gd name="connsiteX9" fmla="*/ 623505 w 658911"/>
                <a:gd name="connsiteY9" fmla="*/ 107443 h 528868"/>
                <a:gd name="connsiteX10" fmla="*/ 512669 w 658911"/>
                <a:gd name="connsiteY10" fmla="*/ 10462 h 528868"/>
                <a:gd name="connsiteX11" fmla="*/ 387978 w 658911"/>
                <a:gd name="connsiteY11" fmla="*/ 10462 h 528868"/>
                <a:gd name="connsiteX12" fmla="*/ 431001 w 658911"/>
                <a:gd name="connsiteY12" fmla="*/ 43720 h 528868"/>
                <a:gd name="connsiteX13" fmla="*/ 498815 w 658911"/>
                <a:gd name="connsiteY13" fmla="*/ 135153 h 528868"/>
                <a:gd name="connsiteX0" fmla="*/ 498815 w 658911"/>
                <a:gd name="connsiteY0" fmla="*/ 135153 h 528868"/>
                <a:gd name="connsiteX1" fmla="*/ 332560 w 658911"/>
                <a:gd name="connsiteY1" fmla="*/ 329116 h 528868"/>
                <a:gd name="connsiteX2" fmla="*/ 138596 w 658911"/>
                <a:gd name="connsiteY2" fmla="*/ 342971 h 528868"/>
                <a:gd name="connsiteX3" fmla="*/ 97033 w 658911"/>
                <a:gd name="connsiteY3" fmla="*/ 259843 h 528868"/>
                <a:gd name="connsiteX4" fmla="*/ 51 w 658911"/>
                <a:gd name="connsiteY4" fmla="*/ 301407 h 528868"/>
                <a:gd name="connsiteX5" fmla="*/ 110887 w 658911"/>
                <a:gd name="connsiteY5" fmla="*/ 509225 h 528868"/>
                <a:gd name="connsiteX6" fmla="*/ 304851 w 658911"/>
                <a:gd name="connsiteY6" fmla="*/ 509225 h 528868"/>
                <a:gd name="connsiteX7" fmla="*/ 498815 w 658911"/>
                <a:gd name="connsiteY7" fmla="*/ 412243 h 528868"/>
                <a:gd name="connsiteX8" fmla="*/ 651215 w 658911"/>
                <a:gd name="connsiteY8" fmla="*/ 259843 h 528868"/>
                <a:gd name="connsiteX9" fmla="*/ 623505 w 658911"/>
                <a:gd name="connsiteY9" fmla="*/ 107443 h 528868"/>
                <a:gd name="connsiteX10" fmla="*/ 512669 w 658911"/>
                <a:gd name="connsiteY10" fmla="*/ 10462 h 528868"/>
                <a:gd name="connsiteX11" fmla="*/ 387978 w 658911"/>
                <a:gd name="connsiteY11" fmla="*/ 10462 h 528868"/>
                <a:gd name="connsiteX12" fmla="*/ 431001 w 658911"/>
                <a:gd name="connsiteY12" fmla="*/ 43720 h 528868"/>
                <a:gd name="connsiteX13" fmla="*/ 498815 w 658911"/>
                <a:gd name="connsiteY13" fmla="*/ 135153 h 52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58911" h="528868">
                  <a:moveTo>
                    <a:pt x="498815" y="135153"/>
                  </a:moveTo>
                  <a:cubicBezTo>
                    <a:pt x="482408" y="182719"/>
                    <a:pt x="392596" y="294480"/>
                    <a:pt x="332560" y="329116"/>
                  </a:cubicBezTo>
                  <a:cubicBezTo>
                    <a:pt x="272524" y="363752"/>
                    <a:pt x="177850" y="354516"/>
                    <a:pt x="138596" y="342971"/>
                  </a:cubicBezTo>
                  <a:cubicBezTo>
                    <a:pt x="99342" y="331426"/>
                    <a:pt x="120124" y="266770"/>
                    <a:pt x="97033" y="259843"/>
                  </a:cubicBezTo>
                  <a:cubicBezTo>
                    <a:pt x="73942" y="252916"/>
                    <a:pt x="-2258" y="259843"/>
                    <a:pt x="51" y="301407"/>
                  </a:cubicBezTo>
                  <a:cubicBezTo>
                    <a:pt x="2360" y="342971"/>
                    <a:pt x="60087" y="474589"/>
                    <a:pt x="110887" y="509225"/>
                  </a:cubicBezTo>
                  <a:cubicBezTo>
                    <a:pt x="161687" y="543861"/>
                    <a:pt x="240196" y="525389"/>
                    <a:pt x="304851" y="509225"/>
                  </a:cubicBezTo>
                  <a:cubicBezTo>
                    <a:pt x="369506" y="493061"/>
                    <a:pt x="441088" y="453807"/>
                    <a:pt x="498815" y="412243"/>
                  </a:cubicBezTo>
                  <a:cubicBezTo>
                    <a:pt x="556542" y="370679"/>
                    <a:pt x="630433" y="310643"/>
                    <a:pt x="651215" y="259843"/>
                  </a:cubicBezTo>
                  <a:cubicBezTo>
                    <a:pt x="671997" y="209043"/>
                    <a:pt x="646596" y="149006"/>
                    <a:pt x="623505" y="107443"/>
                  </a:cubicBezTo>
                  <a:cubicBezTo>
                    <a:pt x="600414" y="65880"/>
                    <a:pt x="551924" y="26625"/>
                    <a:pt x="512669" y="10462"/>
                  </a:cubicBezTo>
                  <a:cubicBezTo>
                    <a:pt x="473414" y="-5702"/>
                    <a:pt x="420305" y="-1083"/>
                    <a:pt x="387978" y="10462"/>
                  </a:cubicBezTo>
                  <a:cubicBezTo>
                    <a:pt x="355651" y="22007"/>
                    <a:pt x="426995" y="5963"/>
                    <a:pt x="431001" y="43720"/>
                  </a:cubicBezTo>
                  <a:cubicBezTo>
                    <a:pt x="435007" y="81477"/>
                    <a:pt x="515222" y="87587"/>
                    <a:pt x="498815" y="135153"/>
                  </a:cubicBez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66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buClrTx/>
                <a:defRPr/>
              </a:pPr>
              <a:endParaRPr lang="es-ES" sz="1350">
                <a:solidFill>
                  <a:sysClr val="windowText" lastClr="000000"/>
                </a:solidFill>
                <a:latin typeface="Calibri"/>
              </a:endParaRPr>
            </a:p>
          </p:txBody>
        </p:sp>
      </p:grpSp>
      <p:grpSp>
        <p:nvGrpSpPr>
          <p:cNvPr id="13" name="12 Grupo">
            <a:extLst>
              <a:ext uri="{FF2B5EF4-FFF2-40B4-BE49-F238E27FC236}">
                <a16:creationId xmlns:a16="http://schemas.microsoft.com/office/drawing/2014/main" xmlns="" id="{60C1927C-42EA-7D09-0A40-7ADD6F6B5D66}"/>
              </a:ext>
            </a:extLst>
          </p:cNvPr>
          <p:cNvGrpSpPr>
            <a:grpSpLocks/>
          </p:cNvGrpSpPr>
          <p:nvPr/>
        </p:nvGrpSpPr>
        <p:grpSpPr bwMode="auto">
          <a:xfrm>
            <a:off x="1818085" y="953691"/>
            <a:ext cx="1313259" cy="1397794"/>
            <a:chOff x="803740" y="588064"/>
            <a:chExt cx="1699147" cy="2259883"/>
          </a:xfrm>
        </p:grpSpPr>
        <p:pic>
          <p:nvPicPr>
            <p:cNvPr id="20502" name="Picture 2" descr="https://encrypted-tbn2.gstatic.com/images?q=tbn:ANd9GcQQbuSmlUbbKLVT_fn8YpVnIdcwFE3MCqp299XTFwow3xyeJUz8">
              <a:extLst>
                <a:ext uri="{FF2B5EF4-FFF2-40B4-BE49-F238E27FC236}">
                  <a16:creationId xmlns:a16="http://schemas.microsoft.com/office/drawing/2014/main" xmlns="" id="{9894307A-0816-A1F7-92A2-C6C37D5F8E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3740" y="588064"/>
              <a:ext cx="1699147" cy="22598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10 CuadroTexto">
              <a:extLst>
                <a:ext uri="{FF2B5EF4-FFF2-40B4-BE49-F238E27FC236}">
                  <a16:creationId xmlns:a16="http://schemas.microsoft.com/office/drawing/2014/main" xmlns="" id="{8A1CD1B1-8632-174F-8C2D-81AA1CEC121E}"/>
                </a:ext>
              </a:extLst>
            </p:cNvPr>
            <p:cNvSpPr txBox="1"/>
            <p:nvPr/>
          </p:nvSpPr>
          <p:spPr>
            <a:xfrm>
              <a:off x="971600" y="1388472"/>
              <a:ext cx="1368152" cy="816391"/>
            </a:xfrm>
            <a:prstGeom prst="rect">
              <a:avLst/>
            </a:prstGeom>
            <a:noFill/>
          </p:spPr>
          <p:txBody>
            <a:bodyPr>
              <a:prstTxWarp prst="textCanDown">
                <a:avLst>
                  <a:gd name="adj" fmla="val 33333"/>
                </a:avLst>
              </a:prstTxWarp>
              <a:spAutoFit/>
            </a:bodyPr>
            <a:lstStyle/>
            <a:p>
              <a:pPr algn="ctr" defTabSz="685800">
                <a:buClrTx/>
                <a:defRPr/>
              </a:pPr>
              <a:r>
                <a:rPr lang="es-ES_tradnl" sz="135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ea typeface="+mn-ea"/>
                  <a:cs typeface="+mn-cs"/>
                </a:rPr>
                <a:t>a. bridge</a:t>
              </a:r>
            </a:p>
          </p:txBody>
        </p:sp>
      </p:grpSp>
      <p:grpSp>
        <p:nvGrpSpPr>
          <p:cNvPr id="17" name="16 Grupo">
            <a:extLst>
              <a:ext uri="{FF2B5EF4-FFF2-40B4-BE49-F238E27FC236}">
                <a16:creationId xmlns:a16="http://schemas.microsoft.com/office/drawing/2014/main" xmlns="" id="{36ED9F9F-93D1-A9DF-3AD4-A359E8C44DD9}"/>
              </a:ext>
            </a:extLst>
          </p:cNvPr>
          <p:cNvGrpSpPr>
            <a:grpSpLocks/>
          </p:cNvGrpSpPr>
          <p:nvPr/>
        </p:nvGrpSpPr>
        <p:grpSpPr bwMode="auto">
          <a:xfrm>
            <a:off x="3892153" y="953692"/>
            <a:ext cx="1243013" cy="1412081"/>
            <a:chOff x="3624955" y="605671"/>
            <a:chExt cx="1699147" cy="2259883"/>
          </a:xfrm>
        </p:grpSpPr>
        <p:pic>
          <p:nvPicPr>
            <p:cNvPr id="20500" name="Picture 2" descr="https://encrypted-tbn2.gstatic.com/images?q=tbn:ANd9GcQQbuSmlUbbKLVT_fn8YpVnIdcwFE3MCqp299XTFwow3xyeJUz8">
              <a:extLst>
                <a:ext uri="{FF2B5EF4-FFF2-40B4-BE49-F238E27FC236}">
                  <a16:creationId xmlns:a16="http://schemas.microsoft.com/office/drawing/2014/main" xmlns="" id="{4EEA8940-ACEC-BA80-5F5F-90F6D54C80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24955" y="605671"/>
              <a:ext cx="1699147" cy="22598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14 CuadroTexto">
              <a:extLst>
                <a:ext uri="{FF2B5EF4-FFF2-40B4-BE49-F238E27FC236}">
                  <a16:creationId xmlns:a16="http://schemas.microsoft.com/office/drawing/2014/main" xmlns="" id="{89B6F71C-1279-5997-D2EC-DDAC3A97626F}"/>
                </a:ext>
              </a:extLst>
            </p:cNvPr>
            <p:cNvSpPr txBox="1"/>
            <p:nvPr/>
          </p:nvSpPr>
          <p:spPr>
            <a:xfrm>
              <a:off x="3842534" y="1628799"/>
              <a:ext cx="1316070" cy="754671"/>
            </a:xfrm>
            <a:prstGeom prst="rect">
              <a:avLst/>
            </a:prstGeom>
            <a:noFill/>
          </p:spPr>
          <p:txBody>
            <a:bodyPr>
              <a:prstTxWarp prst="textCanDown">
                <a:avLst>
                  <a:gd name="adj" fmla="val 33333"/>
                </a:avLst>
              </a:prstTxWarp>
              <a:spAutoFit/>
            </a:bodyPr>
            <a:lstStyle/>
            <a:p>
              <a:pPr algn="ctr" defTabSz="685800">
                <a:buClrTx/>
                <a:defRPr/>
              </a:pPr>
              <a:r>
                <a:rPr lang="es-ES_tradnl" sz="135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ea typeface="+mn-ea"/>
                  <a:cs typeface="+mn-cs"/>
                </a:rPr>
                <a:t>b. </a:t>
              </a:r>
              <a:r>
                <a:rPr lang="es-ES_tradnl" sz="1350" b="1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ea typeface="+mn-ea"/>
                  <a:cs typeface="+mn-cs"/>
                </a:rPr>
                <a:t>go</a:t>
              </a:r>
              <a:r>
                <a:rPr lang="es-ES_tradnl" sz="135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ea typeface="+mn-ea"/>
                  <a:cs typeface="+mn-cs"/>
                </a:rPr>
                <a:t> </a:t>
              </a:r>
              <a:r>
                <a:rPr lang="es-ES_tradnl" sz="1350" b="1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ea typeface="+mn-ea"/>
                  <a:cs typeface="+mn-cs"/>
                </a:rPr>
                <a:t>over</a:t>
              </a:r>
              <a:endParaRPr lang="es-ES" sz="135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8" name="17 Grupo">
            <a:extLst>
              <a:ext uri="{FF2B5EF4-FFF2-40B4-BE49-F238E27FC236}">
                <a16:creationId xmlns:a16="http://schemas.microsoft.com/office/drawing/2014/main" xmlns="" id="{931249D3-7FEF-CC10-FC80-60564EDCDB8C}"/>
              </a:ext>
            </a:extLst>
          </p:cNvPr>
          <p:cNvGrpSpPr>
            <a:grpSpLocks/>
          </p:cNvGrpSpPr>
          <p:nvPr/>
        </p:nvGrpSpPr>
        <p:grpSpPr bwMode="auto">
          <a:xfrm>
            <a:off x="6066235" y="857250"/>
            <a:ext cx="1256109" cy="1494235"/>
            <a:chOff x="6564380" y="588063"/>
            <a:chExt cx="1699147" cy="2259883"/>
          </a:xfrm>
        </p:grpSpPr>
        <p:pic>
          <p:nvPicPr>
            <p:cNvPr id="20498" name="Picture 2" descr="https://encrypted-tbn2.gstatic.com/images?q=tbn:ANd9GcQQbuSmlUbbKLVT_fn8YpVnIdcwFE3MCqp299XTFwow3xyeJUz8">
              <a:extLst>
                <a:ext uri="{FF2B5EF4-FFF2-40B4-BE49-F238E27FC236}">
                  <a16:creationId xmlns:a16="http://schemas.microsoft.com/office/drawing/2014/main" xmlns="" id="{CE62E283-F958-1F9A-0629-5B16688CE9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64380" y="588063"/>
              <a:ext cx="1699147" cy="22598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15 CuadroTexto">
              <a:extLst>
                <a:ext uri="{FF2B5EF4-FFF2-40B4-BE49-F238E27FC236}">
                  <a16:creationId xmlns:a16="http://schemas.microsoft.com/office/drawing/2014/main" xmlns="" id="{53EE894F-A39F-70F3-10DF-B8DC5F0CE692}"/>
                </a:ext>
              </a:extLst>
            </p:cNvPr>
            <p:cNvSpPr txBox="1"/>
            <p:nvPr/>
          </p:nvSpPr>
          <p:spPr>
            <a:xfrm>
              <a:off x="6707720" y="1628799"/>
              <a:ext cx="1390309" cy="689550"/>
            </a:xfrm>
            <a:prstGeom prst="rect">
              <a:avLst/>
            </a:prstGeom>
            <a:noFill/>
          </p:spPr>
          <p:txBody>
            <a:bodyPr>
              <a:prstTxWarp prst="textCanDown">
                <a:avLst>
                  <a:gd name="adj" fmla="val 33333"/>
                </a:avLst>
              </a:prstTxWarp>
              <a:spAutoFit/>
            </a:bodyPr>
            <a:lstStyle/>
            <a:p>
              <a:pPr algn="ctr" defTabSz="685800">
                <a:buClrTx/>
                <a:defRPr/>
              </a:pPr>
              <a:r>
                <a:rPr lang="es-ES_tradnl" sz="135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ea typeface="+mn-ea"/>
                  <a:cs typeface="+mn-cs"/>
                </a:rPr>
                <a:t>c. </a:t>
              </a:r>
              <a:r>
                <a:rPr lang="es-ES_tradnl" sz="1350" b="1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ea typeface="+mn-ea"/>
                  <a:cs typeface="+mn-cs"/>
                </a:rPr>
                <a:t>Traffic</a:t>
              </a:r>
              <a:r>
                <a:rPr lang="es-ES_tradnl" sz="135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ea typeface="+mn-ea"/>
                  <a:cs typeface="+mn-cs"/>
                </a:rPr>
                <a:t> </a:t>
              </a:r>
              <a:r>
                <a:rPr lang="es-ES_tradnl" sz="1350" b="1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ea typeface="+mn-ea"/>
                  <a:cs typeface="+mn-cs"/>
                </a:rPr>
                <a:t>lights</a:t>
              </a:r>
              <a:endParaRPr lang="es-ES_tradnl" sz="135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0487" name="Picture 8" descr="http://gallery.yopriceville.com/var/albums/Free-Clipart-Pictures/Grass-Grounds-Coverings-PNG-Clipart/Grass_with_Daisies_and_Ladybugs_PNG_Clipart_Picture.png?m=1399681010">
            <a:extLst>
              <a:ext uri="{FF2B5EF4-FFF2-40B4-BE49-F238E27FC236}">
                <a16:creationId xmlns:a16="http://schemas.microsoft.com/office/drawing/2014/main" xmlns="" id="{2D5C8568-E520-77B1-D362-12FD0D6964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56272"/>
            <a:ext cx="9143999" cy="1203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20 Forma libre">
            <a:extLst>
              <a:ext uri="{FF2B5EF4-FFF2-40B4-BE49-F238E27FC236}">
                <a16:creationId xmlns:a16="http://schemas.microsoft.com/office/drawing/2014/main" xmlns="" id="{51006838-DE3E-BD6C-8C2B-1C7FF99F744A}"/>
              </a:ext>
            </a:extLst>
          </p:cNvPr>
          <p:cNvSpPr/>
          <p:nvPr/>
        </p:nvSpPr>
        <p:spPr>
          <a:xfrm>
            <a:off x="3973116" y="4398169"/>
            <a:ext cx="1034653" cy="1196579"/>
          </a:xfrm>
          <a:custGeom>
            <a:avLst/>
            <a:gdLst>
              <a:gd name="connsiteX0" fmla="*/ 0 w 1306285"/>
              <a:gd name="connsiteY0" fmla="*/ 145143 h 1596572"/>
              <a:gd name="connsiteX1" fmla="*/ 464457 w 1306285"/>
              <a:gd name="connsiteY1" fmla="*/ 1582058 h 1596572"/>
              <a:gd name="connsiteX2" fmla="*/ 711200 w 1306285"/>
              <a:gd name="connsiteY2" fmla="*/ 1596572 h 1596572"/>
              <a:gd name="connsiteX3" fmla="*/ 1306285 w 1306285"/>
              <a:gd name="connsiteY3" fmla="*/ 58058 h 1596572"/>
              <a:gd name="connsiteX4" fmla="*/ 1233714 w 1306285"/>
              <a:gd name="connsiteY4" fmla="*/ 14515 h 1596572"/>
              <a:gd name="connsiteX5" fmla="*/ 1132114 w 1306285"/>
              <a:gd name="connsiteY5" fmla="*/ 0 h 1596572"/>
              <a:gd name="connsiteX6" fmla="*/ 595085 w 1306285"/>
              <a:gd name="connsiteY6" fmla="*/ 1436915 h 1596572"/>
              <a:gd name="connsiteX7" fmla="*/ 101600 w 1306285"/>
              <a:gd name="connsiteY7" fmla="*/ 72572 h 1596572"/>
              <a:gd name="connsiteX8" fmla="*/ 43543 w 1306285"/>
              <a:gd name="connsiteY8" fmla="*/ 43543 h 1596572"/>
              <a:gd name="connsiteX9" fmla="*/ 0 w 1306285"/>
              <a:gd name="connsiteY9" fmla="*/ 145143 h 1596572"/>
              <a:gd name="connsiteX0" fmla="*/ 0 w 1378857"/>
              <a:gd name="connsiteY0" fmla="*/ 145143 h 1596572"/>
              <a:gd name="connsiteX1" fmla="*/ 537029 w 1378857"/>
              <a:gd name="connsiteY1" fmla="*/ 1582058 h 1596572"/>
              <a:gd name="connsiteX2" fmla="*/ 783772 w 1378857"/>
              <a:gd name="connsiteY2" fmla="*/ 1596572 h 1596572"/>
              <a:gd name="connsiteX3" fmla="*/ 1378857 w 1378857"/>
              <a:gd name="connsiteY3" fmla="*/ 58058 h 1596572"/>
              <a:gd name="connsiteX4" fmla="*/ 1306286 w 1378857"/>
              <a:gd name="connsiteY4" fmla="*/ 14515 h 1596572"/>
              <a:gd name="connsiteX5" fmla="*/ 1204686 w 1378857"/>
              <a:gd name="connsiteY5" fmla="*/ 0 h 1596572"/>
              <a:gd name="connsiteX6" fmla="*/ 667657 w 1378857"/>
              <a:gd name="connsiteY6" fmla="*/ 1436915 h 1596572"/>
              <a:gd name="connsiteX7" fmla="*/ 174172 w 1378857"/>
              <a:gd name="connsiteY7" fmla="*/ 72572 h 1596572"/>
              <a:gd name="connsiteX8" fmla="*/ 116115 w 1378857"/>
              <a:gd name="connsiteY8" fmla="*/ 43543 h 1596572"/>
              <a:gd name="connsiteX9" fmla="*/ 0 w 1378857"/>
              <a:gd name="connsiteY9" fmla="*/ 145143 h 1596572"/>
              <a:gd name="connsiteX0" fmla="*/ 0 w 1378857"/>
              <a:gd name="connsiteY0" fmla="*/ 145143 h 1596572"/>
              <a:gd name="connsiteX1" fmla="*/ 537029 w 1378857"/>
              <a:gd name="connsiteY1" fmla="*/ 1582058 h 1596572"/>
              <a:gd name="connsiteX2" fmla="*/ 783772 w 1378857"/>
              <a:gd name="connsiteY2" fmla="*/ 1596572 h 1596572"/>
              <a:gd name="connsiteX3" fmla="*/ 1378857 w 1378857"/>
              <a:gd name="connsiteY3" fmla="*/ 58058 h 1596572"/>
              <a:gd name="connsiteX4" fmla="*/ 1306286 w 1378857"/>
              <a:gd name="connsiteY4" fmla="*/ 14515 h 1596572"/>
              <a:gd name="connsiteX5" fmla="*/ 1204686 w 1378857"/>
              <a:gd name="connsiteY5" fmla="*/ 0 h 1596572"/>
              <a:gd name="connsiteX6" fmla="*/ 667657 w 1378857"/>
              <a:gd name="connsiteY6" fmla="*/ 1436915 h 1596572"/>
              <a:gd name="connsiteX7" fmla="*/ 174172 w 1378857"/>
              <a:gd name="connsiteY7" fmla="*/ 72572 h 1596572"/>
              <a:gd name="connsiteX8" fmla="*/ 72572 w 1378857"/>
              <a:gd name="connsiteY8" fmla="*/ 43543 h 1596572"/>
              <a:gd name="connsiteX9" fmla="*/ 0 w 1378857"/>
              <a:gd name="connsiteY9" fmla="*/ 145143 h 1596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78857" h="1596572">
                <a:moveTo>
                  <a:pt x="0" y="145143"/>
                </a:moveTo>
                <a:lnTo>
                  <a:pt x="537029" y="1582058"/>
                </a:lnTo>
                <a:lnTo>
                  <a:pt x="783772" y="1596572"/>
                </a:lnTo>
                <a:lnTo>
                  <a:pt x="1378857" y="58058"/>
                </a:lnTo>
                <a:lnTo>
                  <a:pt x="1306286" y="14515"/>
                </a:lnTo>
                <a:lnTo>
                  <a:pt x="1204686" y="0"/>
                </a:lnTo>
                <a:lnTo>
                  <a:pt x="667657" y="1436915"/>
                </a:lnTo>
                <a:lnTo>
                  <a:pt x="174172" y="72572"/>
                </a:lnTo>
                <a:lnTo>
                  <a:pt x="72572" y="43543"/>
                </a:lnTo>
                <a:lnTo>
                  <a:pt x="0" y="145143"/>
                </a:lnTo>
                <a:close/>
              </a:path>
            </a:pathLst>
          </a:custGeom>
          <a:solidFill>
            <a:srgbClr val="FFC000"/>
          </a:solidFill>
          <a:ln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s-ES" sz="1350">
              <a:solidFill>
                <a:sysClr val="windowText" lastClr="000000"/>
              </a:solidFill>
              <a:latin typeface="Calibri"/>
            </a:endParaRP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xmlns="" id="{2D2B8A6C-B237-1F91-00D4-BA5ADA7CB1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4776" y="4907756"/>
            <a:ext cx="1060847" cy="1115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26 Flecha derecha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46E28EC7-E712-C4E4-3B13-7BC0905CEC3B}"/>
              </a:ext>
            </a:extLst>
          </p:cNvPr>
          <p:cNvSpPr/>
          <p:nvPr/>
        </p:nvSpPr>
        <p:spPr>
          <a:xfrm>
            <a:off x="7812881" y="4339233"/>
            <a:ext cx="1038071" cy="657225"/>
          </a:xfrm>
          <a:prstGeom prst="rightArrow">
            <a:avLst/>
          </a:prstGeom>
          <a:solidFill>
            <a:srgbClr val="00FF00"/>
          </a:solidFill>
          <a:ln w="381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1500" b="1" dirty="0">
                <a:solidFill>
                  <a:srgbClr val="006600"/>
                </a:solidFill>
                <a:latin typeface="Calibri"/>
              </a:rPr>
              <a:t>NEXT</a:t>
            </a:r>
            <a:endParaRPr lang="es-ES" sz="1500" b="1" dirty="0">
              <a:solidFill>
                <a:srgbClr val="006600"/>
              </a:solidFill>
              <a:latin typeface="Calibri"/>
            </a:endParaRPr>
          </a:p>
        </p:txBody>
      </p:sp>
      <p:sp>
        <p:nvSpPr>
          <p:cNvPr id="2" name="1 CuadroTexto">
            <a:extLst>
              <a:ext uri="{FF2B5EF4-FFF2-40B4-BE49-F238E27FC236}">
                <a16:creationId xmlns:a16="http://schemas.microsoft.com/office/drawing/2014/main" xmlns="" id="{F0D184F6-3D99-2653-BFAB-934CD90F65AD}"/>
              </a:ext>
            </a:extLst>
          </p:cNvPr>
          <p:cNvSpPr txBox="1"/>
          <p:nvPr/>
        </p:nvSpPr>
        <p:spPr>
          <a:xfrm>
            <a:off x="1331119" y="4677966"/>
            <a:ext cx="2214563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685800">
              <a:buClrTx/>
              <a:defRPr/>
            </a:pPr>
            <a:r>
              <a:rPr lang="es-ES_tradnl" sz="1800" b="1" dirty="0" err="1">
                <a:solidFill>
                  <a:srgbClr val="915D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Click</a:t>
            </a:r>
            <a:r>
              <a:rPr lang="es-ES_tradnl" sz="1800" b="1" dirty="0">
                <a:solidFill>
                  <a:srgbClr val="915D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 </a:t>
            </a:r>
            <a:r>
              <a:rPr lang="es-ES_tradnl" sz="1800" b="1" dirty="0" err="1">
                <a:solidFill>
                  <a:srgbClr val="915D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on</a:t>
            </a:r>
            <a:r>
              <a:rPr lang="es-ES_tradnl" sz="1800" b="1" dirty="0">
                <a:solidFill>
                  <a:srgbClr val="915D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 </a:t>
            </a:r>
            <a:r>
              <a:rPr lang="es-ES_tradnl" sz="1800" b="1" dirty="0" err="1">
                <a:solidFill>
                  <a:srgbClr val="915D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the</a:t>
            </a:r>
            <a:r>
              <a:rPr lang="es-ES_tradnl" sz="1800" b="1" dirty="0">
                <a:solidFill>
                  <a:srgbClr val="915D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 </a:t>
            </a:r>
            <a:r>
              <a:rPr lang="es-ES_tradnl" sz="1800" b="1" dirty="0" err="1">
                <a:solidFill>
                  <a:srgbClr val="915D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right</a:t>
            </a:r>
            <a:r>
              <a:rPr lang="es-ES_tradnl" sz="1800" b="1" dirty="0">
                <a:solidFill>
                  <a:srgbClr val="915D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 can</a:t>
            </a:r>
            <a:endParaRPr lang="es-ES" sz="1800" b="1" dirty="0">
              <a:solidFill>
                <a:srgbClr val="915D0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endParaRPr>
          </a:p>
        </p:txBody>
      </p:sp>
      <p:pic>
        <p:nvPicPr>
          <p:cNvPr id="25" name="Picture 2">
            <a:extLst>
              <a:ext uri="{FF2B5EF4-FFF2-40B4-BE49-F238E27FC236}">
                <a16:creationId xmlns:a16="http://schemas.microsoft.com/office/drawing/2014/main" xmlns="" id="{87839CB8-F3AC-8BCF-BDD1-3C24406E14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5882" y="2268141"/>
            <a:ext cx="1527572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23 CuadroTexto">
            <a:extLst>
              <a:ext uri="{FF2B5EF4-FFF2-40B4-BE49-F238E27FC236}">
                <a16:creationId xmlns:a16="http://schemas.microsoft.com/office/drawing/2014/main" xmlns="" id="{3A3DA9C4-619F-16FE-376F-183FE9371A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307871" y="2681817"/>
            <a:ext cx="16192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>
              <a:buClrTx/>
              <a:defRPr/>
            </a:pPr>
            <a:r>
              <a:rPr lang="es-ES_tradnl" altLang="en-US" sz="1800" b="1" dirty="0" err="1">
                <a:solidFill>
                  <a:srgbClr val="FF0000"/>
                </a:solidFill>
                <a:ea typeface="+mn-ea"/>
                <a:cs typeface="+mn-cs"/>
              </a:rPr>
              <a:t>Sorry</a:t>
            </a:r>
            <a:r>
              <a:rPr lang="es-ES_tradnl" altLang="en-US" sz="1800" b="1" dirty="0">
                <a:solidFill>
                  <a:srgbClr val="FF0000"/>
                </a:solidFill>
                <a:ea typeface="+mn-ea"/>
                <a:cs typeface="+mn-cs"/>
              </a:rPr>
              <a:t>, I </a:t>
            </a:r>
            <a:r>
              <a:rPr lang="es-ES_tradnl" altLang="en-US" sz="1800" b="1" dirty="0" err="1">
                <a:solidFill>
                  <a:srgbClr val="FF0000"/>
                </a:solidFill>
                <a:ea typeface="+mn-ea"/>
                <a:cs typeface="+mn-cs"/>
              </a:rPr>
              <a:t>don’t</a:t>
            </a:r>
            <a:r>
              <a:rPr lang="es-ES_tradnl" altLang="en-US" sz="1800" b="1" dirty="0">
                <a:solidFill>
                  <a:srgbClr val="FF0000"/>
                </a:solidFill>
                <a:ea typeface="+mn-ea"/>
                <a:cs typeface="+mn-cs"/>
              </a:rPr>
              <a:t> </a:t>
            </a:r>
            <a:r>
              <a:rPr lang="es-ES_tradnl" altLang="en-US" sz="1800" b="1" dirty="0" err="1">
                <a:solidFill>
                  <a:srgbClr val="FF0000"/>
                </a:solidFill>
                <a:ea typeface="+mn-ea"/>
                <a:cs typeface="+mn-cs"/>
              </a:rPr>
              <a:t>have</a:t>
            </a:r>
            <a:r>
              <a:rPr lang="es-ES_tradnl" altLang="en-US" sz="1800" b="1" dirty="0">
                <a:solidFill>
                  <a:srgbClr val="FF0000"/>
                </a:solidFill>
                <a:ea typeface="+mn-ea"/>
                <a:cs typeface="+mn-cs"/>
              </a:rPr>
              <a:t>.</a:t>
            </a:r>
            <a:endParaRPr lang="es-ES" altLang="en-US" sz="1800" b="1" dirty="0">
              <a:solidFill>
                <a:srgbClr val="FF0000"/>
              </a:solidFill>
              <a:ea typeface="+mn-ea"/>
              <a:cs typeface="+mn-cs"/>
            </a:endParaRPr>
          </a:p>
        </p:txBody>
      </p:sp>
      <p:sp>
        <p:nvSpPr>
          <p:cNvPr id="29" name="19 CuadroTexto">
            <a:extLst>
              <a:ext uri="{FF2B5EF4-FFF2-40B4-BE49-F238E27FC236}">
                <a16:creationId xmlns:a16="http://schemas.microsoft.com/office/drawing/2014/main" xmlns="" id="{CD880E3F-759B-9837-3E5F-D9C7839F9ECF}"/>
              </a:ext>
            </a:extLst>
          </p:cNvPr>
          <p:cNvSpPr txBox="1"/>
          <p:nvPr/>
        </p:nvSpPr>
        <p:spPr>
          <a:xfrm>
            <a:off x="1943100" y="178297"/>
            <a:ext cx="3143250" cy="408623"/>
          </a:xfrm>
          <a:prstGeom prst="roundRect">
            <a:avLst/>
          </a:prstGeom>
          <a:solidFill>
            <a:schemeClr val="bg1">
              <a:alpha val="57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>
            <a:spAutoFit/>
          </a:bodyPr>
          <a:lstStyle/>
          <a:p>
            <a:pPr algn="ctr" defTabSz="685800">
              <a:buClrTx/>
              <a:defRPr/>
            </a:pPr>
            <a:r>
              <a:rPr lang="es-ES_tradnl" sz="1800" b="1" dirty="0">
                <a:solidFill>
                  <a:sysClr val="windowText" lastClr="000000"/>
                </a:solidFill>
                <a:latin typeface="Calibri"/>
                <a:ea typeface="+mn-ea"/>
                <a:cs typeface="+mn-cs"/>
              </a:rPr>
              <a:t>LOOK AND CHOOSE</a:t>
            </a:r>
            <a:endParaRPr lang="es-ES" sz="1800" b="1" dirty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98B49DD-8B26-829C-7D36-F5AF10E1604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90083" y="51197"/>
            <a:ext cx="1853917" cy="1323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674679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1.6763E-6 L -0.29635 -0.74011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826" y="-370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om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2" presetClass="exit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_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75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 nodeType="clickPar">
                      <p:stCondLst>
                        <p:cond delay="0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1.6763E-6 L 0.23125 -1.14913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63" y="-574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om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 nodeType="clickPar">
                      <p:stCondLst>
                        <p:cond delay="0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1.6763E-6 L 0.58559 -0.7926 " pathEditMode="relative" rAng="0" ptsTypes="AA">
                                      <p:cBhvr>
                                        <p:cTn id="49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271" y="-3963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om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7" grpId="0" animBg="1"/>
      <p:bldP spid="2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30" name="Google Shape;10630;p35"/>
          <p:cNvSpPr/>
          <p:nvPr/>
        </p:nvSpPr>
        <p:spPr>
          <a:xfrm>
            <a:off x="2128228" y="3430751"/>
            <a:ext cx="759000" cy="759000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32" name="Google Shape;10632;p35"/>
          <p:cNvSpPr/>
          <p:nvPr/>
        </p:nvSpPr>
        <p:spPr>
          <a:xfrm>
            <a:off x="2128228" y="2340771"/>
            <a:ext cx="759000" cy="759000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34" name="Google Shape;10634;p35"/>
          <p:cNvSpPr/>
          <p:nvPr/>
        </p:nvSpPr>
        <p:spPr>
          <a:xfrm>
            <a:off x="2140378" y="1250791"/>
            <a:ext cx="759000" cy="759000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37" name="Google Shape;10637;p35"/>
          <p:cNvSpPr txBox="1">
            <a:spLocks noGrp="1"/>
          </p:cNvSpPr>
          <p:nvPr>
            <p:ph type="title" idx="6"/>
          </p:nvPr>
        </p:nvSpPr>
        <p:spPr>
          <a:xfrm>
            <a:off x="720000" y="365760"/>
            <a:ext cx="77040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TABLE OF CONTENTS</a:t>
            </a:r>
            <a:endParaRPr/>
          </a:p>
        </p:txBody>
      </p:sp>
      <p:sp>
        <p:nvSpPr>
          <p:cNvPr id="10641" name="Google Shape;10641;p35"/>
          <p:cNvSpPr txBox="1">
            <a:spLocks noGrp="1"/>
          </p:cNvSpPr>
          <p:nvPr>
            <p:ph type="title" idx="2"/>
          </p:nvPr>
        </p:nvSpPr>
        <p:spPr>
          <a:xfrm flipH="1">
            <a:off x="3147122" y="1447441"/>
            <a:ext cx="2340900" cy="36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WARM UP</a:t>
            </a:r>
            <a:endParaRPr dirty="0"/>
          </a:p>
        </p:txBody>
      </p:sp>
      <p:sp>
        <p:nvSpPr>
          <p:cNvPr id="10644" name="Google Shape;10644;p35"/>
          <p:cNvSpPr txBox="1">
            <a:spLocks noGrp="1"/>
          </p:cNvSpPr>
          <p:nvPr>
            <p:ph type="title" idx="9"/>
          </p:nvPr>
        </p:nvSpPr>
        <p:spPr>
          <a:xfrm flipH="1">
            <a:off x="3147122" y="2537421"/>
            <a:ext cx="2340900" cy="36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VOCABULARY</a:t>
            </a:r>
            <a:endParaRPr dirty="0"/>
          </a:p>
        </p:txBody>
      </p:sp>
      <p:sp>
        <p:nvSpPr>
          <p:cNvPr id="10647" name="Google Shape;10647;p35"/>
          <p:cNvSpPr txBox="1">
            <a:spLocks noGrp="1"/>
          </p:cNvSpPr>
          <p:nvPr>
            <p:ph type="title" idx="5"/>
          </p:nvPr>
        </p:nvSpPr>
        <p:spPr>
          <a:xfrm flipH="1">
            <a:off x="2140378" y="1401691"/>
            <a:ext cx="7347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sp>
        <p:nvSpPr>
          <p:cNvPr id="10648" name="Google Shape;10648;p35"/>
          <p:cNvSpPr txBox="1">
            <a:spLocks noGrp="1"/>
          </p:cNvSpPr>
          <p:nvPr>
            <p:ph type="title" idx="15"/>
          </p:nvPr>
        </p:nvSpPr>
        <p:spPr>
          <a:xfrm flipH="1">
            <a:off x="2164678" y="2491671"/>
            <a:ext cx="7347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sp>
        <p:nvSpPr>
          <p:cNvPr id="10651" name="Google Shape;10651;p35"/>
          <p:cNvSpPr txBox="1">
            <a:spLocks noGrp="1"/>
          </p:cNvSpPr>
          <p:nvPr>
            <p:ph type="title" idx="18"/>
          </p:nvPr>
        </p:nvSpPr>
        <p:spPr>
          <a:xfrm flipH="1">
            <a:off x="3147122" y="3627401"/>
            <a:ext cx="2340900" cy="36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GRAMMAR</a:t>
            </a:r>
            <a:endParaRPr dirty="0"/>
          </a:p>
        </p:txBody>
      </p:sp>
      <p:sp>
        <p:nvSpPr>
          <p:cNvPr id="10654" name="Google Shape;10654;p35"/>
          <p:cNvSpPr txBox="1">
            <a:spLocks noGrp="1"/>
          </p:cNvSpPr>
          <p:nvPr>
            <p:ph type="title" idx="21"/>
          </p:nvPr>
        </p:nvSpPr>
        <p:spPr>
          <a:xfrm flipH="1">
            <a:off x="2164678" y="3584400"/>
            <a:ext cx="7347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03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http://home1.org/wp-content/uploads/2013/03/farm-fence-cartoon2.jpg">
            <a:extLst>
              <a:ext uri="{FF2B5EF4-FFF2-40B4-BE49-F238E27FC236}">
                <a16:creationId xmlns:a16="http://schemas.microsoft.com/office/drawing/2014/main" xmlns="" id="{4EFEB556-2A7C-37A6-D09F-D2EA72D2E7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27"/>
          <a:stretch>
            <a:fillRect/>
          </a:stretch>
        </p:blipFill>
        <p:spPr bwMode="auto">
          <a:xfrm>
            <a:off x="1704976" y="1600200"/>
            <a:ext cx="5850731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435" name="11 Grupo">
            <a:extLst>
              <a:ext uri="{FF2B5EF4-FFF2-40B4-BE49-F238E27FC236}">
                <a16:creationId xmlns:a16="http://schemas.microsoft.com/office/drawing/2014/main" xmlns="" id="{4D7BF20D-6909-7AD1-3369-8D1DBC647224}"/>
              </a:ext>
            </a:extLst>
          </p:cNvPr>
          <p:cNvGrpSpPr>
            <a:grpSpLocks/>
          </p:cNvGrpSpPr>
          <p:nvPr/>
        </p:nvGrpSpPr>
        <p:grpSpPr bwMode="auto">
          <a:xfrm>
            <a:off x="3751660" y="4060032"/>
            <a:ext cx="1400175" cy="1235869"/>
            <a:chOff x="3477440" y="5413708"/>
            <a:chExt cx="1868466" cy="1646926"/>
          </a:xfrm>
        </p:grpSpPr>
        <p:sp>
          <p:nvSpPr>
            <p:cNvPr id="4" name="3 Forma libre">
              <a:extLst>
                <a:ext uri="{FF2B5EF4-FFF2-40B4-BE49-F238E27FC236}">
                  <a16:creationId xmlns:a16="http://schemas.microsoft.com/office/drawing/2014/main" xmlns="" id="{048E5829-96D9-E313-D948-F1EF62B5B7C2}"/>
                </a:ext>
              </a:extLst>
            </p:cNvPr>
            <p:cNvSpPr/>
            <p:nvPr/>
          </p:nvSpPr>
          <p:spPr>
            <a:xfrm>
              <a:off x="3482206" y="5413708"/>
              <a:ext cx="1841456" cy="1646926"/>
            </a:xfrm>
            <a:custGeom>
              <a:avLst/>
              <a:gdLst>
                <a:gd name="connsiteX0" fmla="*/ 676282 w 1842542"/>
                <a:gd name="connsiteY0" fmla="*/ 1582691 h 1646926"/>
                <a:gd name="connsiteX1" fmla="*/ 676282 w 1842542"/>
                <a:gd name="connsiteY1" fmla="*/ 1139345 h 1646926"/>
                <a:gd name="connsiteX2" fmla="*/ 523882 w 1842542"/>
                <a:gd name="connsiteY2" fmla="*/ 945382 h 1646926"/>
                <a:gd name="connsiteX3" fmla="*/ 219082 w 1842542"/>
                <a:gd name="connsiteY3" fmla="*/ 682145 h 1646926"/>
                <a:gd name="connsiteX4" fmla="*/ 25118 w 1842542"/>
                <a:gd name="connsiteY4" fmla="*/ 377345 h 1646926"/>
                <a:gd name="connsiteX5" fmla="*/ 25118 w 1842542"/>
                <a:gd name="connsiteY5" fmla="*/ 141818 h 1646926"/>
                <a:gd name="connsiteX6" fmla="*/ 232936 w 1842542"/>
                <a:gd name="connsiteY6" fmla="*/ 44836 h 1646926"/>
                <a:gd name="connsiteX7" fmla="*/ 302209 w 1842542"/>
                <a:gd name="connsiteY7" fmla="*/ 72545 h 1646926"/>
                <a:gd name="connsiteX8" fmla="*/ 385336 w 1842542"/>
                <a:gd name="connsiteY8" fmla="*/ 224945 h 1646926"/>
                <a:gd name="connsiteX9" fmla="*/ 648573 w 1842542"/>
                <a:gd name="connsiteY9" fmla="*/ 599018 h 1646926"/>
                <a:gd name="connsiteX10" fmla="*/ 870245 w 1842542"/>
                <a:gd name="connsiteY10" fmla="*/ 779127 h 1646926"/>
                <a:gd name="connsiteX11" fmla="*/ 1091918 w 1842542"/>
                <a:gd name="connsiteY11" fmla="*/ 848400 h 1646926"/>
                <a:gd name="connsiteX12" fmla="*/ 1341300 w 1842542"/>
                <a:gd name="connsiteY12" fmla="*/ 543600 h 1646926"/>
                <a:gd name="connsiteX13" fmla="*/ 1493700 w 1842542"/>
                <a:gd name="connsiteY13" fmla="*/ 141818 h 1646926"/>
                <a:gd name="connsiteX14" fmla="*/ 1549118 w 1842542"/>
                <a:gd name="connsiteY14" fmla="*/ 3273 h 1646926"/>
                <a:gd name="connsiteX15" fmla="*/ 1784645 w 1842542"/>
                <a:gd name="connsiteY15" fmla="*/ 58691 h 1646926"/>
                <a:gd name="connsiteX16" fmla="*/ 1840064 w 1842542"/>
                <a:gd name="connsiteY16" fmla="*/ 224945 h 1646926"/>
                <a:gd name="connsiteX17" fmla="*/ 1729227 w 1842542"/>
                <a:gd name="connsiteY17" fmla="*/ 571309 h 1646926"/>
                <a:gd name="connsiteX18" fmla="*/ 1535264 w 1842542"/>
                <a:gd name="connsiteY18" fmla="*/ 973091 h 1646926"/>
                <a:gd name="connsiteX19" fmla="*/ 1175045 w 1842542"/>
                <a:gd name="connsiteY19" fmla="*/ 1167055 h 1646926"/>
                <a:gd name="connsiteX20" fmla="*/ 1161191 w 1842542"/>
                <a:gd name="connsiteY20" fmla="*/ 1430291 h 1646926"/>
                <a:gd name="connsiteX21" fmla="*/ 1147336 w 1842542"/>
                <a:gd name="connsiteY21" fmla="*/ 1624255 h 1646926"/>
                <a:gd name="connsiteX22" fmla="*/ 676282 w 1842542"/>
                <a:gd name="connsiteY22" fmla="*/ 1582691 h 1646926"/>
                <a:gd name="connsiteX0" fmla="*/ 676282 w 1842542"/>
                <a:gd name="connsiteY0" fmla="*/ 1582691 h 1646926"/>
                <a:gd name="connsiteX1" fmla="*/ 676282 w 1842542"/>
                <a:gd name="connsiteY1" fmla="*/ 1139345 h 1646926"/>
                <a:gd name="connsiteX2" fmla="*/ 523882 w 1842542"/>
                <a:gd name="connsiteY2" fmla="*/ 945382 h 1646926"/>
                <a:gd name="connsiteX3" fmla="*/ 219082 w 1842542"/>
                <a:gd name="connsiteY3" fmla="*/ 682145 h 1646926"/>
                <a:gd name="connsiteX4" fmla="*/ 25118 w 1842542"/>
                <a:gd name="connsiteY4" fmla="*/ 377345 h 1646926"/>
                <a:gd name="connsiteX5" fmla="*/ 25118 w 1842542"/>
                <a:gd name="connsiteY5" fmla="*/ 141818 h 1646926"/>
                <a:gd name="connsiteX6" fmla="*/ 232936 w 1842542"/>
                <a:gd name="connsiteY6" fmla="*/ 44836 h 1646926"/>
                <a:gd name="connsiteX7" fmla="*/ 302209 w 1842542"/>
                <a:gd name="connsiteY7" fmla="*/ 72545 h 1646926"/>
                <a:gd name="connsiteX8" fmla="*/ 385336 w 1842542"/>
                <a:gd name="connsiteY8" fmla="*/ 224945 h 1646926"/>
                <a:gd name="connsiteX9" fmla="*/ 648573 w 1842542"/>
                <a:gd name="connsiteY9" fmla="*/ 599018 h 1646926"/>
                <a:gd name="connsiteX10" fmla="*/ 828681 w 1842542"/>
                <a:gd name="connsiteY10" fmla="*/ 848400 h 1646926"/>
                <a:gd name="connsiteX11" fmla="*/ 1091918 w 1842542"/>
                <a:gd name="connsiteY11" fmla="*/ 848400 h 1646926"/>
                <a:gd name="connsiteX12" fmla="*/ 1341300 w 1842542"/>
                <a:gd name="connsiteY12" fmla="*/ 543600 h 1646926"/>
                <a:gd name="connsiteX13" fmla="*/ 1493700 w 1842542"/>
                <a:gd name="connsiteY13" fmla="*/ 141818 h 1646926"/>
                <a:gd name="connsiteX14" fmla="*/ 1549118 w 1842542"/>
                <a:gd name="connsiteY14" fmla="*/ 3273 h 1646926"/>
                <a:gd name="connsiteX15" fmla="*/ 1784645 w 1842542"/>
                <a:gd name="connsiteY15" fmla="*/ 58691 h 1646926"/>
                <a:gd name="connsiteX16" fmla="*/ 1840064 w 1842542"/>
                <a:gd name="connsiteY16" fmla="*/ 224945 h 1646926"/>
                <a:gd name="connsiteX17" fmla="*/ 1729227 w 1842542"/>
                <a:gd name="connsiteY17" fmla="*/ 571309 h 1646926"/>
                <a:gd name="connsiteX18" fmla="*/ 1535264 w 1842542"/>
                <a:gd name="connsiteY18" fmla="*/ 973091 h 1646926"/>
                <a:gd name="connsiteX19" fmla="*/ 1175045 w 1842542"/>
                <a:gd name="connsiteY19" fmla="*/ 1167055 h 1646926"/>
                <a:gd name="connsiteX20" fmla="*/ 1161191 w 1842542"/>
                <a:gd name="connsiteY20" fmla="*/ 1430291 h 1646926"/>
                <a:gd name="connsiteX21" fmla="*/ 1147336 w 1842542"/>
                <a:gd name="connsiteY21" fmla="*/ 1624255 h 1646926"/>
                <a:gd name="connsiteX22" fmla="*/ 676282 w 1842542"/>
                <a:gd name="connsiteY22" fmla="*/ 1582691 h 1646926"/>
                <a:gd name="connsiteX0" fmla="*/ 676282 w 1842542"/>
                <a:gd name="connsiteY0" fmla="*/ 1582691 h 1646926"/>
                <a:gd name="connsiteX1" fmla="*/ 676282 w 1842542"/>
                <a:gd name="connsiteY1" fmla="*/ 1139345 h 1646926"/>
                <a:gd name="connsiteX2" fmla="*/ 523882 w 1842542"/>
                <a:gd name="connsiteY2" fmla="*/ 945382 h 1646926"/>
                <a:gd name="connsiteX3" fmla="*/ 219082 w 1842542"/>
                <a:gd name="connsiteY3" fmla="*/ 682145 h 1646926"/>
                <a:gd name="connsiteX4" fmla="*/ 25118 w 1842542"/>
                <a:gd name="connsiteY4" fmla="*/ 377345 h 1646926"/>
                <a:gd name="connsiteX5" fmla="*/ 25118 w 1842542"/>
                <a:gd name="connsiteY5" fmla="*/ 141818 h 1646926"/>
                <a:gd name="connsiteX6" fmla="*/ 232936 w 1842542"/>
                <a:gd name="connsiteY6" fmla="*/ 44836 h 1646926"/>
                <a:gd name="connsiteX7" fmla="*/ 302209 w 1842542"/>
                <a:gd name="connsiteY7" fmla="*/ 72545 h 1646926"/>
                <a:gd name="connsiteX8" fmla="*/ 385336 w 1842542"/>
                <a:gd name="connsiteY8" fmla="*/ 224945 h 1646926"/>
                <a:gd name="connsiteX9" fmla="*/ 648573 w 1842542"/>
                <a:gd name="connsiteY9" fmla="*/ 599018 h 1646926"/>
                <a:gd name="connsiteX10" fmla="*/ 828681 w 1842542"/>
                <a:gd name="connsiteY10" fmla="*/ 848400 h 1646926"/>
                <a:gd name="connsiteX11" fmla="*/ 1091918 w 1842542"/>
                <a:gd name="connsiteY11" fmla="*/ 848400 h 1646926"/>
                <a:gd name="connsiteX12" fmla="*/ 1341300 w 1842542"/>
                <a:gd name="connsiteY12" fmla="*/ 543600 h 1646926"/>
                <a:gd name="connsiteX13" fmla="*/ 1493700 w 1842542"/>
                <a:gd name="connsiteY13" fmla="*/ 141818 h 1646926"/>
                <a:gd name="connsiteX14" fmla="*/ 1549118 w 1842542"/>
                <a:gd name="connsiteY14" fmla="*/ 3273 h 1646926"/>
                <a:gd name="connsiteX15" fmla="*/ 1784645 w 1842542"/>
                <a:gd name="connsiteY15" fmla="*/ 58691 h 1646926"/>
                <a:gd name="connsiteX16" fmla="*/ 1840064 w 1842542"/>
                <a:gd name="connsiteY16" fmla="*/ 224945 h 1646926"/>
                <a:gd name="connsiteX17" fmla="*/ 1729227 w 1842542"/>
                <a:gd name="connsiteY17" fmla="*/ 571309 h 1646926"/>
                <a:gd name="connsiteX18" fmla="*/ 1465991 w 1842542"/>
                <a:gd name="connsiteY18" fmla="*/ 973091 h 1646926"/>
                <a:gd name="connsiteX19" fmla="*/ 1175045 w 1842542"/>
                <a:gd name="connsiteY19" fmla="*/ 1167055 h 1646926"/>
                <a:gd name="connsiteX20" fmla="*/ 1161191 w 1842542"/>
                <a:gd name="connsiteY20" fmla="*/ 1430291 h 1646926"/>
                <a:gd name="connsiteX21" fmla="*/ 1147336 w 1842542"/>
                <a:gd name="connsiteY21" fmla="*/ 1624255 h 1646926"/>
                <a:gd name="connsiteX22" fmla="*/ 676282 w 1842542"/>
                <a:gd name="connsiteY22" fmla="*/ 1582691 h 1646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842542" h="1646926">
                  <a:moveTo>
                    <a:pt x="676282" y="1582691"/>
                  </a:moveTo>
                  <a:cubicBezTo>
                    <a:pt x="597773" y="1501873"/>
                    <a:pt x="701682" y="1245563"/>
                    <a:pt x="676282" y="1139345"/>
                  </a:cubicBezTo>
                  <a:cubicBezTo>
                    <a:pt x="650882" y="1033127"/>
                    <a:pt x="600082" y="1021582"/>
                    <a:pt x="523882" y="945382"/>
                  </a:cubicBezTo>
                  <a:cubicBezTo>
                    <a:pt x="447682" y="869182"/>
                    <a:pt x="302209" y="776818"/>
                    <a:pt x="219082" y="682145"/>
                  </a:cubicBezTo>
                  <a:cubicBezTo>
                    <a:pt x="135955" y="587472"/>
                    <a:pt x="57445" y="467399"/>
                    <a:pt x="25118" y="377345"/>
                  </a:cubicBezTo>
                  <a:cubicBezTo>
                    <a:pt x="-7209" y="287290"/>
                    <a:pt x="-9518" y="197236"/>
                    <a:pt x="25118" y="141818"/>
                  </a:cubicBezTo>
                  <a:cubicBezTo>
                    <a:pt x="59754" y="86400"/>
                    <a:pt x="186754" y="56381"/>
                    <a:pt x="232936" y="44836"/>
                  </a:cubicBezTo>
                  <a:cubicBezTo>
                    <a:pt x="279118" y="33291"/>
                    <a:pt x="276809" y="42527"/>
                    <a:pt x="302209" y="72545"/>
                  </a:cubicBezTo>
                  <a:cubicBezTo>
                    <a:pt x="327609" y="102563"/>
                    <a:pt x="327609" y="137200"/>
                    <a:pt x="385336" y="224945"/>
                  </a:cubicBezTo>
                  <a:cubicBezTo>
                    <a:pt x="443063" y="312690"/>
                    <a:pt x="574682" y="495109"/>
                    <a:pt x="648573" y="599018"/>
                  </a:cubicBezTo>
                  <a:cubicBezTo>
                    <a:pt x="722464" y="702927"/>
                    <a:pt x="754790" y="806836"/>
                    <a:pt x="828681" y="848400"/>
                  </a:cubicBezTo>
                  <a:cubicBezTo>
                    <a:pt x="902572" y="889964"/>
                    <a:pt x="1006482" y="899200"/>
                    <a:pt x="1091918" y="848400"/>
                  </a:cubicBezTo>
                  <a:cubicBezTo>
                    <a:pt x="1177355" y="797600"/>
                    <a:pt x="1274336" y="661364"/>
                    <a:pt x="1341300" y="543600"/>
                  </a:cubicBezTo>
                  <a:cubicBezTo>
                    <a:pt x="1408264" y="425836"/>
                    <a:pt x="1459064" y="231872"/>
                    <a:pt x="1493700" y="141818"/>
                  </a:cubicBezTo>
                  <a:cubicBezTo>
                    <a:pt x="1528336" y="51764"/>
                    <a:pt x="1500627" y="17127"/>
                    <a:pt x="1549118" y="3273"/>
                  </a:cubicBezTo>
                  <a:cubicBezTo>
                    <a:pt x="1597609" y="-10581"/>
                    <a:pt x="1736154" y="21746"/>
                    <a:pt x="1784645" y="58691"/>
                  </a:cubicBezTo>
                  <a:cubicBezTo>
                    <a:pt x="1833136" y="95636"/>
                    <a:pt x="1849300" y="139509"/>
                    <a:pt x="1840064" y="224945"/>
                  </a:cubicBezTo>
                  <a:cubicBezTo>
                    <a:pt x="1830828" y="310381"/>
                    <a:pt x="1791572" y="446618"/>
                    <a:pt x="1729227" y="571309"/>
                  </a:cubicBezTo>
                  <a:cubicBezTo>
                    <a:pt x="1666882" y="696000"/>
                    <a:pt x="1558355" y="873800"/>
                    <a:pt x="1465991" y="973091"/>
                  </a:cubicBezTo>
                  <a:cubicBezTo>
                    <a:pt x="1373627" y="1072382"/>
                    <a:pt x="1225845" y="1090855"/>
                    <a:pt x="1175045" y="1167055"/>
                  </a:cubicBezTo>
                  <a:cubicBezTo>
                    <a:pt x="1124245" y="1243255"/>
                    <a:pt x="1165809" y="1354091"/>
                    <a:pt x="1161191" y="1430291"/>
                  </a:cubicBezTo>
                  <a:cubicBezTo>
                    <a:pt x="1156573" y="1506491"/>
                    <a:pt x="1225845" y="1591928"/>
                    <a:pt x="1147336" y="1624255"/>
                  </a:cubicBezTo>
                  <a:cubicBezTo>
                    <a:pt x="1068827" y="1656582"/>
                    <a:pt x="754791" y="1663509"/>
                    <a:pt x="676282" y="1582691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996600">
                    <a:shade val="30000"/>
                    <a:satMod val="115000"/>
                  </a:srgbClr>
                </a:gs>
                <a:gs pos="50000">
                  <a:srgbClr val="996600">
                    <a:shade val="67500"/>
                    <a:satMod val="115000"/>
                  </a:srgbClr>
                </a:gs>
                <a:gs pos="100000">
                  <a:srgbClr val="996600">
                    <a:shade val="100000"/>
                    <a:satMod val="115000"/>
                  </a:srgbClr>
                </a:gs>
              </a:gsLst>
              <a:lin ang="13500000" scaled="1"/>
              <a:tileRect/>
            </a:gradFill>
            <a:ln>
              <a:solidFill>
                <a:srgbClr val="66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buClrTx/>
                <a:defRPr/>
              </a:pPr>
              <a:endParaRPr lang="es-ES" sz="135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5" name="4 Forma libre">
              <a:extLst>
                <a:ext uri="{FF2B5EF4-FFF2-40B4-BE49-F238E27FC236}">
                  <a16:creationId xmlns:a16="http://schemas.microsoft.com/office/drawing/2014/main" xmlns="" id="{84AA97E8-5C53-E344-9F4C-BA684886014F}"/>
                </a:ext>
              </a:extLst>
            </p:cNvPr>
            <p:cNvSpPr/>
            <p:nvPr/>
          </p:nvSpPr>
          <p:spPr>
            <a:xfrm>
              <a:off x="3477440" y="5669157"/>
              <a:ext cx="659365" cy="529936"/>
            </a:xfrm>
            <a:custGeom>
              <a:avLst/>
              <a:gdLst>
                <a:gd name="connsiteX0" fmla="*/ 498815 w 658911"/>
                <a:gd name="connsiteY0" fmla="*/ 135153 h 528868"/>
                <a:gd name="connsiteX1" fmla="*/ 332560 w 658911"/>
                <a:gd name="connsiteY1" fmla="*/ 329116 h 528868"/>
                <a:gd name="connsiteX2" fmla="*/ 138596 w 658911"/>
                <a:gd name="connsiteY2" fmla="*/ 342971 h 528868"/>
                <a:gd name="connsiteX3" fmla="*/ 97033 w 658911"/>
                <a:gd name="connsiteY3" fmla="*/ 259843 h 528868"/>
                <a:gd name="connsiteX4" fmla="*/ 51 w 658911"/>
                <a:gd name="connsiteY4" fmla="*/ 301407 h 528868"/>
                <a:gd name="connsiteX5" fmla="*/ 110887 w 658911"/>
                <a:gd name="connsiteY5" fmla="*/ 509225 h 528868"/>
                <a:gd name="connsiteX6" fmla="*/ 304851 w 658911"/>
                <a:gd name="connsiteY6" fmla="*/ 509225 h 528868"/>
                <a:gd name="connsiteX7" fmla="*/ 498815 w 658911"/>
                <a:gd name="connsiteY7" fmla="*/ 412243 h 528868"/>
                <a:gd name="connsiteX8" fmla="*/ 651215 w 658911"/>
                <a:gd name="connsiteY8" fmla="*/ 259843 h 528868"/>
                <a:gd name="connsiteX9" fmla="*/ 623505 w 658911"/>
                <a:gd name="connsiteY9" fmla="*/ 107443 h 528868"/>
                <a:gd name="connsiteX10" fmla="*/ 512669 w 658911"/>
                <a:gd name="connsiteY10" fmla="*/ 10462 h 528868"/>
                <a:gd name="connsiteX11" fmla="*/ 387978 w 658911"/>
                <a:gd name="connsiteY11" fmla="*/ 10462 h 528868"/>
                <a:gd name="connsiteX12" fmla="*/ 318705 w 658911"/>
                <a:gd name="connsiteY12" fmla="*/ 79734 h 528868"/>
                <a:gd name="connsiteX13" fmla="*/ 498815 w 658911"/>
                <a:gd name="connsiteY13" fmla="*/ 135153 h 528868"/>
                <a:gd name="connsiteX0" fmla="*/ 498815 w 658911"/>
                <a:gd name="connsiteY0" fmla="*/ 135153 h 528868"/>
                <a:gd name="connsiteX1" fmla="*/ 332560 w 658911"/>
                <a:gd name="connsiteY1" fmla="*/ 329116 h 528868"/>
                <a:gd name="connsiteX2" fmla="*/ 138596 w 658911"/>
                <a:gd name="connsiteY2" fmla="*/ 342971 h 528868"/>
                <a:gd name="connsiteX3" fmla="*/ 97033 w 658911"/>
                <a:gd name="connsiteY3" fmla="*/ 259843 h 528868"/>
                <a:gd name="connsiteX4" fmla="*/ 51 w 658911"/>
                <a:gd name="connsiteY4" fmla="*/ 301407 h 528868"/>
                <a:gd name="connsiteX5" fmla="*/ 110887 w 658911"/>
                <a:gd name="connsiteY5" fmla="*/ 509225 h 528868"/>
                <a:gd name="connsiteX6" fmla="*/ 304851 w 658911"/>
                <a:gd name="connsiteY6" fmla="*/ 509225 h 528868"/>
                <a:gd name="connsiteX7" fmla="*/ 498815 w 658911"/>
                <a:gd name="connsiteY7" fmla="*/ 412243 h 528868"/>
                <a:gd name="connsiteX8" fmla="*/ 651215 w 658911"/>
                <a:gd name="connsiteY8" fmla="*/ 259843 h 528868"/>
                <a:gd name="connsiteX9" fmla="*/ 623505 w 658911"/>
                <a:gd name="connsiteY9" fmla="*/ 107443 h 528868"/>
                <a:gd name="connsiteX10" fmla="*/ 512669 w 658911"/>
                <a:gd name="connsiteY10" fmla="*/ 10462 h 528868"/>
                <a:gd name="connsiteX11" fmla="*/ 387978 w 658911"/>
                <a:gd name="connsiteY11" fmla="*/ 10462 h 528868"/>
                <a:gd name="connsiteX12" fmla="*/ 413955 w 658911"/>
                <a:gd name="connsiteY12" fmla="*/ 54334 h 528868"/>
                <a:gd name="connsiteX13" fmla="*/ 498815 w 658911"/>
                <a:gd name="connsiteY13" fmla="*/ 135153 h 52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58911" h="528868">
                  <a:moveTo>
                    <a:pt x="498815" y="135153"/>
                  </a:moveTo>
                  <a:cubicBezTo>
                    <a:pt x="485249" y="180950"/>
                    <a:pt x="392596" y="294480"/>
                    <a:pt x="332560" y="329116"/>
                  </a:cubicBezTo>
                  <a:cubicBezTo>
                    <a:pt x="272524" y="363752"/>
                    <a:pt x="177850" y="354516"/>
                    <a:pt x="138596" y="342971"/>
                  </a:cubicBezTo>
                  <a:cubicBezTo>
                    <a:pt x="99342" y="331426"/>
                    <a:pt x="120124" y="266770"/>
                    <a:pt x="97033" y="259843"/>
                  </a:cubicBezTo>
                  <a:cubicBezTo>
                    <a:pt x="73942" y="252916"/>
                    <a:pt x="-2258" y="259843"/>
                    <a:pt x="51" y="301407"/>
                  </a:cubicBezTo>
                  <a:cubicBezTo>
                    <a:pt x="2360" y="342971"/>
                    <a:pt x="60087" y="474589"/>
                    <a:pt x="110887" y="509225"/>
                  </a:cubicBezTo>
                  <a:cubicBezTo>
                    <a:pt x="161687" y="543861"/>
                    <a:pt x="240196" y="525389"/>
                    <a:pt x="304851" y="509225"/>
                  </a:cubicBezTo>
                  <a:cubicBezTo>
                    <a:pt x="369506" y="493061"/>
                    <a:pt x="441088" y="453807"/>
                    <a:pt x="498815" y="412243"/>
                  </a:cubicBezTo>
                  <a:cubicBezTo>
                    <a:pt x="556542" y="370679"/>
                    <a:pt x="630433" y="310643"/>
                    <a:pt x="651215" y="259843"/>
                  </a:cubicBezTo>
                  <a:cubicBezTo>
                    <a:pt x="671997" y="209043"/>
                    <a:pt x="646596" y="149006"/>
                    <a:pt x="623505" y="107443"/>
                  </a:cubicBezTo>
                  <a:cubicBezTo>
                    <a:pt x="600414" y="65880"/>
                    <a:pt x="551924" y="26625"/>
                    <a:pt x="512669" y="10462"/>
                  </a:cubicBezTo>
                  <a:cubicBezTo>
                    <a:pt x="473414" y="-5702"/>
                    <a:pt x="420305" y="-1083"/>
                    <a:pt x="387978" y="10462"/>
                  </a:cubicBezTo>
                  <a:cubicBezTo>
                    <a:pt x="355651" y="22007"/>
                    <a:pt x="397791" y="31243"/>
                    <a:pt x="413955" y="54334"/>
                  </a:cubicBezTo>
                  <a:cubicBezTo>
                    <a:pt x="430119" y="77425"/>
                    <a:pt x="512381" y="89356"/>
                    <a:pt x="498815" y="135153"/>
                  </a:cubicBez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66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buClrTx/>
                <a:defRPr/>
              </a:pPr>
              <a:endParaRPr lang="es-ES" sz="135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10" name="9 Forma libre">
              <a:extLst>
                <a:ext uri="{FF2B5EF4-FFF2-40B4-BE49-F238E27FC236}">
                  <a16:creationId xmlns:a16="http://schemas.microsoft.com/office/drawing/2014/main" xmlns="" id="{821B2433-2CA2-3CD1-9583-31EDC3FA07A2}"/>
                </a:ext>
              </a:extLst>
            </p:cNvPr>
            <p:cNvSpPr/>
            <p:nvPr/>
          </p:nvSpPr>
          <p:spPr>
            <a:xfrm rot="3020636">
              <a:off x="4755288" y="5581501"/>
              <a:ext cx="617200" cy="564036"/>
            </a:xfrm>
            <a:custGeom>
              <a:avLst/>
              <a:gdLst>
                <a:gd name="connsiteX0" fmla="*/ 498815 w 658911"/>
                <a:gd name="connsiteY0" fmla="*/ 135153 h 528868"/>
                <a:gd name="connsiteX1" fmla="*/ 332560 w 658911"/>
                <a:gd name="connsiteY1" fmla="*/ 329116 h 528868"/>
                <a:gd name="connsiteX2" fmla="*/ 138596 w 658911"/>
                <a:gd name="connsiteY2" fmla="*/ 342971 h 528868"/>
                <a:gd name="connsiteX3" fmla="*/ 97033 w 658911"/>
                <a:gd name="connsiteY3" fmla="*/ 259843 h 528868"/>
                <a:gd name="connsiteX4" fmla="*/ 51 w 658911"/>
                <a:gd name="connsiteY4" fmla="*/ 301407 h 528868"/>
                <a:gd name="connsiteX5" fmla="*/ 110887 w 658911"/>
                <a:gd name="connsiteY5" fmla="*/ 509225 h 528868"/>
                <a:gd name="connsiteX6" fmla="*/ 304851 w 658911"/>
                <a:gd name="connsiteY6" fmla="*/ 509225 h 528868"/>
                <a:gd name="connsiteX7" fmla="*/ 498815 w 658911"/>
                <a:gd name="connsiteY7" fmla="*/ 412243 h 528868"/>
                <a:gd name="connsiteX8" fmla="*/ 651215 w 658911"/>
                <a:gd name="connsiteY8" fmla="*/ 259843 h 528868"/>
                <a:gd name="connsiteX9" fmla="*/ 623505 w 658911"/>
                <a:gd name="connsiteY9" fmla="*/ 107443 h 528868"/>
                <a:gd name="connsiteX10" fmla="*/ 512669 w 658911"/>
                <a:gd name="connsiteY10" fmla="*/ 10462 h 528868"/>
                <a:gd name="connsiteX11" fmla="*/ 387978 w 658911"/>
                <a:gd name="connsiteY11" fmla="*/ 10462 h 528868"/>
                <a:gd name="connsiteX12" fmla="*/ 318705 w 658911"/>
                <a:gd name="connsiteY12" fmla="*/ 79734 h 528868"/>
                <a:gd name="connsiteX13" fmla="*/ 498815 w 658911"/>
                <a:gd name="connsiteY13" fmla="*/ 135153 h 528868"/>
                <a:gd name="connsiteX0" fmla="*/ 498815 w 658911"/>
                <a:gd name="connsiteY0" fmla="*/ 135153 h 528868"/>
                <a:gd name="connsiteX1" fmla="*/ 332560 w 658911"/>
                <a:gd name="connsiteY1" fmla="*/ 329116 h 528868"/>
                <a:gd name="connsiteX2" fmla="*/ 138596 w 658911"/>
                <a:gd name="connsiteY2" fmla="*/ 342971 h 528868"/>
                <a:gd name="connsiteX3" fmla="*/ 97033 w 658911"/>
                <a:gd name="connsiteY3" fmla="*/ 259843 h 528868"/>
                <a:gd name="connsiteX4" fmla="*/ 51 w 658911"/>
                <a:gd name="connsiteY4" fmla="*/ 301407 h 528868"/>
                <a:gd name="connsiteX5" fmla="*/ 110887 w 658911"/>
                <a:gd name="connsiteY5" fmla="*/ 509225 h 528868"/>
                <a:gd name="connsiteX6" fmla="*/ 304851 w 658911"/>
                <a:gd name="connsiteY6" fmla="*/ 509225 h 528868"/>
                <a:gd name="connsiteX7" fmla="*/ 498815 w 658911"/>
                <a:gd name="connsiteY7" fmla="*/ 412243 h 528868"/>
                <a:gd name="connsiteX8" fmla="*/ 651215 w 658911"/>
                <a:gd name="connsiteY8" fmla="*/ 259843 h 528868"/>
                <a:gd name="connsiteX9" fmla="*/ 623505 w 658911"/>
                <a:gd name="connsiteY9" fmla="*/ 107443 h 528868"/>
                <a:gd name="connsiteX10" fmla="*/ 512669 w 658911"/>
                <a:gd name="connsiteY10" fmla="*/ 10462 h 528868"/>
                <a:gd name="connsiteX11" fmla="*/ 387978 w 658911"/>
                <a:gd name="connsiteY11" fmla="*/ 10462 h 528868"/>
                <a:gd name="connsiteX12" fmla="*/ 413955 w 658911"/>
                <a:gd name="connsiteY12" fmla="*/ 54334 h 528868"/>
                <a:gd name="connsiteX13" fmla="*/ 498815 w 658911"/>
                <a:gd name="connsiteY13" fmla="*/ 135153 h 528868"/>
                <a:gd name="connsiteX0" fmla="*/ 498815 w 658911"/>
                <a:gd name="connsiteY0" fmla="*/ 135153 h 528868"/>
                <a:gd name="connsiteX1" fmla="*/ 332560 w 658911"/>
                <a:gd name="connsiteY1" fmla="*/ 329116 h 528868"/>
                <a:gd name="connsiteX2" fmla="*/ 138596 w 658911"/>
                <a:gd name="connsiteY2" fmla="*/ 342971 h 528868"/>
                <a:gd name="connsiteX3" fmla="*/ 97033 w 658911"/>
                <a:gd name="connsiteY3" fmla="*/ 259843 h 528868"/>
                <a:gd name="connsiteX4" fmla="*/ 51 w 658911"/>
                <a:gd name="connsiteY4" fmla="*/ 301407 h 528868"/>
                <a:gd name="connsiteX5" fmla="*/ 110887 w 658911"/>
                <a:gd name="connsiteY5" fmla="*/ 509225 h 528868"/>
                <a:gd name="connsiteX6" fmla="*/ 304851 w 658911"/>
                <a:gd name="connsiteY6" fmla="*/ 509225 h 528868"/>
                <a:gd name="connsiteX7" fmla="*/ 498815 w 658911"/>
                <a:gd name="connsiteY7" fmla="*/ 412243 h 528868"/>
                <a:gd name="connsiteX8" fmla="*/ 651215 w 658911"/>
                <a:gd name="connsiteY8" fmla="*/ 259843 h 528868"/>
                <a:gd name="connsiteX9" fmla="*/ 623505 w 658911"/>
                <a:gd name="connsiteY9" fmla="*/ 107443 h 528868"/>
                <a:gd name="connsiteX10" fmla="*/ 512669 w 658911"/>
                <a:gd name="connsiteY10" fmla="*/ 10462 h 528868"/>
                <a:gd name="connsiteX11" fmla="*/ 387978 w 658911"/>
                <a:gd name="connsiteY11" fmla="*/ 10462 h 528868"/>
                <a:gd name="connsiteX12" fmla="*/ 431001 w 658911"/>
                <a:gd name="connsiteY12" fmla="*/ 43720 h 528868"/>
                <a:gd name="connsiteX13" fmla="*/ 498815 w 658911"/>
                <a:gd name="connsiteY13" fmla="*/ 135153 h 528868"/>
                <a:gd name="connsiteX0" fmla="*/ 498815 w 658911"/>
                <a:gd name="connsiteY0" fmla="*/ 135153 h 528868"/>
                <a:gd name="connsiteX1" fmla="*/ 332560 w 658911"/>
                <a:gd name="connsiteY1" fmla="*/ 329116 h 528868"/>
                <a:gd name="connsiteX2" fmla="*/ 138596 w 658911"/>
                <a:gd name="connsiteY2" fmla="*/ 342971 h 528868"/>
                <a:gd name="connsiteX3" fmla="*/ 97033 w 658911"/>
                <a:gd name="connsiteY3" fmla="*/ 259843 h 528868"/>
                <a:gd name="connsiteX4" fmla="*/ 51 w 658911"/>
                <a:gd name="connsiteY4" fmla="*/ 301407 h 528868"/>
                <a:gd name="connsiteX5" fmla="*/ 110887 w 658911"/>
                <a:gd name="connsiteY5" fmla="*/ 509225 h 528868"/>
                <a:gd name="connsiteX6" fmla="*/ 304851 w 658911"/>
                <a:gd name="connsiteY6" fmla="*/ 509225 h 528868"/>
                <a:gd name="connsiteX7" fmla="*/ 498815 w 658911"/>
                <a:gd name="connsiteY7" fmla="*/ 412243 h 528868"/>
                <a:gd name="connsiteX8" fmla="*/ 651215 w 658911"/>
                <a:gd name="connsiteY8" fmla="*/ 259843 h 528868"/>
                <a:gd name="connsiteX9" fmla="*/ 623505 w 658911"/>
                <a:gd name="connsiteY9" fmla="*/ 107443 h 528868"/>
                <a:gd name="connsiteX10" fmla="*/ 512669 w 658911"/>
                <a:gd name="connsiteY10" fmla="*/ 10462 h 528868"/>
                <a:gd name="connsiteX11" fmla="*/ 387978 w 658911"/>
                <a:gd name="connsiteY11" fmla="*/ 10462 h 528868"/>
                <a:gd name="connsiteX12" fmla="*/ 431001 w 658911"/>
                <a:gd name="connsiteY12" fmla="*/ 43720 h 528868"/>
                <a:gd name="connsiteX13" fmla="*/ 498815 w 658911"/>
                <a:gd name="connsiteY13" fmla="*/ 135153 h 52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58911" h="528868">
                  <a:moveTo>
                    <a:pt x="498815" y="135153"/>
                  </a:moveTo>
                  <a:cubicBezTo>
                    <a:pt x="482408" y="182719"/>
                    <a:pt x="392596" y="294480"/>
                    <a:pt x="332560" y="329116"/>
                  </a:cubicBezTo>
                  <a:cubicBezTo>
                    <a:pt x="272524" y="363752"/>
                    <a:pt x="177850" y="354516"/>
                    <a:pt x="138596" y="342971"/>
                  </a:cubicBezTo>
                  <a:cubicBezTo>
                    <a:pt x="99342" y="331426"/>
                    <a:pt x="120124" y="266770"/>
                    <a:pt x="97033" y="259843"/>
                  </a:cubicBezTo>
                  <a:cubicBezTo>
                    <a:pt x="73942" y="252916"/>
                    <a:pt x="-2258" y="259843"/>
                    <a:pt x="51" y="301407"/>
                  </a:cubicBezTo>
                  <a:cubicBezTo>
                    <a:pt x="2360" y="342971"/>
                    <a:pt x="60087" y="474589"/>
                    <a:pt x="110887" y="509225"/>
                  </a:cubicBezTo>
                  <a:cubicBezTo>
                    <a:pt x="161687" y="543861"/>
                    <a:pt x="240196" y="525389"/>
                    <a:pt x="304851" y="509225"/>
                  </a:cubicBezTo>
                  <a:cubicBezTo>
                    <a:pt x="369506" y="493061"/>
                    <a:pt x="441088" y="453807"/>
                    <a:pt x="498815" y="412243"/>
                  </a:cubicBezTo>
                  <a:cubicBezTo>
                    <a:pt x="556542" y="370679"/>
                    <a:pt x="630433" y="310643"/>
                    <a:pt x="651215" y="259843"/>
                  </a:cubicBezTo>
                  <a:cubicBezTo>
                    <a:pt x="671997" y="209043"/>
                    <a:pt x="646596" y="149006"/>
                    <a:pt x="623505" y="107443"/>
                  </a:cubicBezTo>
                  <a:cubicBezTo>
                    <a:pt x="600414" y="65880"/>
                    <a:pt x="551924" y="26625"/>
                    <a:pt x="512669" y="10462"/>
                  </a:cubicBezTo>
                  <a:cubicBezTo>
                    <a:pt x="473414" y="-5702"/>
                    <a:pt x="420305" y="-1083"/>
                    <a:pt x="387978" y="10462"/>
                  </a:cubicBezTo>
                  <a:cubicBezTo>
                    <a:pt x="355651" y="22007"/>
                    <a:pt x="426995" y="5963"/>
                    <a:pt x="431001" y="43720"/>
                  </a:cubicBezTo>
                  <a:cubicBezTo>
                    <a:pt x="435007" y="81477"/>
                    <a:pt x="515222" y="87587"/>
                    <a:pt x="498815" y="135153"/>
                  </a:cubicBez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66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buClrTx/>
                <a:defRPr/>
              </a:pPr>
              <a:endParaRPr lang="es-ES" sz="1350">
                <a:solidFill>
                  <a:sysClr val="windowText" lastClr="000000"/>
                </a:solidFill>
                <a:latin typeface="Calibri"/>
              </a:endParaRPr>
            </a:p>
          </p:txBody>
        </p:sp>
      </p:grpSp>
      <p:grpSp>
        <p:nvGrpSpPr>
          <p:cNvPr id="13" name="12 Grupo">
            <a:extLst>
              <a:ext uri="{FF2B5EF4-FFF2-40B4-BE49-F238E27FC236}">
                <a16:creationId xmlns:a16="http://schemas.microsoft.com/office/drawing/2014/main" xmlns="" id="{F767AA2E-0359-B25A-F89E-16797779AE63}"/>
              </a:ext>
            </a:extLst>
          </p:cNvPr>
          <p:cNvGrpSpPr>
            <a:grpSpLocks/>
          </p:cNvGrpSpPr>
          <p:nvPr/>
        </p:nvGrpSpPr>
        <p:grpSpPr bwMode="auto">
          <a:xfrm>
            <a:off x="6073379" y="857250"/>
            <a:ext cx="1151334" cy="1494235"/>
            <a:chOff x="803740" y="588064"/>
            <a:chExt cx="1699147" cy="2259883"/>
          </a:xfrm>
        </p:grpSpPr>
        <p:pic>
          <p:nvPicPr>
            <p:cNvPr id="18453" name="Picture 2" descr="https://encrypted-tbn2.gstatic.com/images?q=tbn:ANd9GcQQbuSmlUbbKLVT_fn8YpVnIdcwFE3MCqp299XTFwow3xyeJUz8">
              <a:extLst>
                <a:ext uri="{FF2B5EF4-FFF2-40B4-BE49-F238E27FC236}">
                  <a16:creationId xmlns:a16="http://schemas.microsoft.com/office/drawing/2014/main" xmlns="" id="{8EB04728-9DCA-DFF1-116B-496CE81BD2D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3740" y="588064"/>
              <a:ext cx="1699147" cy="22598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10 CuadroTexto">
              <a:extLst>
                <a:ext uri="{FF2B5EF4-FFF2-40B4-BE49-F238E27FC236}">
                  <a16:creationId xmlns:a16="http://schemas.microsoft.com/office/drawing/2014/main" xmlns="" id="{D58D1C36-449F-BA0B-7A5B-366EDE06F93E}"/>
                </a:ext>
              </a:extLst>
            </p:cNvPr>
            <p:cNvSpPr txBox="1"/>
            <p:nvPr/>
          </p:nvSpPr>
          <p:spPr>
            <a:xfrm>
              <a:off x="1162560" y="1668896"/>
              <a:ext cx="1171641" cy="820709"/>
            </a:xfrm>
            <a:prstGeom prst="rect">
              <a:avLst/>
            </a:prstGeom>
            <a:noFill/>
          </p:spPr>
          <p:txBody>
            <a:bodyPr>
              <a:prstTxWarp prst="textCanDown">
                <a:avLst>
                  <a:gd name="adj" fmla="val 33333"/>
                </a:avLst>
              </a:prstTxWarp>
              <a:spAutoFit/>
            </a:bodyPr>
            <a:lstStyle/>
            <a:p>
              <a:pPr algn="ctr" defTabSz="685800">
                <a:buClrTx/>
                <a:defRPr/>
              </a:pPr>
              <a:r>
                <a:rPr lang="es-ES_tradnl" sz="135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ea typeface="+mn-ea"/>
                  <a:cs typeface="+mn-cs"/>
                </a:rPr>
                <a:t>c. </a:t>
              </a:r>
              <a:r>
                <a:rPr lang="es-ES_tradnl" sz="1350" b="1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ea typeface="+mn-ea"/>
                  <a:cs typeface="+mn-cs"/>
                </a:rPr>
                <a:t>on</a:t>
              </a:r>
              <a:r>
                <a:rPr lang="es-ES_tradnl" sz="135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ea typeface="+mn-ea"/>
                  <a:cs typeface="+mn-cs"/>
                </a:rPr>
                <a:t> </a:t>
              </a:r>
              <a:r>
                <a:rPr lang="es-ES_tradnl" sz="1350" b="1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ea typeface="+mn-ea"/>
                  <a:cs typeface="+mn-cs"/>
                </a:rPr>
                <a:t>the</a:t>
              </a:r>
              <a:r>
                <a:rPr lang="es-ES_tradnl" sz="135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ea typeface="+mn-ea"/>
                  <a:cs typeface="+mn-cs"/>
                </a:rPr>
                <a:t> </a:t>
              </a:r>
              <a:r>
                <a:rPr lang="es-ES_tradnl" sz="1350" b="1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ea typeface="+mn-ea"/>
                  <a:cs typeface="+mn-cs"/>
                </a:rPr>
                <a:t>right</a:t>
              </a:r>
              <a:endParaRPr lang="es-ES" sz="135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7" name="16 Grupo">
            <a:extLst>
              <a:ext uri="{FF2B5EF4-FFF2-40B4-BE49-F238E27FC236}">
                <a16:creationId xmlns:a16="http://schemas.microsoft.com/office/drawing/2014/main" xmlns="" id="{668C8B23-A55A-0CDE-EB62-CF792D2F0920}"/>
              </a:ext>
            </a:extLst>
          </p:cNvPr>
          <p:cNvGrpSpPr>
            <a:grpSpLocks/>
          </p:cNvGrpSpPr>
          <p:nvPr/>
        </p:nvGrpSpPr>
        <p:grpSpPr bwMode="auto">
          <a:xfrm>
            <a:off x="3892153" y="871538"/>
            <a:ext cx="1194197" cy="1494235"/>
            <a:chOff x="3624955" y="605671"/>
            <a:chExt cx="1699147" cy="2259883"/>
          </a:xfrm>
        </p:grpSpPr>
        <p:pic>
          <p:nvPicPr>
            <p:cNvPr id="18451" name="Picture 2" descr="https://encrypted-tbn2.gstatic.com/images?q=tbn:ANd9GcQQbuSmlUbbKLVT_fn8YpVnIdcwFE3MCqp299XTFwow3xyeJUz8">
              <a:extLst>
                <a:ext uri="{FF2B5EF4-FFF2-40B4-BE49-F238E27FC236}">
                  <a16:creationId xmlns:a16="http://schemas.microsoft.com/office/drawing/2014/main" xmlns="" id="{0BAD24C3-2EF4-68C5-C732-1669CF5E9D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24955" y="605671"/>
              <a:ext cx="1699147" cy="22598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14 CuadroTexto">
              <a:extLst>
                <a:ext uri="{FF2B5EF4-FFF2-40B4-BE49-F238E27FC236}">
                  <a16:creationId xmlns:a16="http://schemas.microsoft.com/office/drawing/2014/main" xmlns="" id="{6D3C9BCF-6AAA-CABC-FE56-A1764837A22E}"/>
                </a:ext>
              </a:extLst>
            </p:cNvPr>
            <p:cNvSpPr txBox="1"/>
            <p:nvPr/>
          </p:nvSpPr>
          <p:spPr>
            <a:xfrm>
              <a:off x="3921908" y="1646408"/>
              <a:ext cx="1244646" cy="839072"/>
            </a:xfrm>
            <a:prstGeom prst="rect">
              <a:avLst/>
            </a:prstGeom>
            <a:noFill/>
          </p:spPr>
          <p:txBody>
            <a:bodyPr>
              <a:prstTxWarp prst="textCanDown">
                <a:avLst>
                  <a:gd name="adj" fmla="val 33333"/>
                </a:avLst>
              </a:prstTxWarp>
              <a:spAutoFit/>
            </a:bodyPr>
            <a:lstStyle/>
            <a:p>
              <a:pPr algn="ctr" defTabSz="685800">
                <a:buClrTx/>
                <a:defRPr/>
              </a:pPr>
              <a:r>
                <a:rPr lang="es-ES_tradnl" sz="135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ea typeface="+mn-ea"/>
                  <a:cs typeface="+mn-cs"/>
                </a:rPr>
                <a:t>b. </a:t>
              </a:r>
              <a:r>
                <a:rPr lang="es-ES_tradnl" sz="1350" b="1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ea typeface="+mn-ea"/>
                  <a:cs typeface="+mn-cs"/>
                </a:rPr>
                <a:t>on</a:t>
              </a:r>
              <a:r>
                <a:rPr lang="es-ES_tradnl" sz="135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ea typeface="+mn-ea"/>
                  <a:cs typeface="+mn-cs"/>
                </a:rPr>
                <a:t> </a:t>
              </a:r>
              <a:r>
                <a:rPr lang="es-ES_tradnl" sz="1350" b="1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ea typeface="+mn-ea"/>
                  <a:cs typeface="+mn-cs"/>
                </a:rPr>
                <a:t>the</a:t>
              </a:r>
              <a:r>
                <a:rPr lang="es-ES_tradnl" sz="135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ea typeface="+mn-ea"/>
                  <a:cs typeface="+mn-cs"/>
                </a:rPr>
                <a:t> </a:t>
              </a:r>
              <a:r>
                <a:rPr lang="es-ES_tradnl" sz="1350" b="1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ea typeface="+mn-ea"/>
                  <a:cs typeface="+mn-cs"/>
                </a:rPr>
                <a:t>left</a:t>
              </a:r>
              <a:endParaRPr lang="es-ES_tradnl" sz="135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8" name="17 Grupo">
            <a:extLst>
              <a:ext uri="{FF2B5EF4-FFF2-40B4-BE49-F238E27FC236}">
                <a16:creationId xmlns:a16="http://schemas.microsoft.com/office/drawing/2014/main" xmlns="" id="{126C18D9-B54A-4133-2979-B6EB1FF65AC5}"/>
              </a:ext>
            </a:extLst>
          </p:cNvPr>
          <p:cNvGrpSpPr>
            <a:grpSpLocks/>
          </p:cNvGrpSpPr>
          <p:nvPr/>
        </p:nvGrpSpPr>
        <p:grpSpPr bwMode="auto">
          <a:xfrm>
            <a:off x="1785938" y="933451"/>
            <a:ext cx="1212056" cy="1432322"/>
            <a:chOff x="6564380" y="588063"/>
            <a:chExt cx="1699147" cy="2259883"/>
          </a:xfrm>
        </p:grpSpPr>
        <p:pic>
          <p:nvPicPr>
            <p:cNvPr id="18449" name="Picture 2" descr="https://encrypted-tbn2.gstatic.com/images?q=tbn:ANd9GcQQbuSmlUbbKLVT_fn8YpVnIdcwFE3MCqp299XTFwow3xyeJUz8">
              <a:extLst>
                <a:ext uri="{FF2B5EF4-FFF2-40B4-BE49-F238E27FC236}">
                  <a16:creationId xmlns:a16="http://schemas.microsoft.com/office/drawing/2014/main" xmlns="" id="{13BDF9C0-989D-B705-7D80-BEA3C1A8A8C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64380" y="588063"/>
              <a:ext cx="1699147" cy="22598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15 CuadroTexto">
              <a:extLst>
                <a:ext uri="{FF2B5EF4-FFF2-40B4-BE49-F238E27FC236}">
                  <a16:creationId xmlns:a16="http://schemas.microsoft.com/office/drawing/2014/main" xmlns="" id="{F3F0CC99-C7DB-7416-11EC-CDB7E9ECF83D}"/>
                </a:ext>
              </a:extLst>
            </p:cNvPr>
            <p:cNvSpPr txBox="1"/>
            <p:nvPr/>
          </p:nvSpPr>
          <p:spPr>
            <a:xfrm>
              <a:off x="6729877" y="1663935"/>
              <a:ext cx="1263692" cy="540929"/>
            </a:xfrm>
            <a:prstGeom prst="rect">
              <a:avLst/>
            </a:prstGeom>
            <a:noFill/>
          </p:spPr>
          <p:txBody>
            <a:bodyPr>
              <a:prstTxWarp prst="textCanDown">
                <a:avLst>
                  <a:gd name="adj" fmla="val 33333"/>
                </a:avLst>
              </a:prstTxWarp>
              <a:spAutoFit/>
            </a:bodyPr>
            <a:lstStyle/>
            <a:p>
              <a:pPr algn="ctr" defTabSz="685800">
                <a:buClrTx/>
                <a:defRPr/>
              </a:pPr>
              <a:r>
                <a:rPr lang="es-ES_tradnl" sz="135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ea typeface="+mn-ea"/>
                  <a:cs typeface="+mn-cs"/>
                </a:rPr>
                <a:t>a. </a:t>
              </a:r>
              <a:r>
                <a:rPr lang="es-ES_tradnl" sz="1350" b="1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ea typeface="+mn-ea"/>
                  <a:cs typeface="+mn-cs"/>
                </a:rPr>
                <a:t>corner</a:t>
              </a:r>
              <a:endParaRPr lang="es-ES" sz="135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8439" name="Picture 8" descr="http://gallery.yopriceville.com/var/albums/Free-Clipart-Pictures/Grass-Grounds-Coverings-PNG-Clipart/Grass_with_Daisies_and_Ladybugs_PNG_Clipart_Picture.png?m=1399681010">
            <a:extLst>
              <a:ext uri="{FF2B5EF4-FFF2-40B4-BE49-F238E27FC236}">
                <a16:creationId xmlns:a16="http://schemas.microsoft.com/office/drawing/2014/main" xmlns="" id="{26D9A9A5-EC56-C1B4-73ED-DD000ED715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56272"/>
            <a:ext cx="9143999" cy="1203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20 Forma libre">
            <a:extLst>
              <a:ext uri="{FF2B5EF4-FFF2-40B4-BE49-F238E27FC236}">
                <a16:creationId xmlns:a16="http://schemas.microsoft.com/office/drawing/2014/main" xmlns="" id="{6909D6B1-5909-1B1D-1140-C0D4E3FC44AD}"/>
              </a:ext>
            </a:extLst>
          </p:cNvPr>
          <p:cNvSpPr/>
          <p:nvPr/>
        </p:nvSpPr>
        <p:spPr>
          <a:xfrm>
            <a:off x="3973116" y="4398169"/>
            <a:ext cx="1034653" cy="1196579"/>
          </a:xfrm>
          <a:custGeom>
            <a:avLst/>
            <a:gdLst>
              <a:gd name="connsiteX0" fmla="*/ 0 w 1306285"/>
              <a:gd name="connsiteY0" fmla="*/ 145143 h 1596572"/>
              <a:gd name="connsiteX1" fmla="*/ 464457 w 1306285"/>
              <a:gd name="connsiteY1" fmla="*/ 1582058 h 1596572"/>
              <a:gd name="connsiteX2" fmla="*/ 711200 w 1306285"/>
              <a:gd name="connsiteY2" fmla="*/ 1596572 h 1596572"/>
              <a:gd name="connsiteX3" fmla="*/ 1306285 w 1306285"/>
              <a:gd name="connsiteY3" fmla="*/ 58058 h 1596572"/>
              <a:gd name="connsiteX4" fmla="*/ 1233714 w 1306285"/>
              <a:gd name="connsiteY4" fmla="*/ 14515 h 1596572"/>
              <a:gd name="connsiteX5" fmla="*/ 1132114 w 1306285"/>
              <a:gd name="connsiteY5" fmla="*/ 0 h 1596572"/>
              <a:gd name="connsiteX6" fmla="*/ 595085 w 1306285"/>
              <a:gd name="connsiteY6" fmla="*/ 1436915 h 1596572"/>
              <a:gd name="connsiteX7" fmla="*/ 101600 w 1306285"/>
              <a:gd name="connsiteY7" fmla="*/ 72572 h 1596572"/>
              <a:gd name="connsiteX8" fmla="*/ 43543 w 1306285"/>
              <a:gd name="connsiteY8" fmla="*/ 43543 h 1596572"/>
              <a:gd name="connsiteX9" fmla="*/ 0 w 1306285"/>
              <a:gd name="connsiteY9" fmla="*/ 145143 h 1596572"/>
              <a:gd name="connsiteX0" fmla="*/ 0 w 1378857"/>
              <a:gd name="connsiteY0" fmla="*/ 145143 h 1596572"/>
              <a:gd name="connsiteX1" fmla="*/ 537029 w 1378857"/>
              <a:gd name="connsiteY1" fmla="*/ 1582058 h 1596572"/>
              <a:gd name="connsiteX2" fmla="*/ 783772 w 1378857"/>
              <a:gd name="connsiteY2" fmla="*/ 1596572 h 1596572"/>
              <a:gd name="connsiteX3" fmla="*/ 1378857 w 1378857"/>
              <a:gd name="connsiteY3" fmla="*/ 58058 h 1596572"/>
              <a:gd name="connsiteX4" fmla="*/ 1306286 w 1378857"/>
              <a:gd name="connsiteY4" fmla="*/ 14515 h 1596572"/>
              <a:gd name="connsiteX5" fmla="*/ 1204686 w 1378857"/>
              <a:gd name="connsiteY5" fmla="*/ 0 h 1596572"/>
              <a:gd name="connsiteX6" fmla="*/ 667657 w 1378857"/>
              <a:gd name="connsiteY6" fmla="*/ 1436915 h 1596572"/>
              <a:gd name="connsiteX7" fmla="*/ 174172 w 1378857"/>
              <a:gd name="connsiteY7" fmla="*/ 72572 h 1596572"/>
              <a:gd name="connsiteX8" fmla="*/ 116115 w 1378857"/>
              <a:gd name="connsiteY8" fmla="*/ 43543 h 1596572"/>
              <a:gd name="connsiteX9" fmla="*/ 0 w 1378857"/>
              <a:gd name="connsiteY9" fmla="*/ 145143 h 1596572"/>
              <a:gd name="connsiteX0" fmla="*/ 0 w 1378857"/>
              <a:gd name="connsiteY0" fmla="*/ 145143 h 1596572"/>
              <a:gd name="connsiteX1" fmla="*/ 537029 w 1378857"/>
              <a:gd name="connsiteY1" fmla="*/ 1582058 h 1596572"/>
              <a:gd name="connsiteX2" fmla="*/ 783772 w 1378857"/>
              <a:gd name="connsiteY2" fmla="*/ 1596572 h 1596572"/>
              <a:gd name="connsiteX3" fmla="*/ 1378857 w 1378857"/>
              <a:gd name="connsiteY3" fmla="*/ 58058 h 1596572"/>
              <a:gd name="connsiteX4" fmla="*/ 1306286 w 1378857"/>
              <a:gd name="connsiteY4" fmla="*/ 14515 h 1596572"/>
              <a:gd name="connsiteX5" fmla="*/ 1204686 w 1378857"/>
              <a:gd name="connsiteY5" fmla="*/ 0 h 1596572"/>
              <a:gd name="connsiteX6" fmla="*/ 667657 w 1378857"/>
              <a:gd name="connsiteY6" fmla="*/ 1436915 h 1596572"/>
              <a:gd name="connsiteX7" fmla="*/ 174172 w 1378857"/>
              <a:gd name="connsiteY7" fmla="*/ 72572 h 1596572"/>
              <a:gd name="connsiteX8" fmla="*/ 72572 w 1378857"/>
              <a:gd name="connsiteY8" fmla="*/ 43543 h 1596572"/>
              <a:gd name="connsiteX9" fmla="*/ 0 w 1378857"/>
              <a:gd name="connsiteY9" fmla="*/ 145143 h 1596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78857" h="1596572">
                <a:moveTo>
                  <a:pt x="0" y="145143"/>
                </a:moveTo>
                <a:lnTo>
                  <a:pt x="537029" y="1582058"/>
                </a:lnTo>
                <a:lnTo>
                  <a:pt x="783772" y="1596572"/>
                </a:lnTo>
                <a:lnTo>
                  <a:pt x="1378857" y="58058"/>
                </a:lnTo>
                <a:lnTo>
                  <a:pt x="1306286" y="14515"/>
                </a:lnTo>
                <a:lnTo>
                  <a:pt x="1204686" y="0"/>
                </a:lnTo>
                <a:lnTo>
                  <a:pt x="667657" y="1436915"/>
                </a:lnTo>
                <a:lnTo>
                  <a:pt x="174172" y="72572"/>
                </a:lnTo>
                <a:lnTo>
                  <a:pt x="72572" y="43543"/>
                </a:lnTo>
                <a:lnTo>
                  <a:pt x="0" y="145143"/>
                </a:lnTo>
                <a:close/>
              </a:path>
            </a:pathLst>
          </a:custGeom>
          <a:solidFill>
            <a:srgbClr val="FFC000"/>
          </a:solidFill>
          <a:ln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s-ES" sz="1350">
              <a:solidFill>
                <a:sysClr val="windowText" lastClr="000000"/>
              </a:solidFill>
              <a:latin typeface="Calibri"/>
            </a:endParaRP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xmlns="" id="{774E2AA2-77D5-6050-D76B-7D53997A55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4776" y="4907756"/>
            <a:ext cx="1060847" cy="1115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26 Flecha derecha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BB7ECECF-69E2-A47B-0648-39485E1B6C0F}"/>
              </a:ext>
            </a:extLst>
          </p:cNvPr>
          <p:cNvSpPr/>
          <p:nvPr/>
        </p:nvSpPr>
        <p:spPr>
          <a:xfrm>
            <a:off x="7803704" y="4339233"/>
            <a:ext cx="993826" cy="657225"/>
          </a:xfrm>
          <a:prstGeom prst="rightArrow">
            <a:avLst/>
          </a:prstGeom>
          <a:solidFill>
            <a:srgbClr val="00FF00"/>
          </a:solidFill>
          <a:ln w="381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1500" b="1" dirty="0">
                <a:solidFill>
                  <a:srgbClr val="006600"/>
                </a:solidFill>
                <a:latin typeface="Calibri"/>
              </a:rPr>
              <a:t>NEXT</a:t>
            </a:r>
            <a:endParaRPr lang="es-ES" sz="1500" b="1" dirty="0">
              <a:solidFill>
                <a:srgbClr val="006600"/>
              </a:solidFill>
              <a:latin typeface="Calibri"/>
            </a:endParaRPr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xmlns="" id="{0B23BCFD-8B08-702E-DF36-D65197413B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3976" y="2170510"/>
            <a:ext cx="1527572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24 CuadroTexto">
            <a:extLst>
              <a:ext uri="{FF2B5EF4-FFF2-40B4-BE49-F238E27FC236}">
                <a16:creationId xmlns:a16="http://schemas.microsoft.com/office/drawing/2014/main" xmlns="" id="{7EE55F5B-05F1-039F-1411-BCE20E2381BE}"/>
              </a:ext>
            </a:extLst>
          </p:cNvPr>
          <p:cNvSpPr txBox="1"/>
          <p:nvPr/>
        </p:nvSpPr>
        <p:spPr>
          <a:xfrm>
            <a:off x="1331119" y="4677966"/>
            <a:ext cx="2214563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685800">
              <a:buClrTx/>
              <a:defRPr/>
            </a:pPr>
            <a:r>
              <a:rPr lang="es-ES_tradnl" sz="1800" b="1" dirty="0" err="1">
                <a:solidFill>
                  <a:srgbClr val="915D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Click</a:t>
            </a:r>
            <a:r>
              <a:rPr lang="es-ES_tradnl" sz="1800" b="1" dirty="0">
                <a:solidFill>
                  <a:srgbClr val="915D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 </a:t>
            </a:r>
            <a:r>
              <a:rPr lang="es-ES_tradnl" sz="1800" b="1" dirty="0" err="1">
                <a:solidFill>
                  <a:srgbClr val="915D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on</a:t>
            </a:r>
            <a:r>
              <a:rPr lang="es-ES_tradnl" sz="1800" b="1" dirty="0">
                <a:solidFill>
                  <a:srgbClr val="915D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 </a:t>
            </a:r>
            <a:r>
              <a:rPr lang="es-ES_tradnl" sz="1800" b="1" dirty="0" err="1">
                <a:solidFill>
                  <a:srgbClr val="915D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the</a:t>
            </a:r>
            <a:r>
              <a:rPr lang="es-ES_tradnl" sz="1800" b="1" dirty="0">
                <a:solidFill>
                  <a:srgbClr val="915D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 </a:t>
            </a:r>
            <a:r>
              <a:rPr lang="es-ES_tradnl" sz="1800" b="1" dirty="0" err="1">
                <a:solidFill>
                  <a:srgbClr val="915D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right</a:t>
            </a:r>
            <a:r>
              <a:rPr lang="es-ES_tradnl" sz="1800" b="1" dirty="0">
                <a:solidFill>
                  <a:srgbClr val="915D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 can</a:t>
            </a:r>
            <a:endParaRPr lang="es-ES" sz="1800" b="1" dirty="0">
              <a:solidFill>
                <a:srgbClr val="915D0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endParaRPr>
          </a:p>
        </p:txBody>
      </p:sp>
      <p:sp>
        <p:nvSpPr>
          <p:cNvPr id="26" name="19 CuadroTexto">
            <a:extLst>
              <a:ext uri="{FF2B5EF4-FFF2-40B4-BE49-F238E27FC236}">
                <a16:creationId xmlns:a16="http://schemas.microsoft.com/office/drawing/2014/main" xmlns="" id="{1F7C5C9F-3D4A-6FBB-D1F6-4E7FAEB064C8}"/>
              </a:ext>
            </a:extLst>
          </p:cNvPr>
          <p:cNvSpPr txBox="1"/>
          <p:nvPr/>
        </p:nvSpPr>
        <p:spPr>
          <a:xfrm>
            <a:off x="1876631" y="164521"/>
            <a:ext cx="5470716" cy="408623"/>
          </a:xfrm>
          <a:prstGeom prst="roundRect">
            <a:avLst/>
          </a:prstGeom>
          <a:solidFill>
            <a:schemeClr val="bg1">
              <a:alpha val="57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>
            <a:spAutoFit/>
          </a:bodyPr>
          <a:lstStyle/>
          <a:p>
            <a:pPr algn="ctr" defTabSz="685800">
              <a:buClrTx/>
              <a:defRPr/>
            </a:pPr>
            <a:r>
              <a:rPr lang="es-ES_tradnl" sz="1800" b="1" dirty="0">
                <a:solidFill>
                  <a:sysClr val="windowText" lastClr="000000"/>
                </a:solidFill>
                <a:latin typeface="Calibri"/>
                <a:ea typeface="+mn-ea"/>
                <a:cs typeface="+mn-cs"/>
              </a:rPr>
              <a:t>Listen and </a:t>
            </a:r>
            <a:r>
              <a:rPr lang="es-ES_tradnl" sz="1800" b="1" dirty="0" err="1">
                <a:solidFill>
                  <a:sysClr val="windowText" lastClr="000000"/>
                </a:solidFill>
                <a:latin typeface="Calibri"/>
                <a:ea typeface="+mn-ea"/>
                <a:cs typeface="+mn-cs"/>
              </a:rPr>
              <a:t>choose</a:t>
            </a:r>
            <a:endParaRPr lang="es-ES" sz="1800" b="1" dirty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2" name="smart 4 sb cd 2 (39)">
            <a:hlinkClick r:id="" action="ppaction://media"/>
            <a:extLst>
              <a:ext uri="{FF2B5EF4-FFF2-40B4-BE49-F238E27FC236}">
                <a16:creationId xmlns:a16="http://schemas.microsoft.com/office/drawing/2014/main" xmlns="" id="{BAB17864-1687-2F80-1426-0D784119B5C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7782" end="2001.12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675083" y="168313"/>
            <a:ext cx="445358" cy="445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367990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1.6763E-6 L 0.3415 -0.72971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66" y="-364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om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2" presetClass="exit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" presetClass="exit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Oh_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 nodeType="clickPar">
                      <p:stCondLst>
                        <p:cond delay="0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1.6763E-6 L 0.23125 -1.14913 " pathEditMode="relative" rAng="0" ptsTypes="AA">
                                      <p:cBhvr>
                                        <p:cTn id="34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63" y="-574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om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 nodeType="clickPar">
                      <p:stCondLst>
                        <p:cond delay="0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1.6763E-6 L -0.58784 -0.89734 " pathEditMode="relative" rAng="0" ptsTypes="AA">
                                      <p:cBhvr>
                                        <p:cTn id="45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392" y="-4487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om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 descr="http://home1.org/wp-content/uploads/2013/03/farm-fence-cartoon2.jpg">
            <a:extLst>
              <a:ext uri="{FF2B5EF4-FFF2-40B4-BE49-F238E27FC236}">
                <a16:creationId xmlns:a16="http://schemas.microsoft.com/office/drawing/2014/main" xmlns="" id="{82B66833-5A82-58F1-246D-7FDF507912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27"/>
          <a:stretch>
            <a:fillRect/>
          </a:stretch>
        </p:blipFill>
        <p:spPr bwMode="auto">
          <a:xfrm>
            <a:off x="1704976" y="1600200"/>
            <a:ext cx="5850731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459" name="11 Grupo">
            <a:extLst>
              <a:ext uri="{FF2B5EF4-FFF2-40B4-BE49-F238E27FC236}">
                <a16:creationId xmlns:a16="http://schemas.microsoft.com/office/drawing/2014/main" xmlns="" id="{F2A93A9A-CEA3-3C67-B1E2-45374897D092}"/>
              </a:ext>
            </a:extLst>
          </p:cNvPr>
          <p:cNvGrpSpPr>
            <a:grpSpLocks/>
          </p:cNvGrpSpPr>
          <p:nvPr/>
        </p:nvGrpSpPr>
        <p:grpSpPr bwMode="auto">
          <a:xfrm>
            <a:off x="3751660" y="4060032"/>
            <a:ext cx="1400175" cy="1235869"/>
            <a:chOff x="3477440" y="5413708"/>
            <a:chExt cx="1868466" cy="1646926"/>
          </a:xfrm>
        </p:grpSpPr>
        <p:sp>
          <p:nvSpPr>
            <p:cNvPr id="4" name="3 Forma libre">
              <a:extLst>
                <a:ext uri="{FF2B5EF4-FFF2-40B4-BE49-F238E27FC236}">
                  <a16:creationId xmlns:a16="http://schemas.microsoft.com/office/drawing/2014/main" xmlns="" id="{90108D45-04FC-E347-F9C7-B8CD8716639F}"/>
                </a:ext>
              </a:extLst>
            </p:cNvPr>
            <p:cNvSpPr/>
            <p:nvPr/>
          </p:nvSpPr>
          <p:spPr>
            <a:xfrm>
              <a:off x="3482206" y="5413708"/>
              <a:ext cx="1841456" cy="1646926"/>
            </a:xfrm>
            <a:custGeom>
              <a:avLst/>
              <a:gdLst>
                <a:gd name="connsiteX0" fmla="*/ 676282 w 1842542"/>
                <a:gd name="connsiteY0" fmla="*/ 1582691 h 1646926"/>
                <a:gd name="connsiteX1" fmla="*/ 676282 w 1842542"/>
                <a:gd name="connsiteY1" fmla="*/ 1139345 h 1646926"/>
                <a:gd name="connsiteX2" fmla="*/ 523882 w 1842542"/>
                <a:gd name="connsiteY2" fmla="*/ 945382 h 1646926"/>
                <a:gd name="connsiteX3" fmla="*/ 219082 w 1842542"/>
                <a:gd name="connsiteY3" fmla="*/ 682145 h 1646926"/>
                <a:gd name="connsiteX4" fmla="*/ 25118 w 1842542"/>
                <a:gd name="connsiteY4" fmla="*/ 377345 h 1646926"/>
                <a:gd name="connsiteX5" fmla="*/ 25118 w 1842542"/>
                <a:gd name="connsiteY5" fmla="*/ 141818 h 1646926"/>
                <a:gd name="connsiteX6" fmla="*/ 232936 w 1842542"/>
                <a:gd name="connsiteY6" fmla="*/ 44836 h 1646926"/>
                <a:gd name="connsiteX7" fmla="*/ 302209 w 1842542"/>
                <a:gd name="connsiteY7" fmla="*/ 72545 h 1646926"/>
                <a:gd name="connsiteX8" fmla="*/ 385336 w 1842542"/>
                <a:gd name="connsiteY8" fmla="*/ 224945 h 1646926"/>
                <a:gd name="connsiteX9" fmla="*/ 648573 w 1842542"/>
                <a:gd name="connsiteY9" fmla="*/ 599018 h 1646926"/>
                <a:gd name="connsiteX10" fmla="*/ 870245 w 1842542"/>
                <a:gd name="connsiteY10" fmla="*/ 779127 h 1646926"/>
                <a:gd name="connsiteX11" fmla="*/ 1091918 w 1842542"/>
                <a:gd name="connsiteY11" fmla="*/ 848400 h 1646926"/>
                <a:gd name="connsiteX12" fmla="*/ 1341300 w 1842542"/>
                <a:gd name="connsiteY12" fmla="*/ 543600 h 1646926"/>
                <a:gd name="connsiteX13" fmla="*/ 1493700 w 1842542"/>
                <a:gd name="connsiteY13" fmla="*/ 141818 h 1646926"/>
                <a:gd name="connsiteX14" fmla="*/ 1549118 w 1842542"/>
                <a:gd name="connsiteY14" fmla="*/ 3273 h 1646926"/>
                <a:gd name="connsiteX15" fmla="*/ 1784645 w 1842542"/>
                <a:gd name="connsiteY15" fmla="*/ 58691 h 1646926"/>
                <a:gd name="connsiteX16" fmla="*/ 1840064 w 1842542"/>
                <a:gd name="connsiteY16" fmla="*/ 224945 h 1646926"/>
                <a:gd name="connsiteX17" fmla="*/ 1729227 w 1842542"/>
                <a:gd name="connsiteY17" fmla="*/ 571309 h 1646926"/>
                <a:gd name="connsiteX18" fmla="*/ 1535264 w 1842542"/>
                <a:gd name="connsiteY18" fmla="*/ 973091 h 1646926"/>
                <a:gd name="connsiteX19" fmla="*/ 1175045 w 1842542"/>
                <a:gd name="connsiteY19" fmla="*/ 1167055 h 1646926"/>
                <a:gd name="connsiteX20" fmla="*/ 1161191 w 1842542"/>
                <a:gd name="connsiteY20" fmla="*/ 1430291 h 1646926"/>
                <a:gd name="connsiteX21" fmla="*/ 1147336 w 1842542"/>
                <a:gd name="connsiteY21" fmla="*/ 1624255 h 1646926"/>
                <a:gd name="connsiteX22" fmla="*/ 676282 w 1842542"/>
                <a:gd name="connsiteY22" fmla="*/ 1582691 h 1646926"/>
                <a:gd name="connsiteX0" fmla="*/ 676282 w 1842542"/>
                <a:gd name="connsiteY0" fmla="*/ 1582691 h 1646926"/>
                <a:gd name="connsiteX1" fmla="*/ 676282 w 1842542"/>
                <a:gd name="connsiteY1" fmla="*/ 1139345 h 1646926"/>
                <a:gd name="connsiteX2" fmla="*/ 523882 w 1842542"/>
                <a:gd name="connsiteY2" fmla="*/ 945382 h 1646926"/>
                <a:gd name="connsiteX3" fmla="*/ 219082 w 1842542"/>
                <a:gd name="connsiteY3" fmla="*/ 682145 h 1646926"/>
                <a:gd name="connsiteX4" fmla="*/ 25118 w 1842542"/>
                <a:gd name="connsiteY4" fmla="*/ 377345 h 1646926"/>
                <a:gd name="connsiteX5" fmla="*/ 25118 w 1842542"/>
                <a:gd name="connsiteY5" fmla="*/ 141818 h 1646926"/>
                <a:gd name="connsiteX6" fmla="*/ 232936 w 1842542"/>
                <a:gd name="connsiteY6" fmla="*/ 44836 h 1646926"/>
                <a:gd name="connsiteX7" fmla="*/ 302209 w 1842542"/>
                <a:gd name="connsiteY7" fmla="*/ 72545 h 1646926"/>
                <a:gd name="connsiteX8" fmla="*/ 385336 w 1842542"/>
                <a:gd name="connsiteY8" fmla="*/ 224945 h 1646926"/>
                <a:gd name="connsiteX9" fmla="*/ 648573 w 1842542"/>
                <a:gd name="connsiteY9" fmla="*/ 599018 h 1646926"/>
                <a:gd name="connsiteX10" fmla="*/ 828681 w 1842542"/>
                <a:gd name="connsiteY10" fmla="*/ 848400 h 1646926"/>
                <a:gd name="connsiteX11" fmla="*/ 1091918 w 1842542"/>
                <a:gd name="connsiteY11" fmla="*/ 848400 h 1646926"/>
                <a:gd name="connsiteX12" fmla="*/ 1341300 w 1842542"/>
                <a:gd name="connsiteY12" fmla="*/ 543600 h 1646926"/>
                <a:gd name="connsiteX13" fmla="*/ 1493700 w 1842542"/>
                <a:gd name="connsiteY13" fmla="*/ 141818 h 1646926"/>
                <a:gd name="connsiteX14" fmla="*/ 1549118 w 1842542"/>
                <a:gd name="connsiteY14" fmla="*/ 3273 h 1646926"/>
                <a:gd name="connsiteX15" fmla="*/ 1784645 w 1842542"/>
                <a:gd name="connsiteY15" fmla="*/ 58691 h 1646926"/>
                <a:gd name="connsiteX16" fmla="*/ 1840064 w 1842542"/>
                <a:gd name="connsiteY16" fmla="*/ 224945 h 1646926"/>
                <a:gd name="connsiteX17" fmla="*/ 1729227 w 1842542"/>
                <a:gd name="connsiteY17" fmla="*/ 571309 h 1646926"/>
                <a:gd name="connsiteX18" fmla="*/ 1535264 w 1842542"/>
                <a:gd name="connsiteY18" fmla="*/ 973091 h 1646926"/>
                <a:gd name="connsiteX19" fmla="*/ 1175045 w 1842542"/>
                <a:gd name="connsiteY19" fmla="*/ 1167055 h 1646926"/>
                <a:gd name="connsiteX20" fmla="*/ 1161191 w 1842542"/>
                <a:gd name="connsiteY20" fmla="*/ 1430291 h 1646926"/>
                <a:gd name="connsiteX21" fmla="*/ 1147336 w 1842542"/>
                <a:gd name="connsiteY21" fmla="*/ 1624255 h 1646926"/>
                <a:gd name="connsiteX22" fmla="*/ 676282 w 1842542"/>
                <a:gd name="connsiteY22" fmla="*/ 1582691 h 1646926"/>
                <a:gd name="connsiteX0" fmla="*/ 676282 w 1842542"/>
                <a:gd name="connsiteY0" fmla="*/ 1582691 h 1646926"/>
                <a:gd name="connsiteX1" fmla="*/ 676282 w 1842542"/>
                <a:gd name="connsiteY1" fmla="*/ 1139345 h 1646926"/>
                <a:gd name="connsiteX2" fmla="*/ 523882 w 1842542"/>
                <a:gd name="connsiteY2" fmla="*/ 945382 h 1646926"/>
                <a:gd name="connsiteX3" fmla="*/ 219082 w 1842542"/>
                <a:gd name="connsiteY3" fmla="*/ 682145 h 1646926"/>
                <a:gd name="connsiteX4" fmla="*/ 25118 w 1842542"/>
                <a:gd name="connsiteY4" fmla="*/ 377345 h 1646926"/>
                <a:gd name="connsiteX5" fmla="*/ 25118 w 1842542"/>
                <a:gd name="connsiteY5" fmla="*/ 141818 h 1646926"/>
                <a:gd name="connsiteX6" fmla="*/ 232936 w 1842542"/>
                <a:gd name="connsiteY6" fmla="*/ 44836 h 1646926"/>
                <a:gd name="connsiteX7" fmla="*/ 302209 w 1842542"/>
                <a:gd name="connsiteY7" fmla="*/ 72545 h 1646926"/>
                <a:gd name="connsiteX8" fmla="*/ 385336 w 1842542"/>
                <a:gd name="connsiteY8" fmla="*/ 224945 h 1646926"/>
                <a:gd name="connsiteX9" fmla="*/ 648573 w 1842542"/>
                <a:gd name="connsiteY9" fmla="*/ 599018 h 1646926"/>
                <a:gd name="connsiteX10" fmla="*/ 828681 w 1842542"/>
                <a:gd name="connsiteY10" fmla="*/ 848400 h 1646926"/>
                <a:gd name="connsiteX11" fmla="*/ 1091918 w 1842542"/>
                <a:gd name="connsiteY11" fmla="*/ 848400 h 1646926"/>
                <a:gd name="connsiteX12" fmla="*/ 1341300 w 1842542"/>
                <a:gd name="connsiteY12" fmla="*/ 543600 h 1646926"/>
                <a:gd name="connsiteX13" fmla="*/ 1493700 w 1842542"/>
                <a:gd name="connsiteY13" fmla="*/ 141818 h 1646926"/>
                <a:gd name="connsiteX14" fmla="*/ 1549118 w 1842542"/>
                <a:gd name="connsiteY14" fmla="*/ 3273 h 1646926"/>
                <a:gd name="connsiteX15" fmla="*/ 1784645 w 1842542"/>
                <a:gd name="connsiteY15" fmla="*/ 58691 h 1646926"/>
                <a:gd name="connsiteX16" fmla="*/ 1840064 w 1842542"/>
                <a:gd name="connsiteY16" fmla="*/ 224945 h 1646926"/>
                <a:gd name="connsiteX17" fmla="*/ 1729227 w 1842542"/>
                <a:gd name="connsiteY17" fmla="*/ 571309 h 1646926"/>
                <a:gd name="connsiteX18" fmla="*/ 1465991 w 1842542"/>
                <a:gd name="connsiteY18" fmla="*/ 973091 h 1646926"/>
                <a:gd name="connsiteX19" fmla="*/ 1175045 w 1842542"/>
                <a:gd name="connsiteY19" fmla="*/ 1167055 h 1646926"/>
                <a:gd name="connsiteX20" fmla="*/ 1161191 w 1842542"/>
                <a:gd name="connsiteY20" fmla="*/ 1430291 h 1646926"/>
                <a:gd name="connsiteX21" fmla="*/ 1147336 w 1842542"/>
                <a:gd name="connsiteY21" fmla="*/ 1624255 h 1646926"/>
                <a:gd name="connsiteX22" fmla="*/ 676282 w 1842542"/>
                <a:gd name="connsiteY22" fmla="*/ 1582691 h 1646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842542" h="1646926">
                  <a:moveTo>
                    <a:pt x="676282" y="1582691"/>
                  </a:moveTo>
                  <a:cubicBezTo>
                    <a:pt x="597773" y="1501873"/>
                    <a:pt x="701682" y="1245563"/>
                    <a:pt x="676282" y="1139345"/>
                  </a:cubicBezTo>
                  <a:cubicBezTo>
                    <a:pt x="650882" y="1033127"/>
                    <a:pt x="600082" y="1021582"/>
                    <a:pt x="523882" y="945382"/>
                  </a:cubicBezTo>
                  <a:cubicBezTo>
                    <a:pt x="447682" y="869182"/>
                    <a:pt x="302209" y="776818"/>
                    <a:pt x="219082" y="682145"/>
                  </a:cubicBezTo>
                  <a:cubicBezTo>
                    <a:pt x="135955" y="587472"/>
                    <a:pt x="57445" y="467399"/>
                    <a:pt x="25118" y="377345"/>
                  </a:cubicBezTo>
                  <a:cubicBezTo>
                    <a:pt x="-7209" y="287290"/>
                    <a:pt x="-9518" y="197236"/>
                    <a:pt x="25118" y="141818"/>
                  </a:cubicBezTo>
                  <a:cubicBezTo>
                    <a:pt x="59754" y="86400"/>
                    <a:pt x="186754" y="56381"/>
                    <a:pt x="232936" y="44836"/>
                  </a:cubicBezTo>
                  <a:cubicBezTo>
                    <a:pt x="279118" y="33291"/>
                    <a:pt x="276809" y="42527"/>
                    <a:pt x="302209" y="72545"/>
                  </a:cubicBezTo>
                  <a:cubicBezTo>
                    <a:pt x="327609" y="102563"/>
                    <a:pt x="327609" y="137200"/>
                    <a:pt x="385336" y="224945"/>
                  </a:cubicBezTo>
                  <a:cubicBezTo>
                    <a:pt x="443063" y="312690"/>
                    <a:pt x="574682" y="495109"/>
                    <a:pt x="648573" y="599018"/>
                  </a:cubicBezTo>
                  <a:cubicBezTo>
                    <a:pt x="722464" y="702927"/>
                    <a:pt x="754790" y="806836"/>
                    <a:pt x="828681" y="848400"/>
                  </a:cubicBezTo>
                  <a:cubicBezTo>
                    <a:pt x="902572" y="889964"/>
                    <a:pt x="1006482" y="899200"/>
                    <a:pt x="1091918" y="848400"/>
                  </a:cubicBezTo>
                  <a:cubicBezTo>
                    <a:pt x="1177355" y="797600"/>
                    <a:pt x="1274336" y="661364"/>
                    <a:pt x="1341300" y="543600"/>
                  </a:cubicBezTo>
                  <a:cubicBezTo>
                    <a:pt x="1408264" y="425836"/>
                    <a:pt x="1459064" y="231872"/>
                    <a:pt x="1493700" y="141818"/>
                  </a:cubicBezTo>
                  <a:cubicBezTo>
                    <a:pt x="1528336" y="51764"/>
                    <a:pt x="1500627" y="17127"/>
                    <a:pt x="1549118" y="3273"/>
                  </a:cubicBezTo>
                  <a:cubicBezTo>
                    <a:pt x="1597609" y="-10581"/>
                    <a:pt x="1736154" y="21746"/>
                    <a:pt x="1784645" y="58691"/>
                  </a:cubicBezTo>
                  <a:cubicBezTo>
                    <a:pt x="1833136" y="95636"/>
                    <a:pt x="1849300" y="139509"/>
                    <a:pt x="1840064" y="224945"/>
                  </a:cubicBezTo>
                  <a:cubicBezTo>
                    <a:pt x="1830828" y="310381"/>
                    <a:pt x="1791572" y="446618"/>
                    <a:pt x="1729227" y="571309"/>
                  </a:cubicBezTo>
                  <a:cubicBezTo>
                    <a:pt x="1666882" y="696000"/>
                    <a:pt x="1558355" y="873800"/>
                    <a:pt x="1465991" y="973091"/>
                  </a:cubicBezTo>
                  <a:cubicBezTo>
                    <a:pt x="1373627" y="1072382"/>
                    <a:pt x="1225845" y="1090855"/>
                    <a:pt x="1175045" y="1167055"/>
                  </a:cubicBezTo>
                  <a:cubicBezTo>
                    <a:pt x="1124245" y="1243255"/>
                    <a:pt x="1165809" y="1354091"/>
                    <a:pt x="1161191" y="1430291"/>
                  </a:cubicBezTo>
                  <a:cubicBezTo>
                    <a:pt x="1156573" y="1506491"/>
                    <a:pt x="1225845" y="1591928"/>
                    <a:pt x="1147336" y="1624255"/>
                  </a:cubicBezTo>
                  <a:cubicBezTo>
                    <a:pt x="1068827" y="1656582"/>
                    <a:pt x="754791" y="1663509"/>
                    <a:pt x="676282" y="1582691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996600">
                    <a:shade val="30000"/>
                    <a:satMod val="115000"/>
                  </a:srgbClr>
                </a:gs>
                <a:gs pos="50000">
                  <a:srgbClr val="996600">
                    <a:shade val="67500"/>
                    <a:satMod val="115000"/>
                  </a:srgbClr>
                </a:gs>
                <a:gs pos="100000">
                  <a:srgbClr val="996600">
                    <a:shade val="100000"/>
                    <a:satMod val="115000"/>
                  </a:srgbClr>
                </a:gs>
              </a:gsLst>
              <a:lin ang="13500000" scaled="1"/>
              <a:tileRect/>
            </a:gradFill>
            <a:ln>
              <a:solidFill>
                <a:srgbClr val="66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buClrTx/>
                <a:defRPr/>
              </a:pPr>
              <a:endParaRPr lang="es-ES" sz="135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5" name="4 Forma libre">
              <a:extLst>
                <a:ext uri="{FF2B5EF4-FFF2-40B4-BE49-F238E27FC236}">
                  <a16:creationId xmlns:a16="http://schemas.microsoft.com/office/drawing/2014/main" xmlns="" id="{7B951A0C-5522-3D8C-CC1E-D33E46AC686E}"/>
                </a:ext>
              </a:extLst>
            </p:cNvPr>
            <p:cNvSpPr/>
            <p:nvPr/>
          </p:nvSpPr>
          <p:spPr>
            <a:xfrm>
              <a:off x="3477440" y="5669157"/>
              <a:ext cx="659365" cy="529936"/>
            </a:xfrm>
            <a:custGeom>
              <a:avLst/>
              <a:gdLst>
                <a:gd name="connsiteX0" fmla="*/ 498815 w 658911"/>
                <a:gd name="connsiteY0" fmla="*/ 135153 h 528868"/>
                <a:gd name="connsiteX1" fmla="*/ 332560 w 658911"/>
                <a:gd name="connsiteY1" fmla="*/ 329116 h 528868"/>
                <a:gd name="connsiteX2" fmla="*/ 138596 w 658911"/>
                <a:gd name="connsiteY2" fmla="*/ 342971 h 528868"/>
                <a:gd name="connsiteX3" fmla="*/ 97033 w 658911"/>
                <a:gd name="connsiteY3" fmla="*/ 259843 h 528868"/>
                <a:gd name="connsiteX4" fmla="*/ 51 w 658911"/>
                <a:gd name="connsiteY4" fmla="*/ 301407 h 528868"/>
                <a:gd name="connsiteX5" fmla="*/ 110887 w 658911"/>
                <a:gd name="connsiteY5" fmla="*/ 509225 h 528868"/>
                <a:gd name="connsiteX6" fmla="*/ 304851 w 658911"/>
                <a:gd name="connsiteY6" fmla="*/ 509225 h 528868"/>
                <a:gd name="connsiteX7" fmla="*/ 498815 w 658911"/>
                <a:gd name="connsiteY7" fmla="*/ 412243 h 528868"/>
                <a:gd name="connsiteX8" fmla="*/ 651215 w 658911"/>
                <a:gd name="connsiteY8" fmla="*/ 259843 h 528868"/>
                <a:gd name="connsiteX9" fmla="*/ 623505 w 658911"/>
                <a:gd name="connsiteY9" fmla="*/ 107443 h 528868"/>
                <a:gd name="connsiteX10" fmla="*/ 512669 w 658911"/>
                <a:gd name="connsiteY10" fmla="*/ 10462 h 528868"/>
                <a:gd name="connsiteX11" fmla="*/ 387978 w 658911"/>
                <a:gd name="connsiteY11" fmla="*/ 10462 h 528868"/>
                <a:gd name="connsiteX12" fmla="*/ 318705 w 658911"/>
                <a:gd name="connsiteY12" fmla="*/ 79734 h 528868"/>
                <a:gd name="connsiteX13" fmla="*/ 498815 w 658911"/>
                <a:gd name="connsiteY13" fmla="*/ 135153 h 528868"/>
                <a:gd name="connsiteX0" fmla="*/ 498815 w 658911"/>
                <a:gd name="connsiteY0" fmla="*/ 135153 h 528868"/>
                <a:gd name="connsiteX1" fmla="*/ 332560 w 658911"/>
                <a:gd name="connsiteY1" fmla="*/ 329116 h 528868"/>
                <a:gd name="connsiteX2" fmla="*/ 138596 w 658911"/>
                <a:gd name="connsiteY2" fmla="*/ 342971 h 528868"/>
                <a:gd name="connsiteX3" fmla="*/ 97033 w 658911"/>
                <a:gd name="connsiteY3" fmla="*/ 259843 h 528868"/>
                <a:gd name="connsiteX4" fmla="*/ 51 w 658911"/>
                <a:gd name="connsiteY4" fmla="*/ 301407 h 528868"/>
                <a:gd name="connsiteX5" fmla="*/ 110887 w 658911"/>
                <a:gd name="connsiteY5" fmla="*/ 509225 h 528868"/>
                <a:gd name="connsiteX6" fmla="*/ 304851 w 658911"/>
                <a:gd name="connsiteY6" fmla="*/ 509225 h 528868"/>
                <a:gd name="connsiteX7" fmla="*/ 498815 w 658911"/>
                <a:gd name="connsiteY7" fmla="*/ 412243 h 528868"/>
                <a:gd name="connsiteX8" fmla="*/ 651215 w 658911"/>
                <a:gd name="connsiteY8" fmla="*/ 259843 h 528868"/>
                <a:gd name="connsiteX9" fmla="*/ 623505 w 658911"/>
                <a:gd name="connsiteY9" fmla="*/ 107443 h 528868"/>
                <a:gd name="connsiteX10" fmla="*/ 512669 w 658911"/>
                <a:gd name="connsiteY10" fmla="*/ 10462 h 528868"/>
                <a:gd name="connsiteX11" fmla="*/ 387978 w 658911"/>
                <a:gd name="connsiteY11" fmla="*/ 10462 h 528868"/>
                <a:gd name="connsiteX12" fmla="*/ 413955 w 658911"/>
                <a:gd name="connsiteY12" fmla="*/ 54334 h 528868"/>
                <a:gd name="connsiteX13" fmla="*/ 498815 w 658911"/>
                <a:gd name="connsiteY13" fmla="*/ 135153 h 52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58911" h="528868">
                  <a:moveTo>
                    <a:pt x="498815" y="135153"/>
                  </a:moveTo>
                  <a:cubicBezTo>
                    <a:pt x="485249" y="180950"/>
                    <a:pt x="392596" y="294480"/>
                    <a:pt x="332560" y="329116"/>
                  </a:cubicBezTo>
                  <a:cubicBezTo>
                    <a:pt x="272524" y="363752"/>
                    <a:pt x="177850" y="354516"/>
                    <a:pt x="138596" y="342971"/>
                  </a:cubicBezTo>
                  <a:cubicBezTo>
                    <a:pt x="99342" y="331426"/>
                    <a:pt x="120124" y="266770"/>
                    <a:pt x="97033" y="259843"/>
                  </a:cubicBezTo>
                  <a:cubicBezTo>
                    <a:pt x="73942" y="252916"/>
                    <a:pt x="-2258" y="259843"/>
                    <a:pt x="51" y="301407"/>
                  </a:cubicBezTo>
                  <a:cubicBezTo>
                    <a:pt x="2360" y="342971"/>
                    <a:pt x="60087" y="474589"/>
                    <a:pt x="110887" y="509225"/>
                  </a:cubicBezTo>
                  <a:cubicBezTo>
                    <a:pt x="161687" y="543861"/>
                    <a:pt x="240196" y="525389"/>
                    <a:pt x="304851" y="509225"/>
                  </a:cubicBezTo>
                  <a:cubicBezTo>
                    <a:pt x="369506" y="493061"/>
                    <a:pt x="441088" y="453807"/>
                    <a:pt x="498815" y="412243"/>
                  </a:cubicBezTo>
                  <a:cubicBezTo>
                    <a:pt x="556542" y="370679"/>
                    <a:pt x="630433" y="310643"/>
                    <a:pt x="651215" y="259843"/>
                  </a:cubicBezTo>
                  <a:cubicBezTo>
                    <a:pt x="671997" y="209043"/>
                    <a:pt x="646596" y="149006"/>
                    <a:pt x="623505" y="107443"/>
                  </a:cubicBezTo>
                  <a:cubicBezTo>
                    <a:pt x="600414" y="65880"/>
                    <a:pt x="551924" y="26625"/>
                    <a:pt x="512669" y="10462"/>
                  </a:cubicBezTo>
                  <a:cubicBezTo>
                    <a:pt x="473414" y="-5702"/>
                    <a:pt x="420305" y="-1083"/>
                    <a:pt x="387978" y="10462"/>
                  </a:cubicBezTo>
                  <a:cubicBezTo>
                    <a:pt x="355651" y="22007"/>
                    <a:pt x="397791" y="31243"/>
                    <a:pt x="413955" y="54334"/>
                  </a:cubicBezTo>
                  <a:cubicBezTo>
                    <a:pt x="430119" y="77425"/>
                    <a:pt x="512381" y="89356"/>
                    <a:pt x="498815" y="135153"/>
                  </a:cubicBez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66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buClrTx/>
                <a:defRPr/>
              </a:pPr>
              <a:endParaRPr lang="es-ES" sz="135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10" name="9 Forma libre">
              <a:extLst>
                <a:ext uri="{FF2B5EF4-FFF2-40B4-BE49-F238E27FC236}">
                  <a16:creationId xmlns:a16="http://schemas.microsoft.com/office/drawing/2014/main" xmlns="" id="{4733C302-7E1B-FB34-736A-AA14C209D1B9}"/>
                </a:ext>
              </a:extLst>
            </p:cNvPr>
            <p:cNvSpPr/>
            <p:nvPr/>
          </p:nvSpPr>
          <p:spPr>
            <a:xfrm rot="3020636">
              <a:off x="4755288" y="5581501"/>
              <a:ext cx="617200" cy="564036"/>
            </a:xfrm>
            <a:custGeom>
              <a:avLst/>
              <a:gdLst>
                <a:gd name="connsiteX0" fmla="*/ 498815 w 658911"/>
                <a:gd name="connsiteY0" fmla="*/ 135153 h 528868"/>
                <a:gd name="connsiteX1" fmla="*/ 332560 w 658911"/>
                <a:gd name="connsiteY1" fmla="*/ 329116 h 528868"/>
                <a:gd name="connsiteX2" fmla="*/ 138596 w 658911"/>
                <a:gd name="connsiteY2" fmla="*/ 342971 h 528868"/>
                <a:gd name="connsiteX3" fmla="*/ 97033 w 658911"/>
                <a:gd name="connsiteY3" fmla="*/ 259843 h 528868"/>
                <a:gd name="connsiteX4" fmla="*/ 51 w 658911"/>
                <a:gd name="connsiteY4" fmla="*/ 301407 h 528868"/>
                <a:gd name="connsiteX5" fmla="*/ 110887 w 658911"/>
                <a:gd name="connsiteY5" fmla="*/ 509225 h 528868"/>
                <a:gd name="connsiteX6" fmla="*/ 304851 w 658911"/>
                <a:gd name="connsiteY6" fmla="*/ 509225 h 528868"/>
                <a:gd name="connsiteX7" fmla="*/ 498815 w 658911"/>
                <a:gd name="connsiteY7" fmla="*/ 412243 h 528868"/>
                <a:gd name="connsiteX8" fmla="*/ 651215 w 658911"/>
                <a:gd name="connsiteY8" fmla="*/ 259843 h 528868"/>
                <a:gd name="connsiteX9" fmla="*/ 623505 w 658911"/>
                <a:gd name="connsiteY9" fmla="*/ 107443 h 528868"/>
                <a:gd name="connsiteX10" fmla="*/ 512669 w 658911"/>
                <a:gd name="connsiteY10" fmla="*/ 10462 h 528868"/>
                <a:gd name="connsiteX11" fmla="*/ 387978 w 658911"/>
                <a:gd name="connsiteY11" fmla="*/ 10462 h 528868"/>
                <a:gd name="connsiteX12" fmla="*/ 318705 w 658911"/>
                <a:gd name="connsiteY12" fmla="*/ 79734 h 528868"/>
                <a:gd name="connsiteX13" fmla="*/ 498815 w 658911"/>
                <a:gd name="connsiteY13" fmla="*/ 135153 h 528868"/>
                <a:gd name="connsiteX0" fmla="*/ 498815 w 658911"/>
                <a:gd name="connsiteY0" fmla="*/ 135153 h 528868"/>
                <a:gd name="connsiteX1" fmla="*/ 332560 w 658911"/>
                <a:gd name="connsiteY1" fmla="*/ 329116 h 528868"/>
                <a:gd name="connsiteX2" fmla="*/ 138596 w 658911"/>
                <a:gd name="connsiteY2" fmla="*/ 342971 h 528868"/>
                <a:gd name="connsiteX3" fmla="*/ 97033 w 658911"/>
                <a:gd name="connsiteY3" fmla="*/ 259843 h 528868"/>
                <a:gd name="connsiteX4" fmla="*/ 51 w 658911"/>
                <a:gd name="connsiteY4" fmla="*/ 301407 h 528868"/>
                <a:gd name="connsiteX5" fmla="*/ 110887 w 658911"/>
                <a:gd name="connsiteY5" fmla="*/ 509225 h 528868"/>
                <a:gd name="connsiteX6" fmla="*/ 304851 w 658911"/>
                <a:gd name="connsiteY6" fmla="*/ 509225 h 528868"/>
                <a:gd name="connsiteX7" fmla="*/ 498815 w 658911"/>
                <a:gd name="connsiteY7" fmla="*/ 412243 h 528868"/>
                <a:gd name="connsiteX8" fmla="*/ 651215 w 658911"/>
                <a:gd name="connsiteY8" fmla="*/ 259843 h 528868"/>
                <a:gd name="connsiteX9" fmla="*/ 623505 w 658911"/>
                <a:gd name="connsiteY9" fmla="*/ 107443 h 528868"/>
                <a:gd name="connsiteX10" fmla="*/ 512669 w 658911"/>
                <a:gd name="connsiteY10" fmla="*/ 10462 h 528868"/>
                <a:gd name="connsiteX11" fmla="*/ 387978 w 658911"/>
                <a:gd name="connsiteY11" fmla="*/ 10462 h 528868"/>
                <a:gd name="connsiteX12" fmla="*/ 413955 w 658911"/>
                <a:gd name="connsiteY12" fmla="*/ 54334 h 528868"/>
                <a:gd name="connsiteX13" fmla="*/ 498815 w 658911"/>
                <a:gd name="connsiteY13" fmla="*/ 135153 h 528868"/>
                <a:gd name="connsiteX0" fmla="*/ 498815 w 658911"/>
                <a:gd name="connsiteY0" fmla="*/ 135153 h 528868"/>
                <a:gd name="connsiteX1" fmla="*/ 332560 w 658911"/>
                <a:gd name="connsiteY1" fmla="*/ 329116 h 528868"/>
                <a:gd name="connsiteX2" fmla="*/ 138596 w 658911"/>
                <a:gd name="connsiteY2" fmla="*/ 342971 h 528868"/>
                <a:gd name="connsiteX3" fmla="*/ 97033 w 658911"/>
                <a:gd name="connsiteY3" fmla="*/ 259843 h 528868"/>
                <a:gd name="connsiteX4" fmla="*/ 51 w 658911"/>
                <a:gd name="connsiteY4" fmla="*/ 301407 h 528868"/>
                <a:gd name="connsiteX5" fmla="*/ 110887 w 658911"/>
                <a:gd name="connsiteY5" fmla="*/ 509225 h 528868"/>
                <a:gd name="connsiteX6" fmla="*/ 304851 w 658911"/>
                <a:gd name="connsiteY6" fmla="*/ 509225 h 528868"/>
                <a:gd name="connsiteX7" fmla="*/ 498815 w 658911"/>
                <a:gd name="connsiteY7" fmla="*/ 412243 h 528868"/>
                <a:gd name="connsiteX8" fmla="*/ 651215 w 658911"/>
                <a:gd name="connsiteY8" fmla="*/ 259843 h 528868"/>
                <a:gd name="connsiteX9" fmla="*/ 623505 w 658911"/>
                <a:gd name="connsiteY9" fmla="*/ 107443 h 528868"/>
                <a:gd name="connsiteX10" fmla="*/ 512669 w 658911"/>
                <a:gd name="connsiteY10" fmla="*/ 10462 h 528868"/>
                <a:gd name="connsiteX11" fmla="*/ 387978 w 658911"/>
                <a:gd name="connsiteY11" fmla="*/ 10462 h 528868"/>
                <a:gd name="connsiteX12" fmla="*/ 431001 w 658911"/>
                <a:gd name="connsiteY12" fmla="*/ 43720 h 528868"/>
                <a:gd name="connsiteX13" fmla="*/ 498815 w 658911"/>
                <a:gd name="connsiteY13" fmla="*/ 135153 h 528868"/>
                <a:gd name="connsiteX0" fmla="*/ 498815 w 658911"/>
                <a:gd name="connsiteY0" fmla="*/ 135153 h 528868"/>
                <a:gd name="connsiteX1" fmla="*/ 332560 w 658911"/>
                <a:gd name="connsiteY1" fmla="*/ 329116 h 528868"/>
                <a:gd name="connsiteX2" fmla="*/ 138596 w 658911"/>
                <a:gd name="connsiteY2" fmla="*/ 342971 h 528868"/>
                <a:gd name="connsiteX3" fmla="*/ 97033 w 658911"/>
                <a:gd name="connsiteY3" fmla="*/ 259843 h 528868"/>
                <a:gd name="connsiteX4" fmla="*/ 51 w 658911"/>
                <a:gd name="connsiteY4" fmla="*/ 301407 h 528868"/>
                <a:gd name="connsiteX5" fmla="*/ 110887 w 658911"/>
                <a:gd name="connsiteY5" fmla="*/ 509225 h 528868"/>
                <a:gd name="connsiteX6" fmla="*/ 304851 w 658911"/>
                <a:gd name="connsiteY6" fmla="*/ 509225 h 528868"/>
                <a:gd name="connsiteX7" fmla="*/ 498815 w 658911"/>
                <a:gd name="connsiteY7" fmla="*/ 412243 h 528868"/>
                <a:gd name="connsiteX8" fmla="*/ 651215 w 658911"/>
                <a:gd name="connsiteY8" fmla="*/ 259843 h 528868"/>
                <a:gd name="connsiteX9" fmla="*/ 623505 w 658911"/>
                <a:gd name="connsiteY9" fmla="*/ 107443 h 528868"/>
                <a:gd name="connsiteX10" fmla="*/ 512669 w 658911"/>
                <a:gd name="connsiteY10" fmla="*/ 10462 h 528868"/>
                <a:gd name="connsiteX11" fmla="*/ 387978 w 658911"/>
                <a:gd name="connsiteY11" fmla="*/ 10462 h 528868"/>
                <a:gd name="connsiteX12" fmla="*/ 431001 w 658911"/>
                <a:gd name="connsiteY12" fmla="*/ 43720 h 528868"/>
                <a:gd name="connsiteX13" fmla="*/ 498815 w 658911"/>
                <a:gd name="connsiteY13" fmla="*/ 135153 h 52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58911" h="528868">
                  <a:moveTo>
                    <a:pt x="498815" y="135153"/>
                  </a:moveTo>
                  <a:cubicBezTo>
                    <a:pt x="482408" y="182719"/>
                    <a:pt x="392596" y="294480"/>
                    <a:pt x="332560" y="329116"/>
                  </a:cubicBezTo>
                  <a:cubicBezTo>
                    <a:pt x="272524" y="363752"/>
                    <a:pt x="177850" y="354516"/>
                    <a:pt x="138596" y="342971"/>
                  </a:cubicBezTo>
                  <a:cubicBezTo>
                    <a:pt x="99342" y="331426"/>
                    <a:pt x="120124" y="266770"/>
                    <a:pt x="97033" y="259843"/>
                  </a:cubicBezTo>
                  <a:cubicBezTo>
                    <a:pt x="73942" y="252916"/>
                    <a:pt x="-2258" y="259843"/>
                    <a:pt x="51" y="301407"/>
                  </a:cubicBezTo>
                  <a:cubicBezTo>
                    <a:pt x="2360" y="342971"/>
                    <a:pt x="60087" y="474589"/>
                    <a:pt x="110887" y="509225"/>
                  </a:cubicBezTo>
                  <a:cubicBezTo>
                    <a:pt x="161687" y="543861"/>
                    <a:pt x="240196" y="525389"/>
                    <a:pt x="304851" y="509225"/>
                  </a:cubicBezTo>
                  <a:cubicBezTo>
                    <a:pt x="369506" y="493061"/>
                    <a:pt x="441088" y="453807"/>
                    <a:pt x="498815" y="412243"/>
                  </a:cubicBezTo>
                  <a:cubicBezTo>
                    <a:pt x="556542" y="370679"/>
                    <a:pt x="630433" y="310643"/>
                    <a:pt x="651215" y="259843"/>
                  </a:cubicBezTo>
                  <a:cubicBezTo>
                    <a:pt x="671997" y="209043"/>
                    <a:pt x="646596" y="149006"/>
                    <a:pt x="623505" y="107443"/>
                  </a:cubicBezTo>
                  <a:cubicBezTo>
                    <a:pt x="600414" y="65880"/>
                    <a:pt x="551924" y="26625"/>
                    <a:pt x="512669" y="10462"/>
                  </a:cubicBezTo>
                  <a:cubicBezTo>
                    <a:pt x="473414" y="-5702"/>
                    <a:pt x="420305" y="-1083"/>
                    <a:pt x="387978" y="10462"/>
                  </a:cubicBezTo>
                  <a:cubicBezTo>
                    <a:pt x="355651" y="22007"/>
                    <a:pt x="426995" y="5963"/>
                    <a:pt x="431001" y="43720"/>
                  </a:cubicBezTo>
                  <a:cubicBezTo>
                    <a:pt x="435007" y="81477"/>
                    <a:pt x="515222" y="87587"/>
                    <a:pt x="498815" y="135153"/>
                  </a:cubicBez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66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buClrTx/>
                <a:defRPr/>
              </a:pPr>
              <a:endParaRPr lang="es-ES" sz="1350">
                <a:solidFill>
                  <a:sysClr val="windowText" lastClr="000000"/>
                </a:solidFill>
                <a:latin typeface="Calibri"/>
              </a:endParaRPr>
            </a:p>
          </p:txBody>
        </p:sp>
      </p:grpSp>
      <p:pic>
        <p:nvPicPr>
          <p:cNvPr id="19478" name="Picture 2" descr="https://encrypted-tbn2.gstatic.com/images?q=tbn:ANd9GcQQbuSmlUbbKLVT_fn8YpVnIdcwFE3MCqp299XTFwow3xyeJUz8">
            <a:extLst>
              <a:ext uri="{FF2B5EF4-FFF2-40B4-BE49-F238E27FC236}">
                <a16:creationId xmlns:a16="http://schemas.microsoft.com/office/drawing/2014/main" xmlns="" id="{D71642D9-9EBD-D699-EC71-FCC230769F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085" y="657225"/>
            <a:ext cx="1273969" cy="1694260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5" name="Picture 2" descr="https://encrypted-tbn2.gstatic.com/images?q=tbn:ANd9GcQQbuSmlUbbKLVT_fn8YpVnIdcwFE3MCqp299XTFwow3xyeJUz8">
            <a:extLst>
              <a:ext uri="{FF2B5EF4-FFF2-40B4-BE49-F238E27FC236}">
                <a16:creationId xmlns:a16="http://schemas.microsoft.com/office/drawing/2014/main" xmlns="" id="{9F421116-ED60-DF83-0E77-13BBD4123F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0723" y="695325"/>
            <a:ext cx="1273969" cy="169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3" name="Picture 2" descr="https://encrypted-tbn2.gstatic.com/images?q=tbn:ANd9GcQQbuSmlUbbKLVT_fn8YpVnIdcwFE3MCqp299XTFwow3xyeJUz8">
            <a:extLst>
              <a:ext uri="{FF2B5EF4-FFF2-40B4-BE49-F238E27FC236}">
                <a16:creationId xmlns:a16="http://schemas.microsoft.com/office/drawing/2014/main" xmlns="" id="{17503017-A7A3-B576-2E3F-FAFB9805F5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6235" y="657225"/>
            <a:ext cx="1273969" cy="1694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8" descr="http://gallery.yopriceville.com/var/albums/Free-Clipart-Pictures/Grass-Grounds-Coverings-PNG-Clipart/Grass_with_Daisies_and_Ladybugs_PNG_Clipart_Picture.png?m=1399681010">
            <a:extLst>
              <a:ext uri="{FF2B5EF4-FFF2-40B4-BE49-F238E27FC236}">
                <a16:creationId xmlns:a16="http://schemas.microsoft.com/office/drawing/2014/main" xmlns="" id="{616D47B0-CC74-8E07-DE2B-5D6BC8E655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56272"/>
            <a:ext cx="9143999" cy="1203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20 Forma libre">
            <a:extLst>
              <a:ext uri="{FF2B5EF4-FFF2-40B4-BE49-F238E27FC236}">
                <a16:creationId xmlns:a16="http://schemas.microsoft.com/office/drawing/2014/main" xmlns="" id="{91213DB1-CFCA-7886-0935-24550719BF7D}"/>
              </a:ext>
            </a:extLst>
          </p:cNvPr>
          <p:cNvSpPr/>
          <p:nvPr/>
        </p:nvSpPr>
        <p:spPr>
          <a:xfrm>
            <a:off x="3973116" y="4398169"/>
            <a:ext cx="1034653" cy="1196579"/>
          </a:xfrm>
          <a:custGeom>
            <a:avLst/>
            <a:gdLst>
              <a:gd name="connsiteX0" fmla="*/ 0 w 1306285"/>
              <a:gd name="connsiteY0" fmla="*/ 145143 h 1596572"/>
              <a:gd name="connsiteX1" fmla="*/ 464457 w 1306285"/>
              <a:gd name="connsiteY1" fmla="*/ 1582058 h 1596572"/>
              <a:gd name="connsiteX2" fmla="*/ 711200 w 1306285"/>
              <a:gd name="connsiteY2" fmla="*/ 1596572 h 1596572"/>
              <a:gd name="connsiteX3" fmla="*/ 1306285 w 1306285"/>
              <a:gd name="connsiteY3" fmla="*/ 58058 h 1596572"/>
              <a:gd name="connsiteX4" fmla="*/ 1233714 w 1306285"/>
              <a:gd name="connsiteY4" fmla="*/ 14515 h 1596572"/>
              <a:gd name="connsiteX5" fmla="*/ 1132114 w 1306285"/>
              <a:gd name="connsiteY5" fmla="*/ 0 h 1596572"/>
              <a:gd name="connsiteX6" fmla="*/ 595085 w 1306285"/>
              <a:gd name="connsiteY6" fmla="*/ 1436915 h 1596572"/>
              <a:gd name="connsiteX7" fmla="*/ 101600 w 1306285"/>
              <a:gd name="connsiteY7" fmla="*/ 72572 h 1596572"/>
              <a:gd name="connsiteX8" fmla="*/ 43543 w 1306285"/>
              <a:gd name="connsiteY8" fmla="*/ 43543 h 1596572"/>
              <a:gd name="connsiteX9" fmla="*/ 0 w 1306285"/>
              <a:gd name="connsiteY9" fmla="*/ 145143 h 1596572"/>
              <a:gd name="connsiteX0" fmla="*/ 0 w 1378857"/>
              <a:gd name="connsiteY0" fmla="*/ 145143 h 1596572"/>
              <a:gd name="connsiteX1" fmla="*/ 537029 w 1378857"/>
              <a:gd name="connsiteY1" fmla="*/ 1582058 h 1596572"/>
              <a:gd name="connsiteX2" fmla="*/ 783772 w 1378857"/>
              <a:gd name="connsiteY2" fmla="*/ 1596572 h 1596572"/>
              <a:gd name="connsiteX3" fmla="*/ 1378857 w 1378857"/>
              <a:gd name="connsiteY3" fmla="*/ 58058 h 1596572"/>
              <a:gd name="connsiteX4" fmla="*/ 1306286 w 1378857"/>
              <a:gd name="connsiteY4" fmla="*/ 14515 h 1596572"/>
              <a:gd name="connsiteX5" fmla="*/ 1204686 w 1378857"/>
              <a:gd name="connsiteY5" fmla="*/ 0 h 1596572"/>
              <a:gd name="connsiteX6" fmla="*/ 667657 w 1378857"/>
              <a:gd name="connsiteY6" fmla="*/ 1436915 h 1596572"/>
              <a:gd name="connsiteX7" fmla="*/ 174172 w 1378857"/>
              <a:gd name="connsiteY7" fmla="*/ 72572 h 1596572"/>
              <a:gd name="connsiteX8" fmla="*/ 116115 w 1378857"/>
              <a:gd name="connsiteY8" fmla="*/ 43543 h 1596572"/>
              <a:gd name="connsiteX9" fmla="*/ 0 w 1378857"/>
              <a:gd name="connsiteY9" fmla="*/ 145143 h 1596572"/>
              <a:gd name="connsiteX0" fmla="*/ 0 w 1378857"/>
              <a:gd name="connsiteY0" fmla="*/ 145143 h 1596572"/>
              <a:gd name="connsiteX1" fmla="*/ 537029 w 1378857"/>
              <a:gd name="connsiteY1" fmla="*/ 1582058 h 1596572"/>
              <a:gd name="connsiteX2" fmla="*/ 783772 w 1378857"/>
              <a:gd name="connsiteY2" fmla="*/ 1596572 h 1596572"/>
              <a:gd name="connsiteX3" fmla="*/ 1378857 w 1378857"/>
              <a:gd name="connsiteY3" fmla="*/ 58058 h 1596572"/>
              <a:gd name="connsiteX4" fmla="*/ 1306286 w 1378857"/>
              <a:gd name="connsiteY4" fmla="*/ 14515 h 1596572"/>
              <a:gd name="connsiteX5" fmla="*/ 1204686 w 1378857"/>
              <a:gd name="connsiteY5" fmla="*/ 0 h 1596572"/>
              <a:gd name="connsiteX6" fmla="*/ 667657 w 1378857"/>
              <a:gd name="connsiteY6" fmla="*/ 1436915 h 1596572"/>
              <a:gd name="connsiteX7" fmla="*/ 174172 w 1378857"/>
              <a:gd name="connsiteY7" fmla="*/ 72572 h 1596572"/>
              <a:gd name="connsiteX8" fmla="*/ 72572 w 1378857"/>
              <a:gd name="connsiteY8" fmla="*/ 43543 h 1596572"/>
              <a:gd name="connsiteX9" fmla="*/ 0 w 1378857"/>
              <a:gd name="connsiteY9" fmla="*/ 145143 h 1596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78857" h="1596572">
                <a:moveTo>
                  <a:pt x="0" y="145143"/>
                </a:moveTo>
                <a:lnTo>
                  <a:pt x="537029" y="1582058"/>
                </a:lnTo>
                <a:lnTo>
                  <a:pt x="783772" y="1596572"/>
                </a:lnTo>
                <a:lnTo>
                  <a:pt x="1378857" y="58058"/>
                </a:lnTo>
                <a:lnTo>
                  <a:pt x="1306286" y="14515"/>
                </a:lnTo>
                <a:lnTo>
                  <a:pt x="1204686" y="0"/>
                </a:lnTo>
                <a:lnTo>
                  <a:pt x="667657" y="1436915"/>
                </a:lnTo>
                <a:lnTo>
                  <a:pt x="174172" y="72572"/>
                </a:lnTo>
                <a:lnTo>
                  <a:pt x="72572" y="43543"/>
                </a:lnTo>
                <a:lnTo>
                  <a:pt x="0" y="145143"/>
                </a:lnTo>
                <a:close/>
              </a:path>
            </a:pathLst>
          </a:custGeom>
          <a:solidFill>
            <a:srgbClr val="FFC000"/>
          </a:solidFill>
          <a:ln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s-ES" sz="1350">
              <a:solidFill>
                <a:sysClr val="windowText" lastClr="000000"/>
              </a:solidFill>
              <a:latin typeface="Calibri"/>
            </a:endParaRP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xmlns="" id="{2759ED30-C104-9652-7398-EDD2053690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4776" y="4907756"/>
            <a:ext cx="1060847" cy="1115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26 Flecha derecha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9249FF7E-D935-EBEE-151E-4481A907E5D8}"/>
              </a:ext>
            </a:extLst>
          </p:cNvPr>
          <p:cNvSpPr/>
          <p:nvPr/>
        </p:nvSpPr>
        <p:spPr>
          <a:xfrm>
            <a:off x="7706993" y="4320779"/>
            <a:ext cx="1038071" cy="657225"/>
          </a:xfrm>
          <a:prstGeom prst="rightArrow">
            <a:avLst/>
          </a:prstGeom>
          <a:solidFill>
            <a:srgbClr val="00FF00"/>
          </a:solidFill>
          <a:ln w="381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1500" b="1" dirty="0">
                <a:solidFill>
                  <a:srgbClr val="006600"/>
                </a:solidFill>
                <a:latin typeface="Calibri"/>
              </a:rPr>
              <a:t>NEXT</a:t>
            </a:r>
            <a:endParaRPr lang="es-ES" sz="1500" b="1" dirty="0">
              <a:solidFill>
                <a:srgbClr val="006600"/>
              </a:solidFill>
              <a:latin typeface="Calibri"/>
            </a:endParaRPr>
          </a:p>
        </p:txBody>
      </p:sp>
      <p:sp>
        <p:nvSpPr>
          <p:cNvPr id="2" name="1 CuadroTexto">
            <a:extLst>
              <a:ext uri="{FF2B5EF4-FFF2-40B4-BE49-F238E27FC236}">
                <a16:creationId xmlns:a16="http://schemas.microsoft.com/office/drawing/2014/main" xmlns="" id="{D2805E38-6AD7-425B-815E-34DF0C8984F6}"/>
              </a:ext>
            </a:extLst>
          </p:cNvPr>
          <p:cNvSpPr txBox="1"/>
          <p:nvPr/>
        </p:nvSpPr>
        <p:spPr>
          <a:xfrm>
            <a:off x="1331119" y="4677966"/>
            <a:ext cx="2214563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685800">
              <a:buClrTx/>
              <a:defRPr/>
            </a:pPr>
            <a:r>
              <a:rPr lang="es-ES_tradnl" sz="1800" b="1" dirty="0" err="1">
                <a:solidFill>
                  <a:srgbClr val="915D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Click</a:t>
            </a:r>
            <a:r>
              <a:rPr lang="es-ES_tradnl" sz="1800" b="1" dirty="0">
                <a:solidFill>
                  <a:srgbClr val="915D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 </a:t>
            </a:r>
            <a:r>
              <a:rPr lang="es-ES_tradnl" sz="1800" b="1" dirty="0" err="1">
                <a:solidFill>
                  <a:srgbClr val="915D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on</a:t>
            </a:r>
            <a:r>
              <a:rPr lang="es-ES_tradnl" sz="1800" b="1" dirty="0">
                <a:solidFill>
                  <a:srgbClr val="915D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 </a:t>
            </a:r>
            <a:r>
              <a:rPr lang="es-ES_tradnl" sz="1800" b="1" dirty="0" err="1">
                <a:solidFill>
                  <a:srgbClr val="915D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the</a:t>
            </a:r>
            <a:r>
              <a:rPr lang="es-ES_tradnl" sz="1800" b="1" dirty="0">
                <a:solidFill>
                  <a:srgbClr val="915D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 </a:t>
            </a:r>
            <a:r>
              <a:rPr lang="es-ES_tradnl" sz="1800" b="1" dirty="0" err="1">
                <a:solidFill>
                  <a:srgbClr val="915D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right</a:t>
            </a:r>
            <a:r>
              <a:rPr lang="es-ES_tradnl" sz="1800" b="1" dirty="0">
                <a:solidFill>
                  <a:srgbClr val="915D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 can</a:t>
            </a:r>
            <a:endParaRPr lang="es-ES" sz="1800" b="1" dirty="0">
              <a:solidFill>
                <a:srgbClr val="915D0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endParaRPr>
          </a:p>
        </p:txBody>
      </p:sp>
      <p:pic>
        <p:nvPicPr>
          <p:cNvPr id="25" name="Picture 2">
            <a:extLst>
              <a:ext uri="{FF2B5EF4-FFF2-40B4-BE49-F238E27FC236}">
                <a16:creationId xmlns:a16="http://schemas.microsoft.com/office/drawing/2014/main" xmlns="" id="{4732DEF4-C79A-4957-7DDF-4636271686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2069" y="2231231"/>
            <a:ext cx="1527572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19 CuadroTexto">
            <a:extLst>
              <a:ext uri="{FF2B5EF4-FFF2-40B4-BE49-F238E27FC236}">
                <a16:creationId xmlns:a16="http://schemas.microsoft.com/office/drawing/2014/main" xmlns="" id="{554355A9-0108-3109-501B-D501BD9D7D1A}"/>
              </a:ext>
            </a:extLst>
          </p:cNvPr>
          <p:cNvSpPr txBox="1"/>
          <p:nvPr/>
        </p:nvSpPr>
        <p:spPr>
          <a:xfrm>
            <a:off x="1725954" y="161551"/>
            <a:ext cx="5017746" cy="408623"/>
          </a:xfrm>
          <a:prstGeom prst="roundRect">
            <a:avLst/>
          </a:prstGeom>
          <a:solidFill>
            <a:schemeClr val="bg1">
              <a:alpha val="57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>
            <a:spAutoFit/>
          </a:bodyPr>
          <a:lstStyle/>
          <a:p>
            <a:pPr algn="ctr" defTabSz="685800">
              <a:buClrTx/>
              <a:defRPr/>
            </a:pPr>
            <a:r>
              <a:rPr lang="es-ES_tradnl" sz="1800" b="1">
                <a:solidFill>
                  <a:sysClr val="windowText" lastClr="000000"/>
                </a:solidFill>
                <a:latin typeface="Calibri"/>
                <a:ea typeface="+mn-ea"/>
                <a:cs typeface="+mn-cs"/>
              </a:rPr>
              <a:t>Listen and choose</a:t>
            </a:r>
            <a:endParaRPr lang="es-ES" sz="1800" b="1" dirty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4" name="23 CuadroTexto">
            <a:extLst>
              <a:ext uri="{FF2B5EF4-FFF2-40B4-BE49-F238E27FC236}">
                <a16:creationId xmlns:a16="http://schemas.microsoft.com/office/drawing/2014/main" xmlns="" id="{45BFE24C-F117-7076-84A7-2355461E60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372792" y="1090613"/>
            <a:ext cx="11953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>
              <a:buClrTx/>
              <a:defRPr/>
            </a:pPr>
            <a:r>
              <a:rPr lang="es-ES_tradnl" altLang="en-US" sz="1800" b="1" dirty="0" err="1">
                <a:solidFill>
                  <a:srgbClr val="FF0000"/>
                </a:solidFill>
                <a:ea typeface="+mn-ea"/>
                <a:cs typeface="+mn-cs"/>
              </a:rPr>
              <a:t>charger</a:t>
            </a:r>
            <a:endParaRPr lang="es-ES" altLang="en-US" sz="1800" b="1" dirty="0">
              <a:solidFill>
                <a:srgbClr val="FF0000"/>
              </a:solidFill>
              <a:ea typeface="+mn-ea"/>
              <a:cs typeface="+mn-cs"/>
            </a:endParaRPr>
          </a:p>
        </p:txBody>
      </p:sp>
      <p:pic>
        <p:nvPicPr>
          <p:cNvPr id="3" name="smart 4 sb cd 2 (39)">
            <a:hlinkClick r:id="" action="ppaction://media"/>
            <a:extLst>
              <a:ext uri="{FF2B5EF4-FFF2-40B4-BE49-F238E27FC236}">
                <a16:creationId xmlns:a16="http://schemas.microsoft.com/office/drawing/2014/main" xmlns="" id="{E28146B9-1051-A244-9645-7691B49F2CB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1501" end="19349.12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250991" y="143183"/>
            <a:ext cx="445358" cy="4453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88B8E59-C413-68C1-D550-F4B2A5C5632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947249" y="1183302"/>
            <a:ext cx="1022760" cy="90666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2F2E293-FE92-F2AA-4381-20729878E78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994996" y="1183302"/>
            <a:ext cx="1012773" cy="9824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2B50237-D595-79E9-D7D6-DD8165B5209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188038" y="1201205"/>
            <a:ext cx="1030362" cy="89638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80886AF-AD55-B16E-E3D2-CF6CEACC8968}"/>
              </a:ext>
            </a:extLst>
          </p:cNvPr>
          <p:cNvSpPr txBox="1"/>
          <p:nvPr/>
        </p:nvSpPr>
        <p:spPr>
          <a:xfrm>
            <a:off x="2271251" y="2371606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highlight>
                  <a:srgbClr val="FFFF00"/>
                </a:highlight>
              </a:rPr>
              <a:t>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9043A1A-5AE3-AAEE-60FC-0C3DCF9921AF}"/>
              </a:ext>
            </a:extLst>
          </p:cNvPr>
          <p:cNvSpPr txBox="1"/>
          <p:nvPr/>
        </p:nvSpPr>
        <p:spPr>
          <a:xfrm>
            <a:off x="4320707" y="2372609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highlight>
                  <a:srgbClr val="FFFF00"/>
                </a:highlight>
              </a:rPr>
              <a:t>B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1C830F3B-84A5-5EE6-43FE-62A6F712B676}"/>
              </a:ext>
            </a:extLst>
          </p:cNvPr>
          <p:cNvSpPr txBox="1"/>
          <p:nvPr/>
        </p:nvSpPr>
        <p:spPr>
          <a:xfrm>
            <a:off x="6531362" y="2294595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highlight>
                  <a:srgbClr val="FFFF00"/>
                </a:highlight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59269017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1.6763E-6 L -0.29635 -0.74011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826" y="-370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om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2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h_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1.6763E-6 L 0.23125 -1.14913 " pathEditMode="relative" rAng="0" ptsTypes="AA">
                                      <p:cBhvr>
                                        <p:cTn id="30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63" y="-574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om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1.6763E-6 L 0.58559 -0.7926 " pathEditMode="relative" rAng="0" ptsTypes="AA">
                                      <p:cBhvr>
                                        <p:cTn id="34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271" y="-3963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om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7" grpId="0" animBg="1"/>
      <p:bldP spid="2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 descr="http://home1.org/wp-content/uploads/2013/03/farm-fence-cartoon2.jpg">
            <a:extLst>
              <a:ext uri="{FF2B5EF4-FFF2-40B4-BE49-F238E27FC236}">
                <a16:creationId xmlns:a16="http://schemas.microsoft.com/office/drawing/2014/main" xmlns="" id="{82B66833-5A82-58F1-246D-7FDF507912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27"/>
          <a:stretch>
            <a:fillRect/>
          </a:stretch>
        </p:blipFill>
        <p:spPr bwMode="auto">
          <a:xfrm>
            <a:off x="1704976" y="1600200"/>
            <a:ext cx="5850731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459" name="11 Grupo">
            <a:extLst>
              <a:ext uri="{FF2B5EF4-FFF2-40B4-BE49-F238E27FC236}">
                <a16:creationId xmlns:a16="http://schemas.microsoft.com/office/drawing/2014/main" xmlns="" id="{F2A93A9A-CEA3-3C67-B1E2-45374897D092}"/>
              </a:ext>
            </a:extLst>
          </p:cNvPr>
          <p:cNvGrpSpPr>
            <a:grpSpLocks/>
          </p:cNvGrpSpPr>
          <p:nvPr/>
        </p:nvGrpSpPr>
        <p:grpSpPr bwMode="auto">
          <a:xfrm>
            <a:off x="3751660" y="4060032"/>
            <a:ext cx="1400175" cy="1235869"/>
            <a:chOff x="3477440" y="5413708"/>
            <a:chExt cx="1868466" cy="1646926"/>
          </a:xfrm>
        </p:grpSpPr>
        <p:sp>
          <p:nvSpPr>
            <p:cNvPr id="4" name="3 Forma libre">
              <a:extLst>
                <a:ext uri="{FF2B5EF4-FFF2-40B4-BE49-F238E27FC236}">
                  <a16:creationId xmlns:a16="http://schemas.microsoft.com/office/drawing/2014/main" xmlns="" id="{90108D45-04FC-E347-F9C7-B8CD8716639F}"/>
                </a:ext>
              </a:extLst>
            </p:cNvPr>
            <p:cNvSpPr/>
            <p:nvPr/>
          </p:nvSpPr>
          <p:spPr>
            <a:xfrm>
              <a:off x="3482206" y="5413708"/>
              <a:ext cx="1841456" cy="1646926"/>
            </a:xfrm>
            <a:custGeom>
              <a:avLst/>
              <a:gdLst>
                <a:gd name="connsiteX0" fmla="*/ 676282 w 1842542"/>
                <a:gd name="connsiteY0" fmla="*/ 1582691 h 1646926"/>
                <a:gd name="connsiteX1" fmla="*/ 676282 w 1842542"/>
                <a:gd name="connsiteY1" fmla="*/ 1139345 h 1646926"/>
                <a:gd name="connsiteX2" fmla="*/ 523882 w 1842542"/>
                <a:gd name="connsiteY2" fmla="*/ 945382 h 1646926"/>
                <a:gd name="connsiteX3" fmla="*/ 219082 w 1842542"/>
                <a:gd name="connsiteY3" fmla="*/ 682145 h 1646926"/>
                <a:gd name="connsiteX4" fmla="*/ 25118 w 1842542"/>
                <a:gd name="connsiteY4" fmla="*/ 377345 h 1646926"/>
                <a:gd name="connsiteX5" fmla="*/ 25118 w 1842542"/>
                <a:gd name="connsiteY5" fmla="*/ 141818 h 1646926"/>
                <a:gd name="connsiteX6" fmla="*/ 232936 w 1842542"/>
                <a:gd name="connsiteY6" fmla="*/ 44836 h 1646926"/>
                <a:gd name="connsiteX7" fmla="*/ 302209 w 1842542"/>
                <a:gd name="connsiteY7" fmla="*/ 72545 h 1646926"/>
                <a:gd name="connsiteX8" fmla="*/ 385336 w 1842542"/>
                <a:gd name="connsiteY8" fmla="*/ 224945 h 1646926"/>
                <a:gd name="connsiteX9" fmla="*/ 648573 w 1842542"/>
                <a:gd name="connsiteY9" fmla="*/ 599018 h 1646926"/>
                <a:gd name="connsiteX10" fmla="*/ 870245 w 1842542"/>
                <a:gd name="connsiteY10" fmla="*/ 779127 h 1646926"/>
                <a:gd name="connsiteX11" fmla="*/ 1091918 w 1842542"/>
                <a:gd name="connsiteY11" fmla="*/ 848400 h 1646926"/>
                <a:gd name="connsiteX12" fmla="*/ 1341300 w 1842542"/>
                <a:gd name="connsiteY12" fmla="*/ 543600 h 1646926"/>
                <a:gd name="connsiteX13" fmla="*/ 1493700 w 1842542"/>
                <a:gd name="connsiteY13" fmla="*/ 141818 h 1646926"/>
                <a:gd name="connsiteX14" fmla="*/ 1549118 w 1842542"/>
                <a:gd name="connsiteY14" fmla="*/ 3273 h 1646926"/>
                <a:gd name="connsiteX15" fmla="*/ 1784645 w 1842542"/>
                <a:gd name="connsiteY15" fmla="*/ 58691 h 1646926"/>
                <a:gd name="connsiteX16" fmla="*/ 1840064 w 1842542"/>
                <a:gd name="connsiteY16" fmla="*/ 224945 h 1646926"/>
                <a:gd name="connsiteX17" fmla="*/ 1729227 w 1842542"/>
                <a:gd name="connsiteY17" fmla="*/ 571309 h 1646926"/>
                <a:gd name="connsiteX18" fmla="*/ 1535264 w 1842542"/>
                <a:gd name="connsiteY18" fmla="*/ 973091 h 1646926"/>
                <a:gd name="connsiteX19" fmla="*/ 1175045 w 1842542"/>
                <a:gd name="connsiteY19" fmla="*/ 1167055 h 1646926"/>
                <a:gd name="connsiteX20" fmla="*/ 1161191 w 1842542"/>
                <a:gd name="connsiteY20" fmla="*/ 1430291 h 1646926"/>
                <a:gd name="connsiteX21" fmla="*/ 1147336 w 1842542"/>
                <a:gd name="connsiteY21" fmla="*/ 1624255 h 1646926"/>
                <a:gd name="connsiteX22" fmla="*/ 676282 w 1842542"/>
                <a:gd name="connsiteY22" fmla="*/ 1582691 h 1646926"/>
                <a:gd name="connsiteX0" fmla="*/ 676282 w 1842542"/>
                <a:gd name="connsiteY0" fmla="*/ 1582691 h 1646926"/>
                <a:gd name="connsiteX1" fmla="*/ 676282 w 1842542"/>
                <a:gd name="connsiteY1" fmla="*/ 1139345 h 1646926"/>
                <a:gd name="connsiteX2" fmla="*/ 523882 w 1842542"/>
                <a:gd name="connsiteY2" fmla="*/ 945382 h 1646926"/>
                <a:gd name="connsiteX3" fmla="*/ 219082 w 1842542"/>
                <a:gd name="connsiteY3" fmla="*/ 682145 h 1646926"/>
                <a:gd name="connsiteX4" fmla="*/ 25118 w 1842542"/>
                <a:gd name="connsiteY4" fmla="*/ 377345 h 1646926"/>
                <a:gd name="connsiteX5" fmla="*/ 25118 w 1842542"/>
                <a:gd name="connsiteY5" fmla="*/ 141818 h 1646926"/>
                <a:gd name="connsiteX6" fmla="*/ 232936 w 1842542"/>
                <a:gd name="connsiteY6" fmla="*/ 44836 h 1646926"/>
                <a:gd name="connsiteX7" fmla="*/ 302209 w 1842542"/>
                <a:gd name="connsiteY7" fmla="*/ 72545 h 1646926"/>
                <a:gd name="connsiteX8" fmla="*/ 385336 w 1842542"/>
                <a:gd name="connsiteY8" fmla="*/ 224945 h 1646926"/>
                <a:gd name="connsiteX9" fmla="*/ 648573 w 1842542"/>
                <a:gd name="connsiteY9" fmla="*/ 599018 h 1646926"/>
                <a:gd name="connsiteX10" fmla="*/ 828681 w 1842542"/>
                <a:gd name="connsiteY10" fmla="*/ 848400 h 1646926"/>
                <a:gd name="connsiteX11" fmla="*/ 1091918 w 1842542"/>
                <a:gd name="connsiteY11" fmla="*/ 848400 h 1646926"/>
                <a:gd name="connsiteX12" fmla="*/ 1341300 w 1842542"/>
                <a:gd name="connsiteY12" fmla="*/ 543600 h 1646926"/>
                <a:gd name="connsiteX13" fmla="*/ 1493700 w 1842542"/>
                <a:gd name="connsiteY13" fmla="*/ 141818 h 1646926"/>
                <a:gd name="connsiteX14" fmla="*/ 1549118 w 1842542"/>
                <a:gd name="connsiteY14" fmla="*/ 3273 h 1646926"/>
                <a:gd name="connsiteX15" fmla="*/ 1784645 w 1842542"/>
                <a:gd name="connsiteY15" fmla="*/ 58691 h 1646926"/>
                <a:gd name="connsiteX16" fmla="*/ 1840064 w 1842542"/>
                <a:gd name="connsiteY16" fmla="*/ 224945 h 1646926"/>
                <a:gd name="connsiteX17" fmla="*/ 1729227 w 1842542"/>
                <a:gd name="connsiteY17" fmla="*/ 571309 h 1646926"/>
                <a:gd name="connsiteX18" fmla="*/ 1535264 w 1842542"/>
                <a:gd name="connsiteY18" fmla="*/ 973091 h 1646926"/>
                <a:gd name="connsiteX19" fmla="*/ 1175045 w 1842542"/>
                <a:gd name="connsiteY19" fmla="*/ 1167055 h 1646926"/>
                <a:gd name="connsiteX20" fmla="*/ 1161191 w 1842542"/>
                <a:gd name="connsiteY20" fmla="*/ 1430291 h 1646926"/>
                <a:gd name="connsiteX21" fmla="*/ 1147336 w 1842542"/>
                <a:gd name="connsiteY21" fmla="*/ 1624255 h 1646926"/>
                <a:gd name="connsiteX22" fmla="*/ 676282 w 1842542"/>
                <a:gd name="connsiteY22" fmla="*/ 1582691 h 1646926"/>
                <a:gd name="connsiteX0" fmla="*/ 676282 w 1842542"/>
                <a:gd name="connsiteY0" fmla="*/ 1582691 h 1646926"/>
                <a:gd name="connsiteX1" fmla="*/ 676282 w 1842542"/>
                <a:gd name="connsiteY1" fmla="*/ 1139345 h 1646926"/>
                <a:gd name="connsiteX2" fmla="*/ 523882 w 1842542"/>
                <a:gd name="connsiteY2" fmla="*/ 945382 h 1646926"/>
                <a:gd name="connsiteX3" fmla="*/ 219082 w 1842542"/>
                <a:gd name="connsiteY3" fmla="*/ 682145 h 1646926"/>
                <a:gd name="connsiteX4" fmla="*/ 25118 w 1842542"/>
                <a:gd name="connsiteY4" fmla="*/ 377345 h 1646926"/>
                <a:gd name="connsiteX5" fmla="*/ 25118 w 1842542"/>
                <a:gd name="connsiteY5" fmla="*/ 141818 h 1646926"/>
                <a:gd name="connsiteX6" fmla="*/ 232936 w 1842542"/>
                <a:gd name="connsiteY6" fmla="*/ 44836 h 1646926"/>
                <a:gd name="connsiteX7" fmla="*/ 302209 w 1842542"/>
                <a:gd name="connsiteY7" fmla="*/ 72545 h 1646926"/>
                <a:gd name="connsiteX8" fmla="*/ 385336 w 1842542"/>
                <a:gd name="connsiteY8" fmla="*/ 224945 h 1646926"/>
                <a:gd name="connsiteX9" fmla="*/ 648573 w 1842542"/>
                <a:gd name="connsiteY9" fmla="*/ 599018 h 1646926"/>
                <a:gd name="connsiteX10" fmla="*/ 828681 w 1842542"/>
                <a:gd name="connsiteY10" fmla="*/ 848400 h 1646926"/>
                <a:gd name="connsiteX11" fmla="*/ 1091918 w 1842542"/>
                <a:gd name="connsiteY11" fmla="*/ 848400 h 1646926"/>
                <a:gd name="connsiteX12" fmla="*/ 1341300 w 1842542"/>
                <a:gd name="connsiteY12" fmla="*/ 543600 h 1646926"/>
                <a:gd name="connsiteX13" fmla="*/ 1493700 w 1842542"/>
                <a:gd name="connsiteY13" fmla="*/ 141818 h 1646926"/>
                <a:gd name="connsiteX14" fmla="*/ 1549118 w 1842542"/>
                <a:gd name="connsiteY14" fmla="*/ 3273 h 1646926"/>
                <a:gd name="connsiteX15" fmla="*/ 1784645 w 1842542"/>
                <a:gd name="connsiteY15" fmla="*/ 58691 h 1646926"/>
                <a:gd name="connsiteX16" fmla="*/ 1840064 w 1842542"/>
                <a:gd name="connsiteY16" fmla="*/ 224945 h 1646926"/>
                <a:gd name="connsiteX17" fmla="*/ 1729227 w 1842542"/>
                <a:gd name="connsiteY17" fmla="*/ 571309 h 1646926"/>
                <a:gd name="connsiteX18" fmla="*/ 1465991 w 1842542"/>
                <a:gd name="connsiteY18" fmla="*/ 973091 h 1646926"/>
                <a:gd name="connsiteX19" fmla="*/ 1175045 w 1842542"/>
                <a:gd name="connsiteY19" fmla="*/ 1167055 h 1646926"/>
                <a:gd name="connsiteX20" fmla="*/ 1161191 w 1842542"/>
                <a:gd name="connsiteY20" fmla="*/ 1430291 h 1646926"/>
                <a:gd name="connsiteX21" fmla="*/ 1147336 w 1842542"/>
                <a:gd name="connsiteY21" fmla="*/ 1624255 h 1646926"/>
                <a:gd name="connsiteX22" fmla="*/ 676282 w 1842542"/>
                <a:gd name="connsiteY22" fmla="*/ 1582691 h 1646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842542" h="1646926">
                  <a:moveTo>
                    <a:pt x="676282" y="1582691"/>
                  </a:moveTo>
                  <a:cubicBezTo>
                    <a:pt x="597773" y="1501873"/>
                    <a:pt x="701682" y="1245563"/>
                    <a:pt x="676282" y="1139345"/>
                  </a:cubicBezTo>
                  <a:cubicBezTo>
                    <a:pt x="650882" y="1033127"/>
                    <a:pt x="600082" y="1021582"/>
                    <a:pt x="523882" y="945382"/>
                  </a:cubicBezTo>
                  <a:cubicBezTo>
                    <a:pt x="447682" y="869182"/>
                    <a:pt x="302209" y="776818"/>
                    <a:pt x="219082" y="682145"/>
                  </a:cubicBezTo>
                  <a:cubicBezTo>
                    <a:pt x="135955" y="587472"/>
                    <a:pt x="57445" y="467399"/>
                    <a:pt x="25118" y="377345"/>
                  </a:cubicBezTo>
                  <a:cubicBezTo>
                    <a:pt x="-7209" y="287290"/>
                    <a:pt x="-9518" y="197236"/>
                    <a:pt x="25118" y="141818"/>
                  </a:cubicBezTo>
                  <a:cubicBezTo>
                    <a:pt x="59754" y="86400"/>
                    <a:pt x="186754" y="56381"/>
                    <a:pt x="232936" y="44836"/>
                  </a:cubicBezTo>
                  <a:cubicBezTo>
                    <a:pt x="279118" y="33291"/>
                    <a:pt x="276809" y="42527"/>
                    <a:pt x="302209" y="72545"/>
                  </a:cubicBezTo>
                  <a:cubicBezTo>
                    <a:pt x="327609" y="102563"/>
                    <a:pt x="327609" y="137200"/>
                    <a:pt x="385336" y="224945"/>
                  </a:cubicBezTo>
                  <a:cubicBezTo>
                    <a:pt x="443063" y="312690"/>
                    <a:pt x="574682" y="495109"/>
                    <a:pt x="648573" y="599018"/>
                  </a:cubicBezTo>
                  <a:cubicBezTo>
                    <a:pt x="722464" y="702927"/>
                    <a:pt x="754790" y="806836"/>
                    <a:pt x="828681" y="848400"/>
                  </a:cubicBezTo>
                  <a:cubicBezTo>
                    <a:pt x="902572" y="889964"/>
                    <a:pt x="1006482" y="899200"/>
                    <a:pt x="1091918" y="848400"/>
                  </a:cubicBezTo>
                  <a:cubicBezTo>
                    <a:pt x="1177355" y="797600"/>
                    <a:pt x="1274336" y="661364"/>
                    <a:pt x="1341300" y="543600"/>
                  </a:cubicBezTo>
                  <a:cubicBezTo>
                    <a:pt x="1408264" y="425836"/>
                    <a:pt x="1459064" y="231872"/>
                    <a:pt x="1493700" y="141818"/>
                  </a:cubicBezTo>
                  <a:cubicBezTo>
                    <a:pt x="1528336" y="51764"/>
                    <a:pt x="1500627" y="17127"/>
                    <a:pt x="1549118" y="3273"/>
                  </a:cubicBezTo>
                  <a:cubicBezTo>
                    <a:pt x="1597609" y="-10581"/>
                    <a:pt x="1736154" y="21746"/>
                    <a:pt x="1784645" y="58691"/>
                  </a:cubicBezTo>
                  <a:cubicBezTo>
                    <a:pt x="1833136" y="95636"/>
                    <a:pt x="1849300" y="139509"/>
                    <a:pt x="1840064" y="224945"/>
                  </a:cubicBezTo>
                  <a:cubicBezTo>
                    <a:pt x="1830828" y="310381"/>
                    <a:pt x="1791572" y="446618"/>
                    <a:pt x="1729227" y="571309"/>
                  </a:cubicBezTo>
                  <a:cubicBezTo>
                    <a:pt x="1666882" y="696000"/>
                    <a:pt x="1558355" y="873800"/>
                    <a:pt x="1465991" y="973091"/>
                  </a:cubicBezTo>
                  <a:cubicBezTo>
                    <a:pt x="1373627" y="1072382"/>
                    <a:pt x="1225845" y="1090855"/>
                    <a:pt x="1175045" y="1167055"/>
                  </a:cubicBezTo>
                  <a:cubicBezTo>
                    <a:pt x="1124245" y="1243255"/>
                    <a:pt x="1165809" y="1354091"/>
                    <a:pt x="1161191" y="1430291"/>
                  </a:cubicBezTo>
                  <a:cubicBezTo>
                    <a:pt x="1156573" y="1506491"/>
                    <a:pt x="1225845" y="1591928"/>
                    <a:pt x="1147336" y="1624255"/>
                  </a:cubicBezTo>
                  <a:cubicBezTo>
                    <a:pt x="1068827" y="1656582"/>
                    <a:pt x="754791" y="1663509"/>
                    <a:pt x="676282" y="1582691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996600">
                    <a:shade val="30000"/>
                    <a:satMod val="115000"/>
                  </a:srgbClr>
                </a:gs>
                <a:gs pos="50000">
                  <a:srgbClr val="996600">
                    <a:shade val="67500"/>
                    <a:satMod val="115000"/>
                  </a:srgbClr>
                </a:gs>
                <a:gs pos="100000">
                  <a:srgbClr val="996600">
                    <a:shade val="100000"/>
                    <a:satMod val="115000"/>
                  </a:srgbClr>
                </a:gs>
              </a:gsLst>
              <a:lin ang="13500000" scaled="1"/>
              <a:tileRect/>
            </a:gradFill>
            <a:ln>
              <a:solidFill>
                <a:srgbClr val="66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buClrTx/>
                <a:defRPr/>
              </a:pPr>
              <a:endParaRPr lang="es-ES" sz="135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5" name="4 Forma libre">
              <a:extLst>
                <a:ext uri="{FF2B5EF4-FFF2-40B4-BE49-F238E27FC236}">
                  <a16:creationId xmlns:a16="http://schemas.microsoft.com/office/drawing/2014/main" xmlns="" id="{7B951A0C-5522-3D8C-CC1E-D33E46AC686E}"/>
                </a:ext>
              </a:extLst>
            </p:cNvPr>
            <p:cNvSpPr/>
            <p:nvPr/>
          </p:nvSpPr>
          <p:spPr>
            <a:xfrm>
              <a:off x="3477440" y="5669157"/>
              <a:ext cx="659365" cy="529936"/>
            </a:xfrm>
            <a:custGeom>
              <a:avLst/>
              <a:gdLst>
                <a:gd name="connsiteX0" fmla="*/ 498815 w 658911"/>
                <a:gd name="connsiteY0" fmla="*/ 135153 h 528868"/>
                <a:gd name="connsiteX1" fmla="*/ 332560 w 658911"/>
                <a:gd name="connsiteY1" fmla="*/ 329116 h 528868"/>
                <a:gd name="connsiteX2" fmla="*/ 138596 w 658911"/>
                <a:gd name="connsiteY2" fmla="*/ 342971 h 528868"/>
                <a:gd name="connsiteX3" fmla="*/ 97033 w 658911"/>
                <a:gd name="connsiteY3" fmla="*/ 259843 h 528868"/>
                <a:gd name="connsiteX4" fmla="*/ 51 w 658911"/>
                <a:gd name="connsiteY4" fmla="*/ 301407 h 528868"/>
                <a:gd name="connsiteX5" fmla="*/ 110887 w 658911"/>
                <a:gd name="connsiteY5" fmla="*/ 509225 h 528868"/>
                <a:gd name="connsiteX6" fmla="*/ 304851 w 658911"/>
                <a:gd name="connsiteY6" fmla="*/ 509225 h 528868"/>
                <a:gd name="connsiteX7" fmla="*/ 498815 w 658911"/>
                <a:gd name="connsiteY7" fmla="*/ 412243 h 528868"/>
                <a:gd name="connsiteX8" fmla="*/ 651215 w 658911"/>
                <a:gd name="connsiteY8" fmla="*/ 259843 h 528868"/>
                <a:gd name="connsiteX9" fmla="*/ 623505 w 658911"/>
                <a:gd name="connsiteY9" fmla="*/ 107443 h 528868"/>
                <a:gd name="connsiteX10" fmla="*/ 512669 w 658911"/>
                <a:gd name="connsiteY10" fmla="*/ 10462 h 528868"/>
                <a:gd name="connsiteX11" fmla="*/ 387978 w 658911"/>
                <a:gd name="connsiteY11" fmla="*/ 10462 h 528868"/>
                <a:gd name="connsiteX12" fmla="*/ 318705 w 658911"/>
                <a:gd name="connsiteY12" fmla="*/ 79734 h 528868"/>
                <a:gd name="connsiteX13" fmla="*/ 498815 w 658911"/>
                <a:gd name="connsiteY13" fmla="*/ 135153 h 528868"/>
                <a:gd name="connsiteX0" fmla="*/ 498815 w 658911"/>
                <a:gd name="connsiteY0" fmla="*/ 135153 h 528868"/>
                <a:gd name="connsiteX1" fmla="*/ 332560 w 658911"/>
                <a:gd name="connsiteY1" fmla="*/ 329116 h 528868"/>
                <a:gd name="connsiteX2" fmla="*/ 138596 w 658911"/>
                <a:gd name="connsiteY2" fmla="*/ 342971 h 528868"/>
                <a:gd name="connsiteX3" fmla="*/ 97033 w 658911"/>
                <a:gd name="connsiteY3" fmla="*/ 259843 h 528868"/>
                <a:gd name="connsiteX4" fmla="*/ 51 w 658911"/>
                <a:gd name="connsiteY4" fmla="*/ 301407 h 528868"/>
                <a:gd name="connsiteX5" fmla="*/ 110887 w 658911"/>
                <a:gd name="connsiteY5" fmla="*/ 509225 h 528868"/>
                <a:gd name="connsiteX6" fmla="*/ 304851 w 658911"/>
                <a:gd name="connsiteY6" fmla="*/ 509225 h 528868"/>
                <a:gd name="connsiteX7" fmla="*/ 498815 w 658911"/>
                <a:gd name="connsiteY7" fmla="*/ 412243 h 528868"/>
                <a:gd name="connsiteX8" fmla="*/ 651215 w 658911"/>
                <a:gd name="connsiteY8" fmla="*/ 259843 h 528868"/>
                <a:gd name="connsiteX9" fmla="*/ 623505 w 658911"/>
                <a:gd name="connsiteY9" fmla="*/ 107443 h 528868"/>
                <a:gd name="connsiteX10" fmla="*/ 512669 w 658911"/>
                <a:gd name="connsiteY10" fmla="*/ 10462 h 528868"/>
                <a:gd name="connsiteX11" fmla="*/ 387978 w 658911"/>
                <a:gd name="connsiteY11" fmla="*/ 10462 h 528868"/>
                <a:gd name="connsiteX12" fmla="*/ 413955 w 658911"/>
                <a:gd name="connsiteY12" fmla="*/ 54334 h 528868"/>
                <a:gd name="connsiteX13" fmla="*/ 498815 w 658911"/>
                <a:gd name="connsiteY13" fmla="*/ 135153 h 52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58911" h="528868">
                  <a:moveTo>
                    <a:pt x="498815" y="135153"/>
                  </a:moveTo>
                  <a:cubicBezTo>
                    <a:pt x="485249" y="180950"/>
                    <a:pt x="392596" y="294480"/>
                    <a:pt x="332560" y="329116"/>
                  </a:cubicBezTo>
                  <a:cubicBezTo>
                    <a:pt x="272524" y="363752"/>
                    <a:pt x="177850" y="354516"/>
                    <a:pt x="138596" y="342971"/>
                  </a:cubicBezTo>
                  <a:cubicBezTo>
                    <a:pt x="99342" y="331426"/>
                    <a:pt x="120124" y="266770"/>
                    <a:pt x="97033" y="259843"/>
                  </a:cubicBezTo>
                  <a:cubicBezTo>
                    <a:pt x="73942" y="252916"/>
                    <a:pt x="-2258" y="259843"/>
                    <a:pt x="51" y="301407"/>
                  </a:cubicBezTo>
                  <a:cubicBezTo>
                    <a:pt x="2360" y="342971"/>
                    <a:pt x="60087" y="474589"/>
                    <a:pt x="110887" y="509225"/>
                  </a:cubicBezTo>
                  <a:cubicBezTo>
                    <a:pt x="161687" y="543861"/>
                    <a:pt x="240196" y="525389"/>
                    <a:pt x="304851" y="509225"/>
                  </a:cubicBezTo>
                  <a:cubicBezTo>
                    <a:pt x="369506" y="493061"/>
                    <a:pt x="441088" y="453807"/>
                    <a:pt x="498815" y="412243"/>
                  </a:cubicBezTo>
                  <a:cubicBezTo>
                    <a:pt x="556542" y="370679"/>
                    <a:pt x="630433" y="310643"/>
                    <a:pt x="651215" y="259843"/>
                  </a:cubicBezTo>
                  <a:cubicBezTo>
                    <a:pt x="671997" y="209043"/>
                    <a:pt x="646596" y="149006"/>
                    <a:pt x="623505" y="107443"/>
                  </a:cubicBezTo>
                  <a:cubicBezTo>
                    <a:pt x="600414" y="65880"/>
                    <a:pt x="551924" y="26625"/>
                    <a:pt x="512669" y="10462"/>
                  </a:cubicBezTo>
                  <a:cubicBezTo>
                    <a:pt x="473414" y="-5702"/>
                    <a:pt x="420305" y="-1083"/>
                    <a:pt x="387978" y="10462"/>
                  </a:cubicBezTo>
                  <a:cubicBezTo>
                    <a:pt x="355651" y="22007"/>
                    <a:pt x="397791" y="31243"/>
                    <a:pt x="413955" y="54334"/>
                  </a:cubicBezTo>
                  <a:cubicBezTo>
                    <a:pt x="430119" y="77425"/>
                    <a:pt x="512381" y="89356"/>
                    <a:pt x="498815" y="135153"/>
                  </a:cubicBez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66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buClrTx/>
                <a:defRPr/>
              </a:pPr>
              <a:endParaRPr lang="es-ES" sz="135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10" name="9 Forma libre">
              <a:extLst>
                <a:ext uri="{FF2B5EF4-FFF2-40B4-BE49-F238E27FC236}">
                  <a16:creationId xmlns:a16="http://schemas.microsoft.com/office/drawing/2014/main" xmlns="" id="{4733C302-7E1B-FB34-736A-AA14C209D1B9}"/>
                </a:ext>
              </a:extLst>
            </p:cNvPr>
            <p:cNvSpPr/>
            <p:nvPr/>
          </p:nvSpPr>
          <p:spPr>
            <a:xfrm rot="3020636">
              <a:off x="4755288" y="5581501"/>
              <a:ext cx="617200" cy="564036"/>
            </a:xfrm>
            <a:custGeom>
              <a:avLst/>
              <a:gdLst>
                <a:gd name="connsiteX0" fmla="*/ 498815 w 658911"/>
                <a:gd name="connsiteY0" fmla="*/ 135153 h 528868"/>
                <a:gd name="connsiteX1" fmla="*/ 332560 w 658911"/>
                <a:gd name="connsiteY1" fmla="*/ 329116 h 528868"/>
                <a:gd name="connsiteX2" fmla="*/ 138596 w 658911"/>
                <a:gd name="connsiteY2" fmla="*/ 342971 h 528868"/>
                <a:gd name="connsiteX3" fmla="*/ 97033 w 658911"/>
                <a:gd name="connsiteY3" fmla="*/ 259843 h 528868"/>
                <a:gd name="connsiteX4" fmla="*/ 51 w 658911"/>
                <a:gd name="connsiteY4" fmla="*/ 301407 h 528868"/>
                <a:gd name="connsiteX5" fmla="*/ 110887 w 658911"/>
                <a:gd name="connsiteY5" fmla="*/ 509225 h 528868"/>
                <a:gd name="connsiteX6" fmla="*/ 304851 w 658911"/>
                <a:gd name="connsiteY6" fmla="*/ 509225 h 528868"/>
                <a:gd name="connsiteX7" fmla="*/ 498815 w 658911"/>
                <a:gd name="connsiteY7" fmla="*/ 412243 h 528868"/>
                <a:gd name="connsiteX8" fmla="*/ 651215 w 658911"/>
                <a:gd name="connsiteY8" fmla="*/ 259843 h 528868"/>
                <a:gd name="connsiteX9" fmla="*/ 623505 w 658911"/>
                <a:gd name="connsiteY9" fmla="*/ 107443 h 528868"/>
                <a:gd name="connsiteX10" fmla="*/ 512669 w 658911"/>
                <a:gd name="connsiteY10" fmla="*/ 10462 h 528868"/>
                <a:gd name="connsiteX11" fmla="*/ 387978 w 658911"/>
                <a:gd name="connsiteY11" fmla="*/ 10462 h 528868"/>
                <a:gd name="connsiteX12" fmla="*/ 318705 w 658911"/>
                <a:gd name="connsiteY12" fmla="*/ 79734 h 528868"/>
                <a:gd name="connsiteX13" fmla="*/ 498815 w 658911"/>
                <a:gd name="connsiteY13" fmla="*/ 135153 h 528868"/>
                <a:gd name="connsiteX0" fmla="*/ 498815 w 658911"/>
                <a:gd name="connsiteY0" fmla="*/ 135153 h 528868"/>
                <a:gd name="connsiteX1" fmla="*/ 332560 w 658911"/>
                <a:gd name="connsiteY1" fmla="*/ 329116 h 528868"/>
                <a:gd name="connsiteX2" fmla="*/ 138596 w 658911"/>
                <a:gd name="connsiteY2" fmla="*/ 342971 h 528868"/>
                <a:gd name="connsiteX3" fmla="*/ 97033 w 658911"/>
                <a:gd name="connsiteY3" fmla="*/ 259843 h 528868"/>
                <a:gd name="connsiteX4" fmla="*/ 51 w 658911"/>
                <a:gd name="connsiteY4" fmla="*/ 301407 h 528868"/>
                <a:gd name="connsiteX5" fmla="*/ 110887 w 658911"/>
                <a:gd name="connsiteY5" fmla="*/ 509225 h 528868"/>
                <a:gd name="connsiteX6" fmla="*/ 304851 w 658911"/>
                <a:gd name="connsiteY6" fmla="*/ 509225 h 528868"/>
                <a:gd name="connsiteX7" fmla="*/ 498815 w 658911"/>
                <a:gd name="connsiteY7" fmla="*/ 412243 h 528868"/>
                <a:gd name="connsiteX8" fmla="*/ 651215 w 658911"/>
                <a:gd name="connsiteY8" fmla="*/ 259843 h 528868"/>
                <a:gd name="connsiteX9" fmla="*/ 623505 w 658911"/>
                <a:gd name="connsiteY9" fmla="*/ 107443 h 528868"/>
                <a:gd name="connsiteX10" fmla="*/ 512669 w 658911"/>
                <a:gd name="connsiteY10" fmla="*/ 10462 h 528868"/>
                <a:gd name="connsiteX11" fmla="*/ 387978 w 658911"/>
                <a:gd name="connsiteY11" fmla="*/ 10462 h 528868"/>
                <a:gd name="connsiteX12" fmla="*/ 413955 w 658911"/>
                <a:gd name="connsiteY12" fmla="*/ 54334 h 528868"/>
                <a:gd name="connsiteX13" fmla="*/ 498815 w 658911"/>
                <a:gd name="connsiteY13" fmla="*/ 135153 h 528868"/>
                <a:gd name="connsiteX0" fmla="*/ 498815 w 658911"/>
                <a:gd name="connsiteY0" fmla="*/ 135153 h 528868"/>
                <a:gd name="connsiteX1" fmla="*/ 332560 w 658911"/>
                <a:gd name="connsiteY1" fmla="*/ 329116 h 528868"/>
                <a:gd name="connsiteX2" fmla="*/ 138596 w 658911"/>
                <a:gd name="connsiteY2" fmla="*/ 342971 h 528868"/>
                <a:gd name="connsiteX3" fmla="*/ 97033 w 658911"/>
                <a:gd name="connsiteY3" fmla="*/ 259843 h 528868"/>
                <a:gd name="connsiteX4" fmla="*/ 51 w 658911"/>
                <a:gd name="connsiteY4" fmla="*/ 301407 h 528868"/>
                <a:gd name="connsiteX5" fmla="*/ 110887 w 658911"/>
                <a:gd name="connsiteY5" fmla="*/ 509225 h 528868"/>
                <a:gd name="connsiteX6" fmla="*/ 304851 w 658911"/>
                <a:gd name="connsiteY6" fmla="*/ 509225 h 528868"/>
                <a:gd name="connsiteX7" fmla="*/ 498815 w 658911"/>
                <a:gd name="connsiteY7" fmla="*/ 412243 h 528868"/>
                <a:gd name="connsiteX8" fmla="*/ 651215 w 658911"/>
                <a:gd name="connsiteY8" fmla="*/ 259843 h 528868"/>
                <a:gd name="connsiteX9" fmla="*/ 623505 w 658911"/>
                <a:gd name="connsiteY9" fmla="*/ 107443 h 528868"/>
                <a:gd name="connsiteX10" fmla="*/ 512669 w 658911"/>
                <a:gd name="connsiteY10" fmla="*/ 10462 h 528868"/>
                <a:gd name="connsiteX11" fmla="*/ 387978 w 658911"/>
                <a:gd name="connsiteY11" fmla="*/ 10462 h 528868"/>
                <a:gd name="connsiteX12" fmla="*/ 431001 w 658911"/>
                <a:gd name="connsiteY12" fmla="*/ 43720 h 528868"/>
                <a:gd name="connsiteX13" fmla="*/ 498815 w 658911"/>
                <a:gd name="connsiteY13" fmla="*/ 135153 h 528868"/>
                <a:gd name="connsiteX0" fmla="*/ 498815 w 658911"/>
                <a:gd name="connsiteY0" fmla="*/ 135153 h 528868"/>
                <a:gd name="connsiteX1" fmla="*/ 332560 w 658911"/>
                <a:gd name="connsiteY1" fmla="*/ 329116 h 528868"/>
                <a:gd name="connsiteX2" fmla="*/ 138596 w 658911"/>
                <a:gd name="connsiteY2" fmla="*/ 342971 h 528868"/>
                <a:gd name="connsiteX3" fmla="*/ 97033 w 658911"/>
                <a:gd name="connsiteY3" fmla="*/ 259843 h 528868"/>
                <a:gd name="connsiteX4" fmla="*/ 51 w 658911"/>
                <a:gd name="connsiteY4" fmla="*/ 301407 h 528868"/>
                <a:gd name="connsiteX5" fmla="*/ 110887 w 658911"/>
                <a:gd name="connsiteY5" fmla="*/ 509225 h 528868"/>
                <a:gd name="connsiteX6" fmla="*/ 304851 w 658911"/>
                <a:gd name="connsiteY6" fmla="*/ 509225 h 528868"/>
                <a:gd name="connsiteX7" fmla="*/ 498815 w 658911"/>
                <a:gd name="connsiteY7" fmla="*/ 412243 h 528868"/>
                <a:gd name="connsiteX8" fmla="*/ 651215 w 658911"/>
                <a:gd name="connsiteY8" fmla="*/ 259843 h 528868"/>
                <a:gd name="connsiteX9" fmla="*/ 623505 w 658911"/>
                <a:gd name="connsiteY9" fmla="*/ 107443 h 528868"/>
                <a:gd name="connsiteX10" fmla="*/ 512669 w 658911"/>
                <a:gd name="connsiteY10" fmla="*/ 10462 h 528868"/>
                <a:gd name="connsiteX11" fmla="*/ 387978 w 658911"/>
                <a:gd name="connsiteY11" fmla="*/ 10462 h 528868"/>
                <a:gd name="connsiteX12" fmla="*/ 431001 w 658911"/>
                <a:gd name="connsiteY12" fmla="*/ 43720 h 528868"/>
                <a:gd name="connsiteX13" fmla="*/ 498815 w 658911"/>
                <a:gd name="connsiteY13" fmla="*/ 135153 h 52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58911" h="528868">
                  <a:moveTo>
                    <a:pt x="498815" y="135153"/>
                  </a:moveTo>
                  <a:cubicBezTo>
                    <a:pt x="482408" y="182719"/>
                    <a:pt x="392596" y="294480"/>
                    <a:pt x="332560" y="329116"/>
                  </a:cubicBezTo>
                  <a:cubicBezTo>
                    <a:pt x="272524" y="363752"/>
                    <a:pt x="177850" y="354516"/>
                    <a:pt x="138596" y="342971"/>
                  </a:cubicBezTo>
                  <a:cubicBezTo>
                    <a:pt x="99342" y="331426"/>
                    <a:pt x="120124" y="266770"/>
                    <a:pt x="97033" y="259843"/>
                  </a:cubicBezTo>
                  <a:cubicBezTo>
                    <a:pt x="73942" y="252916"/>
                    <a:pt x="-2258" y="259843"/>
                    <a:pt x="51" y="301407"/>
                  </a:cubicBezTo>
                  <a:cubicBezTo>
                    <a:pt x="2360" y="342971"/>
                    <a:pt x="60087" y="474589"/>
                    <a:pt x="110887" y="509225"/>
                  </a:cubicBezTo>
                  <a:cubicBezTo>
                    <a:pt x="161687" y="543861"/>
                    <a:pt x="240196" y="525389"/>
                    <a:pt x="304851" y="509225"/>
                  </a:cubicBezTo>
                  <a:cubicBezTo>
                    <a:pt x="369506" y="493061"/>
                    <a:pt x="441088" y="453807"/>
                    <a:pt x="498815" y="412243"/>
                  </a:cubicBezTo>
                  <a:cubicBezTo>
                    <a:pt x="556542" y="370679"/>
                    <a:pt x="630433" y="310643"/>
                    <a:pt x="651215" y="259843"/>
                  </a:cubicBezTo>
                  <a:cubicBezTo>
                    <a:pt x="671997" y="209043"/>
                    <a:pt x="646596" y="149006"/>
                    <a:pt x="623505" y="107443"/>
                  </a:cubicBezTo>
                  <a:cubicBezTo>
                    <a:pt x="600414" y="65880"/>
                    <a:pt x="551924" y="26625"/>
                    <a:pt x="512669" y="10462"/>
                  </a:cubicBezTo>
                  <a:cubicBezTo>
                    <a:pt x="473414" y="-5702"/>
                    <a:pt x="420305" y="-1083"/>
                    <a:pt x="387978" y="10462"/>
                  </a:cubicBezTo>
                  <a:cubicBezTo>
                    <a:pt x="355651" y="22007"/>
                    <a:pt x="426995" y="5963"/>
                    <a:pt x="431001" y="43720"/>
                  </a:cubicBezTo>
                  <a:cubicBezTo>
                    <a:pt x="435007" y="81477"/>
                    <a:pt x="515222" y="87587"/>
                    <a:pt x="498815" y="135153"/>
                  </a:cubicBez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66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buClrTx/>
                <a:defRPr/>
              </a:pPr>
              <a:endParaRPr lang="es-ES" sz="1350">
                <a:solidFill>
                  <a:sysClr val="windowText" lastClr="000000"/>
                </a:solidFill>
                <a:latin typeface="Calibri"/>
              </a:endParaRPr>
            </a:p>
          </p:txBody>
        </p:sp>
      </p:grpSp>
      <p:pic>
        <p:nvPicPr>
          <p:cNvPr id="19478" name="Picture 2" descr="https://encrypted-tbn2.gstatic.com/images?q=tbn:ANd9GcQQbuSmlUbbKLVT_fn8YpVnIdcwFE3MCqp299XTFwow3xyeJUz8">
            <a:extLst>
              <a:ext uri="{FF2B5EF4-FFF2-40B4-BE49-F238E27FC236}">
                <a16:creationId xmlns:a16="http://schemas.microsoft.com/office/drawing/2014/main" xmlns="" id="{D71642D9-9EBD-D699-EC71-FCC230769F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085" y="657225"/>
            <a:ext cx="1273969" cy="1694260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5" name="Picture 2" descr="https://encrypted-tbn2.gstatic.com/images?q=tbn:ANd9GcQQbuSmlUbbKLVT_fn8YpVnIdcwFE3MCqp299XTFwow3xyeJUz8">
            <a:extLst>
              <a:ext uri="{FF2B5EF4-FFF2-40B4-BE49-F238E27FC236}">
                <a16:creationId xmlns:a16="http://schemas.microsoft.com/office/drawing/2014/main" xmlns="" id="{9F421116-ED60-DF83-0E77-13BBD4123F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0723" y="695325"/>
            <a:ext cx="1273969" cy="169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3" name="Picture 2" descr="https://encrypted-tbn2.gstatic.com/images?q=tbn:ANd9GcQQbuSmlUbbKLVT_fn8YpVnIdcwFE3MCqp299XTFwow3xyeJUz8">
            <a:extLst>
              <a:ext uri="{FF2B5EF4-FFF2-40B4-BE49-F238E27FC236}">
                <a16:creationId xmlns:a16="http://schemas.microsoft.com/office/drawing/2014/main" xmlns="" id="{17503017-A7A3-B576-2E3F-FAFB9805F5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6235" y="657225"/>
            <a:ext cx="1273969" cy="1694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8" descr="http://gallery.yopriceville.com/var/albums/Free-Clipart-Pictures/Grass-Grounds-Coverings-PNG-Clipart/Grass_with_Daisies_and_Ladybugs_PNG_Clipart_Picture.png?m=1399681010">
            <a:extLst>
              <a:ext uri="{FF2B5EF4-FFF2-40B4-BE49-F238E27FC236}">
                <a16:creationId xmlns:a16="http://schemas.microsoft.com/office/drawing/2014/main" xmlns="" id="{616D47B0-CC74-8E07-DE2B-5D6BC8E655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56272"/>
            <a:ext cx="9143999" cy="1203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20 Forma libre">
            <a:extLst>
              <a:ext uri="{FF2B5EF4-FFF2-40B4-BE49-F238E27FC236}">
                <a16:creationId xmlns:a16="http://schemas.microsoft.com/office/drawing/2014/main" xmlns="" id="{91213DB1-CFCA-7886-0935-24550719BF7D}"/>
              </a:ext>
            </a:extLst>
          </p:cNvPr>
          <p:cNvSpPr/>
          <p:nvPr/>
        </p:nvSpPr>
        <p:spPr>
          <a:xfrm>
            <a:off x="3973116" y="4398169"/>
            <a:ext cx="1034653" cy="1196579"/>
          </a:xfrm>
          <a:custGeom>
            <a:avLst/>
            <a:gdLst>
              <a:gd name="connsiteX0" fmla="*/ 0 w 1306285"/>
              <a:gd name="connsiteY0" fmla="*/ 145143 h 1596572"/>
              <a:gd name="connsiteX1" fmla="*/ 464457 w 1306285"/>
              <a:gd name="connsiteY1" fmla="*/ 1582058 h 1596572"/>
              <a:gd name="connsiteX2" fmla="*/ 711200 w 1306285"/>
              <a:gd name="connsiteY2" fmla="*/ 1596572 h 1596572"/>
              <a:gd name="connsiteX3" fmla="*/ 1306285 w 1306285"/>
              <a:gd name="connsiteY3" fmla="*/ 58058 h 1596572"/>
              <a:gd name="connsiteX4" fmla="*/ 1233714 w 1306285"/>
              <a:gd name="connsiteY4" fmla="*/ 14515 h 1596572"/>
              <a:gd name="connsiteX5" fmla="*/ 1132114 w 1306285"/>
              <a:gd name="connsiteY5" fmla="*/ 0 h 1596572"/>
              <a:gd name="connsiteX6" fmla="*/ 595085 w 1306285"/>
              <a:gd name="connsiteY6" fmla="*/ 1436915 h 1596572"/>
              <a:gd name="connsiteX7" fmla="*/ 101600 w 1306285"/>
              <a:gd name="connsiteY7" fmla="*/ 72572 h 1596572"/>
              <a:gd name="connsiteX8" fmla="*/ 43543 w 1306285"/>
              <a:gd name="connsiteY8" fmla="*/ 43543 h 1596572"/>
              <a:gd name="connsiteX9" fmla="*/ 0 w 1306285"/>
              <a:gd name="connsiteY9" fmla="*/ 145143 h 1596572"/>
              <a:gd name="connsiteX0" fmla="*/ 0 w 1378857"/>
              <a:gd name="connsiteY0" fmla="*/ 145143 h 1596572"/>
              <a:gd name="connsiteX1" fmla="*/ 537029 w 1378857"/>
              <a:gd name="connsiteY1" fmla="*/ 1582058 h 1596572"/>
              <a:gd name="connsiteX2" fmla="*/ 783772 w 1378857"/>
              <a:gd name="connsiteY2" fmla="*/ 1596572 h 1596572"/>
              <a:gd name="connsiteX3" fmla="*/ 1378857 w 1378857"/>
              <a:gd name="connsiteY3" fmla="*/ 58058 h 1596572"/>
              <a:gd name="connsiteX4" fmla="*/ 1306286 w 1378857"/>
              <a:gd name="connsiteY4" fmla="*/ 14515 h 1596572"/>
              <a:gd name="connsiteX5" fmla="*/ 1204686 w 1378857"/>
              <a:gd name="connsiteY5" fmla="*/ 0 h 1596572"/>
              <a:gd name="connsiteX6" fmla="*/ 667657 w 1378857"/>
              <a:gd name="connsiteY6" fmla="*/ 1436915 h 1596572"/>
              <a:gd name="connsiteX7" fmla="*/ 174172 w 1378857"/>
              <a:gd name="connsiteY7" fmla="*/ 72572 h 1596572"/>
              <a:gd name="connsiteX8" fmla="*/ 116115 w 1378857"/>
              <a:gd name="connsiteY8" fmla="*/ 43543 h 1596572"/>
              <a:gd name="connsiteX9" fmla="*/ 0 w 1378857"/>
              <a:gd name="connsiteY9" fmla="*/ 145143 h 1596572"/>
              <a:gd name="connsiteX0" fmla="*/ 0 w 1378857"/>
              <a:gd name="connsiteY0" fmla="*/ 145143 h 1596572"/>
              <a:gd name="connsiteX1" fmla="*/ 537029 w 1378857"/>
              <a:gd name="connsiteY1" fmla="*/ 1582058 h 1596572"/>
              <a:gd name="connsiteX2" fmla="*/ 783772 w 1378857"/>
              <a:gd name="connsiteY2" fmla="*/ 1596572 h 1596572"/>
              <a:gd name="connsiteX3" fmla="*/ 1378857 w 1378857"/>
              <a:gd name="connsiteY3" fmla="*/ 58058 h 1596572"/>
              <a:gd name="connsiteX4" fmla="*/ 1306286 w 1378857"/>
              <a:gd name="connsiteY4" fmla="*/ 14515 h 1596572"/>
              <a:gd name="connsiteX5" fmla="*/ 1204686 w 1378857"/>
              <a:gd name="connsiteY5" fmla="*/ 0 h 1596572"/>
              <a:gd name="connsiteX6" fmla="*/ 667657 w 1378857"/>
              <a:gd name="connsiteY6" fmla="*/ 1436915 h 1596572"/>
              <a:gd name="connsiteX7" fmla="*/ 174172 w 1378857"/>
              <a:gd name="connsiteY7" fmla="*/ 72572 h 1596572"/>
              <a:gd name="connsiteX8" fmla="*/ 72572 w 1378857"/>
              <a:gd name="connsiteY8" fmla="*/ 43543 h 1596572"/>
              <a:gd name="connsiteX9" fmla="*/ 0 w 1378857"/>
              <a:gd name="connsiteY9" fmla="*/ 145143 h 1596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78857" h="1596572">
                <a:moveTo>
                  <a:pt x="0" y="145143"/>
                </a:moveTo>
                <a:lnTo>
                  <a:pt x="537029" y="1582058"/>
                </a:lnTo>
                <a:lnTo>
                  <a:pt x="783772" y="1596572"/>
                </a:lnTo>
                <a:lnTo>
                  <a:pt x="1378857" y="58058"/>
                </a:lnTo>
                <a:lnTo>
                  <a:pt x="1306286" y="14515"/>
                </a:lnTo>
                <a:lnTo>
                  <a:pt x="1204686" y="0"/>
                </a:lnTo>
                <a:lnTo>
                  <a:pt x="667657" y="1436915"/>
                </a:lnTo>
                <a:lnTo>
                  <a:pt x="174172" y="72572"/>
                </a:lnTo>
                <a:lnTo>
                  <a:pt x="72572" y="43543"/>
                </a:lnTo>
                <a:lnTo>
                  <a:pt x="0" y="145143"/>
                </a:lnTo>
                <a:close/>
              </a:path>
            </a:pathLst>
          </a:custGeom>
          <a:solidFill>
            <a:srgbClr val="FFC000"/>
          </a:solidFill>
          <a:ln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s-ES" sz="1350">
              <a:solidFill>
                <a:sysClr val="windowText" lastClr="000000"/>
              </a:solidFill>
              <a:latin typeface="Calibri"/>
            </a:endParaRP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xmlns="" id="{2759ED30-C104-9652-7398-EDD2053690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4776" y="4907756"/>
            <a:ext cx="1060847" cy="1115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26 Flecha derecha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9249FF7E-D935-EBEE-151E-4481A907E5D8}"/>
              </a:ext>
            </a:extLst>
          </p:cNvPr>
          <p:cNvSpPr/>
          <p:nvPr/>
        </p:nvSpPr>
        <p:spPr>
          <a:xfrm>
            <a:off x="7764065" y="4335091"/>
            <a:ext cx="1115616" cy="657225"/>
          </a:xfrm>
          <a:prstGeom prst="rightArrow">
            <a:avLst/>
          </a:prstGeom>
          <a:solidFill>
            <a:srgbClr val="00FF00"/>
          </a:solidFill>
          <a:ln w="381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1500" b="1" dirty="0">
                <a:solidFill>
                  <a:srgbClr val="006600"/>
                </a:solidFill>
                <a:latin typeface="Calibri"/>
              </a:rPr>
              <a:t>NEXT</a:t>
            </a:r>
            <a:endParaRPr lang="es-ES" sz="1500" b="1" dirty="0">
              <a:solidFill>
                <a:srgbClr val="006600"/>
              </a:solidFill>
              <a:latin typeface="Calibri"/>
            </a:endParaRPr>
          </a:p>
        </p:txBody>
      </p:sp>
      <p:sp>
        <p:nvSpPr>
          <p:cNvPr id="2" name="1 CuadroTexto">
            <a:extLst>
              <a:ext uri="{FF2B5EF4-FFF2-40B4-BE49-F238E27FC236}">
                <a16:creationId xmlns:a16="http://schemas.microsoft.com/office/drawing/2014/main" xmlns="" id="{D2805E38-6AD7-425B-815E-34DF0C8984F6}"/>
              </a:ext>
            </a:extLst>
          </p:cNvPr>
          <p:cNvSpPr txBox="1"/>
          <p:nvPr/>
        </p:nvSpPr>
        <p:spPr>
          <a:xfrm>
            <a:off x="1331119" y="4677966"/>
            <a:ext cx="2214563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685800">
              <a:buClrTx/>
              <a:defRPr/>
            </a:pPr>
            <a:r>
              <a:rPr lang="es-ES_tradnl" sz="1800" b="1" dirty="0" err="1">
                <a:solidFill>
                  <a:srgbClr val="915D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Click</a:t>
            </a:r>
            <a:r>
              <a:rPr lang="es-ES_tradnl" sz="1800" b="1" dirty="0">
                <a:solidFill>
                  <a:srgbClr val="915D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 </a:t>
            </a:r>
            <a:r>
              <a:rPr lang="es-ES_tradnl" sz="1800" b="1" dirty="0" err="1">
                <a:solidFill>
                  <a:srgbClr val="915D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on</a:t>
            </a:r>
            <a:r>
              <a:rPr lang="es-ES_tradnl" sz="1800" b="1" dirty="0">
                <a:solidFill>
                  <a:srgbClr val="915D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 </a:t>
            </a:r>
            <a:r>
              <a:rPr lang="es-ES_tradnl" sz="1800" b="1" dirty="0" err="1">
                <a:solidFill>
                  <a:srgbClr val="915D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the</a:t>
            </a:r>
            <a:r>
              <a:rPr lang="es-ES_tradnl" sz="1800" b="1" dirty="0">
                <a:solidFill>
                  <a:srgbClr val="915D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 </a:t>
            </a:r>
            <a:r>
              <a:rPr lang="es-ES_tradnl" sz="1800" b="1" dirty="0" err="1">
                <a:solidFill>
                  <a:srgbClr val="915D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right</a:t>
            </a:r>
            <a:r>
              <a:rPr lang="es-ES_tradnl" sz="1800" b="1" dirty="0">
                <a:solidFill>
                  <a:srgbClr val="915D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 can</a:t>
            </a:r>
            <a:endParaRPr lang="es-ES" sz="1800" b="1" dirty="0">
              <a:solidFill>
                <a:srgbClr val="915D0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endParaRPr>
          </a:p>
        </p:txBody>
      </p:sp>
      <p:pic>
        <p:nvPicPr>
          <p:cNvPr id="25" name="Picture 2">
            <a:extLst>
              <a:ext uri="{FF2B5EF4-FFF2-40B4-BE49-F238E27FC236}">
                <a16:creationId xmlns:a16="http://schemas.microsoft.com/office/drawing/2014/main" xmlns="" id="{4732DEF4-C79A-4957-7DDF-4636271686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2069" y="2231231"/>
            <a:ext cx="1527572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19 CuadroTexto">
            <a:extLst>
              <a:ext uri="{FF2B5EF4-FFF2-40B4-BE49-F238E27FC236}">
                <a16:creationId xmlns:a16="http://schemas.microsoft.com/office/drawing/2014/main" xmlns="" id="{554355A9-0108-3109-501B-D501BD9D7D1A}"/>
              </a:ext>
            </a:extLst>
          </p:cNvPr>
          <p:cNvSpPr txBox="1"/>
          <p:nvPr/>
        </p:nvSpPr>
        <p:spPr>
          <a:xfrm>
            <a:off x="1725954" y="161551"/>
            <a:ext cx="5017746" cy="408623"/>
          </a:xfrm>
          <a:prstGeom prst="roundRect">
            <a:avLst/>
          </a:prstGeom>
          <a:solidFill>
            <a:schemeClr val="bg1">
              <a:alpha val="57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>
            <a:spAutoFit/>
          </a:bodyPr>
          <a:lstStyle/>
          <a:p>
            <a:pPr algn="ctr" defTabSz="685800">
              <a:buClrTx/>
              <a:defRPr/>
            </a:pPr>
            <a:r>
              <a:rPr lang="es-ES_tradnl" sz="1800" b="1" dirty="0" err="1">
                <a:solidFill>
                  <a:sysClr val="windowText" lastClr="000000"/>
                </a:solidFill>
                <a:latin typeface="Calibri"/>
                <a:ea typeface="+mn-ea"/>
                <a:cs typeface="+mn-cs"/>
              </a:rPr>
              <a:t>go</a:t>
            </a:r>
            <a:r>
              <a:rPr lang="es-ES_tradnl" sz="1800" b="1" dirty="0">
                <a:solidFill>
                  <a:sysClr val="windowText" lastClr="000000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s-ES_tradnl" sz="1800" b="1" dirty="0" err="1">
                <a:solidFill>
                  <a:sysClr val="windowText" lastClr="000000"/>
                </a:solidFill>
                <a:latin typeface="Calibri"/>
                <a:ea typeface="+mn-ea"/>
                <a:cs typeface="+mn-cs"/>
              </a:rPr>
              <a:t>straight</a:t>
            </a:r>
            <a:r>
              <a:rPr lang="es-ES_tradnl" sz="1800" b="1" dirty="0">
                <a:solidFill>
                  <a:sysClr val="windowText" lastClr="000000"/>
                </a:solidFill>
                <a:latin typeface="Calibri"/>
                <a:ea typeface="+mn-ea"/>
                <a:cs typeface="+mn-cs"/>
              </a:rPr>
              <a:t>.</a:t>
            </a:r>
            <a:endParaRPr lang="es-ES" sz="1800" b="1" dirty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4" name="23 CuadroTexto">
            <a:extLst>
              <a:ext uri="{FF2B5EF4-FFF2-40B4-BE49-F238E27FC236}">
                <a16:creationId xmlns:a16="http://schemas.microsoft.com/office/drawing/2014/main" xmlns="" id="{45BFE24C-F117-7076-84A7-2355461E60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372792" y="1090613"/>
            <a:ext cx="11953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>
              <a:buClrTx/>
              <a:defRPr/>
            </a:pPr>
            <a:r>
              <a:rPr lang="es-ES_tradnl" altLang="en-US" sz="1800" b="1" dirty="0" err="1">
                <a:solidFill>
                  <a:srgbClr val="FF0000"/>
                </a:solidFill>
                <a:ea typeface="+mn-ea"/>
                <a:cs typeface="+mn-cs"/>
              </a:rPr>
              <a:t>charger</a:t>
            </a:r>
            <a:endParaRPr lang="es-ES" altLang="en-US" sz="1800" b="1" dirty="0">
              <a:solidFill>
                <a:srgbClr val="FF0000"/>
              </a:solidFill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9546ADE-190D-CD59-A96B-4E9DE9C9FB0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83580" y="1160860"/>
            <a:ext cx="975457" cy="9775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9D32F67-C80E-24F5-0BA9-453FE331648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97956" y="1198961"/>
            <a:ext cx="1009813" cy="9667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DFB594B-A357-77B6-18D2-D0C8AA58FDD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62387" y="1205111"/>
            <a:ext cx="1081663" cy="889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C005218-7B30-53C3-0F35-F36C135CCD1B}"/>
              </a:ext>
            </a:extLst>
          </p:cNvPr>
          <p:cNvSpPr txBox="1"/>
          <p:nvPr/>
        </p:nvSpPr>
        <p:spPr>
          <a:xfrm>
            <a:off x="2271251" y="2371606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highlight>
                  <a:srgbClr val="FFFF00"/>
                </a:highlight>
              </a:rPr>
              <a:t>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BECD7DC-9771-B022-7DAD-EEB61F98DBF7}"/>
              </a:ext>
            </a:extLst>
          </p:cNvPr>
          <p:cNvSpPr txBox="1"/>
          <p:nvPr/>
        </p:nvSpPr>
        <p:spPr>
          <a:xfrm>
            <a:off x="4320707" y="2372609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highlight>
                  <a:srgbClr val="FFFF00"/>
                </a:highlight>
              </a:rPr>
              <a:t>B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089ED190-9C14-57A0-4910-50D606EDDAF8}"/>
              </a:ext>
            </a:extLst>
          </p:cNvPr>
          <p:cNvSpPr txBox="1"/>
          <p:nvPr/>
        </p:nvSpPr>
        <p:spPr>
          <a:xfrm>
            <a:off x="6531362" y="2294595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highlight>
                  <a:srgbClr val="FFFF00"/>
                </a:highlight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160170328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1.6763E-6 L -0.29635 -0.74011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826" y="-370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om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2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_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1.6763E-6 L 0.23125 -1.14913 " pathEditMode="relative" rAng="0" ptsTypes="AA">
                                      <p:cBhvr>
                                        <p:cTn id="30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63" y="-574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om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1.6763E-6 L 0.58559 -0.7926 " pathEditMode="relative" rAng="0" ptsTypes="AA">
                                      <p:cBhvr>
                                        <p:cTn id="34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271" y="-3963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om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 descr="http://home1.org/wp-content/uploads/2013/03/farm-fence-cartoon2.jpg">
            <a:extLst>
              <a:ext uri="{FF2B5EF4-FFF2-40B4-BE49-F238E27FC236}">
                <a16:creationId xmlns:a16="http://schemas.microsoft.com/office/drawing/2014/main" xmlns="" id="{E5C94F55-77D3-7905-6CB1-C6E5DC02A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27"/>
          <a:stretch>
            <a:fillRect/>
          </a:stretch>
        </p:blipFill>
        <p:spPr bwMode="auto">
          <a:xfrm>
            <a:off x="1704976" y="1600200"/>
            <a:ext cx="5850731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507" name="11 Grupo">
            <a:extLst>
              <a:ext uri="{FF2B5EF4-FFF2-40B4-BE49-F238E27FC236}">
                <a16:creationId xmlns:a16="http://schemas.microsoft.com/office/drawing/2014/main" xmlns="" id="{CBAD19A9-0B6D-0C9A-6BAB-F6ED1F37A1B6}"/>
              </a:ext>
            </a:extLst>
          </p:cNvPr>
          <p:cNvGrpSpPr>
            <a:grpSpLocks/>
          </p:cNvGrpSpPr>
          <p:nvPr/>
        </p:nvGrpSpPr>
        <p:grpSpPr bwMode="auto">
          <a:xfrm>
            <a:off x="3751660" y="4060032"/>
            <a:ext cx="1400175" cy="1235869"/>
            <a:chOff x="3477440" y="5413708"/>
            <a:chExt cx="1868466" cy="1646926"/>
          </a:xfrm>
        </p:grpSpPr>
        <p:sp>
          <p:nvSpPr>
            <p:cNvPr id="4" name="3 Forma libre">
              <a:extLst>
                <a:ext uri="{FF2B5EF4-FFF2-40B4-BE49-F238E27FC236}">
                  <a16:creationId xmlns:a16="http://schemas.microsoft.com/office/drawing/2014/main" xmlns="" id="{E44407EB-3EBB-CE78-7238-9D5B522A16E9}"/>
                </a:ext>
              </a:extLst>
            </p:cNvPr>
            <p:cNvSpPr/>
            <p:nvPr/>
          </p:nvSpPr>
          <p:spPr>
            <a:xfrm>
              <a:off x="3482206" y="5413708"/>
              <a:ext cx="1841456" cy="1646926"/>
            </a:xfrm>
            <a:custGeom>
              <a:avLst/>
              <a:gdLst>
                <a:gd name="connsiteX0" fmla="*/ 676282 w 1842542"/>
                <a:gd name="connsiteY0" fmla="*/ 1582691 h 1646926"/>
                <a:gd name="connsiteX1" fmla="*/ 676282 w 1842542"/>
                <a:gd name="connsiteY1" fmla="*/ 1139345 h 1646926"/>
                <a:gd name="connsiteX2" fmla="*/ 523882 w 1842542"/>
                <a:gd name="connsiteY2" fmla="*/ 945382 h 1646926"/>
                <a:gd name="connsiteX3" fmla="*/ 219082 w 1842542"/>
                <a:gd name="connsiteY3" fmla="*/ 682145 h 1646926"/>
                <a:gd name="connsiteX4" fmla="*/ 25118 w 1842542"/>
                <a:gd name="connsiteY4" fmla="*/ 377345 h 1646926"/>
                <a:gd name="connsiteX5" fmla="*/ 25118 w 1842542"/>
                <a:gd name="connsiteY5" fmla="*/ 141818 h 1646926"/>
                <a:gd name="connsiteX6" fmla="*/ 232936 w 1842542"/>
                <a:gd name="connsiteY6" fmla="*/ 44836 h 1646926"/>
                <a:gd name="connsiteX7" fmla="*/ 302209 w 1842542"/>
                <a:gd name="connsiteY7" fmla="*/ 72545 h 1646926"/>
                <a:gd name="connsiteX8" fmla="*/ 385336 w 1842542"/>
                <a:gd name="connsiteY8" fmla="*/ 224945 h 1646926"/>
                <a:gd name="connsiteX9" fmla="*/ 648573 w 1842542"/>
                <a:gd name="connsiteY9" fmla="*/ 599018 h 1646926"/>
                <a:gd name="connsiteX10" fmla="*/ 870245 w 1842542"/>
                <a:gd name="connsiteY10" fmla="*/ 779127 h 1646926"/>
                <a:gd name="connsiteX11" fmla="*/ 1091918 w 1842542"/>
                <a:gd name="connsiteY11" fmla="*/ 848400 h 1646926"/>
                <a:gd name="connsiteX12" fmla="*/ 1341300 w 1842542"/>
                <a:gd name="connsiteY12" fmla="*/ 543600 h 1646926"/>
                <a:gd name="connsiteX13" fmla="*/ 1493700 w 1842542"/>
                <a:gd name="connsiteY13" fmla="*/ 141818 h 1646926"/>
                <a:gd name="connsiteX14" fmla="*/ 1549118 w 1842542"/>
                <a:gd name="connsiteY14" fmla="*/ 3273 h 1646926"/>
                <a:gd name="connsiteX15" fmla="*/ 1784645 w 1842542"/>
                <a:gd name="connsiteY15" fmla="*/ 58691 h 1646926"/>
                <a:gd name="connsiteX16" fmla="*/ 1840064 w 1842542"/>
                <a:gd name="connsiteY16" fmla="*/ 224945 h 1646926"/>
                <a:gd name="connsiteX17" fmla="*/ 1729227 w 1842542"/>
                <a:gd name="connsiteY17" fmla="*/ 571309 h 1646926"/>
                <a:gd name="connsiteX18" fmla="*/ 1535264 w 1842542"/>
                <a:gd name="connsiteY18" fmla="*/ 973091 h 1646926"/>
                <a:gd name="connsiteX19" fmla="*/ 1175045 w 1842542"/>
                <a:gd name="connsiteY19" fmla="*/ 1167055 h 1646926"/>
                <a:gd name="connsiteX20" fmla="*/ 1161191 w 1842542"/>
                <a:gd name="connsiteY20" fmla="*/ 1430291 h 1646926"/>
                <a:gd name="connsiteX21" fmla="*/ 1147336 w 1842542"/>
                <a:gd name="connsiteY21" fmla="*/ 1624255 h 1646926"/>
                <a:gd name="connsiteX22" fmla="*/ 676282 w 1842542"/>
                <a:gd name="connsiteY22" fmla="*/ 1582691 h 1646926"/>
                <a:gd name="connsiteX0" fmla="*/ 676282 w 1842542"/>
                <a:gd name="connsiteY0" fmla="*/ 1582691 h 1646926"/>
                <a:gd name="connsiteX1" fmla="*/ 676282 w 1842542"/>
                <a:gd name="connsiteY1" fmla="*/ 1139345 h 1646926"/>
                <a:gd name="connsiteX2" fmla="*/ 523882 w 1842542"/>
                <a:gd name="connsiteY2" fmla="*/ 945382 h 1646926"/>
                <a:gd name="connsiteX3" fmla="*/ 219082 w 1842542"/>
                <a:gd name="connsiteY3" fmla="*/ 682145 h 1646926"/>
                <a:gd name="connsiteX4" fmla="*/ 25118 w 1842542"/>
                <a:gd name="connsiteY4" fmla="*/ 377345 h 1646926"/>
                <a:gd name="connsiteX5" fmla="*/ 25118 w 1842542"/>
                <a:gd name="connsiteY5" fmla="*/ 141818 h 1646926"/>
                <a:gd name="connsiteX6" fmla="*/ 232936 w 1842542"/>
                <a:gd name="connsiteY6" fmla="*/ 44836 h 1646926"/>
                <a:gd name="connsiteX7" fmla="*/ 302209 w 1842542"/>
                <a:gd name="connsiteY7" fmla="*/ 72545 h 1646926"/>
                <a:gd name="connsiteX8" fmla="*/ 385336 w 1842542"/>
                <a:gd name="connsiteY8" fmla="*/ 224945 h 1646926"/>
                <a:gd name="connsiteX9" fmla="*/ 648573 w 1842542"/>
                <a:gd name="connsiteY9" fmla="*/ 599018 h 1646926"/>
                <a:gd name="connsiteX10" fmla="*/ 828681 w 1842542"/>
                <a:gd name="connsiteY10" fmla="*/ 848400 h 1646926"/>
                <a:gd name="connsiteX11" fmla="*/ 1091918 w 1842542"/>
                <a:gd name="connsiteY11" fmla="*/ 848400 h 1646926"/>
                <a:gd name="connsiteX12" fmla="*/ 1341300 w 1842542"/>
                <a:gd name="connsiteY12" fmla="*/ 543600 h 1646926"/>
                <a:gd name="connsiteX13" fmla="*/ 1493700 w 1842542"/>
                <a:gd name="connsiteY13" fmla="*/ 141818 h 1646926"/>
                <a:gd name="connsiteX14" fmla="*/ 1549118 w 1842542"/>
                <a:gd name="connsiteY14" fmla="*/ 3273 h 1646926"/>
                <a:gd name="connsiteX15" fmla="*/ 1784645 w 1842542"/>
                <a:gd name="connsiteY15" fmla="*/ 58691 h 1646926"/>
                <a:gd name="connsiteX16" fmla="*/ 1840064 w 1842542"/>
                <a:gd name="connsiteY16" fmla="*/ 224945 h 1646926"/>
                <a:gd name="connsiteX17" fmla="*/ 1729227 w 1842542"/>
                <a:gd name="connsiteY17" fmla="*/ 571309 h 1646926"/>
                <a:gd name="connsiteX18" fmla="*/ 1535264 w 1842542"/>
                <a:gd name="connsiteY18" fmla="*/ 973091 h 1646926"/>
                <a:gd name="connsiteX19" fmla="*/ 1175045 w 1842542"/>
                <a:gd name="connsiteY19" fmla="*/ 1167055 h 1646926"/>
                <a:gd name="connsiteX20" fmla="*/ 1161191 w 1842542"/>
                <a:gd name="connsiteY20" fmla="*/ 1430291 h 1646926"/>
                <a:gd name="connsiteX21" fmla="*/ 1147336 w 1842542"/>
                <a:gd name="connsiteY21" fmla="*/ 1624255 h 1646926"/>
                <a:gd name="connsiteX22" fmla="*/ 676282 w 1842542"/>
                <a:gd name="connsiteY22" fmla="*/ 1582691 h 1646926"/>
                <a:gd name="connsiteX0" fmla="*/ 676282 w 1842542"/>
                <a:gd name="connsiteY0" fmla="*/ 1582691 h 1646926"/>
                <a:gd name="connsiteX1" fmla="*/ 676282 w 1842542"/>
                <a:gd name="connsiteY1" fmla="*/ 1139345 h 1646926"/>
                <a:gd name="connsiteX2" fmla="*/ 523882 w 1842542"/>
                <a:gd name="connsiteY2" fmla="*/ 945382 h 1646926"/>
                <a:gd name="connsiteX3" fmla="*/ 219082 w 1842542"/>
                <a:gd name="connsiteY3" fmla="*/ 682145 h 1646926"/>
                <a:gd name="connsiteX4" fmla="*/ 25118 w 1842542"/>
                <a:gd name="connsiteY4" fmla="*/ 377345 h 1646926"/>
                <a:gd name="connsiteX5" fmla="*/ 25118 w 1842542"/>
                <a:gd name="connsiteY5" fmla="*/ 141818 h 1646926"/>
                <a:gd name="connsiteX6" fmla="*/ 232936 w 1842542"/>
                <a:gd name="connsiteY6" fmla="*/ 44836 h 1646926"/>
                <a:gd name="connsiteX7" fmla="*/ 302209 w 1842542"/>
                <a:gd name="connsiteY7" fmla="*/ 72545 h 1646926"/>
                <a:gd name="connsiteX8" fmla="*/ 385336 w 1842542"/>
                <a:gd name="connsiteY8" fmla="*/ 224945 h 1646926"/>
                <a:gd name="connsiteX9" fmla="*/ 648573 w 1842542"/>
                <a:gd name="connsiteY9" fmla="*/ 599018 h 1646926"/>
                <a:gd name="connsiteX10" fmla="*/ 828681 w 1842542"/>
                <a:gd name="connsiteY10" fmla="*/ 848400 h 1646926"/>
                <a:gd name="connsiteX11" fmla="*/ 1091918 w 1842542"/>
                <a:gd name="connsiteY11" fmla="*/ 848400 h 1646926"/>
                <a:gd name="connsiteX12" fmla="*/ 1341300 w 1842542"/>
                <a:gd name="connsiteY12" fmla="*/ 543600 h 1646926"/>
                <a:gd name="connsiteX13" fmla="*/ 1493700 w 1842542"/>
                <a:gd name="connsiteY13" fmla="*/ 141818 h 1646926"/>
                <a:gd name="connsiteX14" fmla="*/ 1549118 w 1842542"/>
                <a:gd name="connsiteY14" fmla="*/ 3273 h 1646926"/>
                <a:gd name="connsiteX15" fmla="*/ 1784645 w 1842542"/>
                <a:gd name="connsiteY15" fmla="*/ 58691 h 1646926"/>
                <a:gd name="connsiteX16" fmla="*/ 1840064 w 1842542"/>
                <a:gd name="connsiteY16" fmla="*/ 224945 h 1646926"/>
                <a:gd name="connsiteX17" fmla="*/ 1729227 w 1842542"/>
                <a:gd name="connsiteY17" fmla="*/ 571309 h 1646926"/>
                <a:gd name="connsiteX18" fmla="*/ 1465991 w 1842542"/>
                <a:gd name="connsiteY18" fmla="*/ 973091 h 1646926"/>
                <a:gd name="connsiteX19" fmla="*/ 1175045 w 1842542"/>
                <a:gd name="connsiteY19" fmla="*/ 1167055 h 1646926"/>
                <a:gd name="connsiteX20" fmla="*/ 1161191 w 1842542"/>
                <a:gd name="connsiteY20" fmla="*/ 1430291 h 1646926"/>
                <a:gd name="connsiteX21" fmla="*/ 1147336 w 1842542"/>
                <a:gd name="connsiteY21" fmla="*/ 1624255 h 1646926"/>
                <a:gd name="connsiteX22" fmla="*/ 676282 w 1842542"/>
                <a:gd name="connsiteY22" fmla="*/ 1582691 h 1646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842542" h="1646926">
                  <a:moveTo>
                    <a:pt x="676282" y="1582691"/>
                  </a:moveTo>
                  <a:cubicBezTo>
                    <a:pt x="597773" y="1501873"/>
                    <a:pt x="701682" y="1245563"/>
                    <a:pt x="676282" y="1139345"/>
                  </a:cubicBezTo>
                  <a:cubicBezTo>
                    <a:pt x="650882" y="1033127"/>
                    <a:pt x="600082" y="1021582"/>
                    <a:pt x="523882" y="945382"/>
                  </a:cubicBezTo>
                  <a:cubicBezTo>
                    <a:pt x="447682" y="869182"/>
                    <a:pt x="302209" y="776818"/>
                    <a:pt x="219082" y="682145"/>
                  </a:cubicBezTo>
                  <a:cubicBezTo>
                    <a:pt x="135955" y="587472"/>
                    <a:pt x="57445" y="467399"/>
                    <a:pt x="25118" y="377345"/>
                  </a:cubicBezTo>
                  <a:cubicBezTo>
                    <a:pt x="-7209" y="287290"/>
                    <a:pt x="-9518" y="197236"/>
                    <a:pt x="25118" y="141818"/>
                  </a:cubicBezTo>
                  <a:cubicBezTo>
                    <a:pt x="59754" y="86400"/>
                    <a:pt x="186754" y="56381"/>
                    <a:pt x="232936" y="44836"/>
                  </a:cubicBezTo>
                  <a:cubicBezTo>
                    <a:pt x="279118" y="33291"/>
                    <a:pt x="276809" y="42527"/>
                    <a:pt x="302209" y="72545"/>
                  </a:cubicBezTo>
                  <a:cubicBezTo>
                    <a:pt x="327609" y="102563"/>
                    <a:pt x="327609" y="137200"/>
                    <a:pt x="385336" y="224945"/>
                  </a:cubicBezTo>
                  <a:cubicBezTo>
                    <a:pt x="443063" y="312690"/>
                    <a:pt x="574682" y="495109"/>
                    <a:pt x="648573" y="599018"/>
                  </a:cubicBezTo>
                  <a:cubicBezTo>
                    <a:pt x="722464" y="702927"/>
                    <a:pt x="754790" y="806836"/>
                    <a:pt x="828681" y="848400"/>
                  </a:cubicBezTo>
                  <a:cubicBezTo>
                    <a:pt x="902572" y="889964"/>
                    <a:pt x="1006482" y="899200"/>
                    <a:pt x="1091918" y="848400"/>
                  </a:cubicBezTo>
                  <a:cubicBezTo>
                    <a:pt x="1177355" y="797600"/>
                    <a:pt x="1274336" y="661364"/>
                    <a:pt x="1341300" y="543600"/>
                  </a:cubicBezTo>
                  <a:cubicBezTo>
                    <a:pt x="1408264" y="425836"/>
                    <a:pt x="1459064" y="231872"/>
                    <a:pt x="1493700" y="141818"/>
                  </a:cubicBezTo>
                  <a:cubicBezTo>
                    <a:pt x="1528336" y="51764"/>
                    <a:pt x="1500627" y="17127"/>
                    <a:pt x="1549118" y="3273"/>
                  </a:cubicBezTo>
                  <a:cubicBezTo>
                    <a:pt x="1597609" y="-10581"/>
                    <a:pt x="1736154" y="21746"/>
                    <a:pt x="1784645" y="58691"/>
                  </a:cubicBezTo>
                  <a:cubicBezTo>
                    <a:pt x="1833136" y="95636"/>
                    <a:pt x="1849300" y="139509"/>
                    <a:pt x="1840064" y="224945"/>
                  </a:cubicBezTo>
                  <a:cubicBezTo>
                    <a:pt x="1830828" y="310381"/>
                    <a:pt x="1791572" y="446618"/>
                    <a:pt x="1729227" y="571309"/>
                  </a:cubicBezTo>
                  <a:cubicBezTo>
                    <a:pt x="1666882" y="696000"/>
                    <a:pt x="1558355" y="873800"/>
                    <a:pt x="1465991" y="973091"/>
                  </a:cubicBezTo>
                  <a:cubicBezTo>
                    <a:pt x="1373627" y="1072382"/>
                    <a:pt x="1225845" y="1090855"/>
                    <a:pt x="1175045" y="1167055"/>
                  </a:cubicBezTo>
                  <a:cubicBezTo>
                    <a:pt x="1124245" y="1243255"/>
                    <a:pt x="1165809" y="1354091"/>
                    <a:pt x="1161191" y="1430291"/>
                  </a:cubicBezTo>
                  <a:cubicBezTo>
                    <a:pt x="1156573" y="1506491"/>
                    <a:pt x="1225845" y="1591928"/>
                    <a:pt x="1147336" y="1624255"/>
                  </a:cubicBezTo>
                  <a:cubicBezTo>
                    <a:pt x="1068827" y="1656582"/>
                    <a:pt x="754791" y="1663509"/>
                    <a:pt x="676282" y="1582691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996600">
                    <a:shade val="30000"/>
                    <a:satMod val="115000"/>
                  </a:srgbClr>
                </a:gs>
                <a:gs pos="50000">
                  <a:srgbClr val="996600">
                    <a:shade val="67500"/>
                    <a:satMod val="115000"/>
                  </a:srgbClr>
                </a:gs>
                <a:gs pos="100000">
                  <a:srgbClr val="996600">
                    <a:shade val="100000"/>
                    <a:satMod val="115000"/>
                  </a:srgbClr>
                </a:gs>
              </a:gsLst>
              <a:lin ang="13500000" scaled="1"/>
              <a:tileRect/>
            </a:gradFill>
            <a:ln>
              <a:solidFill>
                <a:srgbClr val="66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buClrTx/>
                <a:defRPr/>
              </a:pPr>
              <a:endParaRPr lang="es-ES" sz="135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5" name="4 Forma libre">
              <a:extLst>
                <a:ext uri="{FF2B5EF4-FFF2-40B4-BE49-F238E27FC236}">
                  <a16:creationId xmlns:a16="http://schemas.microsoft.com/office/drawing/2014/main" xmlns="" id="{791CBCA7-1359-A779-F793-C3BC9785A6D8}"/>
                </a:ext>
              </a:extLst>
            </p:cNvPr>
            <p:cNvSpPr/>
            <p:nvPr/>
          </p:nvSpPr>
          <p:spPr>
            <a:xfrm>
              <a:off x="3477440" y="5669157"/>
              <a:ext cx="659365" cy="529936"/>
            </a:xfrm>
            <a:custGeom>
              <a:avLst/>
              <a:gdLst>
                <a:gd name="connsiteX0" fmla="*/ 498815 w 658911"/>
                <a:gd name="connsiteY0" fmla="*/ 135153 h 528868"/>
                <a:gd name="connsiteX1" fmla="*/ 332560 w 658911"/>
                <a:gd name="connsiteY1" fmla="*/ 329116 h 528868"/>
                <a:gd name="connsiteX2" fmla="*/ 138596 w 658911"/>
                <a:gd name="connsiteY2" fmla="*/ 342971 h 528868"/>
                <a:gd name="connsiteX3" fmla="*/ 97033 w 658911"/>
                <a:gd name="connsiteY3" fmla="*/ 259843 h 528868"/>
                <a:gd name="connsiteX4" fmla="*/ 51 w 658911"/>
                <a:gd name="connsiteY4" fmla="*/ 301407 h 528868"/>
                <a:gd name="connsiteX5" fmla="*/ 110887 w 658911"/>
                <a:gd name="connsiteY5" fmla="*/ 509225 h 528868"/>
                <a:gd name="connsiteX6" fmla="*/ 304851 w 658911"/>
                <a:gd name="connsiteY6" fmla="*/ 509225 h 528868"/>
                <a:gd name="connsiteX7" fmla="*/ 498815 w 658911"/>
                <a:gd name="connsiteY7" fmla="*/ 412243 h 528868"/>
                <a:gd name="connsiteX8" fmla="*/ 651215 w 658911"/>
                <a:gd name="connsiteY8" fmla="*/ 259843 h 528868"/>
                <a:gd name="connsiteX9" fmla="*/ 623505 w 658911"/>
                <a:gd name="connsiteY9" fmla="*/ 107443 h 528868"/>
                <a:gd name="connsiteX10" fmla="*/ 512669 w 658911"/>
                <a:gd name="connsiteY10" fmla="*/ 10462 h 528868"/>
                <a:gd name="connsiteX11" fmla="*/ 387978 w 658911"/>
                <a:gd name="connsiteY11" fmla="*/ 10462 h 528868"/>
                <a:gd name="connsiteX12" fmla="*/ 318705 w 658911"/>
                <a:gd name="connsiteY12" fmla="*/ 79734 h 528868"/>
                <a:gd name="connsiteX13" fmla="*/ 498815 w 658911"/>
                <a:gd name="connsiteY13" fmla="*/ 135153 h 528868"/>
                <a:gd name="connsiteX0" fmla="*/ 498815 w 658911"/>
                <a:gd name="connsiteY0" fmla="*/ 135153 h 528868"/>
                <a:gd name="connsiteX1" fmla="*/ 332560 w 658911"/>
                <a:gd name="connsiteY1" fmla="*/ 329116 h 528868"/>
                <a:gd name="connsiteX2" fmla="*/ 138596 w 658911"/>
                <a:gd name="connsiteY2" fmla="*/ 342971 h 528868"/>
                <a:gd name="connsiteX3" fmla="*/ 97033 w 658911"/>
                <a:gd name="connsiteY3" fmla="*/ 259843 h 528868"/>
                <a:gd name="connsiteX4" fmla="*/ 51 w 658911"/>
                <a:gd name="connsiteY4" fmla="*/ 301407 h 528868"/>
                <a:gd name="connsiteX5" fmla="*/ 110887 w 658911"/>
                <a:gd name="connsiteY5" fmla="*/ 509225 h 528868"/>
                <a:gd name="connsiteX6" fmla="*/ 304851 w 658911"/>
                <a:gd name="connsiteY6" fmla="*/ 509225 h 528868"/>
                <a:gd name="connsiteX7" fmla="*/ 498815 w 658911"/>
                <a:gd name="connsiteY7" fmla="*/ 412243 h 528868"/>
                <a:gd name="connsiteX8" fmla="*/ 651215 w 658911"/>
                <a:gd name="connsiteY8" fmla="*/ 259843 h 528868"/>
                <a:gd name="connsiteX9" fmla="*/ 623505 w 658911"/>
                <a:gd name="connsiteY9" fmla="*/ 107443 h 528868"/>
                <a:gd name="connsiteX10" fmla="*/ 512669 w 658911"/>
                <a:gd name="connsiteY10" fmla="*/ 10462 h 528868"/>
                <a:gd name="connsiteX11" fmla="*/ 387978 w 658911"/>
                <a:gd name="connsiteY11" fmla="*/ 10462 h 528868"/>
                <a:gd name="connsiteX12" fmla="*/ 413955 w 658911"/>
                <a:gd name="connsiteY12" fmla="*/ 54334 h 528868"/>
                <a:gd name="connsiteX13" fmla="*/ 498815 w 658911"/>
                <a:gd name="connsiteY13" fmla="*/ 135153 h 52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58911" h="528868">
                  <a:moveTo>
                    <a:pt x="498815" y="135153"/>
                  </a:moveTo>
                  <a:cubicBezTo>
                    <a:pt x="485249" y="180950"/>
                    <a:pt x="392596" y="294480"/>
                    <a:pt x="332560" y="329116"/>
                  </a:cubicBezTo>
                  <a:cubicBezTo>
                    <a:pt x="272524" y="363752"/>
                    <a:pt x="177850" y="354516"/>
                    <a:pt x="138596" y="342971"/>
                  </a:cubicBezTo>
                  <a:cubicBezTo>
                    <a:pt x="99342" y="331426"/>
                    <a:pt x="120124" y="266770"/>
                    <a:pt x="97033" y="259843"/>
                  </a:cubicBezTo>
                  <a:cubicBezTo>
                    <a:pt x="73942" y="252916"/>
                    <a:pt x="-2258" y="259843"/>
                    <a:pt x="51" y="301407"/>
                  </a:cubicBezTo>
                  <a:cubicBezTo>
                    <a:pt x="2360" y="342971"/>
                    <a:pt x="60087" y="474589"/>
                    <a:pt x="110887" y="509225"/>
                  </a:cubicBezTo>
                  <a:cubicBezTo>
                    <a:pt x="161687" y="543861"/>
                    <a:pt x="240196" y="525389"/>
                    <a:pt x="304851" y="509225"/>
                  </a:cubicBezTo>
                  <a:cubicBezTo>
                    <a:pt x="369506" y="493061"/>
                    <a:pt x="441088" y="453807"/>
                    <a:pt x="498815" y="412243"/>
                  </a:cubicBezTo>
                  <a:cubicBezTo>
                    <a:pt x="556542" y="370679"/>
                    <a:pt x="630433" y="310643"/>
                    <a:pt x="651215" y="259843"/>
                  </a:cubicBezTo>
                  <a:cubicBezTo>
                    <a:pt x="671997" y="209043"/>
                    <a:pt x="646596" y="149006"/>
                    <a:pt x="623505" y="107443"/>
                  </a:cubicBezTo>
                  <a:cubicBezTo>
                    <a:pt x="600414" y="65880"/>
                    <a:pt x="551924" y="26625"/>
                    <a:pt x="512669" y="10462"/>
                  </a:cubicBezTo>
                  <a:cubicBezTo>
                    <a:pt x="473414" y="-5702"/>
                    <a:pt x="420305" y="-1083"/>
                    <a:pt x="387978" y="10462"/>
                  </a:cubicBezTo>
                  <a:cubicBezTo>
                    <a:pt x="355651" y="22007"/>
                    <a:pt x="397791" y="31243"/>
                    <a:pt x="413955" y="54334"/>
                  </a:cubicBezTo>
                  <a:cubicBezTo>
                    <a:pt x="430119" y="77425"/>
                    <a:pt x="512381" y="89356"/>
                    <a:pt x="498815" y="135153"/>
                  </a:cubicBez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66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buClrTx/>
                <a:defRPr/>
              </a:pPr>
              <a:endParaRPr lang="es-ES" sz="135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10" name="9 Forma libre">
              <a:extLst>
                <a:ext uri="{FF2B5EF4-FFF2-40B4-BE49-F238E27FC236}">
                  <a16:creationId xmlns:a16="http://schemas.microsoft.com/office/drawing/2014/main" xmlns="" id="{C81518BF-5DD6-CC1C-E8EC-6062074CF803}"/>
                </a:ext>
              </a:extLst>
            </p:cNvPr>
            <p:cNvSpPr/>
            <p:nvPr/>
          </p:nvSpPr>
          <p:spPr>
            <a:xfrm rot="3020636">
              <a:off x="4755288" y="5581501"/>
              <a:ext cx="617200" cy="564036"/>
            </a:xfrm>
            <a:custGeom>
              <a:avLst/>
              <a:gdLst>
                <a:gd name="connsiteX0" fmla="*/ 498815 w 658911"/>
                <a:gd name="connsiteY0" fmla="*/ 135153 h 528868"/>
                <a:gd name="connsiteX1" fmla="*/ 332560 w 658911"/>
                <a:gd name="connsiteY1" fmla="*/ 329116 h 528868"/>
                <a:gd name="connsiteX2" fmla="*/ 138596 w 658911"/>
                <a:gd name="connsiteY2" fmla="*/ 342971 h 528868"/>
                <a:gd name="connsiteX3" fmla="*/ 97033 w 658911"/>
                <a:gd name="connsiteY3" fmla="*/ 259843 h 528868"/>
                <a:gd name="connsiteX4" fmla="*/ 51 w 658911"/>
                <a:gd name="connsiteY4" fmla="*/ 301407 h 528868"/>
                <a:gd name="connsiteX5" fmla="*/ 110887 w 658911"/>
                <a:gd name="connsiteY5" fmla="*/ 509225 h 528868"/>
                <a:gd name="connsiteX6" fmla="*/ 304851 w 658911"/>
                <a:gd name="connsiteY6" fmla="*/ 509225 h 528868"/>
                <a:gd name="connsiteX7" fmla="*/ 498815 w 658911"/>
                <a:gd name="connsiteY7" fmla="*/ 412243 h 528868"/>
                <a:gd name="connsiteX8" fmla="*/ 651215 w 658911"/>
                <a:gd name="connsiteY8" fmla="*/ 259843 h 528868"/>
                <a:gd name="connsiteX9" fmla="*/ 623505 w 658911"/>
                <a:gd name="connsiteY9" fmla="*/ 107443 h 528868"/>
                <a:gd name="connsiteX10" fmla="*/ 512669 w 658911"/>
                <a:gd name="connsiteY10" fmla="*/ 10462 h 528868"/>
                <a:gd name="connsiteX11" fmla="*/ 387978 w 658911"/>
                <a:gd name="connsiteY11" fmla="*/ 10462 h 528868"/>
                <a:gd name="connsiteX12" fmla="*/ 318705 w 658911"/>
                <a:gd name="connsiteY12" fmla="*/ 79734 h 528868"/>
                <a:gd name="connsiteX13" fmla="*/ 498815 w 658911"/>
                <a:gd name="connsiteY13" fmla="*/ 135153 h 528868"/>
                <a:gd name="connsiteX0" fmla="*/ 498815 w 658911"/>
                <a:gd name="connsiteY0" fmla="*/ 135153 h 528868"/>
                <a:gd name="connsiteX1" fmla="*/ 332560 w 658911"/>
                <a:gd name="connsiteY1" fmla="*/ 329116 h 528868"/>
                <a:gd name="connsiteX2" fmla="*/ 138596 w 658911"/>
                <a:gd name="connsiteY2" fmla="*/ 342971 h 528868"/>
                <a:gd name="connsiteX3" fmla="*/ 97033 w 658911"/>
                <a:gd name="connsiteY3" fmla="*/ 259843 h 528868"/>
                <a:gd name="connsiteX4" fmla="*/ 51 w 658911"/>
                <a:gd name="connsiteY4" fmla="*/ 301407 h 528868"/>
                <a:gd name="connsiteX5" fmla="*/ 110887 w 658911"/>
                <a:gd name="connsiteY5" fmla="*/ 509225 h 528868"/>
                <a:gd name="connsiteX6" fmla="*/ 304851 w 658911"/>
                <a:gd name="connsiteY6" fmla="*/ 509225 h 528868"/>
                <a:gd name="connsiteX7" fmla="*/ 498815 w 658911"/>
                <a:gd name="connsiteY7" fmla="*/ 412243 h 528868"/>
                <a:gd name="connsiteX8" fmla="*/ 651215 w 658911"/>
                <a:gd name="connsiteY8" fmla="*/ 259843 h 528868"/>
                <a:gd name="connsiteX9" fmla="*/ 623505 w 658911"/>
                <a:gd name="connsiteY9" fmla="*/ 107443 h 528868"/>
                <a:gd name="connsiteX10" fmla="*/ 512669 w 658911"/>
                <a:gd name="connsiteY10" fmla="*/ 10462 h 528868"/>
                <a:gd name="connsiteX11" fmla="*/ 387978 w 658911"/>
                <a:gd name="connsiteY11" fmla="*/ 10462 h 528868"/>
                <a:gd name="connsiteX12" fmla="*/ 413955 w 658911"/>
                <a:gd name="connsiteY12" fmla="*/ 54334 h 528868"/>
                <a:gd name="connsiteX13" fmla="*/ 498815 w 658911"/>
                <a:gd name="connsiteY13" fmla="*/ 135153 h 528868"/>
                <a:gd name="connsiteX0" fmla="*/ 498815 w 658911"/>
                <a:gd name="connsiteY0" fmla="*/ 135153 h 528868"/>
                <a:gd name="connsiteX1" fmla="*/ 332560 w 658911"/>
                <a:gd name="connsiteY1" fmla="*/ 329116 h 528868"/>
                <a:gd name="connsiteX2" fmla="*/ 138596 w 658911"/>
                <a:gd name="connsiteY2" fmla="*/ 342971 h 528868"/>
                <a:gd name="connsiteX3" fmla="*/ 97033 w 658911"/>
                <a:gd name="connsiteY3" fmla="*/ 259843 h 528868"/>
                <a:gd name="connsiteX4" fmla="*/ 51 w 658911"/>
                <a:gd name="connsiteY4" fmla="*/ 301407 h 528868"/>
                <a:gd name="connsiteX5" fmla="*/ 110887 w 658911"/>
                <a:gd name="connsiteY5" fmla="*/ 509225 h 528868"/>
                <a:gd name="connsiteX6" fmla="*/ 304851 w 658911"/>
                <a:gd name="connsiteY6" fmla="*/ 509225 h 528868"/>
                <a:gd name="connsiteX7" fmla="*/ 498815 w 658911"/>
                <a:gd name="connsiteY7" fmla="*/ 412243 h 528868"/>
                <a:gd name="connsiteX8" fmla="*/ 651215 w 658911"/>
                <a:gd name="connsiteY8" fmla="*/ 259843 h 528868"/>
                <a:gd name="connsiteX9" fmla="*/ 623505 w 658911"/>
                <a:gd name="connsiteY9" fmla="*/ 107443 h 528868"/>
                <a:gd name="connsiteX10" fmla="*/ 512669 w 658911"/>
                <a:gd name="connsiteY10" fmla="*/ 10462 h 528868"/>
                <a:gd name="connsiteX11" fmla="*/ 387978 w 658911"/>
                <a:gd name="connsiteY11" fmla="*/ 10462 h 528868"/>
                <a:gd name="connsiteX12" fmla="*/ 431001 w 658911"/>
                <a:gd name="connsiteY12" fmla="*/ 43720 h 528868"/>
                <a:gd name="connsiteX13" fmla="*/ 498815 w 658911"/>
                <a:gd name="connsiteY13" fmla="*/ 135153 h 528868"/>
                <a:gd name="connsiteX0" fmla="*/ 498815 w 658911"/>
                <a:gd name="connsiteY0" fmla="*/ 135153 h 528868"/>
                <a:gd name="connsiteX1" fmla="*/ 332560 w 658911"/>
                <a:gd name="connsiteY1" fmla="*/ 329116 h 528868"/>
                <a:gd name="connsiteX2" fmla="*/ 138596 w 658911"/>
                <a:gd name="connsiteY2" fmla="*/ 342971 h 528868"/>
                <a:gd name="connsiteX3" fmla="*/ 97033 w 658911"/>
                <a:gd name="connsiteY3" fmla="*/ 259843 h 528868"/>
                <a:gd name="connsiteX4" fmla="*/ 51 w 658911"/>
                <a:gd name="connsiteY4" fmla="*/ 301407 h 528868"/>
                <a:gd name="connsiteX5" fmla="*/ 110887 w 658911"/>
                <a:gd name="connsiteY5" fmla="*/ 509225 h 528868"/>
                <a:gd name="connsiteX6" fmla="*/ 304851 w 658911"/>
                <a:gd name="connsiteY6" fmla="*/ 509225 h 528868"/>
                <a:gd name="connsiteX7" fmla="*/ 498815 w 658911"/>
                <a:gd name="connsiteY7" fmla="*/ 412243 h 528868"/>
                <a:gd name="connsiteX8" fmla="*/ 651215 w 658911"/>
                <a:gd name="connsiteY8" fmla="*/ 259843 h 528868"/>
                <a:gd name="connsiteX9" fmla="*/ 623505 w 658911"/>
                <a:gd name="connsiteY9" fmla="*/ 107443 h 528868"/>
                <a:gd name="connsiteX10" fmla="*/ 512669 w 658911"/>
                <a:gd name="connsiteY10" fmla="*/ 10462 h 528868"/>
                <a:gd name="connsiteX11" fmla="*/ 387978 w 658911"/>
                <a:gd name="connsiteY11" fmla="*/ 10462 h 528868"/>
                <a:gd name="connsiteX12" fmla="*/ 431001 w 658911"/>
                <a:gd name="connsiteY12" fmla="*/ 43720 h 528868"/>
                <a:gd name="connsiteX13" fmla="*/ 498815 w 658911"/>
                <a:gd name="connsiteY13" fmla="*/ 135153 h 52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58911" h="528868">
                  <a:moveTo>
                    <a:pt x="498815" y="135153"/>
                  </a:moveTo>
                  <a:cubicBezTo>
                    <a:pt x="482408" y="182719"/>
                    <a:pt x="392596" y="294480"/>
                    <a:pt x="332560" y="329116"/>
                  </a:cubicBezTo>
                  <a:cubicBezTo>
                    <a:pt x="272524" y="363752"/>
                    <a:pt x="177850" y="354516"/>
                    <a:pt x="138596" y="342971"/>
                  </a:cubicBezTo>
                  <a:cubicBezTo>
                    <a:pt x="99342" y="331426"/>
                    <a:pt x="120124" y="266770"/>
                    <a:pt x="97033" y="259843"/>
                  </a:cubicBezTo>
                  <a:cubicBezTo>
                    <a:pt x="73942" y="252916"/>
                    <a:pt x="-2258" y="259843"/>
                    <a:pt x="51" y="301407"/>
                  </a:cubicBezTo>
                  <a:cubicBezTo>
                    <a:pt x="2360" y="342971"/>
                    <a:pt x="60087" y="474589"/>
                    <a:pt x="110887" y="509225"/>
                  </a:cubicBezTo>
                  <a:cubicBezTo>
                    <a:pt x="161687" y="543861"/>
                    <a:pt x="240196" y="525389"/>
                    <a:pt x="304851" y="509225"/>
                  </a:cubicBezTo>
                  <a:cubicBezTo>
                    <a:pt x="369506" y="493061"/>
                    <a:pt x="441088" y="453807"/>
                    <a:pt x="498815" y="412243"/>
                  </a:cubicBezTo>
                  <a:cubicBezTo>
                    <a:pt x="556542" y="370679"/>
                    <a:pt x="630433" y="310643"/>
                    <a:pt x="651215" y="259843"/>
                  </a:cubicBezTo>
                  <a:cubicBezTo>
                    <a:pt x="671997" y="209043"/>
                    <a:pt x="646596" y="149006"/>
                    <a:pt x="623505" y="107443"/>
                  </a:cubicBezTo>
                  <a:cubicBezTo>
                    <a:pt x="600414" y="65880"/>
                    <a:pt x="551924" y="26625"/>
                    <a:pt x="512669" y="10462"/>
                  </a:cubicBezTo>
                  <a:cubicBezTo>
                    <a:pt x="473414" y="-5702"/>
                    <a:pt x="420305" y="-1083"/>
                    <a:pt x="387978" y="10462"/>
                  </a:cubicBezTo>
                  <a:cubicBezTo>
                    <a:pt x="355651" y="22007"/>
                    <a:pt x="426995" y="5963"/>
                    <a:pt x="431001" y="43720"/>
                  </a:cubicBezTo>
                  <a:cubicBezTo>
                    <a:pt x="435007" y="81477"/>
                    <a:pt x="515222" y="87587"/>
                    <a:pt x="498815" y="135153"/>
                  </a:cubicBez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66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buClrTx/>
                <a:defRPr/>
              </a:pPr>
              <a:endParaRPr lang="es-ES" sz="1350">
                <a:solidFill>
                  <a:sysClr val="windowText" lastClr="000000"/>
                </a:solidFill>
                <a:latin typeface="Calibri"/>
              </a:endParaRPr>
            </a:p>
          </p:txBody>
        </p:sp>
      </p:grpSp>
      <p:grpSp>
        <p:nvGrpSpPr>
          <p:cNvPr id="13" name="12 Grupo">
            <a:extLst>
              <a:ext uri="{FF2B5EF4-FFF2-40B4-BE49-F238E27FC236}">
                <a16:creationId xmlns:a16="http://schemas.microsoft.com/office/drawing/2014/main" xmlns="" id="{313AD67B-53B7-6299-A042-205BF0BC38CB}"/>
              </a:ext>
            </a:extLst>
          </p:cNvPr>
          <p:cNvGrpSpPr>
            <a:grpSpLocks/>
          </p:cNvGrpSpPr>
          <p:nvPr/>
        </p:nvGrpSpPr>
        <p:grpSpPr bwMode="auto">
          <a:xfrm>
            <a:off x="3899297" y="657225"/>
            <a:ext cx="1275159" cy="1694260"/>
            <a:chOff x="803740" y="588064"/>
            <a:chExt cx="1699147" cy="2259883"/>
          </a:xfrm>
        </p:grpSpPr>
        <p:pic>
          <p:nvPicPr>
            <p:cNvPr id="21526" name="Picture 2" descr="https://encrypted-tbn2.gstatic.com/images?q=tbn:ANd9GcQQbuSmlUbbKLVT_fn8YpVnIdcwFE3MCqp299XTFwow3xyeJUz8">
              <a:extLst>
                <a:ext uri="{FF2B5EF4-FFF2-40B4-BE49-F238E27FC236}">
                  <a16:creationId xmlns:a16="http://schemas.microsoft.com/office/drawing/2014/main" xmlns="" id="{85E6DA87-2F47-5013-ABEA-1EEEC360DA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3740" y="588064"/>
              <a:ext cx="1699147" cy="22598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10 CuadroTexto">
              <a:extLst>
                <a:ext uri="{FF2B5EF4-FFF2-40B4-BE49-F238E27FC236}">
                  <a16:creationId xmlns:a16="http://schemas.microsoft.com/office/drawing/2014/main" xmlns="" id="{40C3D879-654F-9F44-791D-7AF2335DB85D}"/>
                </a:ext>
              </a:extLst>
            </p:cNvPr>
            <p:cNvSpPr txBox="1"/>
            <p:nvPr/>
          </p:nvSpPr>
          <p:spPr>
            <a:xfrm>
              <a:off x="971600" y="1447232"/>
              <a:ext cx="1368152" cy="757632"/>
            </a:xfrm>
            <a:prstGeom prst="rect">
              <a:avLst/>
            </a:prstGeom>
            <a:noFill/>
          </p:spPr>
          <p:txBody>
            <a:bodyPr>
              <a:prstTxWarp prst="textCanDown">
                <a:avLst>
                  <a:gd name="adj" fmla="val 33333"/>
                </a:avLst>
              </a:prstTxWarp>
              <a:spAutoFit/>
            </a:bodyPr>
            <a:lstStyle/>
            <a:p>
              <a:pPr algn="ctr" defTabSz="685800">
                <a:buClrTx/>
                <a:defRPr/>
              </a:pPr>
              <a:r>
                <a:rPr lang="es-ES_tradnl" sz="135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ea typeface="+mn-ea"/>
                  <a:cs typeface="+mn-cs"/>
                </a:rPr>
                <a:t>b. </a:t>
              </a:r>
              <a:r>
                <a:rPr lang="es-ES_tradnl" sz="1350" b="1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ea typeface="+mn-ea"/>
                  <a:cs typeface="+mn-cs"/>
                </a:rPr>
                <a:t>on</a:t>
              </a:r>
              <a:r>
                <a:rPr lang="es-ES_tradnl" sz="135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ea typeface="+mn-ea"/>
                  <a:cs typeface="+mn-cs"/>
                </a:rPr>
                <a:t> </a:t>
              </a:r>
              <a:r>
                <a:rPr lang="es-ES_tradnl" sz="1350" b="1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ea typeface="+mn-ea"/>
                  <a:cs typeface="+mn-cs"/>
                </a:rPr>
                <a:t>the</a:t>
              </a:r>
              <a:r>
                <a:rPr lang="es-ES_tradnl" sz="135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ea typeface="+mn-ea"/>
                  <a:cs typeface="+mn-cs"/>
                </a:rPr>
                <a:t> </a:t>
              </a:r>
              <a:r>
                <a:rPr lang="es-ES_tradnl" sz="1350" b="1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ea typeface="+mn-ea"/>
                  <a:cs typeface="+mn-cs"/>
                </a:rPr>
                <a:t>right</a:t>
              </a:r>
              <a:endParaRPr lang="es-ES_tradnl" sz="135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7" name="16 Grupo">
            <a:extLst>
              <a:ext uri="{FF2B5EF4-FFF2-40B4-BE49-F238E27FC236}">
                <a16:creationId xmlns:a16="http://schemas.microsoft.com/office/drawing/2014/main" xmlns="" id="{1B7CF4E3-3C37-065B-7862-CFD65E1CEC1A}"/>
              </a:ext>
            </a:extLst>
          </p:cNvPr>
          <p:cNvGrpSpPr>
            <a:grpSpLocks/>
          </p:cNvGrpSpPr>
          <p:nvPr/>
        </p:nvGrpSpPr>
        <p:grpSpPr bwMode="auto">
          <a:xfrm>
            <a:off x="1801416" y="657225"/>
            <a:ext cx="1273969" cy="1694260"/>
            <a:chOff x="3624955" y="605671"/>
            <a:chExt cx="1699147" cy="2259883"/>
          </a:xfrm>
        </p:grpSpPr>
        <p:pic>
          <p:nvPicPr>
            <p:cNvPr id="21524" name="Picture 2" descr="https://encrypted-tbn2.gstatic.com/images?q=tbn:ANd9GcQQbuSmlUbbKLVT_fn8YpVnIdcwFE3MCqp299XTFwow3xyeJUz8">
              <a:extLst>
                <a:ext uri="{FF2B5EF4-FFF2-40B4-BE49-F238E27FC236}">
                  <a16:creationId xmlns:a16="http://schemas.microsoft.com/office/drawing/2014/main" xmlns="" id="{82D9540C-0DF2-86E1-217B-1BB1AC5F00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24955" y="605671"/>
              <a:ext cx="1699147" cy="22598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14 CuadroTexto">
              <a:extLst>
                <a:ext uri="{FF2B5EF4-FFF2-40B4-BE49-F238E27FC236}">
                  <a16:creationId xmlns:a16="http://schemas.microsoft.com/office/drawing/2014/main" xmlns="" id="{81198B8C-79FD-5EE8-B0AF-13FE6D1392BE}"/>
                </a:ext>
              </a:extLst>
            </p:cNvPr>
            <p:cNvSpPr txBox="1"/>
            <p:nvPr/>
          </p:nvSpPr>
          <p:spPr>
            <a:xfrm>
              <a:off x="3790452" y="1406079"/>
              <a:ext cx="1368152" cy="798785"/>
            </a:xfrm>
            <a:prstGeom prst="rect">
              <a:avLst/>
            </a:prstGeom>
            <a:noFill/>
          </p:spPr>
          <p:txBody>
            <a:bodyPr>
              <a:prstTxWarp prst="textCanDown">
                <a:avLst>
                  <a:gd name="adj" fmla="val 33333"/>
                </a:avLst>
              </a:prstTxWarp>
              <a:spAutoFit/>
            </a:bodyPr>
            <a:lstStyle/>
            <a:p>
              <a:pPr algn="ctr" defTabSz="685800">
                <a:buClrTx/>
                <a:defRPr/>
              </a:pPr>
              <a:r>
                <a:rPr lang="es-ES_tradnl" sz="135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ea typeface="+mn-ea"/>
                  <a:cs typeface="+mn-cs"/>
                </a:rPr>
                <a:t>a. </a:t>
              </a:r>
              <a:r>
                <a:rPr lang="es-ES_tradnl" sz="1350" b="1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ea typeface="+mn-ea"/>
                  <a:cs typeface="+mn-cs"/>
                </a:rPr>
                <a:t>on</a:t>
              </a:r>
              <a:r>
                <a:rPr lang="es-ES_tradnl" sz="135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ea typeface="+mn-ea"/>
                  <a:cs typeface="+mn-cs"/>
                </a:rPr>
                <a:t> </a:t>
              </a:r>
              <a:r>
                <a:rPr lang="es-ES_tradnl" sz="1350" b="1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ea typeface="+mn-ea"/>
                  <a:cs typeface="+mn-cs"/>
                </a:rPr>
                <a:t>the</a:t>
              </a:r>
              <a:r>
                <a:rPr lang="es-ES_tradnl" sz="135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ea typeface="+mn-ea"/>
                  <a:cs typeface="+mn-cs"/>
                </a:rPr>
                <a:t> </a:t>
              </a:r>
              <a:r>
                <a:rPr lang="es-ES_tradnl" sz="1350" b="1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ea typeface="+mn-ea"/>
                  <a:cs typeface="+mn-cs"/>
                </a:rPr>
                <a:t>left</a:t>
              </a:r>
              <a:endParaRPr lang="es-ES_tradnl" sz="135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8" name="17 Grupo">
            <a:extLst>
              <a:ext uri="{FF2B5EF4-FFF2-40B4-BE49-F238E27FC236}">
                <a16:creationId xmlns:a16="http://schemas.microsoft.com/office/drawing/2014/main" xmlns="" id="{DA437876-DCE8-6CEA-60F6-243F3DE1C4FC}"/>
              </a:ext>
            </a:extLst>
          </p:cNvPr>
          <p:cNvGrpSpPr>
            <a:grpSpLocks/>
          </p:cNvGrpSpPr>
          <p:nvPr/>
        </p:nvGrpSpPr>
        <p:grpSpPr bwMode="auto">
          <a:xfrm>
            <a:off x="6066235" y="657225"/>
            <a:ext cx="1273969" cy="1694260"/>
            <a:chOff x="6564380" y="588063"/>
            <a:chExt cx="1699147" cy="2259883"/>
          </a:xfrm>
        </p:grpSpPr>
        <p:pic>
          <p:nvPicPr>
            <p:cNvPr id="21522" name="Picture 2" descr="https://encrypted-tbn2.gstatic.com/images?q=tbn:ANd9GcQQbuSmlUbbKLVT_fn8YpVnIdcwFE3MCqp299XTFwow3xyeJUz8">
              <a:extLst>
                <a:ext uri="{FF2B5EF4-FFF2-40B4-BE49-F238E27FC236}">
                  <a16:creationId xmlns:a16="http://schemas.microsoft.com/office/drawing/2014/main" xmlns="" id="{46C11561-60E2-744C-EFC5-266CB7CB24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64380" y="588063"/>
              <a:ext cx="1699147" cy="22598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15 CuadroTexto">
              <a:extLst>
                <a:ext uri="{FF2B5EF4-FFF2-40B4-BE49-F238E27FC236}">
                  <a16:creationId xmlns:a16="http://schemas.microsoft.com/office/drawing/2014/main" xmlns="" id="{F843A03B-6005-D4C4-5A00-C1A05C42C08D}"/>
                </a:ext>
              </a:extLst>
            </p:cNvPr>
            <p:cNvSpPr txBox="1"/>
            <p:nvPr/>
          </p:nvSpPr>
          <p:spPr>
            <a:xfrm>
              <a:off x="6729877" y="1447231"/>
              <a:ext cx="1368152" cy="757633"/>
            </a:xfrm>
            <a:prstGeom prst="rect">
              <a:avLst/>
            </a:prstGeom>
            <a:noFill/>
          </p:spPr>
          <p:txBody>
            <a:bodyPr>
              <a:prstTxWarp prst="textCanDown">
                <a:avLst>
                  <a:gd name="adj" fmla="val 33333"/>
                </a:avLst>
              </a:prstTxWarp>
              <a:spAutoFit/>
            </a:bodyPr>
            <a:lstStyle/>
            <a:p>
              <a:pPr algn="ctr" defTabSz="685800">
                <a:buClrTx/>
                <a:defRPr/>
              </a:pPr>
              <a:r>
                <a:rPr lang="es-ES_tradnl" sz="135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ea typeface="+mn-ea"/>
                  <a:cs typeface="+mn-cs"/>
                </a:rPr>
                <a:t>c. </a:t>
              </a:r>
              <a:r>
                <a:rPr lang="es-ES_tradnl" sz="1350" b="1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ea typeface="+mn-ea"/>
                  <a:cs typeface="+mn-cs"/>
                </a:rPr>
                <a:t>corner</a:t>
              </a:r>
              <a:r>
                <a:rPr lang="es-ES_tradnl" sz="135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ea typeface="+mn-ea"/>
                  <a:cs typeface="+mn-cs"/>
                </a:rPr>
                <a:t> </a:t>
              </a:r>
            </a:p>
          </p:txBody>
        </p:sp>
      </p:grpSp>
      <p:pic>
        <p:nvPicPr>
          <p:cNvPr id="21511" name="Picture 8" descr="http://gallery.yopriceville.com/var/albums/Free-Clipart-Pictures/Grass-Grounds-Coverings-PNG-Clipart/Grass_with_Daisies_and_Ladybugs_PNG_Clipart_Picture.png?m=1399681010">
            <a:extLst>
              <a:ext uri="{FF2B5EF4-FFF2-40B4-BE49-F238E27FC236}">
                <a16:creationId xmlns:a16="http://schemas.microsoft.com/office/drawing/2014/main" xmlns="" id="{023021BC-9E2A-ADF4-8E57-41C3503203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56272"/>
            <a:ext cx="9143999" cy="1203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20 Forma libre">
            <a:extLst>
              <a:ext uri="{FF2B5EF4-FFF2-40B4-BE49-F238E27FC236}">
                <a16:creationId xmlns:a16="http://schemas.microsoft.com/office/drawing/2014/main" xmlns="" id="{58E59A89-A97A-A5B7-C37A-985E85C340AA}"/>
              </a:ext>
            </a:extLst>
          </p:cNvPr>
          <p:cNvSpPr/>
          <p:nvPr/>
        </p:nvSpPr>
        <p:spPr>
          <a:xfrm>
            <a:off x="3973116" y="4398169"/>
            <a:ext cx="1034653" cy="1196579"/>
          </a:xfrm>
          <a:custGeom>
            <a:avLst/>
            <a:gdLst>
              <a:gd name="connsiteX0" fmla="*/ 0 w 1306285"/>
              <a:gd name="connsiteY0" fmla="*/ 145143 h 1596572"/>
              <a:gd name="connsiteX1" fmla="*/ 464457 w 1306285"/>
              <a:gd name="connsiteY1" fmla="*/ 1582058 h 1596572"/>
              <a:gd name="connsiteX2" fmla="*/ 711200 w 1306285"/>
              <a:gd name="connsiteY2" fmla="*/ 1596572 h 1596572"/>
              <a:gd name="connsiteX3" fmla="*/ 1306285 w 1306285"/>
              <a:gd name="connsiteY3" fmla="*/ 58058 h 1596572"/>
              <a:gd name="connsiteX4" fmla="*/ 1233714 w 1306285"/>
              <a:gd name="connsiteY4" fmla="*/ 14515 h 1596572"/>
              <a:gd name="connsiteX5" fmla="*/ 1132114 w 1306285"/>
              <a:gd name="connsiteY5" fmla="*/ 0 h 1596572"/>
              <a:gd name="connsiteX6" fmla="*/ 595085 w 1306285"/>
              <a:gd name="connsiteY6" fmla="*/ 1436915 h 1596572"/>
              <a:gd name="connsiteX7" fmla="*/ 101600 w 1306285"/>
              <a:gd name="connsiteY7" fmla="*/ 72572 h 1596572"/>
              <a:gd name="connsiteX8" fmla="*/ 43543 w 1306285"/>
              <a:gd name="connsiteY8" fmla="*/ 43543 h 1596572"/>
              <a:gd name="connsiteX9" fmla="*/ 0 w 1306285"/>
              <a:gd name="connsiteY9" fmla="*/ 145143 h 1596572"/>
              <a:gd name="connsiteX0" fmla="*/ 0 w 1378857"/>
              <a:gd name="connsiteY0" fmla="*/ 145143 h 1596572"/>
              <a:gd name="connsiteX1" fmla="*/ 537029 w 1378857"/>
              <a:gd name="connsiteY1" fmla="*/ 1582058 h 1596572"/>
              <a:gd name="connsiteX2" fmla="*/ 783772 w 1378857"/>
              <a:gd name="connsiteY2" fmla="*/ 1596572 h 1596572"/>
              <a:gd name="connsiteX3" fmla="*/ 1378857 w 1378857"/>
              <a:gd name="connsiteY3" fmla="*/ 58058 h 1596572"/>
              <a:gd name="connsiteX4" fmla="*/ 1306286 w 1378857"/>
              <a:gd name="connsiteY4" fmla="*/ 14515 h 1596572"/>
              <a:gd name="connsiteX5" fmla="*/ 1204686 w 1378857"/>
              <a:gd name="connsiteY5" fmla="*/ 0 h 1596572"/>
              <a:gd name="connsiteX6" fmla="*/ 667657 w 1378857"/>
              <a:gd name="connsiteY6" fmla="*/ 1436915 h 1596572"/>
              <a:gd name="connsiteX7" fmla="*/ 174172 w 1378857"/>
              <a:gd name="connsiteY7" fmla="*/ 72572 h 1596572"/>
              <a:gd name="connsiteX8" fmla="*/ 116115 w 1378857"/>
              <a:gd name="connsiteY8" fmla="*/ 43543 h 1596572"/>
              <a:gd name="connsiteX9" fmla="*/ 0 w 1378857"/>
              <a:gd name="connsiteY9" fmla="*/ 145143 h 1596572"/>
              <a:gd name="connsiteX0" fmla="*/ 0 w 1378857"/>
              <a:gd name="connsiteY0" fmla="*/ 145143 h 1596572"/>
              <a:gd name="connsiteX1" fmla="*/ 537029 w 1378857"/>
              <a:gd name="connsiteY1" fmla="*/ 1582058 h 1596572"/>
              <a:gd name="connsiteX2" fmla="*/ 783772 w 1378857"/>
              <a:gd name="connsiteY2" fmla="*/ 1596572 h 1596572"/>
              <a:gd name="connsiteX3" fmla="*/ 1378857 w 1378857"/>
              <a:gd name="connsiteY3" fmla="*/ 58058 h 1596572"/>
              <a:gd name="connsiteX4" fmla="*/ 1306286 w 1378857"/>
              <a:gd name="connsiteY4" fmla="*/ 14515 h 1596572"/>
              <a:gd name="connsiteX5" fmla="*/ 1204686 w 1378857"/>
              <a:gd name="connsiteY5" fmla="*/ 0 h 1596572"/>
              <a:gd name="connsiteX6" fmla="*/ 667657 w 1378857"/>
              <a:gd name="connsiteY6" fmla="*/ 1436915 h 1596572"/>
              <a:gd name="connsiteX7" fmla="*/ 174172 w 1378857"/>
              <a:gd name="connsiteY7" fmla="*/ 72572 h 1596572"/>
              <a:gd name="connsiteX8" fmla="*/ 72572 w 1378857"/>
              <a:gd name="connsiteY8" fmla="*/ 43543 h 1596572"/>
              <a:gd name="connsiteX9" fmla="*/ 0 w 1378857"/>
              <a:gd name="connsiteY9" fmla="*/ 145143 h 1596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78857" h="1596572">
                <a:moveTo>
                  <a:pt x="0" y="145143"/>
                </a:moveTo>
                <a:lnTo>
                  <a:pt x="537029" y="1582058"/>
                </a:lnTo>
                <a:lnTo>
                  <a:pt x="783772" y="1596572"/>
                </a:lnTo>
                <a:lnTo>
                  <a:pt x="1378857" y="58058"/>
                </a:lnTo>
                <a:lnTo>
                  <a:pt x="1306286" y="14515"/>
                </a:lnTo>
                <a:lnTo>
                  <a:pt x="1204686" y="0"/>
                </a:lnTo>
                <a:lnTo>
                  <a:pt x="667657" y="1436915"/>
                </a:lnTo>
                <a:lnTo>
                  <a:pt x="174172" y="72572"/>
                </a:lnTo>
                <a:lnTo>
                  <a:pt x="72572" y="43543"/>
                </a:lnTo>
                <a:lnTo>
                  <a:pt x="0" y="145143"/>
                </a:lnTo>
                <a:close/>
              </a:path>
            </a:pathLst>
          </a:custGeom>
          <a:solidFill>
            <a:srgbClr val="FFC000"/>
          </a:solidFill>
          <a:ln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s-ES" sz="1350">
              <a:solidFill>
                <a:sysClr val="windowText" lastClr="000000"/>
              </a:solidFill>
              <a:latin typeface="Calibri"/>
            </a:endParaRP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xmlns="" id="{1385AF52-7667-1232-B104-C1BB457DE7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4776" y="4907756"/>
            <a:ext cx="1060847" cy="1115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26 Flecha derecha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8FF7F380-1BE2-CA5B-6E68-7D6C143B82C5}"/>
              </a:ext>
            </a:extLst>
          </p:cNvPr>
          <p:cNvSpPr/>
          <p:nvPr/>
        </p:nvSpPr>
        <p:spPr>
          <a:xfrm>
            <a:off x="7781925" y="4273773"/>
            <a:ext cx="1142999" cy="657225"/>
          </a:xfrm>
          <a:prstGeom prst="rightArrow">
            <a:avLst/>
          </a:prstGeom>
          <a:solidFill>
            <a:srgbClr val="00FF00"/>
          </a:solidFill>
          <a:ln w="381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1500" b="1" dirty="0">
                <a:solidFill>
                  <a:srgbClr val="006600"/>
                </a:solidFill>
                <a:latin typeface="Calibri"/>
              </a:rPr>
              <a:t>NEXT</a:t>
            </a:r>
            <a:endParaRPr lang="es-ES" sz="1500" b="1" dirty="0">
              <a:solidFill>
                <a:srgbClr val="006600"/>
              </a:solidFill>
              <a:latin typeface="Calibri"/>
            </a:endParaRPr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xmlns="" id="{18A5999C-589D-866D-C537-8DFFFA5A49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0619" y="2257425"/>
            <a:ext cx="1527572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24 CuadroTexto">
            <a:extLst>
              <a:ext uri="{FF2B5EF4-FFF2-40B4-BE49-F238E27FC236}">
                <a16:creationId xmlns:a16="http://schemas.microsoft.com/office/drawing/2014/main" xmlns="" id="{39A1A4E6-6430-431A-94EB-13033CA26D0C}"/>
              </a:ext>
            </a:extLst>
          </p:cNvPr>
          <p:cNvSpPr txBox="1"/>
          <p:nvPr/>
        </p:nvSpPr>
        <p:spPr>
          <a:xfrm>
            <a:off x="1331119" y="4677966"/>
            <a:ext cx="2214563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685800">
              <a:buClrTx/>
              <a:defRPr/>
            </a:pPr>
            <a:r>
              <a:rPr lang="es-ES_tradnl" sz="1800" b="1" dirty="0" err="1">
                <a:solidFill>
                  <a:srgbClr val="915D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Click</a:t>
            </a:r>
            <a:r>
              <a:rPr lang="es-ES_tradnl" sz="1800" b="1" dirty="0">
                <a:solidFill>
                  <a:srgbClr val="915D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 </a:t>
            </a:r>
            <a:r>
              <a:rPr lang="es-ES_tradnl" sz="1800" b="1" dirty="0" err="1">
                <a:solidFill>
                  <a:srgbClr val="915D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on</a:t>
            </a:r>
            <a:r>
              <a:rPr lang="es-ES_tradnl" sz="1800" b="1" dirty="0">
                <a:solidFill>
                  <a:srgbClr val="915D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 </a:t>
            </a:r>
            <a:r>
              <a:rPr lang="es-ES_tradnl" sz="1800" b="1" dirty="0" err="1">
                <a:solidFill>
                  <a:srgbClr val="915D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the</a:t>
            </a:r>
            <a:r>
              <a:rPr lang="es-ES_tradnl" sz="1800" b="1" dirty="0">
                <a:solidFill>
                  <a:srgbClr val="915D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 </a:t>
            </a:r>
            <a:r>
              <a:rPr lang="es-ES_tradnl" sz="1800" b="1" dirty="0" err="1">
                <a:solidFill>
                  <a:srgbClr val="915D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right</a:t>
            </a:r>
            <a:r>
              <a:rPr lang="es-ES_tradnl" sz="1800" b="1" dirty="0">
                <a:solidFill>
                  <a:srgbClr val="915D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 can</a:t>
            </a:r>
            <a:endParaRPr lang="es-ES" sz="1800" b="1" dirty="0">
              <a:solidFill>
                <a:srgbClr val="915D0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endParaRPr>
          </a:p>
        </p:txBody>
      </p:sp>
      <p:sp>
        <p:nvSpPr>
          <p:cNvPr id="24" name="23 CuadroTexto">
            <a:extLst>
              <a:ext uri="{FF2B5EF4-FFF2-40B4-BE49-F238E27FC236}">
                <a16:creationId xmlns:a16="http://schemas.microsoft.com/office/drawing/2014/main" xmlns="" id="{86108A59-4B53-A31E-9B72-4844046A97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087166" y="2401624"/>
            <a:ext cx="197427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>
              <a:buClrTx/>
              <a:defRPr/>
            </a:pPr>
            <a:r>
              <a:rPr lang="es-ES_tradnl" altLang="en-US" sz="1800" b="1" dirty="0">
                <a:solidFill>
                  <a:srgbClr val="FF0000"/>
                </a:solidFill>
                <a:ea typeface="+mn-ea"/>
                <a:cs typeface="+mn-cs"/>
              </a:rPr>
              <a:t>Yes, </a:t>
            </a:r>
            <a:r>
              <a:rPr lang="es-ES_tradnl" altLang="en-US" sz="1800" b="1" dirty="0" err="1">
                <a:solidFill>
                  <a:srgbClr val="FF0000"/>
                </a:solidFill>
                <a:ea typeface="+mn-ea"/>
                <a:cs typeface="+mn-cs"/>
              </a:rPr>
              <a:t>here</a:t>
            </a:r>
            <a:r>
              <a:rPr lang="es-ES_tradnl" altLang="en-US" sz="1800" b="1" dirty="0">
                <a:solidFill>
                  <a:srgbClr val="FF0000"/>
                </a:solidFill>
                <a:ea typeface="+mn-ea"/>
                <a:cs typeface="+mn-cs"/>
              </a:rPr>
              <a:t> </a:t>
            </a:r>
            <a:r>
              <a:rPr lang="es-ES_tradnl" altLang="en-US" sz="1800" b="1" dirty="0" err="1">
                <a:solidFill>
                  <a:srgbClr val="FF0000"/>
                </a:solidFill>
                <a:ea typeface="+mn-ea"/>
                <a:cs typeface="+mn-cs"/>
              </a:rPr>
              <a:t>you</a:t>
            </a:r>
            <a:r>
              <a:rPr lang="es-ES_tradnl" altLang="en-US" sz="1800" b="1" dirty="0">
                <a:solidFill>
                  <a:srgbClr val="FF0000"/>
                </a:solidFill>
                <a:ea typeface="+mn-ea"/>
                <a:cs typeface="+mn-cs"/>
              </a:rPr>
              <a:t> are.</a:t>
            </a:r>
            <a:endParaRPr lang="es-ES" altLang="en-US" sz="1800" b="1" dirty="0">
              <a:solidFill>
                <a:srgbClr val="FF0000"/>
              </a:solidFill>
              <a:ea typeface="+mn-ea"/>
              <a:cs typeface="+mn-cs"/>
            </a:endParaRPr>
          </a:p>
        </p:txBody>
      </p:sp>
      <p:sp>
        <p:nvSpPr>
          <p:cNvPr id="29" name="19 CuadroTexto">
            <a:extLst>
              <a:ext uri="{FF2B5EF4-FFF2-40B4-BE49-F238E27FC236}">
                <a16:creationId xmlns:a16="http://schemas.microsoft.com/office/drawing/2014/main" xmlns="" id="{CAC8ADC5-6247-BC3F-331E-FF2C7FD6F4BD}"/>
              </a:ext>
            </a:extLst>
          </p:cNvPr>
          <p:cNvSpPr txBox="1"/>
          <p:nvPr/>
        </p:nvSpPr>
        <p:spPr>
          <a:xfrm>
            <a:off x="3075386" y="17237"/>
            <a:ext cx="2990850" cy="408623"/>
          </a:xfrm>
          <a:prstGeom prst="roundRect">
            <a:avLst/>
          </a:prstGeom>
          <a:solidFill>
            <a:schemeClr val="bg1">
              <a:alpha val="57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 wrap="square">
            <a:spAutoFit/>
          </a:bodyPr>
          <a:lstStyle/>
          <a:p>
            <a:pPr algn="ctr" defTabSz="685800">
              <a:buClrTx/>
              <a:defRPr/>
            </a:pPr>
            <a:r>
              <a:rPr lang="es-ES_tradnl" sz="1800" b="1">
                <a:solidFill>
                  <a:sysClr val="windowText" lastClr="000000"/>
                </a:solidFill>
                <a:latin typeface="Calibri"/>
                <a:ea typeface="+mn-ea"/>
                <a:cs typeface="+mn-cs"/>
              </a:rPr>
              <a:t>LOOK AND CHOOSE</a:t>
            </a:r>
            <a:endParaRPr lang="es-ES" sz="1800" b="1" dirty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5020E20-00F3-91CA-38F1-925956F6A91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04254" y="0"/>
            <a:ext cx="1839746" cy="1395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839274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1.6763E-6 L 0.01077 -0.72971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" y="-364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om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_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75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 nodeType="clickPar">
                      <p:stCondLst>
                        <p:cond delay="0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1.6763E-6 L -0.61145 -1.01272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573" y="-5063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om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 nodeType="clickPar">
                      <p:stCondLst>
                        <p:cond delay="0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1.6763E-6 L 0.58559 -0.7926 " pathEditMode="relative" rAng="0" ptsTypes="AA">
                                      <p:cBhvr>
                                        <p:cTn id="49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271" y="-3963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om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7" grpId="0" animBg="1"/>
      <p:bldP spid="2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14" name="Google Shape;11514;p65"/>
          <p:cNvSpPr txBox="1">
            <a:spLocks noGrp="1"/>
          </p:cNvSpPr>
          <p:nvPr>
            <p:ph type="title"/>
          </p:nvPr>
        </p:nvSpPr>
        <p:spPr>
          <a:xfrm>
            <a:off x="874376" y="712268"/>
            <a:ext cx="7383450" cy="26286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0" dirty="0"/>
              <a:t>03</a:t>
            </a:r>
            <a:br>
              <a:rPr lang="en" sz="8000" dirty="0"/>
            </a:br>
            <a:r>
              <a:rPr lang="en" sz="8000" dirty="0"/>
              <a:t>GRAMMAR</a:t>
            </a:r>
            <a:endParaRPr sz="8000" dirty="0"/>
          </a:p>
        </p:txBody>
      </p:sp>
      <p:grpSp>
        <p:nvGrpSpPr>
          <p:cNvPr id="11516" name="Google Shape;11516;p65"/>
          <p:cNvGrpSpPr/>
          <p:nvPr/>
        </p:nvGrpSpPr>
        <p:grpSpPr>
          <a:xfrm>
            <a:off x="39464" y="2020613"/>
            <a:ext cx="1006800" cy="1102275"/>
            <a:chOff x="2049027" y="2236600"/>
            <a:chExt cx="1006800" cy="1102275"/>
          </a:xfrm>
        </p:grpSpPr>
        <p:sp>
          <p:nvSpPr>
            <p:cNvPr id="11517" name="Google Shape;11517;p65"/>
            <p:cNvSpPr/>
            <p:nvPr/>
          </p:nvSpPr>
          <p:spPr>
            <a:xfrm>
              <a:off x="2255823" y="3026929"/>
              <a:ext cx="443700" cy="228000"/>
            </a:xfrm>
            <a:prstGeom prst="ellipse">
              <a:avLst/>
            </a:prstGeom>
            <a:solidFill>
              <a:srgbClr val="000000">
                <a:alpha val="11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1518" name="Google Shape;11518;p6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248739" y="2236600"/>
              <a:ext cx="594449" cy="11022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519" name="Google Shape;11519;p65"/>
            <p:cNvSpPr/>
            <p:nvPr/>
          </p:nvSpPr>
          <p:spPr>
            <a:xfrm rot="532882">
              <a:off x="2068476" y="2908184"/>
              <a:ext cx="273167" cy="273167"/>
            </a:xfrm>
            <a:prstGeom prst="lightningBolt">
              <a:avLst/>
            </a:prstGeom>
            <a:solidFill>
              <a:schemeClr val="dk1"/>
            </a:solidFill>
            <a:ln>
              <a:noFill/>
            </a:ln>
            <a:effectLst>
              <a:outerShdw blurRad="14288" dist="104775" dir="4080000" algn="bl" rotWithShape="0">
                <a:srgbClr val="000000">
                  <a:alpha val="1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0" name="Google Shape;11520;p65"/>
            <p:cNvSpPr/>
            <p:nvPr/>
          </p:nvSpPr>
          <p:spPr>
            <a:xfrm rot="-2069846" flipH="1">
              <a:off x="2729329" y="2685869"/>
              <a:ext cx="273161" cy="273161"/>
            </a:xfrm>
            <a:prstGeom prst="lightningBolt">
              <a:avLst/>
            </a:prstGeom>
            <a:solidFill>
              <a:schemeClr val="dk1"/>
            </a:solidFill>
            <a:ln>
              <a:noFill/>
            </a:ln>
            <a:effectLst>
              <a:outerShdw blurRad="14288" dist="104775" dir="4080000" algn="bl" rotWithShape="0">
                <a:srgbClr val="000000">
                  <a:alpha val="1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21" name="Google Shape;11521;p65"/>
          <p:cNvGrpSpPr/>
          <p:nvPr/>
        </p:nvGrpSpPr>
        <p:grpSpPr>
          <a:xfrm>
            <a:off x="4314194" y="3824842"/>
            <a:ext cx="649050" cy="1106429"/>
            <a:chOff x="6882488" y="2441136"/>
            <a:chExt cx="1208885" cy="2061926"/>
          </a:xfrm>
        </p:grpSpPr>
        <p:sp>
          <p:nvSpPr>
            <p:cNvPr id="11522" name="Google Shape;11522;p65"/>
            <p:cNvSpPr/>
            <p:nvPr/>
          </p:nvSpPr>
          <p:spPr>
            <a:xfrm>
              <a:off x="7261573" y="3978793"/>
              <a:ext cx="829800" cy="420900"/>
            </a:xfrm>
            <a:prstGeom prst="ellipse">
              <a:avLst/>
            </a:prstGeom>
            <a:solidFill>
              <a:srgbClr val="000000">
                <a:alpha val="11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1523" name="Google Shape;11523;p6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882488" y="2441136"/>
              <a:ext cx="1168350" cy="206192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1524" name="Google Shape;11524;p65"/>
          <p:cNvGrpSpPr/>
          <p:nvPr/>
        </p:nvGrpSpPr>
        <p:grpSpPr>
          <a:xfrm>
            <a:off x="7883464" y="2234561"/>
            <a:ext cx="955762" cy="973977"/>
            <a:chOff x="2264649" y="2556612"/>
            <a:chExt cx="1925775" cy="1964456"/>
          </a:xfrm>
        </p:grpSpPr>
        <p:sp>
          <p:nvSpPr>
            <p:cNvPr id="11525" name="Google Shape;11525;p65"/>
            <p:cNvSpPr/>
            <p:nvPr/>
          </p:nvSpPr>
          <p:spPr>
            <a:xfrm>
              <a:off x="3000691" y="4106168"/>
              <a:ext cx="818100" cy="414900"/>
            </a:xfrm>
            <a:prstGeom prst="ellipse">
              <a:avLst/>
            </a:prstGeom>
            <a:solidFill>
              <a:srgbClr val="000000">
                <a:alpha val="11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1526" name="Google Shape;11526;p65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2264649" y="2556612"/>
              <a:ext cx="1925775" cy="194644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1527" name="Google Shape;11527;p65"/>
          <p:cNvGrpSpPr/>
          <p:nvPr/>
        </p:nvGrpSpPr>
        <p:grpSpPr>
          <a:xfrm>
            <a:off x="7718548" y="3396377"/>
            <a:ext cx="534163" cy="1106438"/>
            <a:chOff x="-1317452" y="2460725"/>
            <a:chExt cx="1150470" cy="2389199"/>
          </a:xfrm>
        </p:grpSpPr>
        <p:pic>
          <p:nvPicPr>
            <p:cNvPr id="11528" name="Google Shape;11528;p65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-1162950" y="2460725"/>
              <a:ext cx="995968" cy="23593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529" name="Google Shape;11529;p65"/>
            <p:cNvSpPr/>
            <p:nvPr/>
          </p:nvSpPr>
          <p:spPr>
            <a:xfrm>
              <a:off x="-1317452" y="4344724"/>
              <a:ext cx="996000" cy="505200"/>
            </a:xfrm>
            <a:prstGeom prst="ellipse">
              <a:avLst/>
            </a:prstGeom>
            <a:solidFill>
              <a:srgbClr val="000000">
                <a:alpha val="11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1530" name="Google Shape;11530;p6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2274" y="2455201"/>
            <a:ext cx="394850" cy="11996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79488556-F78B-D4A9-C808-E92E8B1E30E5}"/>
              </a:ext>
            </a:extLst>
          </p:cNvPr>
          <p:cNvSpPr/>
          <p:nvPr/>
        </p:nvSpPr>
        <p:spPr>
          <a:xfrm>
            <a:off x="179882" y="78698"/>
            <a:ext cx="8784236" cy="4986103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454D00A-3027-42BF-245B-2DDCF06018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8677" y="191124"/>
            <a:ext cx="4158412" cy="510991"/>
          </a:xfrm>
          <a:prstGeom prst="rect">
            <a:avLst/>
          </a:prstGeom>
        </p:spPr>
      </p:pic>
      <p:pic>
        <p:nvPicPr>
          <p:cNvPr id="4" name="smart 4 sb cd 2 (40)">
            <a:hlinkClick r:id="" action="ppaction://media"/>
            <a:extLst>
              <a:ext uri="{FF2B5EF4-FFF2-40B4-BE49-F238E27FC236}">
                <a16:creationId xmlns:a16="http://schemas.microsoft.com/office/drawing/2014/main" xmlns="" id="{22929F87-3941-33A5-6A1D-13FDC4814A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03417" y="191124"/>
            <a:ext cx="510991" cy="5109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F100609-6BA9-232C-4995-BC007E616D5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6689" y="1450146"/>
            <a:ext cx="7890621" cy="2243206"/>
          </a:xfrm>
          <a:prstGeom prst="rect">
            <a:avLst/>
          </a:prstGeom>
        </p:spPr>
      </p:pic>
      <p:pic>
        <p:nvPicPr>
          <p:cNvPr id="8" name="smart 4 sb cd 2 (40)">
            <a:hlinkClick r:id="" action="ppaction://media"/>
            <a:extLst>
              <a:ext uri="{FF2B5EF4-FFF2-40B4-BE49-F238E27FC236}">
                <a16:creationId xmlns:a16="http://schemas.microsoft.com/office/drawing/2014/main" xmlns="" id="{8A6C131E-6E9E-86B0-D3A6-702E7B6F0C3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5421" end="6557.326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45358" y="2116971"/>
            <a:ext cx="510991" cy="510991"/>
          </a:xfrm>
          <a:prstGeom prst="rect">
            <a:avLst/>
          </a:prstGeom>
        </p:spPr>
      </p:pic>
      <p:pic>
        <p:nvPicPr>
          <p:cNvPr id="9" name="smart 4 sb cd 2 (40)">
            <a:hlinkClick r:id="" action="ppaction://media"/>
            <a:extLst>
              <a:ext uri="{FF2B5EF4-FFF2-40B4-BE49-F238E27FC236}">
                <a16:creationId xmlns:a16="http://schemas.microsoft.com/office/drawing/2014/main" xmlns="" id="{F24CF7B1-C2B1-9A8D-B93B-5AE86FD9B3F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8578" end="1803.326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84814" y="2434652"/>
            <a:ext cx="510991" cy="510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462275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79488556-F78B-D4A9-C808-E92E8B1E30E5}"/>
              </a:ext>
            </a:extLst>
          </p:cNvPr>
          <p:cNvSpPr/>
          <p:nvPr/>
        </p:nvSpPr>
        <p:spPr>
          <a:xfrm>
            <a:off x="179882" y="78698"/>
            <a:ext cx="8784236" cy="4986103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89C6A9DF-81DA-EB75-4054-27B9CE408DE2}"/>
              </a:ext>
            </a:extLst>
          </p:cNvPr>
          <p:cNvSpPr/>
          <p:nvPr/>
        </p:nvSpPr>
        <p:spPr>
          <a:xfrm>
            <a:off x="1212035" y="1164584"/>
            <a:ext cx="713047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dirty="0">
                <a:ln w="0"/>
                <a:solidFill>
                  <a:schemeClr val="bg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lata" panose="00000500000000000000" pitchFamily="2" charset="0"/>
              </a:rPr>
              <a:t>How</a:t>
            </a:r>
            <a:r>
              <a:rPr lang="en-US" sz="4000" b="0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lata" panose="00000500000000000000" pitchFamily="2" charset="0"/>
              </a:rPr>
              <a:t> + do + </a:t>
            </a:r>
            <a:r>
              <a:rPr lang="en-US" sz="4000" b="0" cap="none" spc="0" dirty="0">
                <a:ln w="0"/>
                <a:solidFill>
                  <a:schemeClr val="bg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lata" panose="00000500000000000000" pitchFamily="2" charset="0"/>
              </a:rPr>
              <a:t>I + get to the</a:t>
            </a:r>
            <a:r>
              <a:rPr lang="en-US" sz="4000" b="0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lata" panose="00000500000000000000" pitchFamily="2" charset="0"/>
              </a:rPr>
              <a:t>……?</a:t>
            </a:r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xmlns="" id="{76D1A25C-1C8C-82C8-5889-94FA90C3FF89}"/>
              </a:ext>
            </a:extLst>
          </p:cNvPr>
          <p:cNvSpPr/>
          <p:nvPr/>
        </p:nvSpPr>
        <p:spPr>
          <a:xfrm>
            <a:off x="586884" y="2584764"/>
            <a:ext cx="868692" cy="37359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A6BA30E7-6A4B-81F2-9895-D175925D3F3A}"/>
              </a:ext>
            </a:extLst>
          </p:cNvPr>
          <p:cNvSpPr/>
          <p:nvPr/>
        </p:nvSpPr>
        <p:spPr>
          <a:xfrm>
            <a:off x="1534238" y="2250470"/>
            <a:ext cx="6486070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>
                <a:ln w="0"/>
                <a:solidFill>
                  <a:schemeClr val="bg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lata" panose="00000500000000000000" pitchFamily="2" charset="0"/>
              </a:rPr>
              <a:t>Go straight. </a:t>
            </a:r>
            <a:r>
              <a:rPr lang="en-US" sz="40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lata" panose="00000500000000000000" pitchFamily="2" charset="0"/>
              </a:rPr>
              <a:t>Then</a:t>
            </a:r>
            <a:r>
              <a:rPr lang="en-US" sz="4000" dirty="0">
                <a:ln w="0"/>
                <a:solidFill>
                  <a:schemeClr val="bg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lata" panose="00000500000000000000" pitchFamily="2" charset="0"/>
              </a:rPr>
              <a:t>, turn left.</a:t>
            </a:r>
          </a:p>
          <a:p>
            <a:pPr algn="ctr"/>
            <a:r>
              <a:rPr lang="en-US" sz="4000" b="0" cap="none" spc="0" dirty="0">
                <a:ln w="0"/>
                <a:solidFill>
                  <a:schemeClr val="bg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lata" panose="00000500000000000000" pitchFamily="2" charset="0"/>
              </a:rPr>
              <a:t>It’s ……….</a:t>
            </a:r>
            <a:endParaRPr lang="en-US" sz="4000" b="0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lata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5232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92" name="Google Shape;11492;p64"/>
          <p:cNvSpPr txBox="1">
            <a:spLocks noGrp="1"/>
          </p:cNvSpPr>
          <p:nvPr>
            <p:ph type="title"/>
          </p:nvPr>
        </p:nvSpPr>
        <p:spPr>
          <a:xfrm>
            <a:off x="772125" y="1443277"/>
            <a:ext cx="3876719" cy="164734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 dirty="0"/>
              <a:t>REVIEW GRAMMAR</a:t>
            </a:r>
            <a:endParaRPr sz="5000" dirty="0"/>
          </a:p>
        </p:txBody>
      </p:sp>
      <p:pic>
        <p:nvPicPr>
          <p:cNvPr id="11494" name="Google Shape;11494;p64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5105948" y="812250"/>
            <a:ext cx="2909400" cy="2909400"/>
          </a:xfrm>
          <a:prstGeom prst="ellipse">
            <a:avLst/>
          </a:prstGeom>
        </p:spPr>
      </p:pic>
      <p:grpSp>
        <p:nvGrpSpPr>
          <p:cNvPr id="11495" name="Google Shape;11495;p64"/>
          <p:cNvGrpSpPr/>
          <p:nvPr/>
        </p:nvGrpSpPr>
        <p:grpSpPr>
          <a:xfrm>
            <a:off x="3254114" y="3816775"/>
            <a:ext cx="1006800" cy="1102275"/>
            <a:chOff x="2049027" y="2236600"/>
            <a:chExt cx="1006800" cy="1102275"/>
          </a:xfrm>
        </p:grpSpPr>
        <p:sp>
          <p:nvSpPr>
            <p:cNvPr id="11496" name="Google Shape;11496;p64"/>
            <p:cNvSpPr/>
            <p:nvPr/>
          </p:nvSpPr>
          <p:spPr>
            <a:xfrm>
              <a:off x="2255823" y="3026929"/>
              <a:ext cx="443700" cy="228000"/>
            </a:xfrm>
            <a:prstGeom prst="ellipse">
              <a:avLst/>
            </a:prstGeom>
            <a:solidFill>
              <a:srgbClr val="000000">
                <a:alpha val="11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1497" name="Google Shape;11497;p6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248739" y="2236600"/>
              <a:ext cx="594449" cy="11022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498" name="Google Shape;11498;p64"/>
            <p:cNvSpPr/>
            <p:nvPr/>
          </p:nvSpPr>
          <p:spPr>
            <a:xfrm rot="532882">
              <a:off x="2068476" y="2908184"/>
              <a:ext cx="273167" cy="273167"/>
            </a:xfrm>
            <a:prstGeom prst="lightningBolt">
              <a:avLst/>
            </a:prstGeom>
            <a:solidFill>
              <a:schemeClr val="dk1"/>
            </a:solidFill>
            <a:ln>
              <a:noFill/>
            </a:ln>
            <a:effectLst>
              <a:outerShdw blurRad="14288" dist="104775" dir="4080000" algn="bl" rotWithShape="0">
                <a:srgbClr val="000000">
                  <a:alpha val="1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9" name="Google Shape;11499;p64"/>
            <p:cNvSpPr/>
            <p:nvPr/>
          </p:nvSpPr>
          <p:spPr>
            <a:xfrm rot="-2069846" flipH="1">
              <a:off x="2729329" y="2685869"/>
              <a:ext cx="273161" cy="273161"/>
            </a:xfrm>
            <a:prstGeom prst="lightningBolt">
              <a:avLst/>
            </a:prstGeom>
            <a:solidFill>
              <a:schemeClr val="dk1"/>
            </a:solidFill>
            <a:ln>
              <a:noFill/>
            </a:ln>
            <a:effectLst>
              <a:outerShdw blurRad="14288" dist="104775" dir="4080000" algn="bl" rotWithShape="0">
                <a:srgbClr val="000000">
                  <a:alpha val="1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00" name="Google Shape;11500;p64"/>
          <p:cNvGrpSpPr/>
          <p:nvPr/>
        </p:nvGrpSpPr>
        <p:grpSpPr>
          <a:xfrm>
            <a:off x="4725044" y="3551817"/>
            <a:ext cx="649050" cy="1106429"/>
            <a:chOff x="6882488" y="2441136"/>
            <a:chExt cx="1208885" cy="2061926"/>
          </a:xfrm>
        </p:grpSpPr>
        <p:sp>
          <p:nvSpPr>
            <p:cNvPr id="11501" name="Google Shape;11501;p64"/>
            <p:cNvSpPr/>
            <p:nvPr/>
          </p:nvSpPr>
          <p:spPr>
            <a:xfrm>
              <a:off x="7261573" y="3978793"/>
              <a:ext cx="829800" cy="420900"/>
            </a:xfrm>
            <a:prstGeom prst="ellipse">
              <a:avLst/>
            </a:prstGeom>
            <a:solidFill>
              <a:srgbClr val="000000">
                <a:alpha val="11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1502" name="Google Shape;11502;p64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6882488" y="2441136"/>
              <a:ext cx="1168350" cy="206192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1503" name="Google Shape;11503;p64"/>
          <p:cNvGrpSpPr/>
          <p:nvPr/>
        </p:nvGrpSpPr>
        <p:grpSpPr>
          <a:xfrm>
            <a:off x="7693794" y="2458289"/>
            <a:ext cx="1006795" cy="1026035"/>
            <a:chOff x="2264649" y="2556612"/>
            <a:chExt cx="1925775" cy="1964456"/>
          </a:xfrm>
        </p:grpSpPr>
        <p:sp>
          <p:nvSpPr>
            <p:cNvPr id="11504" name="Google Shape;11504;p64"/>
            <p:cNvSpPr/>
            <p:nvPr/>
          </p:nvSpPr>
          <p:spPr>
            <a:xfrm>
              <a:off x="3000691" y="4106168"/>
              <a:ext cx="818100" cy="414900"/>
            </a:xfrm>
            <a:prstGeom prst="ellipse">
              <a:avLst/>
            </a:prstGeom>
            <a:solidFill>
              <a:srgbClr val="000000">
                <a:alpha val="11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1505" name="Google Shape;11505;p64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2264649" y="2556612"/>
              <a:ext cx="1925775" cy="194644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1506" name="Google Shape;11506;p64"/>
          <p:cNvGrpSpPr/>
          <p:nvPr/>
        </p:nvGrpSpPr>
        <p:grpSpPr>
          <a:xfrm>
            <a:off x="1053198" y="3659027"/>
            <a:ext cx="534163" cy="1106438"/>
            <a:chOff x="-1317452" y="2460725"/>
            <a:chExt cx="1150470" cy="2389199"/>
          </a:xfrm>
        </p:grpSpPr>
        <p:pic>
          <p:nvPicPr>
            <p:cNvPr id="11507" name="Google Shape;11507;p64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-1162950" y="2460725"/>
              <a:ext cx="995968" cy="23593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508" name="Google Shape;11508;p64"/>
            <p:cNvSpPr/>
            <p:nvPr/>
          </p:nvSpPr>
          <p:spPr>
            <a:xfrm>
              <a:off x="-1317452" y="4344724"/>
              <a:ext cx="996000" cy="505200"/>
            </a:xfrm>
            <a:prstGeom prst="ellipse">
              <a:avLst/>
            </a:prstGeom>
            <a:solidFill>
              <a:srgbClr val="000000">
                <a:alpha val="11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1509" name="Google Shape;11509;p6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344699" y="3719426"/>
            <a:ext cx="394850" cy="11996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2" name="61 Conector recto"/>
          <p:cNvCxnSpPr/>
          <p:nvPr/>
        </p:nvCxnSpPr>
        <p:spPr>
          <a:xfrm>
            <a:off x="3329863" y="-27064"/>
            <a:ext cx="8915" cy="1248665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62 Conector recto"/>
          <p:cNvCxnSpPr/>
          <p:nvPr/>
        </p:nvCxnSpPr>
        <p:spPr>
          <a:xfrm>
            <a:off x="3329862" y="1909255"/>
            <a:ext cx="0" cy="1324991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63 Conector recto"/>
          <p:cNvCxnSpPr/>
          <p:nvPr/>
        </p:nvCxnSpPr>
        <p:spPr>
          <a:xfrm>
            <a:off x="3329862" y="3823131"/>
            <a:ext cx="0" cy="1324991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44 Rectángulo"/>
          <p:cNvSpPr/>
          <p:nvPr/>
        </p:nvSpPr>
        <p:spPr>
          <a:xfrm>
            <a:off x="1143001" y="3813888"/>
            <a:ext cx="1921238" cy="1329612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1143001" y="4622"/>
            <a:ext cx="1921238" cy="1324991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0" name="29 Imagen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47" r="2188"/>
          <a:stretch/>
        </p:blipFill>
        <p:spPr>
          <a:xfrm>
            <a:off x="1275515" y="4621"/>
            <a:ext cx="2144148" cy="696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4" name="33 Rectángulo"/>
          <p:cNvSpPr/>
          <p:nvPr/>
        </p:nvSpPr>
        <p:spPr>
          <a:xfrm>
            <a:off x="1143001" y="1869672"/>
            <a:ext cx="1921238" cy="140415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6" name="45 Rectángulo"/>
          <p:cNvSpPr/>
          <p:nvPr/>
        </p:nvSpPr>
        <p:spPr>
          <a:xfrm>
            <a:off x="3599892" y="3813888"/>
            <a:ext cx="2268252" cy="97210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7" name="46 Rectángulo"/>
          <p:cNvSpPr/>
          <p:nvPr/>
        </p:nvSpPr>
        <p:spPr>
          <a:xfrm>
            <a:off x="3599892" y="4622"/>
            <a:ext cx="2268252" cy="1324991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8" name="47 Rectángulo"/>
          <p:cNvSpPr/>
          <p:nvPr/>
        </p:nvSpPr>
        <p:spPr>
          <a:xfrm>
            <a:off x="3599892" y="1869672"/>
            <a:ext cx="2268252" cy="140415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9" name="48 Rectángulo"/>
          <p:cNvSpPr/>
          <p:nvPr/>
        </p:nvSpPr>
        <p:spPr>
          <a:xfrm>
            <a:off x="6354198" y="3809268"/>
            <a:ext cx="1646802" cy="976729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0" name="49 Rectángulo"/>
          <p:cNvSpPr/>
          <p:nvPr/>
        </p:nvSpPr>
        <p:spPr>
          <a:xfrm>
            <a:off x="6354198" y="1"/>
            <a:ext cx="1646802" cy="1324991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1" name="50 Rectángulo"/>
          <p:cNvSpPr/>
          <p:nvPr/>
        </p:nvSpPr>
        <p:spPr>
          <a:xfrm>
            <a:off x="6354198" y="1865051"/>
            <a:ext cx="1646802" cy="140415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7" name="6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6602" y="573528"/>
            <a:ext cx="1152878" cy="753866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cxnSp>
        <p:nvCxnSpPr>
          <p:cNvPr id="56" name="55 Conector recto"/>
          <p:cNvCxnSpPr/>
          <p:nvPr/>
        </p:nvCxnSpPr>
        <p:spPr>
          <a:xfrm>
            <a:off x="6084168" y="4622"/>
            <a:ext cx="0" cy="1324991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56 Conector recto"/>
          <p:cNvCxnSpPr/>
          <p:nvPr/>
        </p:nvCxnSpPr>
        <p:spPr>
          <a:xfrm>
            <a:off x="6084168" y="1904635"/>
            <a:ext cx="0" cy="1324991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57 Conector recto"/>
          <p:cNvCxnSpPr/>
          <p:nvPr/>
        </p:nvCxnSpPr>
        <p:spPr>
          <a:xfrm>
            <a:off x="6084168" y="3818510"/>
            <a:ext cx="0" cy="1324991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64 Conector recto"/>
          <p:cNvCxnSpPr/>
          <p:nvPr/>
        </p:nvCxnSpPr>
        <p:spPr>
          <a:xfrm>
            <a:off x="1143001" y="1572639"/>
            <a:ext cx="1925747" cy="0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67 Conector recto"/>
          <p:cNvCxnSpPr/>
          <p:nvPr/>
        </p:nvCxnSpPr>
        <p:spPr>
          <a:xfrm>
            <a:off x="3599892" y="1595021"/>
            <a:ext cx="2268252" cy="0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68 Conector recto"/>
          <p:cNvCxnSpPr/>
          <p:nvPr/>
        </p:nvCxnSpPr>
        <p:spPr>
          <a:xfrm flipV="1">
            <a:off x="6522885" y="1573654"/>
            <a:ext cx="1478115" cy="21368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69 Conector recto"/>
          <p:cNvCxnSpPr/>
          <p:nvPr/>
        </p:nvCxnSpPr>
        <p:spPr>
          <a:xfrm>
            <a:off x="1143001" y="3542844"/>
            <a:ext cx="1921238" cy="0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70 Conector recto"/>
          <p:cNvCxnSpPr/>
          <p:nvPr/>
        </p:nvCxnSpPr>
        <p:spPr>
          <a:xfrm>
            <a:off x="3568864" y="3542844"/>
            <a:ext cx="2299280" cy="0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71 Conector recto"/>
          <p:cNvCxnSpPr/>
          <p:nvPr/>
        </p:nvCxnSpPr>
        <p:spPr>
          <a:xfrm>
            <a:off x="6354197" y="3543858"/>
            <a:ext cx="1646802" cy="0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8" name="77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613" y="3403014"/>
            <a:ext cx="727331" cy="1682877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79" name="78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4189" y="3823129"/>
            <a:ext cx="1204559" cy="1262762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80" name="79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046" y="2562224"/>
            <a:ext cx="1243263" cy="809944"/>
          </a:xfrm>
          <a:prstGeom prst="rect">
            <a:avLst/>
          </a:prstGeom>
        </p:spPr>
      </p:pic>
      <p:pic>
        <p:nvPicPr>
          <p:cNvPr id="87" name="86 Image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201" y="567054"/>
            <a:ext cx="1225316" cy="750960"/>
          </a:xfrm>
          <a:prstGeom prst="rect">
            <a:avLst/>
          </a:prstGeom>
        </p:spPr>
      </p:pic>
      <p:pic>
        <p:nvPicPr>
          <p:cNvPr id="88" name="87 Imagen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102" y="2402182"/>
            <a:ext cx="1012190" cy="695104"/>
          </a:xfrm>
          <a:prstGeom prst="rect">
            <a:avLst/>
          </a:prstGeom>
        </p:spPr>
      </p:pic>
      <p:pic>
        <p:nvPicPr>
          <p:cNvPr id="89" name="88 Imagen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886" y="3987272"/>
            <a:ext cx="1309426" cy="674726"/>
          </a:xfrm>
          <a:prstGeom prst="rect">
            <a:avLst/>
          </a:prstGeom>
        </p:spPr>
      </p:pic>
      <p:grpSp>
        <p:nvGrpSpPr>
          <p:cNvPr id="90" name="89 Grupo"/>
          <p:cNvGrpSpPr/>
          <p:nvPr/>
        </p:nvGrpSpPr>
        <p:grpSpPr>
          <a:xfrm>
            <a:off x="4851418" y="2289114"/>
            <a:ext cx="747635" cy="678082"/>
            <a:chOff x="7271403" y="678537"/>
            <a:chExt cx="1674463" cy="1728400"/>
          </a:xfrm>
        </p:grpSpPr>
        <p:sp>
          <p:nvSpPr>
            <p:cNvPr id="91" name="90 Nube"/>
            <p:cNvSpPr/>
            <p:nvPr/>
          </p:nvSpPr>
          <p:spPr>
            <a:xfrm rot="246511">
              <a:off x="7271403" y="1676028"/>
              <a:ext cx="798758" cy="730909"/>
            </a:xfrm>
            <a:prstGeom prst="cloud">
              <a:avLst/>
            </a:prstGeom>
            <a:gradFill flip="none" rotWithShape="1">
              <a:gsLst>
                <a:gs pos="0">
                  <a:srgbClr val="00CC00"/>
                </a:gs>
                <a:gs pos="50000">
                  <a:srgbClr val="00CC00">
                    <a:shade val="67500"/>
                    <a:satMod val="115000"/>
                  </a:srgbClr>
                </a:gs>
                <a:gs pos="100000">
                  <a:srgbClr val="00800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s-ES" sz="1350" kern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2" name="91 Nube"/>
            <p:cNvSpPr/>
            <p:nvPr/>
          </p:nvSpPr>
          <p:spPr>
            <a:xfrm rot="268481">
              <a:off x="8076435" y="678537"/>
              <a:ext cx="869431" cy="834445"/>
            </a:xfrm>
            <a:prstGeom prst="cloud">
              <a:avLst/>
            </a:prstGeom>
            <a:gradFill flip="none" rotWithShape="1">
              <a:gsLst>
                <a:gs pos="0">
                  <a:srgbClr val="00CC00"/>
                </a:gs>
                <a:gs pos="50000">
                  <a:srgbClr val="00CC00">
                    <a:shade val="67500"/>
                    <a:satMod val="115000"/>
                  </a:srgbClr>
                </a:gs>
                <a:gs pos="100000">
                  <a:srgbClr val="00800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s-ES" sz="1350" kern="1200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93" name="92 Imagen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3654" y="3987271"/>
            <a:ext cx="1096613" cy="726741"/>
          </a:xfrm>
          <a:prstGeom prst="rect">
            <a:avLst/>
          </a:prstGeom>
        </p:spPr>
      </p:pic>
      <p:sp>
        <p:nvSpPr>
          <p:cNvPr id="77" name="76 Llamada rectangular redondeada"/>
          <p:cNvSpPr/>
          <p:nvPr/>
        </p:nvSpPr>
        <p:spPr>
          <a:xfrm>
            <a:off x="3417938" y="3605493"/>
            <a:ext cx="3469895" cy="1180503"/>
          </a:xfrm>
          <a:prstGeom prst="wedgeRoundRectCallout">
            <a:avLst>
              <a:gd name="adj1" fmla="val -67068"/>
              <a:gd name="adj2" fmla="val -14195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s-ES_tradnl" sz="2700" b="1" kern="1200" dirty="0" err="1">
                <a:solidFill>
                  <a:prstClr val="black"/>
                </a:solidFill>
                <a:latin typeface="Comic Sans MS" pitchFamily="66" charset="0"/>
              </a:rPr>
              <a:t>How</a:t>
            </a:r>
            <a:r>
              <a:rPr lang="es-ES_tradnl" sz="2700" b="1" kern="1200" dirty="0">
                <a:solidFill>
                  <a:prstClr val="black"/>
                </a:solidFill>
                <a:latin typeface="Comic Sans MS" pitchFamily="66" charset="0"/>
              </a:rPr>
              <a:t> do I </a:t>
            </a:r>
            <a:r>
              <a:rPr lang="es-ES_tradnl" sz="2700" b="1" kern="1200" dirty="0" err="1">
                <a:solidFill>
                  <a:prstClr val="black"/>
                </a:solidFill>
                <a:latin typeface="Comic Sans MS" pitchFamily="66" charset="0"/>
              </a:rPr>
              <a:t>get</a:t>
            </a:r>
            <a:r>
              <a:rPr lang="es-ES_tradnl" sz="2700" b="1" kern="1200" dirty="0">
                <a:solidFill>
                  <a:prstClr val="black"/>
                </a:solidFill>
                <a:latin typeface="Comic Sans MS" pitchFamily="66" charset="0"/>
              </a:rPr>
              <a:t> </a:t>
            </a:r>
            <a:r>
              <a:rPr lang="es-ES_tradnl" sz="2700" b="1" kern="1200" dirty="0" err="1">
                <a:solidFill>
                  <a:prstClr val="black"/>
                </a:solidFill>
                <a:latin typeface="Comic Sans MS" pitchFamily="66" charset="0"/>
              </a:rPr>
              <a:t>to</a:t>
            </a:r>
            <a:r>
              <a:rPr lang="es-ES_tradnl" sz="2700" b="1" kern="1200" dirty="0">
                <a:solidFill>
                  <a:prstClr val="black"/>
                </a:solidFill>
                <a:latin typeface="Comic Sans MS" pitchFamily="66" charset="0"/>
              </a:rPr>
              <a:t> </a:t>
            </a:r>
            <a:r>
              <a:rPr lang="es-ES_tradnl" sz="2700" b="1" kern="1200" dirty="0" err="1">
                <a:solidFill>
                  <a:prstClr val="black"/>
                </a:solidFill>
                <a:latin typeface="Comic Sans MS" pitchFamily="66" charset="0"/>
              </a:rPr>
              <a:t>the</a:t>
            </a:r>
            <a:r>
              <a:rPr lang="es-ES_tradnl" sz="2700" b="1" kern="1200" dirty="0">
                <a:solidFill>
                  <a:prstClr val="black"/>
                </a:solidFill>
                <a:latin typeface="Comic Sans MS" pitchFamily="66" charset="0"/>
              </a:rPr>
              <a:t> </a:t>
            </a:r>
            <a:r>
              <a:rPr lang="es-ES_tradnl" sz="2700" b="1" kern="1200" dirty="0" err="1">
                <a:solidFill>
                  <a:prstClr val="black"/>
                </a:solidFill>
                <a:latin typeface="Comic Sans MS" pitchFamily="66" charset="0"/>
              </a:rPr>
              <a:t>police</a:t>
            </a:r>
            <a:r>
              <a:rPr lang="es-ES_tradnl" sz="2700" b="1" kern="1200" dirty="0">
                <a:solidFill>
                  <a:prstClr val="black"/>
                </a:solidFill>
                <a:latin typeface="Comic Sans MS" pitchFamily="66" charset="0"/>
              </a:rPr>
              <a:t> </a:t>
            </a:r>
            <a:r>
              <a:rPr lang="es-ES_tradnl" sz="2700" b="1" kern="1200" dirty="0" err="1">
                <a:solidFill>
                  <a:prstClr val="black"/>
                </a:solidFill>
                <a:latin typeface="Comic Sans MS" pitchFamily="66" charset="0"/>
              </a:rPr>
              <a:t>station</a:t>
            </a:r>
            <a:r>
              <a:rPr lang="es-ES_tradnl" sz="2700" b="1" kern="1200" dirty="0">
                <a:solidFill>
                  <a:prstClr val="black"/>
                </a:solidFill>
                <a:latin typeface="Comic Sans MS" pitchFamily="66" charset="0"/>
              </a:rPr>
              <a:t>?</a:t>
            </a:r>
            <a:endParaRPr lang="es-ES" sz="2700" b="1" kern="1200" dirty="0">
              <a:solidFill>
                <a:prstClr val="black"/>
              </a:solidFill>
              <a:latin typeface="Comic Sans MS" pitchFamily="66" charset="0"/>
            </a:endParaRPr>
          </a:p>
        </p:txBody>
      </p:sp>
      <p:pic>
        <p:nvPicPr>
          <p:cNvPr id="94" name="93 Imagen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893" y="472790"/>
            <a:ext cx="1146368" cy="785118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95" name="94 Imagen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012" y="472791"/>
            <a:ext cx="1140115" cy="785117"/>
          </a:xfrm>
          <a:prstGeom prst="rect">
            <a:avLst/>
          </a:prstGeom>
        </p:spPr>
      </p:pic>
      <p:grpSp>
        <p:nvGrpSpPr>
          <p:cNvPr id="20" name="19 Grupo"/>
          <p:cNvGrpSpPr/>
          <p:nvPr/>
        </p:nvGrpSpPr>
        <p:grpSpPr>
          <a:xfrm>
            <a:off x="1298250" y="2035612"/>
            <a:ext cx="1653571" cy="1061674"/>
            <a:chOff x="206998" y="2714148"/>
            <a:chExt cx="2204761" cy="1415565"/>
          </a:xfrm>
        </p:grpSpPr>
        <p:sp>
          <p:nvSpPr>
            <p:cNvPr id="67" name="66 Rectángulo redondeado"/>
            <p:cNvSpPr/>
            <p:nvPr/>
          </p:nvSpPr>
          <p:spPr>
            <a:xfrm>
              <a:off x="206998" y="2714148"/>
              <a:ext cx="2204761" cy="1415565"/>
            </a:xfrm>
            <a:prstGeom prst="round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s-ES" sz="1350" kern="1200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81" name="80 Grupo"/>
            <p:cNvGrpSpPr/>
            <p:nvPr/>
          </p:nvGrpSpPr>
          <p:grpSpPr>
            <a:xfrm>
              <a:off x="1163203" y="2730692"/>
              <a:ext cx="1097357" cy="802074"/>
              <a:chOff x="7145552" y="1212788"/>
              <a:chExt cx="1843298" cy="1533339"/>
            </a:xfrm>
          </p:grpSpPr>
          <p:sp>
            <p:nvSpPr>
              <p:cNvPr id="82" name="81 Nube"/>
              <p:cNvSpPr/>
              <p:nvPr/>
            </p:nvSpPr>
            <p:spPr>
              <a:xfrm rot="246511">
                <a:off x="7145552" y="1212788"/>
                <a:ext cx="798759" cy="730909"/>
              </a:xfrm>
              <a:prstGeom prst="cloud">
                <a:avLst/>
              </a:prstGeom>
              <a:gradFill flip="none" rotWithShape="1">
                <a:gsLst>
                  <a:gs pos="0">
                    <a:srgbClr val="00CC00"/>
                  </a:gs>
                  <a:gs pos="50000">
                    <a:srgbClr val="00CC00">
                      <a:shade val="67500"/>
                      <a:satMod val="115000"/>
                    </a:srgbClr>
                  </a:gs>
                  <a:gs pos="100000">
                    <a:srgbClr val="008000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s-ES" sz="1350" kern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83" name="82 Nube"/>
              <p:cNvSpPr/>
              <p:nvPr/>
            </p:nvSpPr>
            <p:spPr>
              <a:xfrm rot="268481">
                <a:off x="8119419" y="1911681"/>
                <a:ext cx="869431" cy="834446"/>
              </a:xfrm>
              <a:prstGeom prst="cloud">
                <a:avLst/>
              </a:prstGeom>
              <a:gradFill flip="none" rotWithShape="1">
                <a:gsLst>
                  <a:gs pos="0">
                    <a:srgbClr val="00CC00"/>
                  </a:gs>
                  <a:gs pos="50000">
                    <a:srgbClr val="00CC00">
                      <a:shade val="67500"/>
                      <a:satMod val="115000"/>
                    </a:srgbClr>
                  </a:gs>
                  <a:gs pos="100000">
                    <a:srgbClr val="008000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s-ES" sz="1350" kern="12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66" name="65 Nube"/>
            <p:cNvSpPr/>
            <p:nvPr/>
          </p:nvSpPr>
          <p:spPr>
            <a:xfrm rot="268481">
              <a:off x="210144" y="3112040"/>
              <a:ext cx="729208" cy="700964"/>
            </a:xfrm>
            <a:prstGeom prst="cloud">
              <a:avLst/>
            </a:prstGeom>
            <a:gradFill flip="none" rotWithShape="1">
              <a:gsLst>
                <a:gs pos="0">
                  <a:srgbClr val="00CC00"/>
                </a:gs>
                <a:gs pos="50000">
                  <a:srgbClr val="00CC00">
                    <a:shade val="67500"/>
                    <a:satMod val="115000"/>
                  </a:srgbClr>
                </a:gs>
                <a:gs pos="100000">
                  <a:srgbClr val="00800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s-ES" sz="1350" kern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9" name="18 Nube"/>
            <p:cNvSpPr/>
            <p:nvPr/>
          </p:nvSpPr>
          <p:spPr>
            <a:xfrm>
              <a:off x="1053963" y="3515330"/>
              <a:ext cx="614507" cy="420511"/>
            </a:xfrm>
            <a:prstGeom prst="cloud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s-ES" sz="1350" kern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3" name="72 Nube"/>
            <p:cNvSpPr/>
            <p:nvPr/>
          </p:nvSpPr>
          <p:spPr>
            <a:xfrm rot="246511">
              <a:off x="1664894" y="3649217"/>
              <a:ext cx="475519" cy="382331"/>
            </a:xfrm>
            <a:prstGeom prst="cloud">
              <a:avLst/>
            </a:prstGeom>
            <a:gradFill flip="none" rotWithShape="1">
              <a:gsLst>
                <a:gs pos="0">
                  <a:srgbClr val="00CC00"/>
                </a:gs>
                <a:gs pos="50000">
                  <a:srgbClr val="00CC00">
                    <a:shade val="67500"/>
                    <a:satMod val="115000"/>
                  </a:srgbClr>
                </a:gs>
                <a:gs pos="100000">
                  <a:srgbClr val="00800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s-ES" sz="1350" kern="1200">
                <a:solidFill>
                  <a:prstClr val="white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02873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2" name="61 Conector recto"/>
          <p:cNvCxnSpPr/>
          <p:nvPr/>
        </p:nvCxnSpPr>
        <p:spPr>
          <a:xfrm>
            <a:off x="3329862" y="9243"/>
            <a:ext cx="0" cy="1324991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62 Conector recto"/>
          <p:cNvCxnSpPr/>
          <p:nvPr/>
        </p:nvCxnSpPr>
        <p:spPr>
          <a:xfrm>
            <a:off x="3329862" y="1909255"/>
            <a:ext cx="0" cy="1324991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63 Conector recto"/>
          <p:cNvCxnSpPr/>
          <p:nvPr/>
        </p:nvCxnSpPr>
        <p:spPr>
          <a:xfrm>
            <a:off x="3329862" y="3823131"/>
            <a:ext cx="0" cy="1324991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44 Rectángulo"/>
          <p:cNvSpPr/>
          <p:nvPr/>
        </p:nvSpPr>
        <p:spPr>
          <a:xfrm>
            <a:off x="1143001" y="3813888"/>
            <a:ext cx="1921238" cy="1329612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1143001" y="4622"/>
            <a:ext cx="1921238" cy="1324991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0" name="29 Imagen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47" r="2188"/>
          <a:stretch/>
        </p:blipFill>
        <p:spPr>
          <a:xfrm>
            <a:off x="1275515" y="4621"/>
            <a:ext cx="2144148" cy="696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4" name="33 Rectángulo"/>
          <p:cNvSpPr/>
          <p:nvPr/>
        </p:nvSpPr>
        <p:spPr>
          <a:xfrm>
            <a:off x="1143001" y="1869672"/>
            <a:ext cx="1921238" cy="140415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6" name="45 Rectángulo"/>
          <p:cNvSpPr/>
          <p:nvPr/>
        </p:nvSpPr>
        <p:spPr>
          <a:xfrm>
            <a:off x="3599892" y="3813888"/>
            <a:ext cx="2268252" cy="1026114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7" name="46 Rectángulo"/>
          <p:cNvSpPr/>
          <p:nvPr/>
        </p:nvSpPr>
        <p:spPr>
          <a:xfrm>
            <a:off x="3599892" y="4622"/>
            <a:ext cx="2268252" cy="1324991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8" name="47 Rectángulo"/>
          <p:cNvSpPr/>
          <p:nvPr/>
        </p:nvSpPr>
        <p:spPr>
          <a:xfrm>
            <a:off x="3599892" y="1869672"/>
            <a:ext cx="2268252" cy="140415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9" name="48 Rectángulo"/>
          <p:cNvSpPr/>
          <p:nvPr/>
        </p:nvSpPr>
        <p:spPr>
          <a:xfrm>
            <a:off x="6354198" y="3809268"/>
            <a:ext cx="1646802" cy="103073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0" name="49 Rectángulo"/>
          <p:cNvSpPr/>
          <p:nvPr/>
        </p:nvSpPr>
        <p:spPr>
          <a:xfrm>
            <a:off x="6354198" y="1"/>
            <a:ext cx="1646802" cy="1324991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1" name="50 Rectángulo"/>
          <p:cNvSpPr/>
          <p:nvPr/>
        </p:nvSpPr>
        <p:spPr>
          <a:xfrm>
            <a:off x="6354198" y="1865051"/>
            <a:ext cx="1646802" cy="140415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56" name="55 Conector recto"/>
          <p:cNvCxnSpPr/>
          <p:nvPr/>
        </p:nvCxnSpPr>
        <p:spPr>
          <a:xfrm>
            <a:off x="6084168" y="4622"/>
            <a:ext cx="0" cy="1324991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56 Conector recto"/>
          <p:cNvCxnSpPr/>
          <p:nvPr/>
        </p:nvCxnSpPr>
        <p:spPr>
          <a:xfrm>
            <a:off x="6084168" y="1904635"/>
            <a:ext cx="0" cy="1324991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57 Conector recto"/>
          <p:cNvCxnSpPr/>
          <p:nvPr/>
        </p:nvCxnSpPr>
        <p:spPr>
          <a:xfrm>
            <a:off x="6084168" y="3818510"/>
            <a:ext cx="0" cy="1324991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64 Conector recto"/>
          <p:cNvCxnSpPr/>
          <p:nvPr/>
        </p:nvCxnSpPr>
        <p:spPr>
          <a:xfrm>
            <a:off x="1143001" y="1572639"/>
            <a:ext cx="1921238" cy="0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67 Conector recto"/>
          <p:cNvCxnSpPr/>
          <p:nvPr/>
        </p:nvCxnSpPr>
        <p:spPr>
          <a:xfrm>
            <a:off x="3568865" y="1572639"/>
            <a:ext cx="2299280" cy="0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68 Conector recto"/>
          <p:cNvCxnSpPr/>
          <p:nvPr/>
        </p:nvCxnSpPr>
        <p:spPr>
          <a:xfrm>
            <a:off x="6354198" y="1573653"/>
            <a:ext cx="1646802" cy="0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69 Conector recto"/>
          <p:cNvCxnSpPr/>
          <p:nvPr/>
        </p:nvCxnSpPr>
        <p:spPr>
          <a:xfrm>
            <a:off x="1143001" y="3542844"/>
            <a:ext cx="1921238" cy="0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70 Conector recto"/>
          <p:cNvCxnSpPr/>
          <p:nvPr/>
        </p:nvCxnSpPr>
        <p:spPr>
          <a:xfrm>
            <a:off x="3568864" y="3542844"/>
            <a:ext cx="2299280" cy="0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71 Conector recto"/>
          <p:cNvCxnSpPr/>
          <p:nvPr/>
        </p:nvCxnSpPr>
        <p:spPr>
          <a:xfrm>
            <a:off x="6354197" y="3543858"/>
            <a:ext cx="1646802" cy="0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35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79713" y="3597865"/>
            <a:ext cx="852670" cy="1413131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37" name="36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6602" y="573528"/>
            <a:ext cx="1152878" cy="753866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41" name="40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201" y="567054"/>
            <a:ext cx="1225316" cy="750960"/>
          </a:xfrm>
          <a:prstGeom prst="rect">
            <a:avLst/>
          </a:prstGeom>
        </p:spPr>
      </p:pic>
      <p:pic>
        <p:nvPicPr>
          <p:cNvPr id="42" name="41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046" y="2562224"/>
            <a:ext cx="1243263" cy="809944"/>
          </a:xfrm>
          <a:prstGeom prst="rect">
            <a:avLst/>
          </a:prstGeom>
        </p:spPr>
      </p:pic>
      <p:sp>
        <p:nvSpPr>
          <p:cNvPr id="43" name="42 Flecha arriba"/>
          <p:cNvSpPr/>
          <p:nvPr/>
        </p:nvSpPr>
        <p:spPr>
          <a:xfrm>
            <a:off x="3329862" y="2085696"/>
            <a:ext cx="270030" cy="2862318"/>
          </a:xfrm>
          <a:prstGeom prst="upArrow">
            <a:avLst>
              <a:gd name="adj1" fmla="val 35519"/>
              <a:gd name="adj2" fmla="val 85771"/>
            </a:avLst>
          </a:prstGeom>
          <a:solidFill>
            <a:srgbClr val="00FFFF"/>
          </a:solidFill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54" name="53 Image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5236" y="2434634"/>
            <a:ext cx="1012190" cy="695104"/>
          </a:xfrm>
          <a:prstGeom prst="rect">
            <a:avLst/>
          </a:prstGeom>
        </p:spPr>
      </p:pic>
      <p:pic>
        <p:nvPicPr>
          <p:cNvPr id="55" name="54 Imagen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886" y="3987272"/>
            <a:ext cx="1309426" cy="674726"/>
          </a:xfrm>
          <a:prstGeom prst="rect">
            <a:avLst/>
          </a:prstGeom>
        </p:spPr>
      </p:pic>
      <p:grpSp>
        <p:nvGrpSpPr>
          <p:cNvPr id="59" name="58 Grupo"/>
          <p:cNvGrpSpPr/>
          <p:nvPr/>
        </p:nvGrpSpPr>
        <p:grpSpPr>
          <a:xfrm>
            <a:off x="4851418" y="2289114"/>
            <a:ext cx="747635" cy="678082"/>
            <a:chOff x="7271403" y="678537"/>
            <a:chExt cx="1674463" cy="1728400"/>
          </a:xfrm>
        </p:grpSpPr>
        <p:sp>
          <p:nvSpPr>
            <p:cNvPr id="60" name="59 Nube"/>
            <p:cNvSpPr/>
            <p:nvPr/>
          </p:nvSpPr>
          <p:spPr>
            <a:xfrm rot="246511">
              <a:off x="7271403" y="1676028"/>
              <a:ext cx="798758" cy="730909"/>
            </a:xfrm>
            <a:prstGeom prst="cloud">
              <a:avLst/>
            </a:prstGeom>
            <a:gradFill flip="none" rotWithShape="1">
              <a:gsLst>
                <a:gs pos="0">
                  <a:srgbClr val="00CC00"/>
                </a:gs>
                <a:gs pos="50000">
                  <a:srgbClr val="00CC00">
                    <a:shade val="67500"/>
                    <a:satMod val="115000"/>
                  </a:srgbClr>
                </a:gs>
                <a:gs pos="100000">
                  <a:srgbClr val="00800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s-ES" sz="1350" kern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1" name="60 Nube"/>
            <p:cNvSpPr/>
            <p:nvPr/>
          </p:nvSpPr>
          <p:spPr>
            <a:xfrm rot="268481">
              <a:off x="8076435" y="678537"/>
              <a:ext cx="869431" cy="834445"/>
            </a:xfrm>
            <a:prstGeom prst="cloud">
              <a:avLst/>
            </a:prstGeom>
            <a:gradFill flip="none" rotWithShape="1">
              <a:gsLst>
                <a:gs pos="0">
                  <a:srgbClr val="00CC00"/>
                </a:gs>
                <a:gs pos="50000">
                  <a:srgbClr val="00CC00">
                    <a:shade val="67500"/>
                    <a:satMod val="115000"/>
                  </a:srgbClr>
                </a:gs>
                <a:gs pos="100000">
                  <a:srgbClr val="00800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s-ES" sz="1350" kern="1200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66" name="65 Imagen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3654" y="3987271"/>
            <a:ext cx="1096613" cy="726741"/>
          </a:xfrm>
          <a:prstGeom prst="rect">
            <a:avLst/>
          </a:prstGeom>
        </p:spPr>
      </p:pic>
      <p:pic>
        <p:nvPicPr>
          <p:cNvPr id="67" name="66 Imagen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893" y="472790"/>
            <a:ext cx="1146368" cy="785118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77" name="76 Imagen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012" y="472791"/>
            <a:ext cx="1140115" cy="785117"/>
          </a:xfrm>
          <a:prstGeom prst="rect">
            <a:avLst/>
          </a:prstGeom>
        </p:spPr>
      </p:pic>
      <p:sp>
        <p:nvSpPr>
          <p:cNvPr id="3" name="2 Rectángulo redondeado"/>
          <p:cNvSpPr/>
          <p:nvPr/>
        </p:nvSpPr>
        <p:spPr>
          <a:xfrm>
            <a:off x="4447857" y="2733339"/>
            <a:ext cx="2840573" cy="444286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</a:pPr>
            <a:r>
              <a:rPr lang="es-ES_tradnl" sz="1900" b="1" kern="1200" dirty="0">
                <a:solidFill>
                  <a:prstClr val="black"/>
                </a:solidFill>
                <a:latin typeface="Calibri"/>
              </a:rPr>
              <a:t>1. </a:t>
            </a:r>
            <a:r>
              <a:rPr lang="es-ES_tradnl" sz="1900" b="1" kern="1200" dirty="0" err="1">
                <a:solidFill>
                  <a:prstClr val="black"/>
                </a:solidFill>
                <a:latin typeface="Calibri"/>
              </a:rPr>
              <a:t>Go</a:t>
            </a:r>
            <a:r>
              <a:rPr lang="es-ES_tradnl" sz="1900" b="1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1900" b="1" kern="1200" dirty="0" err="1" smtClean="0">
                <a:solidFill>
                  <a:prstClr val="black"/>
                </a:solidFill>
                <a:latin typeface="Calibri"/>
              </a:rPr>
              <a:t>straight</a:t>
            </a:r>
            <a:endParaRPr lang="es-ES" sz="1900" b="1" kern="1200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44" name="43 Grupo"/>
          <p:cNvGrpSpPr/>
          <p:nvPr/>
        </p:nvGrpSpPr>
        <p:grpSpPr>
          <a:xfrm>
            <a:off x="1298250" y="2035612"/>
            <a:ext cx="1653571" cy="1061674"/>
            <a:chOff x="206998" y="2714148"/>
            <a:chExt cx="2204761" cy="1415565"/>
          </a:xfrm>
        </p:grpSpPr>
        <p:sp>
          <p:nvSpPr>
            <p:cNvPr id="52" name="51 Rectángulo redondeado"/>
            <p:cNvSpPr/>
            <p:nvPr/>
          </p:nvSpPr>
          <p:spPr>
            <a:xfrm>
              <a:off x="206998" y="2714148"/>
              <a:ext cx="2204761" cy="1415565"/>
            </a:xfrm>
            <a:prstGeom prst="round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s-ES" sz="1350" kern="1200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53" name="52 Grupo"/>
            <p:cNvGrpSpPr/>
            <p:nvPr/>
          </p:nvGrpSpPr>
          <p:grpSpPr>
            <a:xfrm>
              <a:off x="1163203" y="2730692"/>
              <a:ext cx="1097357" cy="802074"/>
              <a:chOff x="7145552" y="1212788"/>
              <a:chExt cx="1843298" cy="1533339"/>
            </a:xfrm>
          </p:grpSpPr>
          <p:sp>
            <p:nvSpPr>
              <p:cNvPr id="81" name="80 Nube"/>
              <p:cNvSpPr/>
              <p:nvPr/>
            </p:nvSpPr>
            <p:spPr>
              <a:xfrm rot="246511">
                <a:off x="7145552" y="1212788"/>
                <a:ext cx="798759" cy="730909"/>
              </a:xfrm>
              <a:prstGeom prst="cloud">
                <a:avLst/>
              </a:prstGeom>
              <a:gradFill flip="none" rotWithShape="1">
                <a:gsLst>
                  <a:gs pos="0">
                    <a:srgbClr val="00CC00"/>
                  </a:gs>
                  <a:gs pos="50000">
                    <a:srgbClr val="00CC00">
                      <a:shade val="67500"/>
                      <a:satMod val="115000"/>
                    </a:srgbClr>
                  </a:gs>
                  <a:gs pos="100000">
                    <a:srgbClr val="008000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s-ES" sz="1350" kern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82" name="81 Nube"/>
              <p:cNvSpPr/>
              <p:nvPr/>
            </p:nvSpPr>
            <p:spPr>
              <a:xfrm rot="268481">
                <a:off x="8119419" y="1911681"/>
                <a:ext cx="869431" cy="834446"/>
              </a:xfrm>
              <a:prstGeom prst="cloud">
                <a:avLst/>
              </a:prstGeom>
              <a:gradFill flip="none" rotWithShape="1">
                <a:gsLst>
                  <a:gs pos="0">
                    <a:srgbClr val="00CC00"/>
                  </a:gs>
                  <a:gs pos="50000">
                    <a:srgbClr val="00CC00">
                      <a:shade val="67500"/>
                      <a:satMod val="115000"/>
                    </a:srgbClr>
                  </a:gs>
                  <a:gs pos="100000">
                    <a:srgbClr val="008000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s-ES" sz="1350" kern="12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78" name="77 Nube"/>
            <p:cNvSpPr/>
            <p:nvPr/>
          </p:nvSpPr>
          <p:spPr>
            <a:xfrm rot="268481">
              <a:off x="210144" y="3112040"/>
              <a:ext cx="729208" cy="700964"/>
            </a:xfrm>
            <a:prstGeom prst="cloud">
              <a:avLst/>
            </a:prstGeom>
            <a:gradFill flip="none" rotWithShape="1">
              <a:gsLst>
                <a:gs pos="0">
                  <a:srgbClr val="00CC00"/>
                </a:gs>
                <a:gs pos="50000">
                  <a:srgbClr val="00CC00">
                    <a:shade val="67500"/>
                    <a:satMod val="115000"/>
                  </a:srgbClr>
                </a:gs>
                <a:gs pos="100000">
                  <a:srgbClr val="00800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s-ES" sz="1350" kern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9" name="78 Nube"/>
            <p:cNvSpPr/>
            <p:nvPr/>
          </p:nvSpPr>
          <p:spPr>
            <a:xfrm>
              <a:off x="1053963" y="3515330"/>
              <a:ext cx="614507" cy="420511"/>
            </a:xfrm>
            <a:prstGeom prst="cloud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s-ES" sz="1350" kern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0" name="79 Nube"/>
            <p:cNvSpPr/>
            <p:nvPr/>
          </p:nvSpPr>
          <p:spPr>
            <a:xfrm rot="246511">
              <a:off x="1664894" y="3649217"/>
              <a:ext cx="475519" cy="382331"/>
            </a:xfrm>
            <a:prstGeom prst="cloud">
              <a:avLst/>
            </a:prstGeom>
            <a:gradFill flip="none" rotWithShape="1">
              <a:gsLst>
                <a:gs pos="0">
                  <a:srgbClr val="00CC00"/>
                </a:gs>
                <a:gs pos="50000">
                  <a:srgbClr val="00CC00">
                    <a:shade val="67500"/>
                    <a:satMod val="115000"/>
                  </a:srgbClr>
                </a:gs>
                <a:gs pos="100000">
                  <a:srgbClr val="00800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s-ES" sz="1350" kern="1200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73" name="72 Imagen" descr="Señalar.gif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75516" y="2864036"/>
            <a:ext cx="1342897" cy="2172619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74" name="73 Flecha doblada"/>
          <p:cNvSpPr/>
          <p:nvPr/>
        </p:nvSpPr>
        <p:spPr>
          <a:xfrm>
            <a:off x="3425487" y="1546280"/>
            <a:ext cx="594067" cy="485411"/>
          </a:xfrm>
          <a:prstGeom prst="bentArrow">
            <a:avLst>
              <a:gd name="adj1" fmla="val 18754"/>
              <a:gd name="adj2" fmla="val 25000"/>
              <a:gd name="adj3" fmla="val 25000"/>
              <a:gd name="adj4" fmla="val 43750"/>
            </a:avLst>
          </a:prstGeom>
          <a:solidFill>
            <a:srgbClr val="00F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5" name="74 Rectángulo redondeado"/>
          <p:cNvSpPr/>
          <p:nvPr/>
        </p:nvSpPr>
        <p:spPr>
          <a:xfrm>
            <a:off x="4463989" y="3381841"/>
            <a:ext cx="2840572" cy="444286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</a:pPr>
            <a:r>
              <a:rPr lang="es-ES_tradnl" sz="1900" b="1" kern="1200" dirty="0">
                <a:solidFill>
                  <a:prstClr val="black"/>
                </a:solidFill>
                <a:latin typeface="Calibri"/>
              </a:rPr>
              <a:t>2. </a:t>
            </a:r>
            <a:r>
              <a:rPr lang="es-ES_tradnl" sz="1900" b="1" kern="1200" dirty="0" err="1">
                <a:solidFill>
                  <a:prstClr val="black"/>
                </a:solidFill>
                <a:latin typeface="Calibri"/>
              </a:rPr>
              <a:t>Turn</a:t>
            </a:r>
            <a:r>
              <a:rPr lang="es-ES_tradnl" sz="1900" b="1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1900" b="1" kern="1200" dirty="0" err="1">
                <a:solidFill>
                  <a:prstClr val="black"/>
                </a:solidFill>
                <a:latin typeface="Calibri"/>
              </a:rPr>
              <a:t>right</a:t>
            </a:r>
            <a:endParaRPr lang="es-ES" sz="1900" b="1" kern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3" name="82 Flecha arriba"/>
          <p:cNvSpPr/>
          <p:nvPr/>
        </p:nvSpPr>
        <p:spPr>
          <a:xfrm rot="5400000">
            <a:off x="5381131" y="359106"/>
            <a:ext cx="270030" cy="2644376"/>
          </a:xfrm>
          <a:prstGeom prst="upArrow">
            <a:avLst>
              <a:gd name="adj1" fmla="val 35519"/>
              <a:gd name="adj2" fmla="val 85771"/>
            </a:avLst>
          </a:prstGeom>
          <a:solidFill>
            <a:srgbClr val="00FFFF"/>
          </a:solidFill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4" name="83 Rectángulo redondeado"/>
          <p:cNvSpPr/>
          <p:nvPr/>
        </p:nvSpPr>
        <p:spPr>
          <a:xfrm>
            <a:off x="4506370" y="4013692"/>
            <a:ext cx="2840567" cy="444286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</a:pPr>
            <a:r>
              <a:rPr lang="es-ES_tradnl" sz="1900" b="1" kern="1200" dirty="0">
                <a:solidFill>
                  <a:prstClr val="black"/>
                </a:solidFill>
                <a:latin typeface="Calibri"/>
              </a:rPr>
              <a:t>3</a:t>
            </a:r>
            <a:r>
              <a:rPr lang="es-ES_tradnl" sz="1900" b="1" kern="1200" dirty="0" smtClean="0">
                <a:solidFill>
                  <a:prstClr val="black"/>
                </a:solidFill>
                <a:latin typeface="Calibri"/>
              </a:rPr>
              <a:t>. </a:t>
            </a:r>
            <a:r>
              <a:rPr lang="es-ES_tradnl" sz="1900" b="1" kern="1200" dirty="0" err="1">
                <a:solidFill>
                  <a:prstClr val="black"/>
                </a:solidFill>
                <a:latin typeface="Calibri"/>
              </a:rPr>
              <a:t>It’s</a:t>
            </a:r>
            <a:r>
              <a:rPr lang="es-ES_tradnl" sz="1900" b="1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1900" b="1" kern="1200" dirty="0" err="1">
                <a:solidFill>
                  <a:prstClr val="black"/>
                </a:solidFill>
                <a:latin typeface="Calibri"/>
              </a:rPr>
              <a:t>on</a:t>
            </a:r>
            <a:r>
              <a:rPr lang="es-ES_tradnl" sz="1900" b="1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1900" b="1" kern="1200" dirty="0" err="1">
                <a:solidFill>
                  <a:prstClr val="black"/>
                </a:solidFill>
                <a:latin typeface="Calibri"/>
              </a:rPr>
              <a:t>the</a:t>
            </a:r>
            <a:r>
              <a:rPr lang="es-ES_tradnl" sz="1900" b="1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1900" b="1" kern="1200" dirty="0" err="1">
                <a:solidFill>
                  <a:prstClr val="black"/>
                </a:solidFill>
                <a:latin typeface="Calibri"/>
              </a:rPr>
              <a:t>left</a:t>
            </a:r>
            <a:endParaRPr lang="es-ES" sz="1900" b="1" kern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5" name="84 Flecha arriba"/>
          <p:cNvSpPr/>
          <p:nvPr/>
        </p:nvSpPr>
        <p:spPr>
          <a:xfrm>
            <a:off x="7142078" y="1322860"/>
            <a:ext cx="364733" cy="383183"/>
          </a:xfrm>
          <a:prstGeom prst="upArrow">
            <a:avLst>
              <a:gd name="adj1" fmla="val 50000"/>
              <a:gd name="adj2" fmla="val 65126"/>
            </a:avLst>
          </a:prstGeom>
          <a:solidFill>
            <a:srgbClr val="00F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6" name="85 Elipse"/>
          <p:cNvSpPr/>
          <p:nvPr/>
        </p:nvSpPr>
        <p:spPr>
          <a:xfrm>
            <a:off x="6839341" y="493032"/>
            <a:ext cx="769420" cy="76487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69993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75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3" grpId="0" animBg="1"/>
      <p:bldP spid="74" grpId="0" animBg="1"/>
      <p:bldP spid="75" grpId="0" animBg="1"/>
      <p:bldP spid="83" grpId="0" animBg="1"/>
      <p:bldP spid="84" grpId="0" animBg="1"/>
      <p:bldP spid="8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9" name="Google Shape;10659;p36"/>
          <p:cNvSpPr/>
          <p:nvPr/>
        </p:nvSpPr>
        <p:spPr>
          <a:xfrm>
            <a:off x="3991360" y="1232495"/>
            <a:ext cx="1161300" cy="1161300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60" name="Google Shape;10660;p36"/>
          <p:cNvSpPr txBox="1">
            <a:spLocks noGrp="1"/>
          </p:cNvSpPr>
          <p:nvPr>
            <p:ph type="title"/>
          </p:nvPr>
        </p:nvSpPr>
        <p:spPr>
          <a:xfrm>
            <a:off x="1778550" y="2630456"/>
            <a:ext cx="5586900" cy="9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WARM UP</a:t>
            </a:r>
            <a:endParaRPr dirty="0"/>
          </a:p>
        </p:txBody>
      </p:sp>
      <p:sp>
        <p:nvSpPr>
          <p:cNvPr id="10661" name="Google Shape;10661;p36"/>
          <p:cNvSpPr txBox="1">
            <a:spLocks noGrp="1"/>
          </p:cNvSpPr>
          <p:nvPr>
            <p:ph type="title" idx="2"/>
          </p:nvPr>
        </p:nvSpPr>
        <p:spPr>
          <a:xfrm>
            <a:off x="4114800" y="1467688"/>
            <a:ext cx="914400" cy="6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</a:t>
            </a:r>
            <a:endParaRPr/>
          </a:p>
        </p:txBody>
      </p:sp>
      <p:grpSp>
        <p:nvGrpSpPr>
          <p:cNvPr id="10663" name="Google Shape;10663;p36"/>
          <p:cNvGrpSpPr/>
          <p:nvPr/>
        </p:nvGrpSpPr>
        <p:grpSpPr>
          <a:xfrm>
            <a:off x="6372189" y="462450"/>
            <a:ext cx="1006800" cy="1102275"/>
            <a:chOff x="2049027" y="2236600"/>
            <a:chExt cx="1006800" cy="1102275"/>
          </a:xfrm>
        </p:grpSpPr>
        <p:sp>
          <p:nvSpPr>
            <p:cNvPr id="10664" name="Google Shape;10664;p36"/>
            <p:cNvSpPr/>
            <p:nvPr/>
          </p:nvSpPr>
          <p:spPr>
            <a:xfrm>
              <a:off x="2255823" y="3026929"/>
              <a:ext cx="443700" cy="228000"/>
            </a:xfrm>
            <a:prstGeom prst="ellipse">
              <a:avLst/>
            </a:prstGeom>
            <a:solidFill>
              <a:srgbClr val="000000">
                <a:alpha val="11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0665" name="Google Shape;10665;p3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248739" y="2236600"/>
              <a:ext cx="594449" cy="11022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666" name="Google Shape;10666;p36"/>
            <p:cNvSpPr/>
            <p:nvPr/>
          </p:nvSpPr>
          <p:spPr>
            <a:xfrm rot="532882">
              <a:off x="2068476" y="2908184"/>
              <a:ext cx="273167" cy="273167"/>
            </a:xfrm>
            <a:prstGeom prst="lightningBolt">
              <a:avLst/>
            </a:prstGeom>
            <a:solidFill>
              <a:schemeClr val="dk1"/>
            </a:solidFill>
            <a:ln>
              <a:noFill/>
            </a:ln>
            <a:effectLst>
              <a:outerShdw blurRad="14288" dist="104775" dir="4080000" algn="bl" rotWithShape="0">
                <a:srgbClr val="000000">
                  <a:alpha val="1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7" name="Google Shape;10667;p36"/>
            <p:cNvSpPr/>
            <p:nvPr/>
          </p:nvSpPr>
          <p:spPr>
            <a:xfrm rot="-2069846" flipH="1">
              <a:off x="2729329" y="2685869"/>
              <a:ext cx="273161" cy="273161"/>
            </a:xfrm>
            <a:prstGeom prst="lightningBolt">
              <a:avLst/>
            </a:prstGeom>
            <a:solidFill>
              <a:schemeClr val="dk1"/>
            </a:solidFill>
            <a:ln>
              <a:noFill/>
            </a:ln>
            <a:effectLst>
              <a:outerShdw blurRad="14288" dist="104775" dir="4080000" algn="bl" rotWithShape="0">
                <a:srgbClr val="000000">
                  <a:alpha val="1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668" name="Google Shape;10668;p36"/>
          <p:cNvGrpSpPr/>
          <p:nvPr/>
        </p:nvGrpSpPr>
        <p:grpSpPr>
          <a:xfrm>
            <a:off x="7273344" y="1052167"/>
            <a:ext cx="649050" cy="1106429"/>
            <a:chOff x="6882488" y="2441136"/>
            <a:chExt cx="1208885" cy="2061926"/>
          </a:xfrm>
        </p:grpSpPr>
        <p:sp>
          <p:nvSpPr>
            <p:cNvPr id="10669" name="Google Shape;10669;p36"/>
            <p:cNvSpPr/>
            <p:nvPr/>
          </p:nvSpPr>
          <p:spPr>
            <a:xfrm>
              <a:off x="7261573" y="3978793"/>
              <a:ext cx="829800" cy="420900"/>
            </a:xfrm>
            <a:prstGeom prst="ellipse">
              <a:avLst/>
            </a:prstGeom>
            <a:solidFill>
              <a:srgbClr val="000000">
                <a:alpha val="11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0670" name="Google Shape;10670;p3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882488" y="2441136"/>
              <a:ext cx="1168350" cy="206192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0671" name="Google Shape;10671;p36"/>
          <p:cNvGrpSpPr/>
          <p:nvPr/>
        </p:nvGrpSpPr>
        <p:grpSpPr>
          <a:xfrm>
            <a:off x="-4" y="3544857"/>
            <a:ext cx="1085752" cy="1106382"/>
            <a:chOff x="2264649" y="2556612"/>
            <a:chExt cx="1925775" cy="1964456"/>
          </a:xfrm>
        </p:grpSpPr>
        <p:sp>
          <p:nvSpPr>
            <p:cNvPr id="10672" name="Google Shape;10672;p36"/>
            <p:cNvSpPr/>
            <p:nvPr/>
          </p:nvSpPr>
          <p:spPr>
            <a:xfrm>
              <a:off x="3000691" y="4106168"/>
              <a:ext cx="818100" cy="414900"/>
            </a:xfrm>
            <a:prstGeom prst="ellipse">
              <a:avLst/>
            </a:prstGeom>
            <a:solidFill>
              <a:srgbClr val="000000">
                <a:alpha val="11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0673" name="Google Shape;10673;p36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2264649" y="2556612"/>
              <a:ext cx="1925775" cy="194644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0674" name="Google Shape;10674;p36"/>
          <p:cNvGrpSpPr/>
          <p:nvPr/>
        </p:nvGrpSpPr>
        <p:grpSpPr>
          <a:xfrm>
            <a:off x="1166123" y="3911002"/>
            <a:ext cx="534163" cy="1106438"/>
            <a:chOff x="-1317452" y="2460725"/>
            <a:chExt cx="1150470" cy="2389199"/>
          </a:xfrm>
        </p:grpSpPr>
        <p:pic>
          <p:nvPicPr>
            <p:cNvPr id="10675" name="Google Shape;10675;p36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-1162950" y="2460725"/>
              <a:ext cx="995968" cy="23593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676" name="Google Shape;10676;p36"/>
            <p:cNvSpPr/>
            <p:nvPr/>
          </p:nvSpPr>
          <p:spPr>
            <a:xfrm>
              <a:off x="-1317452" y="4344724"/>
              <a:ext cx="996000" cy="505200"/>
            </a:xfrm>
            <a:prstGeom prst="ellipse">
              <a:avLst/>
            </a:prstGeom>
            <a:solidFill>
              <a:srgbClr val="000000">
                <a:alpha val="11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2" name="61 Conector recto"/>
          <p:cNvCxnSpPr/>
          <p:nvPr/>
        </p:nvCxnSpPr>
        <p:spPr>
          <a:xfrm>
            <a:off x="3329862" y="9243"/>
            <a:ext cx="0" cy="1324991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62 Conector recto"/>
          <p:cNvCxnSpPr/>
          <p:nvPr/>
        </p:nvCxnSpPr>
        <p:spPr>
          <a:xfrm>
            <a:off x="3329862" y="1909255"/>
            <a:ext cx="0" cy="1324991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63 Conector recto"/>
          <p:cNvCxnSpPr/>
          <p:nvPr/>
        </p:nvCxnSpPr>
        <p:spPr>
          <a:xfrm>
            <a:off x="3329862" y="3823131"/>
            <a:ext cx="0" cy="1324991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44 Rectángulo"/>
          <p:cNvSpPr/>
          <p:nvPr/>
        </p:nvSpPr>
        <p:spPr>
          <a:xfrm>
            <a:off x="1143001" y="3813888"/>
            <a:ext cx="1921238" cy="1329612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1143001" y="4622"/>
            <a:ext cx="1921238" cy="1324991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0" name="29 Imagen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47" r="2188"/>
          <a:stretch/>
        </p:blipFill>
        <p:spPr>
          <a:xfrm>
            <a:off x="1275515" y="4621"/>
            <a:ext cx="2144148" cy="696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4" name="33 Rectángulo"/>
          <p:cNvSpPr/>
          <p:nvPr/>
        </p:nvSpPr>
        <p:spPr>
          <a:xfrm>
            <a:off x="1143001" y="1869672"/>
            <a:ext cx="1921238" cy="140415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6" name="45 Rectángulo"/>
          <p:cNvSpPr/>
          <p:nvPr/>
        </p:nvSpPr>
        <p:spPr>
          <a:xfrm>
            <a:off x="3599892" y="3813888"/>
            <a:ext cx="2268252" cy="1329612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7" name="46 Rectángulo"/>
          <p:cNvSpPr/>
          <p:nvPr/>
        </p:nvSpPr>
        <p:spPr>
          <a:xfrm>
            <a:off x="3599892" y="4622"/>
            <a:ext cx="2268252" cy="1324991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8" name="47 Rectángulo"/>
          <p:cNvSpPr/>
          <p:nvPr/>
        </p:nvSpPr>
        <p:spPr>
          <a:xfrm>
            <a:off x="3599892" y="1869672"/>
            <a:ext cx="2268252" cy="140415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9" name="48 Rectángulo"/>
          <p:cNvSpPr/>
          <p:nvPr/>
        </p:nvSpPr>
        <p:spPr>
          <a:xfrm>
            <a:off x="6354198" y="3809268"/>
            <a:ext cx="1646802" cy="1334233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0" name="49 Rectángulo"/>
          <p:cNvSpPr/>
          <p:nvPr/>
        </p:nvSpPr>
        <p:spPr>
          <a:xfrm>
            <a:off x="6354198" y="1"/>
            <a:ext cx="1646802" cy="1324991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1" name="50 Rectángulo"/>
          <p:cNvSpPr/>
          <p:nvPr/>
        </p:nvSpPr>
        <p:spPr>
          <a:xfrm>
            <a:off x="6354198" y="1865051"/>
            <a:ext cx="1646802" cy="140415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7" name="6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6602" y="573528"/>
            <a:ext cx="1152878" cy="753866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cxnSp>
        <p:nvCxnSpPr>
          <p:cNvPr id="56" name="55 Conector recto"/>
          <p:cNvCxnSpPr/>
          <p:nvPr/>
        </p:nvCxnSpPr>
        <p:spPr>
          <a:xfrm>
            <a:off x="6084168" y="4622"/>
            <a:ext cx="0" cy="1324991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56 Conector recto"/>
          <p:cNvCxnSpPr/>
          <p:nvPr/>
        </p:nvCxnSpPr>
        <p:spPr>
          <a:xfrm>
            <a:off x="6084168" y="1904635"/>
            <a:ext cx="0" cy="1324991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57 Conector recto"/>
          <p:cNvCxnSpPr/>
          <p:nvPr/>
        </p:nvCxnSpPr>
        <p:spPr>
          <a:xfrm>
            <a:off x="6084168" y="3818510"/>
            <a:ext cx="0" cy="1324991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64 Conector recto"/>
          <p:cNvCxnSpPr/>
          <p:nvPr/>
        </p:nvCxnSpPr>
        <p:spPr>
          <a:xfrm>
            <a:off x="1143001" y="1572639"/>
            <a:ext cx="1921238" cy="0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67 Conector recto"/>
          <p:cNvCxnSpPr/>
          <p:nvPr/>
        </p:nvCxnSpPr>
        <p:spPr>
          <a:xfrm>
            <a:off x="3568865" y="1572639"/>
            <a:ext cx="2299280" cy="0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68 Conector recto"/>
          <p:cNvCxnSpPr/>
          <p:nvPr/>
        </p:nvCxnSpPr>
        <p:spPr>
          <a:xfrm>
            <a:off x="6354198" y="1573653"/>
            <a:ext cx="1646802" cy="0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69 Conector recto"/>
          <p:cNvCxnSpPr/>
          <p:nvPr/>
        </p:nvCxnSpPr>
        <p:spPr>
          <a:xfrm>
            <a:off x="1143001" y="3542844"/>
            <a:ext cx="1921238" cy="0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70 Conector recto"/>
          <p:cNvCxnSpPr/>
          <p:nvPr/>
        </p:nvCxnSpPr>
        <p:spPr>
          <a:xfrm>
            <a:off x="3568864" y="3542844"/>
            <a:ext cx="2299280" cy="0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71 Conector recto"/>
          <p:cNvCxnSpPr/>
          <p:nvPr/>
        </p:nvCxnSpPr>
        <p:spPr>
          <a:xfrm>
            <a:off x="6354197" y="3543858"/>
            <a:ext cx="1646802" cy="0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8" name="77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613" y="3403014"/>
            <a:ext cx="727331" cy="1682877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79" name="78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4189" y="3823129"/>
            <a:ext cx="1204559" cy="1262762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80" name="79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046" y="2562224"/>
            <a:ext cx="1243263" cy="809944"/>
          </a:xfrm>
          <a:prstGeom prst="rect">
            <a:avLst/>
          </a:prstGeom>
        </p:spPr>
      </p:pic>
      <p:pic>
        <p:nvPicPr>
          <p:cNvPr id="87" name="86 Image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201" y="567054"/>
            <a:ext cx="1225316" cy="750960"/>
          </a:xfrm>
          <a:prstGeom prst="rect">
            <a:avLst/>
          </a:prstGeom>
        </p:spPr>
      </p:pic>
      <p:pic>
        <p:nvPicPr>
          <p:cNvPr id="88" name="87 Imagen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102" y="2402182"/>
            <a:ext cx="1012190" cy="695104"/>
          </a:xfrm>
          <a:prstGeom prst="rect">
            <a:avLst/>
          </a:prstGeom>
        </p:spPr>
      </p:pic>
      <p:pic>
        <p:nvPicPr>
          <p:cNvPr id="89" name="88 Imagen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2834" y="3403015"/>
            <a:ext cx="1255310" cy="1215638"/>
          </a:xfrm>
          <a:prstGeom prst="rect">
            <a:avLst/>
          </a:prstGeom>
        </p:spPr>
      </p:pic>
      <p:grpSp>
        <p:nvGrpSpPr>
          <p:cNvPr id="90" name="89 Grupo"/>
          <p:cNvGrpSpPr/>
          <p:nvPr/>
        </p:nvGrpSpPr>
        <p:grpSpPr>
          <a:xfrm>
            <a:off x="4851418" y="2289114"/>
            <a:ext cx="747635" cy="678082"/>
            <a:chOff x="7271403" y="678537"/>
            <a:chExt cx="1674463" cy="1728400"/>
          </a:xfrm>
        </p:grpSpPr>
        <p:sp>
          <p:nvSpPr>
            <p:cNvPr id="91" name="90 Nube"/>
            <p:cNvSpPr/>
            <p:nvPr/>
          </p:nvSpPr>
          <p:spPr>
            <a:xfrm rot="246511">
              <a:off x="7271403" y="1676028"/>
              <a:ext cx="798758" cy="730909"/>
            </a:xfrm>
            <a:prstGeom prst="cloud">
              <a:avLst/>
            </a:prstGeom>
            <a:gradFill flip="none" rotWithShape="1">
              <a:gsLst>
                <a:gs pos="0">
                  <a:srgbClr val="00CC00"/>
                </a:gs>
                <a:gs pos="50000">
                  <a:srgbClr val="00CC00">
                    <a:shade val="67500"/>
                    <a:satMod val="115000"/>
                  </a:srgbClr>
                </a:gs>
                <a:gs pos="100000">
                  <a:srgbClr val="00800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s-ES" sz="1350" kern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2" name="91 Nube"/>
            <p:cNvSpPr/>
            <p:nvPr/>
          </p:nvSpPr>
          <p:spPr>
            <a:xfrm rot="268481">
              <a:off x="8076435" y="678537"/>
              <a:ext cx="869431" cy="834445"/>
            </a:xfrm>
            <a:prstGeom prst="cloud">
              <a:avLst/>
            </a:prstGeom>
            <a:gradFill flip="none" rotWithShape="1">
              <a:gsLst>
                <a:gs pos="0">
                  <a:srgbClr val="00CC00"/>
                </a:gs>
                <a:gs pos="50000">
                  <a:srgbClr val="00CC00">
                    <a:shade val="67500"/>
                    <a:satMod val="115000"/>
                  </a:srgbClr>
                </a:gs>
                <a:gs pos="100000">
                  <a:srgbClr val="00800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s-ES" sz="1350" kern="1200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94" name="93 Imagen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893" y="472790"/>
            <a:ext cx="1146368" cy="785118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95" name="94 Imagen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012" y="472791"/>
            <a:ext cx="1140115" cy="785117"/>
          </a:xfrm>
          <a:prstGeom prst="rect">
            <a:avLst/>
          </a:prstGeom>
        </p:spPr>
      </p:pic>
      <p:pic>
        <p:nvPicPr>
          <p:cNvPr id="41" name="40 Imagen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886" y="3987272"/>
            <a:ext cx="1309426" cy="674726"/>
          </a:xfrm>
          <a:prstGeom prst="rect">
            <a:avLst/>
          </a:prstGeom>
        </p:spPr>
      </p:pic>
      <p:sp>
        <p:nvSpPr>
          <p:cNvPr id="42" name="41 CuadroTexto"/>
          <p:cNvSpPr txBox="1"/>
          <p:nvPr/>
        </p:nvSpPr>
        <p:spPr>
          <a:xfrm rot="5400000">
            <a:off x="5316415" y="2408168"/>
            <a:ext cx="18373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s-ES_tradnl" sz="1800" b="1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Park </a:t>
            </a:r>
            <a:r>
              <a:rPr lang="es-ES_tradnl" sz="1800" b="1" kern="1200" dirty="0" err="1">
                <a:solidFill>
                  <a:prstClr val="white"/>
                </a:solidFill>
                <a:latin typeface="Calibri"/>
                <a:ea typeface="+mn-ea"/>
                <a:cs typeface="+mn-cs"/>
              </a:rPr>
              <a:t>Avenue</a:t>
            </a:r>
            <a:endParaRPr lang="es-ES" sz="1800" b="1" kern="1200" dirty="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3" name="42 CuadroTexto"/>
          <p:cNvSpPr txBox="1"/>
          <p:nvPr/>
        </p:nvSpPr>
        <p:spPr>
          <a:xfrm>
            <a:off x="6575097" y="3505681"/>
            <a:ext cx="1345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s-ES_tradnl" sz="1800" b="1" kern="1200" dirty="0" err="1">
                <a:solidFill>
                  <a:prstClr val="white"/>
                </a:solidFill>
                <a:latin typeface="Calibri"/>
                <a:ea typeface="+mn-ea"/>
                <a:cs typeface="+mn-cs"/>
              </a:rPr>
              <a:t>Oak</a:t>
            </a:r>
            <a:r>
              <a:rPr lang="es-ES_tradnl" sz="1800" b="1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 Street</a:t>
            </a:r>
            <a:endParaRPr lang="es-ES" sz="1800" b="1" kern="1200" dirty="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grpSp>
        <p:nvGrpSpPr>
          <p:cNvPr id="44" name="43 Grupo"/>
          <p:cNvGrpSpPr/>
          <p:nvPr/>
        </p:nvGrpSpPr>
        <p:grpSpPr>
          <a:xfrm>
            <a:off x="1298250" y="2035612"/>
            <a:ext cx="1653571" cy="1061674"/>
            <a:chOff x="206998" y="2714148"/>
            <a:chExt cx="2204761" cy="1415565"/>
          </a:xfrm>
        </p:grpSpPr>
        <p:sp>
          <p:nvSpPr>
            <p:cNvPr id="52" name="51 Rectángulo redondeado"/>
            <p:cNvSpPr/>
            <p:nvPr/>
          </p:nvSpPr>
          <p:spPr>
            <a:xfrm>
              <a:off x="206998" y="2714148"/>
              <a:ext cx="2204761" cy="1415565"/>
            </a:xfrm>
            <a:prstGeom prst="round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s-ES" sz="1350" kern="1200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53" name="52 Grupo"/>
            <p:cNvGrpSpPr/>
            <p:nvPr/>
          </p:nvGrpSpPr>
          <p:grpSpPr>
            <a:xfrm>
              <a:off x="1163203" y="2730692"/>
              <a:ext cx="1097357" cy="802074"/>
              <a:chOff x="7145552" y="1212788"/>
              <a:chExt cx="1843298" cy="1533339"/>
            </a:xfrm>
          </p:grpSpPr>
          <p:sp>
            <p:nvSpPr>
              <p:cNvPr id="60" name="59 Nube"/>
              <p:cNvSpPr/>
              <p:nvPr/>
            </p:nvSpPr>
            <p:spPr>
              <a:xfrm rot="246511">
                <a:off x="7145552" y="1212788"/>
                <a:ext cx="798759" cy="730909"/>
              </a:xfrm>
              <a:prstGeom prst="cloud">
                <a:avLst/>
              </a:prstGeom>
              <a:gradFill flip="none" rotWithShape="1">
                <a:gsLst>
                  <a:gs pos="0">
                    <a:srgbClr val="00CC00"/>
                  </a:gs>
                  <a:gs pos="50000">
                    <a:srgbClr val="00CC00">
                      <a:shade val="67500"/>
                      <a:satMod val="115000"/>
                    </a:srgbClr>
                  </a:gs>
                  <a:gs pos="100000">
                    <a:srgbClr val="008000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s-ES" sz="1350" kern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61" name="60 Nube"/>
              <p:cNvSpPr/>
              <p:nvPr/>
            </p:nvSpPr>
            <p:spPr>
              <a:xfrm rot="268481">
                <a:off x="8119419" y="1911681"/>
                <a:ext cx="869431" cy="834446"/>
              </a:xfrm>
              <a:prstGeom prst="cloud">
                <a:avLst/>
              </a:prstGeom>
              <a:gradFill flip="none" rotWithShape="1">
                <a:gsLst>
                  <a:gs pos="0">
                    <a:srgbClr val="00CC00"/>
                  </a:gs>
                  <a:gs pos="50000">
                    <a:srgbClr val="00CC00">
                      <a:shade val="67500"/>
                      <a:satMod val="115000"/>
                    </a:srgbClr>
                  </a:gs>
                  <a:gs pos="100000">
                    <a:srgbClr val="008000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s-ES" sz="1350" kern="12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54" name="53 Nube"/>
            <p:cNvSpPr/>
            <p:nvPr/>
          </p:nvSpPr>
          <p:spPr>
            <a:xfrm rot="268481">
              <a:off x="210144" y="3112040"/>
              <a:ext cx="729208" cy="700964"/>
            </a:xfrm>
            <a:prstGeom prst="cloud">
              <a:avLst/>
            </a:prstGeom>
            <a:gradFill flip="none" rotWithShape="1">
              <a:gsLst>
                <a:gs pos="0">
                  <a:srgbClr val="00CC00"/>
                </a:gs>
                <a:gs pos="50000">
                  <a:srgbClr val="00CC00">
                    <a:shade val="67500"/>
                    <a:satMod val="115000"/>
                  </a:srgbClr>
                </a:gs>
                <a:gs pos="100000">
                  <a:srgbClr val="00800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s-ES" sz="1350" kern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5" name="54 Nube"/>
            <p:cNvSpPr/>
            <p:nvPr/>
          </p:nvSpPr>
          <p:spPr>
            <a:xfrm>
              <a:off x="1053963" y="3515330"/>
              <a:ext cx="614507" cy="420511"/>
            </a:xfrm>
            <a:prstGeom prst="cloud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s-ES" sz="1350" kern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9" name="58 Nube"/>
            <p:cNvSpPr/>
            <p:nvPr/>
          </p:nvSpPr>
          <p:spPr>
            <a:xfrm rot="246511">
              <a:off x="1664894" y="3649217"/>
              <a:ext cx="475519" cy="382331"/>
            </a:xfrm>
            <a:prstGeom prst="cloud">
              <a:avLst/>
            </a:prstGeom>
            <a:gradFill flip="none" rotWithShape="1">
              <a:gsLst>
                <a:gs pos="0">
                  <a:srgbClr val="00CC00"/>
                </a:gs>
                <a:gs pos="50000">
                  <a:srgbClr val="00CC00">
                    <a:shade val="67500"/>
                    <a:satMod val="115000"/>
                  </a:srgbClr>
                </a:gs>
                <a:gs pos="100000">
                  <a:srgbClr val="00800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s-ES" sz="1350" kern="120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77" name="76 Llamada rectangular redondeada"/>
          <p:cNvSpPr/>
          <p:nvPr/>
        </p:nvSpPr>
        <p:spPr>
          <a:xfrm>
            <a:off x="2183661" y="1880995"/>
            <a:ext cx="3034211" cy="1180503"/>
          </a:xfrm>
          <a:prstGeom prst="wedgeRoundRectCallout">
            <a:avLst>
              <a:gd name="adj1" fmla="val -40990"/>
              <a:gd name="adj2" fmla="val 111675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s-ES_tradnl" sz="2700" b="1" kern="1200" dirty="0" err="1">
                <a:solidFill>
                  <a:prstClr val="black"/>
                </a:solidFill>
                <a:latin typeface="Comic Sans MS" pitchFamily="66" charset="0"/>
              </a:rPr>
              <a:t>How</a:t>
            </a:r>
            <a:r>
              <a:rPr lang="es-ES_tradnl" sz="2700" b="1" kern="1200" dirty="0">
                <a:solidFill>
                  <a:prstClr val="black"/>
                </a:solidFill>
                <a:latin typeface="Comic Sans MS" pitchFamily="66" charset="0"/>
              </a:rPr>
              <a:t> do I </a:t>
            </a:r>
            <a:r>
              <a:rPr lang="es-ES_tradnl" sz="2700" b="1" kern="1200" dirty="0" err="1">
                <a:solidFill>
                  <a:prstClr val="black"/>
                </a:solidFill>
                <a:latin typeface="Comic Sans MS" pitchFamily="66" charset="0"/>
              </a:rPr>
              <a:t>get</a:t>
            </a:r>
            <a:r>
              <a:rPr lang="es-ES_tradnl" sz="2700" b="1" kern="1200" dirty="0">
                <a:solidFill>
                  <a:prstClr val="black"/>
                </a:solidFill>
                <a:latin typeface="Comic Sans MS" pitchFamily="66" charset="0"/>
              </a:rPr>
              <a:t> </a:t>
            </a:r>
            <a:r>
              <a:rPr lang="es-ES_tradnl" sz="2700" b="1" kern="1200" dirty="0" err="1">
                <a:solidFill>
                  <a:prstClr val="black"/>
                </a:solidFill>
                <a:latin typeface="Comic Sans MS" pitchFamily="66" charset="0"/>
              </a:rPr>
              <a:t>to</a:t>
            </a:r>
            <a:r>
              <a:rPr lang="es-ES_tradnl" sz="2700" b="1" kern="1200" dirty="0">
                <a:solidFill>
                  <a:prstClr val="black"/>
                </a:solidFill>
                <a:latin typeface="Comic Sans MS" pitchFamily="66" charset="0"/>
              </a:rPr>
              <a:t> </a:t>
            </a:r>
            <a:r>
              <a:rPr lang="es-ES_tradnl" sz="2700" b="1" kern="1200" dirty="0" err="1">
                <a:solidFill>
                  <a:prstClr val="black"/>
                </a:solidFill>
                <a:latin typeface="Comic Sans MS" pitchFamily="66" charset="0"/>
              </a:rPr>
              <a:t>the</a:t>
            </a:r>
            <a:r>
              <a:rPr lang="es-ES_tradnl" sz="2700" b="1" kern="1200" dirty="0">
                <a:solidFill>
                  <a:prstClr val="black"/>
                </a:solidFill>
                <a:latin typeface="Comic Sans MS" pitchFamily="66" charset="0"/>
              </a:rPr>
              <a:t> hospital?</a:t>
            </a:r>
            <a:endParaRPr lang="es-ES" sz="2700" b="1" kern="1200" dirty="0">
              <a:solidFill>
                <a:prstClr val="black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7468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2" name="61 Conector recto"/>
          <p:cNvCxnSpPr/>
          <p:nvPr/>
        </p:nvCxnSpPr>
        <p:spPr>
          <a:xfrm>
            <a:off x="3329862" y="9243"/>
            <a:ext cx="0" cy="1324991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62 Conector recto"/>
          <p:cNvCxnSpPr/>
          <p:nvPr/>
        </p:nvCxnSpPr>
        <p:spPr>
          <a:xfrm>
            <a:off x="3329862" y="1909255"/>
            <a:ext cx="0" cy="1324991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63 Conector recto"/>
          <p:cNvCxnSpPr/>
          <p:nvPr/>
        </p:nvCxnSpPr>
        <p:spPr>
          <a:xfrm>
            <a:off x="3329862" y="3823131"/>
            <a:ext cx="0" cy="1324991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44 Rectángulo"/>
          <p:cNvSpPr/>
          <p:nvPr/>
        </p:nvSpPr>
        <p:spPr>
          <a:xfrm>
            <a:off x="1143001" y="3813888"/>
            <a:ext cx="1921238" cy="1329612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1143001" y="4622"/>
            <a:ext cx="1921238" cy="1324991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0" name="29 Imagen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47" r="2188"/>
          <a:stretch/>
        </p:blipFill>
        <p:spPr>
          <a:xfrm>
            <a:off x="1275515" y="4621"/>
            <a:ext cx="2144148" cy="696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4" name="33 Rectángulo"/>
          <p:cNvSpPr/>
          <p:nvPr/>
        </p:nvSpPr>
        <p:spPr>
          <a:xfrm>
            <a:off x="1143001" y="1869672"/>
            <a:ext cx="1921238" cy="140415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6" name="45 Rectángulo"/>
          <p:cNvSpPr/>
          <p:nvPr/>
        </p:nvSpPr>
        <p:spPr>
          <a:xfrm>
            <a:off x="3599892" y="3813888"/>
            <a:ext cx="2268252" cy="1329612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7" name="46 Rectángulo"/>
          <p:cNvSpPr/>
          <p:nvPr/>
        </p:nvSpPr>
        <p:spPr>
          <a:xfrm>
            <a:off x="3599892" y="4622"/>
            <a:ext cx="2268252" cy="1324991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8" name="47 Rectángulo"/>
          <p:cNvSpPr/>
          <p:nvPr/>
        </p:nvSpPr>
        <p:spPr>
          <a:xfrm>
            <a:off x="3599892" y="1869672"/>
            <a:ext cx="2268252" cy="140415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9" name="48 Rectángulo"/>
          <p:cNvSpPr/>
          <p:nvPr/>
        </p:nvSpPr>
        <p:spPr>
          <a:xfrm>
            <a:off x="6354198" y="3809268"/>
            <a:ext cx="1646802" cy="1334233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0" name="49 Rectángulo"/>
          <p:cNvSpPr/>
          <p:nvPr/>
        </p:nvSpPr>
        <p:spPr>
          <a:xfrm>
            <a:off x="6354198" y="1"/>
            <a:ext cx="1646802" cy="1324991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1" name="50 Rectángulo"/>
          <p:cNvSpPr/>
          <p:nvPr/>
        </p:nvSpPr>
        <p:spPr>
          <a:xfrm>
            <a:off x="6354198" y="1865051"/>
            <a:ext cx="1646802" cy="140415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7" name="6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6602" y="573528"/>
            <a:ext cx="1152878" cy="753866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cxnSp>
        <p:nvCxnSpPr>
          <p:cNvPr id="56" name="55 Conector recto"/>
          <p:cNvCxnSpPr/>
          <p:nvPr/>
        </p:nvCxnSpPr>
        <p:spPr>
          <a:xfrm>
            <a:off x="6084168" y="4622"/>
            <a:ext cx="0" cy="1324991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56 Conector recto"/>
          <p:cNvCxnSpPr/>
          <p:nvPr/>
        </p:nvCxnSpPr>
        <p:spPr>
          <a:xfrm>
            <a:off x="6084168" y="1904635"/>
            <a:ext cx="0" cy="1324991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57 Conector recto"/>
          <p:cNvCxnSpPr/>
          <p:nvPr/>
        </p:nvCxnSpPr>
        <p:spPr>
          <a:xfrm>
            <a:off x="6084168" y="3818510"/>
            <a:ext cx="0" cy="1324991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64 Conector recto"/>
          <p:cNvCxnSpPr/>
          <p:nvPr/>
        </p:nvCxnSpPr>
        <p:spPr>
          <a:xfrm>
            <a:off x="1143001" y="1572639"/>
            <a:ext cx="1921238" cy="0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67 Conector recto"/>
          <p:cNvCxnSpPr/>
          <p:nvPr/>
        </p:nvCxnSpPr>
        <p:spPr>
          <a:xfrm>
            <a:off x="3568865" y="1572639"/>
            <a:ext cx="2299280" cy="0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68 Conector recto"/>
          <p:cNvCxnSpPr/>
          <p:nvPr/>
        </p:nvCxnSpPr>
        <p:spPr>
          <a:xfrm>
            <a:off x="6354198" y="1573653"/>
            <a:ext cx="1646802" cy="0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69 Conector recto"/>
          <p:cNvCxnSpPr/>
          <p:nvPr/>
        </p:nvCxnSpPr>
        <p:spPr>
          <a:xfrm>
            <a:off x="1143001" y="3542844"/>
            <a:ext cx="1921238" cy="0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70 Conector recto"/>
          <p:cNvCxnSpPr/>
          <p:nvPr/>
        </p:nvCxnSpPr>
        <p:spPr>
          <a:xfrm>
            <a:off x="3568864" y="3542844"/>
            <a:ext cx="2299280" cy="0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71 Conector recto"/>
          <p:cNvCxnSpPr/>
          <p:nvPr/>
        </p:nvCxnSpPr>
        <p:spPr>
          <a:xfrm>
            <a:off x="6354197" y="3543858"/>
            <a:ext cx="1646802" cy="0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0" name="79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046" y="2562224"/>
            <a:ext cx="1243263" cy="809944"/>
          </a:xfrm>
          <a:prstGeom prst="rect">
            <a:avLst/>
          </a:prstGeom>
        </p:spPr>
      </p:pic>
      <p:pic>
        <p:nvPicPr>
          <p:cNvPr id="87" name="86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201" y="567054"/>
            <a:ext cx="1225316" cy="750960"/>
          </a:xfrm>
          <a:prstGeom prst="rect">
            <a:avLst/>
          </a:prstGeom>
        </p:spPr>
      </p:pic>
      <p:pic>
        <p:nvPicPr>
          <p:cNvPr id="88" name="87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102" y="2402182"/>
            <a:ext cx="1012190" cy="695104"/>
          </a:xfrm>
          <a:prstGeom prst="rect">
            <a:avLst/>
          </a:prstGeom>
        </p:spPr>
      </p:pic>
      <p:pic>
        <p:nvPicPr>
          <p:cNvPr id="89" name="88 Image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886" y="3987272"/>
            <a:ext cx="1309426" cy="674726"/>
          </a:xfrm>
          <a:prstGeom prst="rect">
            <a:avLst/>
          </a:prstGeom>
        </p:spPr>
      </p:pic>
      <p:grpSp>
        <p:nvGrpSpPr>
          <p:cNvPr id="90" name="89 Grupo"/>
          <p:cNvGrpSpPr/>
          <p:nvPr/>
        </p:nvGrpSpPr>
        <p:grpSpPr>
          <a:xfrm>
            <a:off x="4851418" y="2289114"/>
            <a:ext cx="747635" cy="678082"/>
            <a:chOff x="7271403" y="678537"/>
            <a:chExt cx="1674463" cy="1728400"/>
          </a:xfrm>
        </p:grpSpPr>
        <p:sp>
          <p:nvSpPr>
            <p:cNvPr id="91" name="90 Nube"/>
            <p:cNvSpPr/>
            <p:nvPr/>
          </p:nvSpPr>
          <p:spPr>
            <a:xfrm rot="246511">
              <a:off x="7271403" y="1676028"/>
              <a:ext cx="798758" cy="730909"/>
            </a:xfrm>
            <a:prstGeom prst="cloud">
              <a:avLst/>
            </a:prstGeom>
            <a:gradFill flip="none" rotWithShape="1">
              <a:gsLst>
                <a:gs pos="0">
                  <a:srgbClr val="00CC00"/>
                </a:gs>
                <a:gs pos="50000">
                  <a:srgbClr val="00CC00">
                    <a:shade val="67500"/>
                    <a:satMod val="115000"/>
                  </a:srgbClr>
                </a:gs>
                <a:gs pos="100000">
                  <a:srgbClr val="00800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s-ES" sz="1350" kern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2" name="91 Nube"/>
            <p:cNvSpPr/>
            <p:nvPr/>
          </p:nvSpPr>
          <p:spPr>
            <a:xfrm rot="268481">
              <a:off x="8076435" y="678537"/>
              <a:ext cx="869431" cy="834445"/>
            </a:xfrm>
            <a:prstGeom prst="cloud">
              <a:avLst/>
            </a:prstGeom>
            <a:gradFill flip="none" rotWithShape="1">
              <a:gsLst>
                <a:gs pos="0">
                  <a:srgbClr val="00CC00"/>
                </a:gs>
                <a:gs pos="50000">
                  <a:srgbClr val="00CC00">
                    <a:shade val="67500"/>
                    <a:satMod val="115000"/>
                  </a:srgbClr>
                </a:gs>
                <a:gs pos="100000">
                  <a:srgbClr val="00800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s-ES" sz="1350" kern="1200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94" name="93 Imagen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893" y="472790"/>
            <a:ext cx="1146368" cy="785118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95" name="94 Imagen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012" y="472791"/>
            <a:ext cx="1140115" cy="785117"/>
          </a:xfrm>
          <a:prstGeom prst="rect">
            <a:avLst/>
          </a:prstGeom>
        </p:spPr>
      </p:pic>
      <p:pic>
        <p:nvPicPr>
          <p:cNvPr id="41" name="40 Imagen" descr="Señalar.gif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19380" y="3600238"/>
            <a:ext cx="887850" cy="1436417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42" name="41 Imagen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57460" y="4076710"/>
            <a:ext cx="563739" cy="934286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43" name="42 Flecha arriba"/>
          <p:cNvSpPr/>
          <p:nvPr/>
        </p:nvSpPr>
        <p:spPr>
          <a:xfrm>
            <a:off x="3275856" y="3987270"/>
            <a:ext cx="324036" cy="1049384"/>
          </a:xfrm>
          <a:prstGeom prst="upArrow">
            <a:avLst>
              <a:gd name="adj1" fmla="val 35519"/>
              <a:gd name="adj2" fmla="val 85771"/>
            </a:avLst>
          </a:prstGeom>
          <a:solidFill>
            <a:srgbClr val="00FFFF"/>
          </a:solidFill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4" name="43 Rectángulo redondeado"/>
          <p:cNvSpPr/>
          <p:nvPr/>
        </p:nvSpPr>
        <p:spPr>
          <a:xfrm>
            <a:off x="4670154" y="444974"/>
            <a:ext cx="2713610" cy="444286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</a:pPr>
            <a:r>
              <a:rPr lang="es-ES_tradnl" sz="2400" b="1" kern="1200" dirty="0">
                <a:solidFill>
                  <a:prstClr val="black"/>
                </a:solidFill>
                <a:latin typeface="Calibri"/>
              </a:rPr>
              <a:t>1. </a:t>
            </a:r>
            <a:r>
              <a:rPr lang="es-ES_tradnl" sz="2400" b="1" kern="1200" dirty="0" err="1" smtClean="0">
                <a:solidFill>
                  <a:prstClr val="black"/>
                </a:solidFill>
                <a:latin typeface="Calibri"/>
              </a:rPr>
              <a:t>turn</a:t>
            </a:r>
            <a:r>
              <a:rPr lang="es-ES_tradnl" sz="2400" b="1" kern="12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2400" b="1" kern="1200" dirty="0" err="1" smtClean="0">
                <a:solidFill>
                  <a:prstClr val="black"/>
                </a:solidFill>
                <a:latin typeface="Calibri"/>
              </a:rPr>
              <a:t>right</a:t>
            </a:r>
            <a:endParaRPr lang="es-ES" sz="2400" b="1" kern="12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52" name="51 Imagen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2834" y="3403015"/>
            <a:ext cx="1255310" cy="1215638"/>
          </a:xfrm>
          <a:prstGeom prst="rect">
            <a:avLst/>
          </a:prstGeom>
        </p:spPr>
      </p:pic>
      <p:sp>
        <p:nvSpPr>
          <p:cNvPr id="53" name="52 CuadroTexto"/>
          <p:cNvSpPr txBox="1"/>
          <p:nvPr/>
        </p:nvSpPr>
        <p:spPr>
          <a:xfrm rot="5400000">
            <a:off x="5316415" y="2408168"/>
            <a:ext cx="18373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s-ES_tradnl" sz="1800" b="1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Park </a:t>
            </a:r>
            <a:r>
              <a:rPr lang="es-ES_tradnl" sz="1800" b="1" kern="1200" dirty="0" err="1">
                <a:solidFill>
                  <a:prstClr val="white"/>
                </a:solidFill>
                <a:latin typeface="Calibri"/>
                <a:ea typeface="+mn-ea"/>
                <a:cs typeface="+mn-cs"/>
              </a:rPr>
              <a:t>Avenue</a:t>
            </a:r>
            <a:endParaRPr lang="es-ES" sz="1800" b="1" kern="1200" dirty="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4" name="53 CuadroTexto"/>
          <p:cNvSpPr txBox="1"/>
          <p:nvPr/>
        </p:nvSpPr>
        <p:spPr>
          <a:xfrm>
            <a:off x="6575097" y="3505681"/>
            <a:ext cx="1345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s-ES_tradnl" sz="1800" b="1" kern="1200" dirty="0" err="1">
                <a:solidFill>
                  <a:prstClr val="white"/>
                </a:solidFill>
                <a:latin typeface="Calibri"/>
                <a:ea typeface="+mn-ea"/>
                <a:cs typeface="+mn-cs"/>
              </a:rPr>
              <a:t>Oak</a:t>
            </a:r>
            <a:r>
              <a:rPr lang="es-ES_tradnl" sz="1800" b="1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 Street</a:t>
            </a:r>
            <a:endParaRPr lang="es-ES" sz="1800" b="1" kern="1200" dirty="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grpSp>
        <p:nvGrpSpPr>
          <p:cNvPr id="55" name="54 Grupo"/>
          <p:cNvGrpSpPr/>
          <p:nvPr/>
        </p:nvGrpSpPr>
        <p:grpSpPr>
          <a:xfrm>
            <a:off x="1298250" y="2035612"/>
            <a:ext cx="1653571" cy="1061674"/>
            <a:chOff x="206998" y="2714148"/>
            <a:chExt cx="2204761" cy="1415565"/>
          </a:xfrm>
        </p:grpSpPr>
        <p:sp>
          <p:nvSpPr>
            <p:cNvPr id="59" name="58 Rectángulo redondeado"/>
            <p:cNvSpPr/>
            <p:nvPr/>
          </p:nvSpPr>
          <p:spPr>
            <a:xfrm>
              <a:off x="206998" y="2714148"/>
              <a:ext cx="2204761" cy="1415565"/>
            </a:xfrm>
            <a:prstGeom prst="round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s-ES" sz="1350" kern="1200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60" name="59 Grupo"/>
            <p:cNvGrpSpPr/>
            <p:nvPr/>
          </p:nvGrpSpPr>
          <p:grpSpPr>
            <a:xfrm>
              <a:off x="1163203" y="2730692"/>
              <a:ext cx="1097357" cy="802074"/>
              <a:chOff x="7145552" y="1212788"/>
              <a:chExt cx="1843298" cy="1533339"/>
            </a:xfrm>
          </p:grpSpPr>
          <p:sp>
            <p:nvSpPr>
              <p:cNvPr id="73" name="72 Nube"/>
              <p:cNvSpPr/>
              <p:nvPr/>
            </p:nvSpPr>
            <p:spPr>
              <a:xfrm rot="246511">
                <a:off x="7145552" y="1212788"/>
                <a:ext cx="798759" cy="730909"/>
              </a:xfrm>
              <a:prstGeom prst="cloud">
                <a:avLst/>
              </a:prstGeom>
              <a:gradFill flip="none" rotWithShape="1">
                <a:gsLst>
                  <a:gs pos="0">
                    <a:srgbClr val="00CC00"/>
                  </a:gs>
                  <a:gs pos="50000">
                    <a:srgbClr val="00CC00">
                      <a:shade val="67500"/>
                      <a:satMod val="115000"/>
                    </a:srgbClr>
                  </a:gs>
                  <a:gs pos="100000">
                    <a:srgbClr val="008000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s-ES" sz="1350" kern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74" name="73 Nube"/>
              <p:cNvSpPr/>
              <p:nvPr/>
            </p:nvSpPr>
            <p:spPr>
              <a:xfrm rot="268481">
                <a:off x="8119419" y="1911681"/>
                <a:ext cx="869431" cy="834446"/>
              </a:xfrm>
              <a:prstGeom prst="cloud">
                <a:avLst/>
              </a:prstGeom>
              <a:gradFill flip="none" rotWithShape="1">
                <a:gsLst>
                  <a:gs pos="0">
                    <a:srgbClr val="00CC00"/>
                  </a:gs>
                  <a:gs pos="50000">
                    <a:srgbClr val="00CC00">
                      <a:shade val="67500"/>
                      <a:satMod val="115000"/>
                    </a:srgbClr>
                  </a:gs>
                  <a:gs pos="100000">
                    <a:srgbClr val="008000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s-ES" sz="1350" kern="12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61" name="60 Nube"/>
            <p:cNvSpPr/>
            <p:nvPr/>
          </p:nvSpPr>
          <p:spPr>
            <a:xfrm rot="268481">
              <a:off x="210144" y="3112040"/>
              <a:ext cx="729208" cy="700964"/>
            </a:xfrm>
            <a:prstGeom prst="cloud">
              <a:avLst/>
            </a:prstGeom>
            <a:gradFill flip="none" rotWithShape="1">
              <a:gsLst>
                <a:gs pos="0">
                  <a:srgbClr val="00CC00"/>
                </a:gs>
                <a:gs pos="50000">
                  <a:srgbClr val="00CC00">
                    <a:shade val="67500"/>
                    <a:satMod val="115000"/>
                  </a:srgbClr>
                </a:gs>
                <a:gs pos="100000">
                  <a:srgbClr val="00800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s-ES" sz="1350" kern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6" name="65 Nube"/>
            <p:cNvSpPr/>
            <p:nvPr/>
          </p:nvSpPr>
          <p:spPr>
            <a:xfrm>
              <a:off x="1053963" y="3515330"/>
              <a:ext cx="614507" cy="420511"/>
            </a:xfrm>
            <a:prstGeom prst="cloud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s-ES" sz="1350" kern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7" name="66 Nube"/>
            <p:cNvSpPr/>
            <p:nvPr/>
          </p:nvSpPr>
          <p:spPr>
            <a:xfrm rot="246511">
              <a:off x="1664894" y="3649217"/>
              <a:ext cx="475519" cy="382331"/>
            </a:xfrm>
            <a:prstGeom prst="cloud">
              <a:avLst/>
            </a:prstGeom>
            <a:gradFill flip="none" rotWithShape="1">
              <a:gsLst>
                <a:gs pos="0">
                  <a:srgbClr val="00CC00"/>
                </a:gs>
                <a:gs pos="50000">
                  <a:srgbClr val="00CC00">
                    <a:shade val="67500"/>
                    <a:satMod val="115000"/>
                  </a:srgbClr>
                </a:gs>
                <a:gs pos="100000">
                  <a:srgbClr val="00800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s-ES" sz="1350" kern="120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75" name="74 Flecha doblada"/>
          <p:cNvSpPr/>
          <p:nvPr/>
        </p:nvSpPr>
        <p:spPr>
          <a:xfrm>
            <a:off x="3389068" y="3424744"/>
            <a:ext cx="594067" cy="485411"/>
          </a:xfrm>
          <a:prstGeom prst="bentArrow">
            <a:avLst>
              <a:gd name="adj1" fmla="val 25176"/>
              <a:gd name="adj2" fmla="val 25000"/>
              <a:gd name="adj3" fmla="val 25000"/>
              <a:gd name="adj4" fmla="val 43750"/>
            </a:avLst>
          </a:prstGeom>
          <a:solidFill>
            <a:srgbClr val="00F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6" name="75 Rectángulo redondeado"/>
          <p:cNvSpPr/>
          <p:nvPr/>
        </p:nvSpPr>
        <p:spPr>
          <a:xfrm>
            <a:off x="4680013" y="1047345"/>
            <a:ext cx="2713610" cy="444286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</a:pPr>
            <a:r>
              <a:rPr lang="es-ES_tradnl" sz="2400" b="1" kern="1200" dirty="0">
                <a:solidFill>
                  <a:prstClr val="black"/>
                </a:solidFill>
                <a:latin typeface="Calibri"/>
              </a:rPr>
              <a:t>2. </a:t>
            </a:r>
            <a:r>
              <a:rPr lang="es-ES_tradnl" sz="2400" b="1" kern="1200" dirty="0" err="1" smtClean="0">
                <a:solidFill>
                  <a:prstClr val="black"/>
                </a:solidFill>
                <a:latin typeface="Calibri"/>
              </a:rPr>
              <a:t>Go</a:t>
            </a:r>
            <a:r>
              <a:rPr lang="es-ES_tradnl" sz="2400" b="1" kern="12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2400" b="1" kern="1200" dirty="0" err="1" smtClean="0">
                <a:solidFill>
                  <a:prstClr val="black"/>
                </a:solidFill>
                <a:latin typeface="Calibri"/>
              </a:rPr>
              <a:t>straight</a:t>
            </a:r>
            <a:endParaRPr lang="es-ES" sz="2400" b="1" kern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7" name="76 Rectángulo redondeado"/>
          <p:cNvSpPr/>
          <p:nvPr/>
        </p:nvSpPr>
        <p:spPr>
          <a:xfrm>
            <a:off x="4670154" y="1641411"/>
            <a:ext cx="2713610" cy="444286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</a:pPr>
            <a:r>
              <a:rPr lang="es-ES_tradnl" sz="2400" b="1" kern="1200" dirty="0">
                <a:solidFill>
                  <a:prstClr val="black"/>
                </a:solidFill>
                <a:latin typeface="Calibri"/>
              </a:rPr>
              <a:t>3. </a:t>
            </a:r>
            <a:r>
              <a:rPr lang="es-ES_tradnl" sz="2400" b="1" kern="1200" dirty="0" err="1" smtClean="0">
                <a:solidFill>
                  <a:prstClr val="black"/>
                </a:solidFill>
                <a:latin typeface="Calibri"/>
              </a:rPr>
              <a:t>Turn</a:t>
            </a:r>
            <a:r>
              <a:rPr lang="es-ES_tradnl" sz="2400" b="1" kern="12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2400" b="1" kern="1200" dirty="0" err="1" smtClean="0">
                <a:solidFill>
                  <a:prstClr val="black"/>
                </a:solidFill>
                <a:latin typeface="Calibri"/>
              </a:rPr>
              <a:t>right</a:t>
            </a:r>
            <a:endParaRPr lang="es-ES" sz="2400" b="1" kern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8" name="77 Flecha arriba"/>
          <p:cNvSpPr/>
          <p:nvPr/>
        </p:nvSpPr>
        <p:spPr>
          <a:xfrm rot="5400000">
            <a:off x="4718014" y="2801556"/>
            <a:ext cx="322607" cy="1463828"/>
          </a:xfrm>
          <a:prstGeom prst="upArrow">
            <a:avLst>
              <a:gd name="adj1" fmla="val 35519"/>
              <a:gd name="adj2" fmla="val 85771"/>
            </a:avLst>
          </a:prstGeom>
          <a:solidFill>
            <a:srgbClr val="00FFFF"/>
          </a:solidFill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9" name="78 Rectángulo redondeado"/>
          <p:cNvSpPr/>
          <p:nvPr/>
        </p:nvSpPr>
        <p:spPr>
          <a:xfrm>
            <a:off x="4670154" y="2193709"/>
            <a:ext cx="2718295" cy="744125"/>
          </a:xfrm>
          <a:prstGeom prst="roundRect">
            <a:avLst>
              <a:gd name="adj" fmla="val 9459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</a:pPr>
            <a:r>
              <a:rPr lang="es-ES_tradnl" sz="2100" b="1" kern="1200" dirty="0">
                <a:solidFill>
                  <a:prstClr val="black"/>
                </a:solidFill>
                <a:latin typeface="Calibri"/>
              </a:rPr>
              <a:t>4. </a:t>
            </a:r>
            <a:r>
              <a:rPr lang="es-ES_tradnl" sz="2100" b="1" kern="1200" dirty="0" err="1" smtClean="0">
                <a:solidFill>
                  <a:prstClr val="black"/>
                </a:solidFill>
                <a:latin typeface="Calibri"/>
              </a:rPr>
              <a:t>It’s</a:t>
            </a:r>
            <a:r>
              <a:rPr lang="es-ES_tradnl" sz="2100" b="1" kern="12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2100" b="1" kern="1200" dirty="0" err="1" smtClean="0">
                <a:solidFill>
                  <a:prstClr val="black"/>
                </a:solidFill>
                <a:latin typeface="Calibri"/>
              </a:rPr>
              <a:t>on</a:t>
            </a:r>
            <a:r>
              <a:rPr lang="es-ES_tradnl" sz="2100" b="1" kern="12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2100" b="1" kern="1200" dirty="0" err="1" smtClean="0">
                <a:solidFill>
                  <a:prstClr val="black"/>
                </a:solidFill>
                <a:latin typeface="Calibri"/>
              </a:rPr>
              <a:t>the</a:t>
            </a:r>
            <a:r>
              <a:rPr lang="es-ES_tradnl" sz="2100" b="1" kern="12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2100" b="1" kern="1200" dirty="0" err="1" smtClean="0">
                <a:solidFill>
                  <a:prstClr val="black"/>
                </a:solidFill>
                <a:latin typeface="Calibri"/>
              </a:rPr>
              <a:t>right</a:t>
            </a:r>
            <a:endParaRPr lang="es-ES" sz="2100" b="1" kern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1" name="80 Elipse"/>
          <p:cNvSpPr/>
          <p:nvPr/>
        </p:nvSpPr>
        <p:spPr>
          <a:xfrm>
            <a:off x="5611233" y="3559758"/>
            <a:ext cx="769420" cy="76487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74705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 animBg="1"/>
      <p:bldP spid="75" grpId="0" animBg="1"/>
      <p:bldP spid="76" grpId="0" animBg="1"/>
      <p:bldP spid="77" grpId="0" animBg="1"/>
      <p:bldP spid="78" grpId="0" animBg="1"/>
      <p:bldP spid="7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2" name="61 Conector recto"/>
          <p:cNvCxnSpPr/>
          <p:nvPr/>
        </p:nvCxnSpPr>
        <p:spPr>
          <a:xfrm>
            <a:off x="3329862" y="9243"/>
            <a:ext cx="0" cy="1324991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62 Conector recto"/>
          <p:cNvCxnSpPr/>
          <p:nvPr/>
        </p:nvCxnSpPr>
        <p:spPr>
          <a:xfrm>
            <a:off x="3329862" y="1909255"/>
            <a:ext cx="0" cy="1324991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63 Conector recto"/>
          <p:cNvCxnSpPr/>
          <p:nvPr/>
        </p:nvCxnSpPr>
        <p:spPr>
          <a:xfrm>
            <a:off x="3329862" y="3823131"/>
            <a:ext cx="0" cy="1324991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44 Rectángulo"/>
          <p:cNvSpPr/>
          <p:nvPr/>
        </p:nvSpPr>
        <p:spPr>
          <a:xfrm>
            <a:off x="1143001" y="3813888"/>
            <a:ext cx="1921238" cy="1329612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1143001" y="4622"/>
            <a:ext cx="1921238" cy="1324991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0" name="29 Imagen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47" r="2188"/>
          <a:stretch/>
        </p:blipFill>
        <p:spPr>
          <a:xfrm>
            <a:off x="1275515" y="4621"/>
            <a:ext cx="2144148" cy="696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4" name="33 Rectángulo"/>
          <p:cNvSpPr/>
          <p:nvPr/>
        </p:nvSpPr>
        <p:spPr>
          <a:xfrm>
            <a:off x="1143001" y="1869672"/>
            <a:ext cx="1921238" cy="140415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6" name="45 Rectángulo"/>
          <p:cNvSpPr/>
          <p:nvPr/>
        </p:nvSpPr>
        <p:spPr>
          <a:xfrm>
            <a:off x="3599892" y="3813888"/>
            <a:ext cx="2268252" cy="1329612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7" name="46 Rectángulo"/>
          <p:cNvSpPr/>
          <p:nvPr/>
        </p:nvSpPr>
        <p:spPr>
          <a:xfrm>
            <a:off x="3599892" y="4622"/>
            <a:ext cx="2268252" cy="1324991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8" name="47 Rectángulo"/>
          <p:cNvSpPr/>
          <p:nvPr/>
        </p:nvSpPr>
        <p:spPr>
          <a:xfrm>
            <a:off x="3599892" y="1869672"/>
            <a:ext cx="2268252" cy="140415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9" name="48 Rectángulo"/>
          <p:cNvSpPr/>
          <p:nvPr/>
        </p:nvSpPr>
        <p:spPr>
          <a:xfrm>
            <a:off x="6354198" y="3809268"/>
            <a:ext cx="1646802" cy="1334233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0" name="49 Rectángulo"/>
          <p:cNvSpPr/>
          <p:nvPr/>
        </p:nvSpPr>
        <p:spPr>
          <a:xfrm>
            <a:off x="6354198" y="1"/>
            <a:ext cx="1646802" cy="1324991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1" name="50 Rectángulo"/>
          <p:cNvSpPr/>
          <p:nvPr/>
        </p:nvSpPr>
        <p:spPr>
          <a:xfrm>
            <a:off x="6354198" y="1865051"/>
            <a:ext cx="1646802" cy="140415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7" name="6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6602" y="573528"/>
            <a:ext cx="1152878" cy="753866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cxnSp>
        <p:nvCxnSpPr>
          <p:cNvPr id="56" name="55 Conector recto"/>
          <p:cNvCxnSpPr/>
          <p:nvPr/>
        </p:nvCxnSpPr>
        <p:spPr>
          <a:xfrm>
            <a:off x="6084168" y="4622"/>
            <a:ext cx="0" cy="1324991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56 Conector recto"/>
          <p:cNvCxnSpPr/>
          <p:nvPr/>
        </p:nvCxnSpPr>
        <p:spPr>
          <a:xfrm>
            <a:off x="6084168" y="1904635"/>
            <a:ext cx="0" cy="1324991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57 Conector recto"/>
          <p:cNvCxnSpPr/>
          <p:nvPr/>
        </p:nvCxnSpPr>
        <p:spPr>
          <a:xfrm>
            <a:off x="6084168" y="3818510"/>
            <a:ext cx="0" cy="1324991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64 Conector recto"/>
          <p:cNvCxnSpPr/>
          <p:nvPr/>
        </p:nvCxnSpPr>
        <p:spPr>
          <a:xfrm>
            <a:off x="1143001" y="1572639"/>
            <a:ext cx="1921238" cy="0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67 Conector recto"/>
          <p:cNvCxnSpPr/>
          <p:nvPr/>
        </p:nvCxnSpPr>
        <p:spPr>
          <a:xfrm>
            <a:off x="3568865" y="1572639"/>
            <a:ext cx="2299280" cy="0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68 Conector recto"/>
          <p:cNvCxnSpPr/>
          <p:nvPr/>
        </p:nvCxnSpPr>
        <p:spPr>
          <a:xfrm>
            <a:off x="6354198" y="1573653"/>
            <a:ext cx="1646802" cy="0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69 Conector recto"/>
          <p:cNvCxnSpPr/>
          <p:nvPr/>
        </p:nvCxnSpPr>
        <p:spPr>
          <a:xfrm>
            <a:off x="1143001" y="3542844"/>
            <a:ext cx="1921238" cy="0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70 Conector recto"/>
          <p:cNvCxnSpPr/>
          <p:nvPr/>
        </p:nvCxnSpPr>
        <p:spPr>
          <a:xfrm>
            <a:off x="3568864" y="3542844"/>
            <a:ext cx="2299280" cy="0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71 Conector recto"/>
          <p:cNvCxnSpPr/>
          <p:nvPr/>
        </p:nvCxnSpPr>
        <p:spPr>
          <a:xfrm>
            <a:off x="6354197" y="3543858"/>
            <a:ext cx="1646802" cy="0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8" name="77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613" y="3403014"/>
            <a:ext cx="727331" cy="1682877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79" name="78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4189" y="3823129"/>
            <a:ext cx="1204559" cy="1262762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80" name="79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046" y="2562224"/>
            <a:ext cx="1243263" cy="809944"/>
          </a:xfrm>
          <a:prstGeom prst="rect">
            <a:avLst/>
          </a:prstGeom>
        </p:spPr>
      </p:pic>
      <p:pic>
        <p:nvPicPr>
          <p:cNvPr id="87" name="86 Image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201" y="567054"/>
            <a:ext cx="1225316" cy="750960"/>
          </a:xfrm>
          <a:prstGeom prst="rect">
            <a:avLst/>
          </a:prstGeom>
        </p:spPr>
      </p:pic>
      <p:pic>
        <p:nvPicPr>
          <p:cNvPr id="88" name="87 Imagen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102" y="2402182"/>
            <a:ext cx="1012190" cy="695104"/>
          </a:xfrm>
          <a:prstGeom prst="rect">
            <a:avLst/>
          </a:prstGeom>
        </p:spPr>
      </p:pic>
      <p:pic>
        <p:nvPicPr>
          <p:cNvPr id="89" name="88 Imagen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2834" y="3403015"/>
            <a:ext cx="1255310" cy="1215638"/>
          </a:xfrm>
          <a:prstGeom prst="rect">
            <a:avLst/>
          </a:prstGeom>
        </p:spPr>
      </p:pic>
      <p:grpSp>
        <p:nvGrpSpPr>
          <p:cNvPr id="90" name="89 Grupo"/>
          <p:cNvGrpSpPr/>
          <p:nvPr/>
        </p:nvGrpSpPr>
        <p:grpSpPr>
          <a:xfrm>
            <a:off x="4851418" y="2289114"/>
            <a:ext cx="747635" cy="678082"/>
            <a:chOff x="7271403" y="678537"/>
            <a:chExt cx="1674463" cy="1728400"/>
          </a:xfrm>
        </p:grpSpPr>
        <p:sp>
          <p:nvSpPr>
            <p:cNvPr id="91" name="90 Nube"/>
            <p:cNvSpPr/>
            <p:nvPr/>
          </p:nvSpPr>
          <p:spPr>
            <a:xfrm rot="246511">
              <a:off x="7271403" y="1676028"/>
              <a:ext cx="798758" cy="730909"/>
            </a:xfrm>
            <a:prstGeom prst="cloud">
              <a:avLst/>
            </a:prstGeom>
            <a:gradFill flip="none" rotWithShape="1">
              <a:gsLst>
                <a:gs pos="0">
                  <a:srgbClr val="00CC00"/>
                </a:gs>
                <a:gs pos="50000">
                  <a:srgbClr val="00CC00">
                    <a:shade val="67500"/>
                    <a:satMod val="115000"/>
                  </a:srgbClr>
                </a:gs>
                <a:gs pos="100000">
                  <a:srgbClr val="00800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s-ES" sz="1350" kern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2" name="91 Nube"/>
            <p:cNvSpPr/>
            <p:nvPr/>
          </p:nvSpPr>
          <p:spPr>
            <a:xfrm rot="268481">
              <a:off x="8076435" y="678537"/>
              <a:ext cx="869431" cy="834445"/>
            </a:xfrm>
            <a:prstGeom prst="cloud">
              <a:avLst/>
            </a:prstGeom>
            <a:gradFill flip="none" rotWithShape="1">
              <a:gsLst>
                <a:gs pos="0">
                  <a:srgbClr val="00CC00"/>
                </a:gs>
                <a:gs pos="50000">
                  <a:srgbClr val="00CC00">
                    <a:shade val="67500"/>
                    <a:satMod val="115000"/>
                  </a:srgbClr>
                </a:gs>
                <a:gs pos="100000">
                  <a:srgbClr val="00800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s-ES" sz="1350" kern="1200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94" name="93 Imagen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893" y="472790"/>
            <a:ext cx="1146368" cy="785118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95" name="94 Imagen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012" y="472791"/>
            <a:ext cx="1140115" cy="785117"/>
          </a:xfrm>
          <a:prstGeom prst="rect">
            <a:avLst/>
          </a:prstGeom>
        </p:spPr>
      </p:pic>
      <p:pic>
        <p:nvPicPr>
          <p:cNvPr id="41" name="40 Imagen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886" y="3987272"/>
            <a:ext cx="1309426" cy="674726"/>
          </a:xfrm>
          <a:prstGeom prst="rect">
            <a:avLst/>
          </a:prstGeom>
        </p:spPr>
      </p:pic>
      <p:sp>
        <p:nvSpPr>
          <p:cNvPr id="42" name="41 CuadroTexto"/>
          <p:cNvSpPr txBox="1"/>
          <p:nvPr/>
        </p:nvSpPr>
        <p:spPr>
          <a:xfrm rot="5400000">
            <a:off x="5316415" y="2408168"/>
            <a:ext cx="18373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s-ES_tradnl" sz="1800" b="1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Park </a:t>
            </a:r>
            <a:r>
              <a:rPr lang="es-ES_tradnl" sz="1800" b="1" kern="1200" dirty="0" err="1">
                <a:solidFill>
                  <a:prstClr val="white"/>
                </a:solidFill>
                <a:latin typeface="Calibri"/>
                <a:ea typeface="+mn-ea"/>
                <a:cs typeface="+mn-cs"/>
              </a:rPr>
              <a:t>Avenue</a:t>
            </a:r>
            <a:endParaRPr lang="es-ES" sz="1800" b="1" kern="1200" dirty="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3" name="42 CuadroTexto"/>
          <p:cNvSpPr txBox="1"/>
          <p:nvPr/>
        </p:nvSpPr>
        <p:spPr>
          <a:xfrm>
            <a:off x="6575097" y="3505681"/>
            <a:ext cx="1345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s-ES_tradnl" sz="1800" b="1" kern="1200" dirty="0" err="1">
                <a:solidFill>
                  <a:prstClr val="white"/>
                </a:solidFill>
                <a:latin typeface="Calibri"/>
                <a:ea typeface="+mn-ea"/>
                <a:cs typeface="+mn-cs"/>
              </a:rPr>
              <a:t>Oak</a:t>
            </a:r>
            <a:r>
              <a:rPr lang="es-ES_tradnl" sz="1800" b="1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 Street</a:t>
            </a:r>
            <a:endParaRPr lang="es-ES" sz="1800" b="1" kern="1200" dirty="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grpSp>
        <p:nvGrpSpPr>
          <p:cNvPr id="44" name="43 Grupo"/>
          <p:cNvGrpSpPr/>
          <p:nvPr/>
        </p:nvGrpSpPr>
        <p:grpSpPr>
          <a:xfrm>
            <a:off x="1298250" y="2035612"/>
            <a:ext cx="1653571" cy="1061674"/>
            <a:chOff x="206998" y="2714148"/>
            <a:chExt cx="2204761" cy="1415565"/>
          </a:xfrm>
        </p:grpSpPr>
        <p:sp>
          <p:nvSpPr>
            <p:cNvPr id="52" name="51 Rectángulo redondeado"/>
            <p:cNvSpPr/>
            <p:nvPr/>
          </p:nvSpPr>
          <p:spPr>
            <a:xfrm>
              <a:off x="206998" y="2714148"/>
              <a:ext cx="2204761" cy="1415565"/>
            </a:xfrm>
            <a:prstGeom prst="round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s-ES" sz="1350" kern="1200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53" name="52 Grupo"/>
            <p:cNvGrpSpPr/>
            <p:nvPr/>
          </p:nvGrpSpPr>
          <p:grpSpPr>
            <a:xfrm>
              <a:off x="1163203" y="2730692"/>
              <a:ext cx="1097357" cy="802074"/>
              <a:chOff x="7145552" y="1212788"/>
              <a:chExt cx="1843298" cy="1533339"/>
            </a:xfrm>
          </p:grpSpPr>
          <p:sp>
            <p:nvSpPr>
              <p:cNvPr id="60" name="59 Nube"/>
              <p:cNvSpPr/>
              <p:nvPr/>
            </p:nvSpPr>
            <p:spPr>
              <a:xfrm rot="246511">
                <a:off x="7145552" y="1212788"/>
                <a:ext cx="798759" cy="730909"/>
              </a:xfrm>
              <a:prstGeom prst="cloud">
                <a:avLst/>
              </a:prstGeom>
              <a:gradFill flip="none" rotWithShape="1">
                <a:gsLst>
                  <a:gs pos="0">
                    <a:srgbClr val="00CC00"/>
                  </a:gs>
                  <a:gs pos="50000">
                    <a:srgbClr val="00CC00">
                      <a:shade val="67500"/>
                      <a:satMod val="115000"/>
                    </a:srgbClr>
                  </a:gs>
                  <a:gs pos="100000">
                    <a:srgbClr val="008000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s-ES" sz="1350" kern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61" name="60 Nube"/>
              <p:cNvSpPr/>
              <p:nvPr/>
            </p:nvSpPr>
            <p:spPr>
              <a:xfrm rot="268481">
                <a:off x="8119419" y="1911681"/>
                <a:ext cx="869431" cy="834446"/>
              </a:xfrm>
              <a:prstGeom prst="cloud">
                <a:avLst/>
              </a:prstGeom>
              <a:gradFill flip="none" rotWithShape="1">
                <a:gsLst>
                  <a:gs pos="0">
                    <a:srgbClr val="00CC00"/>
                  </a:gs>
                  <a:gs pos="50000">
                    <a:srgbClr val="00CC00">
                      <a:shade val="67500"/>
                      <a:satMod val="115000"/>
                    </a:srgbClr>
                  </a:gs>
                  <a:gs pos="100000">
                    <a:srgbClr val="008000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s-ES" sz="1350" kern="12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54" name="53 Nube"/>
            <p:cNvSpPr/>
            <p:nvPr/>
          </p:nvSpPr>
          <p:spPr>
            <a:xfrm rot="268481">
              <a:off x="210144" y="3112040"/>
              <a:ext cx="729208" cy="700964"/>
            </a:xfrm>
            <a:prstGeom prst="cloud">
              <a:avLst/>
            </a:prstGeom>
            <a:gradFill flip="none" rotWithShape="1">
              <a:gsLst>
                <a:gs pos="0">
                  <a:srgbClr val="00CC00"/>
                </a:gs>
                <a:gs pos="50000">
                  <a:srgbClr val="00CC00">
                    <a:shade val="67500"/>
                    <a:satMod val="115000"/>
                  </a:srgbClr>
                </a:gs>
                <a:gs pos="100000">
                  <a:srgbClr val="00800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s-ES" sz="1350" kern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5" name="54 Nube"/>
            <p:cNvSpPr/>
            <p:nvPr/>
          </p:nvSpPr>
          <p:spPr>
            <a:xfrm>
              <a:off x="1053963" y="3515330"/>
              <a:ext cx="614507" cy="420511"/>
            </a:xfrm>
            <a:prstGeom prst="cloud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s-ES" sz="1350" kern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9" name="58 Nube"/>
            <p:cNvSpPr/>
            <p:nvPr/>
          </p:nvSpPr>
          <p:spPr>
            <a:xfrm rot="246511">
              <a:off x="1664894" y="3649217"/>
              <a:ext cx="475519" cy="382331"/>
            </a:xfrm>
            <a:prstGeom prst="cloud">
              <a:avLst/>
            </a:prstGeom>
            <a:gradFill flip="none" rotWithShape="1">
              <a:gsLst>
                <a:gs pos="0">
                  <a:srgbClr val="00CC00"/>
                </a:gs>
                <a:gs pos="50000">
                  <a:srgbClr val="00CC00">
                    <a:shade val="67500"/>
                    <a:satMod val="115000"/>
                  </a:srgbClr>
                </a:gs>
                <a:gs pos="100000">
                  <a:srgbClr val="00800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s-ES" sz="1350" kern="120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77" name="76 Llamada rectangular redondeada"/>
          <p:cNvSpPr/>
          <p:nvPr/>
        </p:nvSpPr>
        <p:spPr>
          <a:xfrm>
            <a:off x="2183661" y="1880995"/>
            <a:ext cx="3034211" cy="1180503"/>
          </a:xfrm>
          <a:prstGeom prst="wedgeRoundRectCallout">
            <a:avLst>
              <a:gd name="adj1" fmla="val -40990"/>
              <a:gd name="adj2" fmla="val 111675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s-ES_tradnl" sz="2700" b="1" kern="1200" dirty="0" err="1">
                <a:solidFill>
                  <a:prstClr val="black"/>
                </a:solidFill>
                <a:latin typeface="Comic Sans MS" pitchFamily="66" charset="0"/>
              </a:rPr>
              <a:t>How</a:t>
            </a:r>
            <a:r>
              <a:rPr lang="es-ES_tradnl" sz="2700" b="1" kern="1200" dirty="0">
                <a:solidFill>
                  <a:prstClr val="black"/>
                </a:solidFill>
                <a:latin typeface="Comic Sans MS" pitchFamily="66" charset="0"/>
              </a:rPr>
              <a:t> do I </a:t>
            </a:r>
            <a:r>
              <a:rPr lang="es-ES_tradnl" sz="2700" b="1" kern="1200" dirty="0" err="1">
                <a:solidFill>
                  <a:prstClr val="black"/>
                </a:solidFill>
                <a:latin typeface="Comic Sans MS" pitchFamily="66" charset="0"/>
              </a:rPr>
              <a:t>get</a:t>
            </a:r>
            <a:r>
              <a:rPr lang="es-ES_tradnl" sz="2700" b="1" kern="1200" dirty="0">
                <a:solidFill>
                  <a:prstClr val="black"/>
                </a:solidFill>
                <a:latin typeface="Comic Sans MS" pitchFamily="66" charset="0"/>
              </a:rPr>
              <a:t> </a:t>
            </a:r>
            <a:r>
              <a:rPr lang="es-ES_tradnl" sz="2700" b="1" kern="1200" dirty="0" err="1">
                <a:solidFill>
                  <a:prstClr val="black"/>
                </a:solidFill>
                <a:latin typeface="Comic Sans MS" pitchFamily="66" charset="0"/>
              </a:rPr>
              <a:t>to</a:t>
            </a:r>
            <a:r>
              <a:rPr lang="es-ES_tradnl" sz="2700" b="1" kern="1200" dirty="0">
                <a:solidFill>
                  <a:prstClr val="black"/>
                </a:solidFill>
                <a:latin typeface="Comic Sans MS" pitchFamily="66" charset="0"/>
              </a:rPr>
              <a:t> </a:t>
            </a:r>
            <a:r>
              <a:rPr lang="es-ES_tradnl" sz="2700" b="1" kern="1200" dirty="0" err="1">
                <a:solidFill>
                  <a:prstClr val="black"/>
                </a:solidFill>
                <a:latin typeface="Comic Sans MS" pitchFamily="66" charset="0"/>
              </a:rPr>
              <a:t>the</a:t>
            </a:r>
            <a:r>
              <a:rPr lang="es-ES_tradnl" sz="2700" b="1" kern="1200" dirty="0">
                <a:solidFill>
                  <a:prstClr val="black"/>
                </a:solidFill>
                <a:latin typeface="Comic Sans MS" pitchFamily="66" charset="0"/>
              </a:rPr>
              <a:t> </a:t>
            </a:r>
            <a:r>
              <a:rPr lang="es-ES_tradnl" sz="2700" b="1" kern="1200" dirty="0" err="1">
                <a:solidFill>
                  <a:prstClr val="black"/>
                </a:solidFill>
                <a:latin typeface="Comic Sans MS" pitchFamily="66" charset="0"/>
              </a:rPr>
              <a:t>stadium</a:t>
            </a:r>
            <a:r>
              <a:rPr lang="es-ES_tradnl" sz="2700" b="1" kern="1200" dirty="0">
                <a:solidFill>
                  <a:prstClr val="black"/>
                </a:solidFill>
                <a:latin typeface="Comic Sans MS" pitchFamily="66" charset="0"/>
              </a:rPr>
              <a:t>?</a:t>
            </a:r>
            <a:endParaRPr lang="es-ES" sz="2700" b="1" kern="1200" dirty="0">
              <a:solidFill>
                <a:prstClr val="black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5125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2" name="61 Conector recto"/>
          <p:cNvCxnSpPr/>
          <p:nvPr/>
        </p:nvCxnSpPr>
        <p:spPr>
          <a:xfrm>
            <a:off x="3329862" y="9243"/>
            <a:ext cx="0" cy="1324991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62 Conector recto"/>
          <p:cNvCxnSpPr/>
          <p:nvPr/>
        </p:nvCxnSpPr>
        <p:spPr>
          <a:xfrm>
            <a:off x="3329862" y="1909255"/>
            <a:ext cx="0" cy="1324991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63 Conector recto"/>
          <p:cNvCxnSpPr/>
          <p:nvPr/>
        </p:nvCxnSpPr>
        <p:spPr>
          <a:xfrm>
            <a:off x="3329862" y="3823131"/>
            <a:ext cx="0" cy="1324991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44 Rectángulo"/>
          <p:cNvSpPr/>
          <p:nvPr/>
        </p:nvSpPr>
        <p:spPr>
          <a:xfrm>
            <a:off x="1143001" y="3813888"/>
            <a:ext cx="1921238" cy="1329612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1143001" y="4622"/>
            <a:ext cx="1921238" cy="1324991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0" name="29 Imagen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47" r="2188"/>
          <a:stretch/>
        </p:blipFill>
        <p:spPr>
          <a:xfrm>
            <a:off x="1275515" y="4621"/>
            <a:ext cx="2144148" cy="696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4" name="33 Rectángulo"/>
          <p:cNvSpPr/>
          <p:nvPr/>
        </p:nvSpPr>
        <p:spPr>
          <a:xfrm>
            <a:off x="1143001" y="1869672"/>
            <a:ext cx="1921238" cy="140415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6" name="45 Rectángulo"/>
          <p:cNvSpPr/>
          <p:nvPr/>
        </p:nvSpPr>
        <p:spPr>
          <a:xfrm>
            <a:off x="3599892" y="3813888"/>
            <a:ext cx="2268252" cy="1329612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7" name="46 Rectángulo"/>
          <p:cNvSpPr/>
          <p:nvPr/>
        </p:nvSpPr>
        <p:spPr>
          <a:xfrm>
            <a:off x="3599892" y="4622"/>
            <a:ext cx="2268252" cy="1324991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8" name="47 Rectángulo"/>
          <p:cNvSpPr/>
          <p:nvPr/>
        </p:nvSpPr>
        <p:spPr>
          <a:xfrm>
            <a:off x="3599892" y="1869672"/>
            <a:ext cx="2268252" cy="140415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9" name="48 Rectángulo"/>
          <p:cNvSpPr/>
          <p:nvPr/>
        </p:nvSpPr>
        <p:spPr>
          <a:xfrm>
            <a:off x="6354198" y="3809268"/>
            <a:ext cx="1646802" cy="1334233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0" name="49 Rectángulo"/>
          <p:cNvSpPr/>
          <p:nvPr/>
        </p:nvSpPr>
        <p:spPr>
          <a:xfrm>
            <a:off x="6354198" y="1"/>
            <a:ext cx="1646802" cy="1324991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1" name="50 Rectángulo"/>
          <p:cNvSpPr/>
          <p:nvPr/>
        </p:nvSpPr>
        <p:spPr>
          <a:xfrm>
            <a:off x="6354198" y="1865051"/>
            <a:ext cx="1646802" cy="140415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7" name="6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6602" y="573528"/>
            <a:ext cx="1152878" cy="753866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cxnSp>
        <p:nvCxnSpPr>
          <p:cNvPr id="56" name="55 Conector recto"/>
          <p:cNvCxnSpPr/>
          <p:nvPr/>
        </p:nvCxnSpPr>
        <p:spPr>
          <a:xfrm>
            <a:off x="6084168" y="4622"/>
            <a:ext cx="0" cy="1324991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56 Conector recto"/>
          <p:cNvCxnSpPr/>
          <p:nvPr/>
        </p:nvCxnSpPr>
        <p:spPr>
          <a:xfrm>
            <a:off x="6084168" y="1904635"/>
            <a:ext cx="0" cy="1324991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57 Conector recto"/>
          <p:cNvCxnSpPr/>
          <p:nvPr/>
        </p:nvCxnSpPr>
        <p:spPr>
          <a:xfrm>
            <a:off x="6084168" y="3818510"/>
            <a:ext cx="0" cy="1324991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64 Conector recto"/>
          <p:cNvCxnSpPr/>
          <p:nvPr/>
        </p:nvCxnSpPr>
        <p:spPr>
          <a:xfrm>
            <a:off x="1143001" y="1572639"/>
            <a:ext cx="1921238" cy="0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67 Conector recto"/>
          <p:cNvCxnSpPr/>
          <p:nvPr/>
        </p:nvCxnSpPr>
        <p:spPr>
          <a:xfrm>
            <a:off x="3568865" y="1572639"/>
            <a:ext cx="2299280" cy="0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68 Conector recto"/>
          <p:cNvCxnSpPr/>
          <p:nvPr/>
        </p:nvCxnSpPr>
        <p:spPr>
          <a:xfrm>
            <a:off x="6354198" y="1573653"/>
            <a:ext cx="1646802" cy="0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69 Conector recto"/>
          <p:cNvCxnSpPr/>
          <p:nvPr/>
        </p:nvCxnSpPr>
        <p:spPr>
          <a:xfrm>
            <a:off x="1143001" y="3542844"/>
            <a:ext cx="1921238" cy="0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70 Conector recto"/>
          <p:cNvCxnSpPr/>
          <p:nvPr/>
        </p:nvCxnSpPr>
        <p:spPr>
          <a:xfrm>
            <a:off x="3568864" y="3542844"/>
            <a:ext cx="2299280" cy="0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71 Conector recto"/>
          <p:cNvCxnSpPr/>
          <p:nvPr/>
        </p:nvCxnSpPr>
        <p:spPr>
          <a:xfrm>
            <a:off x="6354197" y="3543858"/>
            <a:ext cx="1646802" cy="0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0" name="79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046" y="2562224"/>
            <a:ext cx="1243263" cy="809944"/>
          </a:xfrm>
          <a:prstGeom prst="rect">
            <a:avLst/>
          </a:prstGeom>
        </p:spPr>
      </p:pic>
      <p:pic>
        <p:nvPicPr>
          <p:cNvPr id="87" name="86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201" y="567054"/>
            <a:ext cx="1225316" cy="750960"/>
          </a:xfrm>
          <a:prstGeom prst="rect">
            <a:avLst/>
          </a:prstGeom>
        </p:spPr>
      </p:pic>
      <p:pic>
        <p:nvPicPr>
          <p:cNvPr id="88" name="87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102" y="2402182"/>
            <a:ext cx="1012190" cy="695104"/>
          </a:xfrm>
          <a:prstGeom prst="rect">
            <a:avLst/>
          </a:prstGeom>
        </p:spPr>
      </p:pic>
      <p:pic>
        <p:nvPicPr>
          <p:cNvPr id="89" name="88 Image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886" y="3987272"/>
            <a:ext cx="1309426" cy="674726"/>
          </a:xfrm>
          <a:prstGeom prst="rect">
            <a:avLst/>
          </a:prstGeom>
        </p:spPr>
      </p:pic>
      <p:grpSp>
        <p:nvGrpSpPr>
          <p:cNvPr id="90" name="89 Grupo"/>
          <p:cNvGrpSpPr/>
          <p:nvPr/>
        </p:nvGrpSpPr>
        <p:grpSpPr>
          <a:xfrm>
            <a:off x="4851418" y="2289114"/>
            <a:ext cx="747635" cy="678082"/>
            <a:chOff x="7271403" y="678537"/>
            <a:chExt cx="1674463" cy="1728400"/>
          </a:xfrm>
        </p:grpSpPr>
        <p:sp>
          <p:nvSpPr>
            <p:cNvPr id="91" name="90 Nube"/>
            <p:cNvSpPr/>
            <p:nvPr/>
          </p:nvSpPr>
          <p:spPr>
            <a:xfrm rot="246511">
              <a:off x="7271403" y="1676028"/>
              <a:ext cx="798758" cy="730909"/>
            </a:xfrm>
            <a:prstGeom prst="cloud">
              <a:avLst/>
            </a:prstGeom>
            <a:gradFill flip="none" rotWithShape="1">
              <a:gsLst>
                <a:gs pos="0">
                  <a:srgbClr val="00CC00"/>
                </a:gs>
                <a:gs pos="50000">
                  <a:srgbClr val="00CC00">
                    <a:shade val="67500"/>
                    <a:satMod val="115000"/>
                  </a:srgbClr>
                </a:gs>
                <a:gs pos="100000">
                  <a:srgbClr val="00800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s-ES" sz="1350" kern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2" name="91 Nube"/>
            <p:cNvSpPr/>
            <p:nvPr/>
          </p:nvSpPr>
          <p:spPr>
            <a:xfrm rot="268481">
              <a:off x="8076435" y="678537"/>
              <a:ext cx="869431" cy="834445"/>
            </a:xfrm>
            <a:prstGeom prst="cloud">
              <a:avLst/>
            </a:prstGeom>
            <a:gradFill flip="none" rotWithShape="1">
              <a:gsLst>
                <a:gs pos="0">
                  <a:srgbClr val="00CC00"/>
                </a:gs>
                <a:gs pos="50000">
                  <a:srgbClr val="00CC00">
                    <a:shade val="67500"/>
                    <a:satMod val="115000"/>
                  </a:srgbClr>
                </a:gs>
                <a:gs pos="100000">
                  <a:srgbClr val="00800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s-ES" sz="1350" kern="1200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94" name="93 Imagen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893" y="472790"/>
            <a:ext cx="1146368" cy="785118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95" name="94 Imagen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012" y="472791"/>
            <a:ext cx="1140115" cy="785117"/>
          </a:xfrm>
          <a:prstGeom prst="rect">
            <a:avLst/>
          </a:prstGeom>
        </p:spPr>
      </p:pic>
      <p:pic>
        <p:nvPicPr>
          <p:cNvPr id="41" name="40 Imagen" descr="Señalar.gif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19380" y="3600238"/>
            <a:ext cx="887850" cy="1436417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42" name="41 Imagen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57460" y="4076710"/>
            <a:ext cx="563739" cy="934286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43" name="42 Flecha arriba"/>
          <p:cNvSpPr/>
          <p:nvPr/>
        </p:nvSpPr>
        <p:spPr>
          <a:xfrm>
            <a:off x="3329862" y="3987270"/>
            <a:ext cx="270030" cy="1049384"/>
          </a:xfrm>
          <a:prstGeom prst="upArrow">
            <a:avLst>
              <a:gd name="adj1" fmla="val 35519"/>
              <a:gd name="adj2" fmla="val 85771"/>
            </a:avLst>
          </a:prstGeom>
          <a:solidFill>
            <a:srgbClr val="00FFFF"/>
          </a:solidFill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4" name="43 Rectángulo redondeado"/>
          <p:cNvSpPr/>
          <p:nvPr/>
        </p:nvSpPr>
        <p:spPr>
          <a:xfrm>
            <a:off x="3545887" y="444974"/>
            <a:ext cx="2713610" cy="444286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</a:pPr>
            <a:r>
              <a:rPr lang="es-ES_tradnl" sz="1800" b="1" kern="1200" dirty="0">
                <a:solidFill>
                  <a:prstClr val="black"/>
                </a:solidFill>
                <a:latin typeface="Calibri"/>
              </a:rPr>
              <a:t>1. </a:t>
            </a:r>
            <a:r>
              <a:rPr lang="es-ES_tradnl" sz="1800" b="1" kern="1200" dirty="0" err="1" smtClean="0">
                <a:solidFill>
                  <a:prstClr val="black"/>
                </a:solidFill>
                <a:latin typeface="Calibri"/>
              </a:rPr>
              <a:t>Turn</a:t>
            </a:r>
            <a:r>
              <a:rPr lang="es-ES_tradnl" sz="1800" b="1" kern="12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1800" b="1" kern="1200" dirty="0" err="1" smtClean="0">
                <a:solidFill>
                  <a:prstClr val="black"/>
                </a:solidFill>
                <a:latin typeface="Calibri"/>
              </a:rPr>
              <a:t>right</a:t>
            </a:r>
            <a:endParaRPr lang="es-ES" sz="1800" b="1" kern="12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52" name="51 Imagen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2834" y="3403015"/>
            <a:ext cx="1255310" cy="1215638"/>
          </a:xfrm>
          <a:prstGeom prst="rect">
            <a:avLst/>
          </a:prstGeom>
        </p:spPr>
      </p:pic>
      <p:sp>
        <p:nvSpPr>
          <p:cNvPr id="53" name="52 CuadroTexto"/>
          <p:cNvSpPr txBox="1"/>
          <p:nvPr/>
        </p:nvSpPr>
        <p:spPr>
          <a:xfrm rot="5400000">
            <a:off x="5316415" y="2408168"/>
            <a:ext cx="18373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s-ES_tradnl" sz="1800" b="1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Park </a:t>
            </a:r>
            <a:r>
              <a:rPr lang="es-ES_tradnl" sz="1800" b="1" kern="1200" dirty="0" err="1">
                <a:solidFill>
                  <a:prstClr val="white"/>
                </a:solidFill>
                <a:latin typeface="Calibri"/>
                <a:ea typeface="+mn-ea"/>
                <a:cs typeface="+mn-cs"/>
              </a:rPr>
              <a:t>Avenue</a:t>
            </a:r>
            <a:endParaRPr lang="es-ES" sz="1800" b="1" kern="1200" dirty="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4" name="53 CuadroTexto"/>
          <p:cNvSpPr txBox="1"/>
          <p:nvPr/>
        </p:nvSpPr>
        <p:spPr>
          <a:xfrm>
            <a:off x="6575097" y="3505681"/>
            <a:ext cx="1345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s-ES_tradnl" sz="1800" b="1" kern="1200" dirty="0" err="1">
                <a:solidFill>
                  <a:prstClr val="white"/>
                </a:solidFill>
                <a:latin typeface="Calibri"/>
                <a:ea typeface="+mn-ea"/>
                <a:cs typeface="+mn-cs"/>
              </a:rPr>
              <a:t>Oak</a:t>
            </a:r>
            <a:r>
              <a:rPr lang="es-ES_tradnl" sz="1800" b="1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 Street</a:t>
            </a:r>
            <a:endParaRPr lang="es-ES" sz="1800" b="1" kern="1200" dirty="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grpSp>
        <p:nvGrpSpPr>
          <p:cNvPr id="55" name="54 Grupo"/>
          <p:cNvGrpSpPr/>
          <p:nvPr/>
        </p:nvGrpSpPr>
        <p:grpSpPr>
          <a:xfrm>
            <a:off x="1298250" y="2035612"/>
            <a:ext cx="1653571" cy="1061674"/>
            <a:chOff x="206998" y="2714148"/>
            <a:chExt cx="2204761" cy="1415565"/>
          </a:xfrm>
        </p:grpSpPr>
        <p:sp>
          <p:nvSpPr>
            <p:cNvPr id="59" name="58 Rectángulo redondeado"/>
            <p:cNvSpPr/>
            <p:nvPr/>
          </p:nvSpPr>
          <p:spPr>
            <a:xfrm>
              <a:off x="206998" y="2714148"/>
              <a:ext cx="2204761" cy="1415565"/>
            </a:xfrm>
            <a:prstGeom prst="round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s-ES" sz="1350" kern="1200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60" name="59 Grupo"/>
            <p:cNvGrpSpPr/>
            <p:nvPr/>
          </p:nvGrpSpPr>
          <p:grpSpPr>
            <a:xfrm>
              <a:off x="1163203" y="2730692"/>
              <a:ext cx="1097357" cy="802074"/>
              <a:chOff x="7145552" y="1212788"/>
              <a:chExt cx="1843298" cy="1533339"/>
            </a:xfrm>
          </p:grpSpPr>
          <p:sp>
            <p:nvSpPr>
              <p:cNvPr id="73" name="72 Nube"/>
              <p:cNvSpPr/>
              <p:nvPr/>
            </p:nvSpPr>
            <p:spPr>
              <a:xfrm rot="246511">
                <a:off x="7145552" y="1212788"/>
                <a:ext cx="798759" cy="730909"/>
              </a:xfrm>
              <a:prstGeom prst="cloud">
                <a:avLst/>
              </a:prstGeom>
              <a:gradFill flip="none" rotWithShape="1">
                <a:gsLst>
                  <a:gs pos="0">
                    <a:srgbClr val="00CC00"/>
                  </a:gs>
                  <a:gs pos="50000">
                    <a:srgbClr val="00CC00">
                      <a:shade val="67500"/>
                      <a:satMod val="115000"/>
                    </a:srgbClr>
                  </a:gs>
                  <a:gs pos="100000">
                    <a:srgbClr val="008000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s-ES" sz="1350" kern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74" name="73 Nube"/>
              <p:cNvSpPr/>
              <p:nvPr/>
            </p:nvSpPr>
            <p:spPr>
              <a:xfrm rot="268481">
                <a:off x="8119419" y="1911681"/>
                <a:ext cx="869431" cy="834446"/>
              </a:xfrm>
              <a:prstGeom prst="cloud">
                <a:avLst/>
              </a:prstGeom>
              <a:gradFill flip="none" rotWithShape="1">
                <a:gsLst>
                  <a:gs pos="0">
                    <a:srgbClr val="00CC00"/>
                  </a:gs>
                  <a:gs pos="50000">
                    <a:srgbClr val="00CC00">
                      <a:shade val="67500"/>
                      <a:satMod val="115000"/>
                    </a:srgbClr>
                  </a:gs>
                  <a:gs pos="100000">
                    <a:srgbClr val="008000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s-ES" sz="1350" kern="12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61" name="60 Nube"/>
            <p:cNvSpPr/>
            <p:nvPr/>
          </p:nvSpPr>
          <p:spPr>
            <a:xfrm rot="268481">
              <a:off x="210144" y="3112040"/>
              <a:ext cx="729208" cy="700964"/>
            </a:xfrm>
            <a:prstGeom prst="cloud">
              <a:avLst/>
            </a:prstGeom>
            <a:gradFill flip="none" rotWithShape="1">
              <a:gsLst>
                <a:gs pos="0">
                  <a:srgbClr val="00CC00"/>
                </a:gs>
                <a:gs pos="50000">
                  <a:srgbClr val="00CC00">
                    <a:shade val="67500"/>
                    <a:satMod val="115000"/>
                  </a:srgbClr>
                </a:gs>
                <a:gs pos="100000">
                  <a:srgbClr val="00800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s-ES" sz="1350" kern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6" name="65 Nube"/>
            <p:cNvSpPr/>
            <p:nvPr/>
          </p:nvSpPr>
          <p:spPr>
            <a:xfrm>
              <a:off x="1053963" y="3515330"/>
              <a:ext cx="614507" cy="420511"/>
            </a:xfrm>
            <a:prstGeom prst="cloud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s-ES" sz="1350" kern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7" name="66 Nube"/>
            <p:cNvSpPr/>
            <p:nvPr/>
          </p:nvSpPr>
          <p:spPr>
            <a:xfrm rot="246511">
              <a:off x="1664894" y="3649217"/>
              <a:ext cx="475519" cy="382331"/>
            </a:xfrm>
            <a:prstGeom prst="cloud">
              <a:avLst/>
            </a:prstGeom>
            <a:gradFill flip="none" rotWithShape="1">
              <a:gsLst>
                <a:gs pos="0">
                  <a:srgbClr val="00CC00"/>
                </a:gs>
                <a:gs pos="50000">
                  <a:srgbClr val="00CC00">
                    <a:shade val="67500"/>
                    <a:satMod val="115000"/>
                  </a:srgbClr>
                </a:gs>
                <a:gs pos="100000">
                  <a:srgbClr val="00800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s-ES" sz="1350" kern="120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75" name="74 Flecha doblada"/>
          <p:cNvSpPr/>
          <p:nvPr/>
        </p:nvSpPr>
        <p:spPr>
          <a:xfrm>
            <a:off x="3389068" y="3424744"/>
            <a:ext cx="594067" cy="485411"/>
          </a:xfrm>
          <a:prstGeom prst="bentArrow">
            <a:avLst>
              <a:gd name="adj1" fmla="val 18754"/>
              <a:gd name="adj2" fmla="val 25000"/>
              <a:gd name="adj3" fmla="val 25000"/>
              <a:gd name="adj4" fmla="val 43750"/>
            </a:avLst>
          </a:prstGeom>
          <a:solidFill>
            <a:srgbClr val="00F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6" name="75 Rectángulo redondeado"/>
          <p:cNvSpPr/>
          <p:nvPr/>
        </p:nvSpPr>
        <p:spPr>
          <a:xfrm>
            <a:off x="3555747" y="1047345"/>
            <a:ext cx="2713610" cy="444286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</a:pPr>
            <a:r>
              <a:rPr lang="es-ES_tradnl" sz="1800" b="1" kern="1200" dirty="0">
                <a:solidFill>
                  <a:prstClr val="black"/>
                </a:solidFill>
                <a:latin typeface="Calibri"/>
              </a:rPr>
              <a:t>2. </a:t>
            </a:r>
            <a:r>
              <a:rPr lang="es-ES_tradnl" sz="1800" b="1" kern="1200" dirty="0" err="1" smtClean="0">
                <a:solidFill>
                  <a:prstClr val="black"/>
                </a:solidFill>
                <a:latin typeface="Calibri"/>
              </a:rPr>
              <a:t>Go</a:t>
            </a:r>
            <a:r>
              <a:rPr lang="es-ES_tradnl" sz="1800" b="1" kern="12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1800" b="1" kern="1200" dirty="0" err="1" smtClean="0">
                <a:solidFill>
                  <a:prstClr val="black"/>
                </a:solidFill>
                <a:latin typeface="Calibri"/>
              </a:rPr>
              <a:t>straight</a:t>
            </a:r>
            <a:endParaRPr lang="es-ES" sz="1800" b="1" kern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7" name="76 Rectángulo redondeado"/>
          <p:cNvSpPr/>
          <p:nvPr/>
        </p:nvSpPr>
        <p:spPr>
          <a:xfrm>
            <a:off x="3545887" y="1641411"/>
            <a:ext cx="2713610" cy="444286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</a:pPr>
            <a:r>
              <a:rPr lang="es-ES_tradnl" sz="1800" b="1" kern="1200" dirty="0">
                <a:solidFill>
                  <a:prstClr val="black"/>
                </a:solidFill>
                <a:latin typeface="Calibri"/>
              </a:rPr>
              <a:t>3. </a:t>
            </a:r>
            <a:r>
              <a:rPr lang="es-ES_tradnl" sz="1800" b="1" kern="1200" dirty="0" err="1">
                <a:solidFill>
                  <a:prstClr val="black"/>
                </a:solidFill>
              </a:rPr>
              <a:t>It’s</a:t>
            </a:r>
            <a:r>
              <a:rPr lang="es-ES_tradnl" sz="1800" b="1" kern="1200" dirty="0">
                <a:solidFill>
                  <a:prstClr val="black"/>
                </a:solidFill>
              </a:rPr>
              <a:t> </a:t>
            </a:r>
            <a:r>
              <a:rPr lang="es-ES_tradnl" sz="1800" b="1" kern="1200" dirty="0" err="1">
                <a:solidFill>
                  <a:prstClr val="black"/>
                </a:solidFill>
              </a:rPr>
              <a:t>on</a:t>
            </a:r>
            <a:r>
              <a:rPr lang="es-ES_tradnl" sz="1800" b="1" kern="1200" dirty="0">
                <a:solidFill>
                  <a:prstClr val="black"/>
                </a:solidFill>
              </a:rPr>
              <a:t> </a:t>
            </a:r>
            <a:r>
              <a:rPr lang="es-ES_tradnl" sz="1800" b="1" kern="1200" dirty="0" err="1">
                <a:solidFill>
                  <a:prstClr val="black"/>
                </a:solidFill>
              </a:rPr>
              <a:t>the</a:t>
            </a:r>
            <a:r>
              <a:rPr lang="es-ES_tradnl" sz="1800" b="1" kern="1200" dirty="0">
                <a:solidFill>
                  <a:prstClr val="black"/>
                </a:solidFill>
              </a:rPr>
              <a:t> </a:t>
            </a:r>
            <a:r>
              <a:rPr lang="es-ES_tradnl" sz="1800" b="1" kern="1200" dirty="0" err="1" smtClean="0">
                <a:solidFill>
                  <a:prstClr val="black"/>
                </a:solidFill>
              </a:rPr>
              <a:t>right</a:t>
            </a:r>
            <a:endParaRPr lang="es-ES" sz="1800" b="1" kern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8" name="77 Flecha arriba"/>
          <p:cNvSpPr/>
          <p:nvPr/>
        </p:nvSpPr>
        <p:spPr>
          <a:xfrm rot="5400000">
            <a:off x="5304807" y="2267340"/>
            <a:ext cx="270030" cy="2584836"/>
          </a:xfrm>
          <a:prstGeom prst="upArrow">
            <a:avLst>
              <a:gd name="adj1" fmla="val 35519"/>
              <a:gd name="adj2" fmla="val 85771"/>
            </a:avLst>
          </a:prstGeom>
          <a:solidFill>
            <a:srgbClr val="00FFFF"/>
          </a:solidFill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1" name="80 Elipse"/>
          <p:cNvSpPr/>
          <p:nvPr/>
        </p:nvSpPr>
        <p:spPr>
          <a:xfrm>
            <a:off x="6798330" y="3910471"/>
            <a:ext cx="769420" cy="76487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2" name="81 Flecha arriba"/>
          <p:cNvSpPr/>
          <p:nvPr/>
        </p:nvSpPr>
        <p:spPr>
          <a:xfrm rot="10800000">
            <a:off x="6995231" y="3468746"/>
            <a:ext cx="364733" cy="383183"/>
          </a:xfrm>
          <a:prstGeom prst="upArrow">
            <a:avLst>
              <a:gd name="adj1" fmla="val 50000"/>
              <a:gd name="adj2" fmla="val 65126"/>
            </a:avLst>
          </a:prstGeom>
          <a:solidFill>
            <a:srgbClr val="00F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17682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75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50"/>
                            </p:stCondLst>
                            <p:childTnLst>
                              <p:par>
                                <p:cTn id="36" presetID="53" presetClass="entr" presetSubtype="16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 animBg="1"/>
      <p:bldP spid="75" grpId="0" animBg="1"/>
      <p:bldP spid="76" grpId="0" animBg="1"/>
      <p:bldP spid="77" grpId="0" animBg="1"/>
      <p:bldP spid="78" grpId="0" animBg="1"/>
      <p:bldP spid="8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2" name="61 Conector recto"/>
          <p:cNvCxnSpPr/>
          <p:nvPr/>
        </p:nvCxnSpPr>
        <p:spPr>
          <a:xfrm>
            <a:off x="3329862" y="9243"/>
            <a:ext cx="0" cy="1324991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62 Conector recto"/>
          <p:cNvCxnSpPr/>
          <p:nvPr/>
        </p:nvCxnSpPr>
        <p:spPr>
          <a:xfrm>
            <a:off x="3329862" y="1909255"/>
            <a:ext cx="0" cy="1324991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63 Conector recto"/>
          <p:cNvCxnSpPr/>
          <p:nvPr/>
        </p:nvCxnSpPr>
        <p:spPr>
          <a:xfrm>
            <a:off x="3329862" y="3823131"/>
            <a:ext cx="0" cy="1324991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44 Rectángulo"/>
          <p:cNvSpPr/>
          <p:nvPr/>
        </p:nvSpPr>
        <p:spPr>
          <a:xfrm>
            <a:off x="1143001" y="3813888"/>
            <a:ext cx="1921238" cy="1329612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1143001" y="4622"/>
            <a:ext cx="1921238" cy="1324991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0" name="29 Imagen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47" r="2188"/>
          <a:stretch/>
        </p:blipFill>
        <p:spPr>
          <a:xfrm>
            <a:off x="1275515" y="4621"/>
            <a:ext cx="2144148" cy="696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4" name="33 Rectángulo"/>
          <p:cNvSpPr/>
          <p:nvPr/>
        </p:nvSpPr>
        <p:spPr>
          <a:xfrm>
            <a:off x="1143001" y="1869672"/>
            <a:ext cx="1921238" cy="140415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6" name="45 Rectángulo"/>
          <p:cNvSpPr/>
          <p:nvPr/>
        </p:nvSpPr>
        <p:spPr>
          <a:xfrm>
            <a:off x="3599892" y="3813888"/>
            <a:ext cx="2268252" cy="1329612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7" name="46 Rectángulo"/>
          <p:cNvSpPr/>
          <p:nvPr/>
        </p:nvSpPr>
        <p:spPr>
          <a:xfrm>
            <a:off x="3599892" y="4622"/>
            <a:ext cx="2268252" cy="1324991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8" name="47 Rectángulo"/>
          <p:cNvSpPr/>
          <p:nvPr/>
        </p:nvSpPr>
        <p:spPr>
          <a:xfrm>
            <a:off x="3599892" y="1869672"/>
            <a:ext cx="2268252" cy="140415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9" name="48 Rectángulo"/>
          <p:cNvSpPr/>
          <p:nvPr/>
        </p:nvSpPr>
        <p:spPr>
          <a:xfrm>
            <a:off x="6354198" y="3809268"/>
            <a:ext cx="1646802" cy="1334233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0" name="49 Rectángulo"/>
          <p:cNvSpPr/>
          <p:nvPr/>
        </p:nvSpPr>
        <p:spPr>
          <a:xfrm>
            <a:off x="6354198" y="1"/>
            <a:ext cx="1646802" cy="1324991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1" name="50 Rectángulo"/>
          <p:cNvSpPr/>
          <p:nvPr/>
        </p:nvSpPr>
        <p:spPr>
          <a:xfrm>
            <a:off x="6354198" y="1865051"/>
            <a:ext cx="1646802" cy="140415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7" name="6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6602" y="573528"/>
            <a:ext cx="1152878" cy="753866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cxnSp>
        <p:nvCxnSpPr>
          <p:cNvPr id="56" name="55 Conector recto"/>
          <p:cNvCxnSpPr/>
          <p:nvPr/>
        </p:nvCxnSpPr>
        <p:spPr>
          <a:xfrm>
            <a:off x="6084168" y="4622"/>
            <a:ext cx="0" cy="1324991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56 Conector recto"/>
          <p:cNvCxnSpPr/>
          <p:nvPr/>
        </p:nvCxnSpPr>
        <p:spPr>
          <a:xfrm>
            <a:off x="6084168" y="1904635"/>
            <a:ext cx="0" cy="1324991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57 Conector recto"/>
          <p:cNvCxnSpPr/>
          <p:nvPr/>
        </p:nvCxnSpPr>
        <p:spPr>
          <a:xfrm>
            <a:off x="6084168" y="3818510"/>
            <a:ext cx="0" cy="1324991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64 Conector recto"/>
          <p:cNvCxnSpPr/>
          <p:nvPr/>
        </p:nvCxnSpPr>
        <p:spPr>
          <a:xfrm>
            <a:off x="1143001" y="1572639"/>
            <a:ext cx="1921238" cy="0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67 Conector recto"/>
          <p:cNvCxnSpPr/>
          <p:nvPr/>
        </p:nvCxnSpPr>
        <p:spPr>
          <a:xfrm>
            <a:off x="3568865" y="1572639"/>
            <a:ext cx="2299280" cy="0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68 Conector recto"/>
          <p:cNvCxnSpPr/>
          <p:nvPr/>
        </p:nvCxnSpPr>
        <p:spPr>
          <a:xfrm>
            <a:off x="6354198" y="1573653"/>
            <a:ext cx="1646802" cy="0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69 Conector recto"/>
          <p:cNvCxnSpPr/>
          <p:nvPr/>
        </p:nvCxnSpPr>
        <p:spPr>
          <a:xfrm>
            <a:off x="1143001" y="3542844"/>
            <a:ext cx="1921238" cy="0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70 Conector recto"/>
          <p:cNvCxnSpPr/>
          <p:nvPr/>
        </p:nvCxnSpPr>
        <p:spPr>
          <a:xfrm>
            <a:off x="3568864" y="3542844"/>
            <a:ext cx="2299280" cy="0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71 Conector recto"/>
          <p:cNvCxnSpPr/>
          <p:nvPr/>
        </p:nvCxnSpPr>
        <p:spPr>
          <a:xfrm>
            <a:off x="6354197" y="3543858"/>
            <a:ext cx="1646802" cy="0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8" name="77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613" y="3403014"/>
            <a:ext cx="727331" cy="1682877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79" name="78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4189" y="3823129"/>
            <a:ext cx="1204559" cy="1262762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80" name="79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046" y="2562224"/>
            <a:ext cx="1243263" cy="809944"/>
          </a:xfrm>
          <a:prstGeom prst="rect">
            <a:avLst/>
          </a:prstGeom>
        </p:spPr>
      </p:pic>
      <p:pic>
        <p:nvPicPr>
          <p:cNvPr id="87" name="86 Image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201" y="567054"/>
            <a:ext cx="1225316" cy="750960"/>
          </a:xfrm>
          <a:prstGeom prst="rect">
            <a:avLst/>
          </a:prstGeom>
        </p:spPr>
      </p:pic>
      <p:pic>
        <p:nvPicPr>
          <p:cNvPr id="88" name="87 Imagen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102" y="2402182"/>
            <a:ext cx="1012190" cy="695104"/>
          </a:xfrm>
          <a:prstGeom prst="rect">
            <a:avLst/>
          </a:prstGeom>
        </p:spPr>
      </p:pic>
      <p:pic>
        <p:nvPicPr>
          <p:cNvPr id="89" name="88 Imagen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2834" y="3403015"/>
            <a:ext cx="1255310" cy="1215638"/>
          </a:xfrm>
          <a:prstGeom prst="rect">
            <a:avLst/>
          </a:prstGeom>
        </p:spPr>
      </p:pic>
      <p:grpSp>
        <p:nvGrpSpPr>
          <p:cNvPr id="90" name="89 Grupo"/>
          <p:cNvGrpSpPr/>
          <p:nvPr/>
        </p:nvGrpSpPr>
        <p:grpSpPr>
          <a:xfrm>
            <a:off x="4851418" y="2289114"/>
            <a:ext cx="747635" cy="678082"/>
            <a:chOff x="7271403" y="678537"/>
            <a:chExt cx="1674463" cy="1728400"/>
          </a:xfrm>
        </p:grpSpPr>
        <p:sp>
          <p:nvSpPr>
            <p:cNvPr id="91" name="90 Nube"/>
            <p:cNvSpPr/>
            <p:nvPr/>
          </p:nvSpPr>
          <p:spPr>
            <a:xfrm rot="246511">
              <a:off x="7271403" y="1676028"/>
              <a:ext cx="798758" cy="730909"/>
            </a:xfrm>
            <a:prstGeom prst="cloud">
              <a:avLst/>
            </a:prstGeom>
            <a:gradFill flip="none" rotWithShape="1">
              <a:gsLst>
                <a:gs pos="0">
                  <a:srgbClr val="00CC00"/>
                </a:gs>
                <a:gs pos="50000">
                  <a:srgbClr val="00CC00">
                    <a:shade val="67500"/>
                    <a:satMod val="115000"/>
                  </a:srgbClr>
                </a:gs>
                <a:gs pos="100000">
                  <a:srgbClr val="00800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s-ES" sz="1350" kern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2" name="91 Nube"/>
            <p:cNvSpPr/>
            <p:nvPr/>
          </p:nvSpPr>
          <p:spPr>
            <a:xfrm rot="268481">
              <a:off x="8076435" y="678537"/>
              <a:ext cx="869431" cy="834445"/>
            </a:xfrm>
            <a:prstGeom prst="cloud">
              <a:avLst/>
            </a:prstGeom>
            <a:gradFill flip="none" rotWithShape="1">
              <a:gsLst>
                <a:gs pos="0">
                  <a:srgbClr val="00CC00"/>
                </a:gs>
                <a:gs pos="50000">
                  <a:srgbClr val="00CC00">
                    <a:shade val="67500"/>
                    <a:satMod val="115000"/>
                  </a:srgbClr>
                </a:gs>
                <a:gs pos="100000">
                  <a:srgbClr val="00800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s-ES" sz="1350" kern="1200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94" name="93 Imagen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893" y="472790"/>
            <a:ext cx="1146368" cy="785118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95" name="94 Imagen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012" y="472791"/>
            <a:ext cx="1140115" cy="785117"/>
          </a:xfrm>
          <a:prstGeom prst="rect">
            <a:avLst/>
          </a:prstGeom>
        </p:spPr>
      </p:pic>
      <p:pic>
        <p:nvPicPr>
          <p:cNvPr id="41" name="40 Imagen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886" y="3987272"/>
            <a:ext cx="1309426" cy="674726"/>
          </a:xfrm>
          <a:prstGeom prst="rect">
            <a:avLst/>
          </a:prstGeom>
        </p:spPr>
      </p:pic>
      <p:sp>
        <p:nvSpPr>
          <p:cNvPr id="42" name="41 CuadroTexto"/>
          <p:cNvSpPr txBox="1"/>
          <p:nvPr/>
        </p:nvSpPr>
        <p:spPr>
          <a:xfrm rot="5400000">
            <a:off x="5316415" y="2408168"/>
            <a:ext cx="18373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s-ES_tradnl" sz="1800" b="1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Park </a:t>
            </a:r>
            <a:r>
              <a:rPr lang="es-ES_tradnl" sz="1800" b="1" kern="1200" dirty="0" err="1">
                <a:solidFill>
                  <a:prstClr val="white"/>
                </a:solidFill>
                <a:latin typeface="Calibri"/>
                <a:ea typeface="+mn-ea"/>
                <a:cs typeface="+mn-cs"/>
              </a:rPr>
              <a:t>Avenue</a:t>
            </a:r>
            <a:endParaRPr lang="es-ES" sz="1800" b="1" kern="1200" dirty="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3" name="42 CuadroTexto"/>
          <p:cNvSpPr txBox="1"/>
          <p:nvPr/>
        </p:nvSpPr>
        <p:spPr>
          <a:xfrm>
            <a:off x="6575097" y="3505681"/>
            <a:ext cx="1345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s-ES_tradnl" sz="1800" b="1" kern="1200" dirty="0" err="1">
                <a:solidFill>
                  <a:prstClr val="white"/>
                </a:solidFill>
                <a:latin typeface="Calibri"/>
                <a:ea typeface="+mn-ea"/>
                <a:cs typeface="+mn-cs"/>
              </a:rPr>
              <a:t>Oak</a:t>
            </a:r>
            <a:r>
              <a:rPr lang="es-ES_tradnl" sz="1800" b="1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 Street</a:t>
            </a:r>
            <a:endParaRPr lang="es-ES" sz="1800" b="1" kern="1200" dirty="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grpSp>
        <p:nvGrpSpPr>
          <p:cNvPr id="44" name="43 Grupo"/>
          <p:cNvGrpSpPr/>
          <p:nvPr/>
        </p:nvGrpSpPr>
        <p:grpSpPr>
          <a:xfrm>
            <a:off x="1298250" y="2035612"/>
            <a:ext cx="1653571" cy="1061674"/>
            <a:chOff x="206998" y="2714148"/>
            <a:chExt cx="2204761" cy="1415565"/>
          </a:xfrm>
        </p:grpSpPr>
        <p:sp>
          <p:nvSpPr>
            <p:cNvPr id="52" name="51 Rectángulo redondeado"/>
            <p:cNvSpPr/>
            <p:nvPr/>
          </p:nvSpPr>
          <p:spPr>
            <a:xfrm>
              <a:off x="206998" y="2714148"/>
              <a:ext cx="2204761" cy="1415565"/>
            </a:xfrm>
            <a:prstGeom prst="round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s-ES" sz="1350" kern="1200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53" name="52 Grupo"/>
            <p:cNvGrpSpPr/>
            <p:nvPr/>
          </p:nvGrpSpPr>
          <p:grpSpPr>
            <a:xfrm>
              <a:off x="1163203" y="2730692"/>
              <a:ext cx="1097357" cy="802074"/>
              <a:chOff x="7145552" y="1212788"/>
              <a:chExt cx="1843298" cy="1533339"/>
            </a:xfrm>
          </p:grpSpPr>
          <p:sp>
            <p:nvSpPr>
              <p:cNvPr id="60" name="59 Nube"/>
              <p:cNvSpPr/>
              <p:nvPr/>
            </p:nvSpPr>
            <p:spPr>
              <a:xfrm rot="246511">
                <a:off x="7145552" y="1212788"/>
                <a:ext cx="798759" cy="730909"/>
              </a:xfrm>
              <a:prstGeom prst="cloud">
                <a:avLst/>
              </a:prstGeom>
              <a:gradFill flip="none" rotWithShape="1">
                <a:gsLst>
                  <a:gs pos="0">
                    <a:srgbClr val="00CC00"/>
                  </a:gs>
                  <a:gs pos="50000">
                    <a:srgbClr val="00CC00">
                      <a:shade val="67500"/>
                      <a:satMod val="115000"/>
                    </a:srgbClr>
                  </a:gs>
                  <a:gs pos="100000">
                    <a:srgbClr val="008000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s-ES" sz="1350" kern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61" name="60 Nube"/>
              <p:cNvSpPr/>
              <p:nvPr/>
            </p:nvSpPr>
            <p:spPr>
              <a:xfrm rot="268481">
                <a:off x="8119419" y="1911681"/>
                <a:ext cx="869431" cy="834446"/>
              </a:xfrm>
              <a:prstGeom prst="cloud">
                <a:avLst/>
              </a:prstGeom>
              <a:gradFill flip="none" rotWithShape="1">
                <a:gsLst>
                  <a:gs pos="0">
                    <a:srgbClr val="00CC00"/>
                  </a:gs>
                  <a:gs pos="50000">
                    <a:srgbClr val="00CC00">
                      <a:shade val="67500"/>
                      <a:satMod val="115000"/>
                    </a:srgbClr>
                  </a:gs>
                  <a:gs pos="100000">
                    <a:srgbClr val="008000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s-ES" sz="1350" kern="12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54" name="53 Nube"/>
            <p:cNvSpPr/>
            <p:nvPr/>
          </p:nvSpPr>
          <p:spPr>
            <a:xfrm rot="268481">
              <a:off x="210144" y="3112040"/>
              <a:ext cx="729208" cy="700964"/>
            </a:xfrm>
            <a:prstGeom prst="cloud">
              <a:avLst/>
            </a:prstGeom>
            <a:gradFill flip="none" rotWithShape="1">
              <a:gsLst>
                <a:gs pos="0">
                  <a:srgbClr val="00CC00"/>
                </a:gs>
                <a:gs pos="50000">
                  <a:srgbClr val="00CC00">
                    <a:shade val="67500"/>
                    <a:satMod val="115000"/>
                  </a:srgbClr>
                </a:gs>
                <a:gs pos="100000">
                  <a:srgbClr val="00800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s-ES" sz="1350" kern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5" name="54 Nube"/>
            <p:cNvSpPr/>
            <p:nvPr/>
          </p:nvSpPr>
          <p:spPr>
            <a:xfrm>
              <a:off x="1053963" y="3515330"/>
              <a:ext cx="614507" cy="420511"/>
            </a:xfrm>
            <a:prstGeom prst="cloud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s-ES" sz="1350" kern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9" name="58 Nube"/>
            <p:cNvSpPr/>
            <p:nvPr/>
          </p:nvSpPr>
          <p:spPr>
            <a:xfrm rot="246511">
              <a:off x="1664894" y="3649217"/>
              <a:ext cx="475519" cy="382331"/>
            </a:xfrm>
            <a:prstGeom prst="cloud">
              <a:avLst/>
            </a:prstGeom>
            <a:gradFill flip="none" rotWithShape="1">
              <a:gsLst>
                <a:gs pos="0">
                  <a:srgbClr val="00CC00"/>
                </a:gs>
                <a:gs pos="50000">
                  <a:srgbClr val="00CC00">
                    <a:shade val="67500"/>
                    <a:satMod val="115000"/>
                  </a:srgbClr>
                </a:gs>
                <a:gs pos="100000">
                  <a:srgbClr val="00800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s-ES" sz="1350" kern="120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77" name="76 Llamada rectangular redondeada"/>
          <p:cNvSpPr/>
          <p:nvPr/>
        </p:nvSpPr>
        <p:spPr>
          <a:xfrm>
            <a:off x="2183661" y="1880995"/>
            <a:ext cx="3034211" cy="1180503"/>
          </a:xfrm>
          <a:prstGeom prst="wedgeRoundRectCallout">
            <a:avLst>
              <a:gd name="adj1" fmla="val -40990"/>
              <a:gd name="adj2" fmla="val 111675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s-ES_tradnl" sz="2700" b="1" kern="1200" dirty="0" err="1">
                <a:solidFill>
                  <a:prstClr val="black"/>
                </a:solidFill>
                <a:latin typeface="Comic Sans MS" pitchFamily="66" charset="0"/>
              </a:rPr>
              <a:t>How</a:t>
            </a:r>
            <a:r>
              <a:rPr lang="es-ES_tradnl" sz="2700" b="1" kern="1200" dirty="0">
                <a:solidFill>
                  <a:prstClr val="black"/>
                </a:solidFill>
                <a:latin typeface="Comic Sans MS" pitchFamily="66" charset="0"/>
              </a:rPr>
              <a:t> do I </a:t>
            </a:r>
            <a:r>
              <a:rPr lang="es-ES_tradnl" sz="2700" b="1" kern="1200" dirty="0" err="1">
                <a:solidFill>
                  <a:prstClr val="black"/>
                </a:solidFill>
                <a:latin typeface="Comic Sans MS" pitchFamily="66" charset="0"/>
              </a:rPr>
              <a:t>get</a:t>
            </a:r>
            <a:r>
              <a:rPr lang="es-ES_tradnl" sz="2700" b="1" kern="1200" dirty="0">
                <a:solidFill>
                  <a:prstClr val="black"/>
                </a:solidFill>
                <a:latin typeface="Comic Sans MS" pitchFamily="66" charset="0"/>
              </a:rPr>
              <a:t> </a:t>
            </a:r>
            <a:r>
              <a:rPr lang="es-ES_tradnl" sz="2700" b="1" kern="1200" dirty="0" err="1">
                <a:solidFill>
                  <a:prstClr val="black"/>
                </a:solidFill>
                <a:latin typeface="Comic Sans MS" pitchFamily="66" charset="0"/>
              </a:rPr>
              <a:t>to</a:t>
            </a:r>
            <a:r>
              <a:rPr lang="es-ES_tradnl" sz="2700" b="1" kern="1200" dirty="0">
                <a:solidFill>
                  <a:prstClr val="black"/>
                </a:solidFill>
                <a:latin typeface="Comic Sans MS" pitchFamily="66" charset="0"/>
              </a:rPr>
              <a:t> </a:t>
            </a:r>
            <a:r>
              <a:rPr lang="es-ES_tradnl" sz="2700" b="1" kern="1200" dirty="0" err="1">
                <a:solidFill>
                  <a:prstClr val="black"/>
                </a:solidFill>
                <a:latin typeface="Comic Sans MS" pitchFamily="66" charset="0"/>
              </a:rPr>
              <a:t>the</a:t>
            </a:r>
            <a:r>
              <a:rPr lang="es-ES_tradnl" sz="2700" b="1" kern="1200" dirty="0">
                <a:solidFill>
                  <a:prstClr val="black"/>
                </a:solidFill>
                <a:latin typeface="Comic Sans MS" pitchFamily="66" charset="0"/>
              </a:rPr>
              <a:t> </a:t>
            </a:r>
            <a:r>
              <a:rPr lang="es-ES_tradnl" sz="2700" b="1" kern="1200" dirty="0" err="1">
                <a:solidFill>
                  <a:prstClr val="black"/>
                </a:solidFill>
                <a:latin typeface="Comic Sans MS" pitchFamily="66" charset="0"/>
              </a:rPr>
              <a:t>garage</a:t>
            </a:r>
            <a:r>
              <a:rPr lang="es-ES_tradnl" sz="2700" b="1" kern="1200" dirty="0">
                <a:solidFill>
                  <a:prstClr val="black"/>
                </a:solidFill>
                <a:latin typeface="Comic Sans MS" pitchFamily="66" charset="0"/>
              </a:rPr>
              <a:t>?</a:t>
            </a:r>
            <a:endParaRPr lang="es-ES" sz="2700" b="1" kern="1200" dirty="0">
              <a:solidFill>
                <a:prstClr val="black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980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2" name="61 Conector recto"/>
          <p:cNvCxnSpPr/>
          <p:nvPr/>
        </p:nvCxnSpPr>
        <p:spPr>
          <a:xfrm>
            <a:off x="3329862" y="9243"/>
            <a:ext cx="0" cy="1324991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62 Conector recto"/>
          <p:cNvCxnSpPr/>
          <p:nvPr/>
        </p:nvCxnSpPr>
        <p:spPr>
          <a:xfrm>
            <a:off x="3329862" y="1909255"/>
            <a:ext cx="0" cy="1324991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63 Conector recto"/>
          <p:cNvCxnSpPr/>
          <p:nvPr/>
        </p:nvCxnSpPr>
        <p:spPr>
          <a:xfrm>
            <a:off x="3329862" y="3823131"/>
            <a:ext cx="0" cy="1324991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44 Rectángulo"/>
          <p:cNvSpPr/>
          <p:nvPr/>
        </p:nvSpPr>
        <p:spPr>
          <a:xfrm>
            <a:off x="1143001" y="3813888"/>
            <a:ext cx="1921238" cy="1329612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1143001" y="4622"/>
            <a:ext cx="1921238" cy="1324991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0" name="29 Imagen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47" r="2188"/>
          <a:stretch/>
        </p:blipFill>
        <p:spPr>
          <a:xfrm>
            <a:off x="1275515" y="4621"/>
            <a:ext cx="2144148" cy="696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4" name="33 Rectángulo"/>
          <p:cNvSpPr/>
          <p:nvPr/>
        </p:nvSpPr>
        <p:spPr>
          <a:xfrm>
            <a:off x="1143001" y="1869672"/>
            <a:ext cx="1921238" cy="140415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6" name="45 Rectángulo"/>
          <p:cNvSpPr/>
          <p:nvPr/>
        </p:nvSpPr>
        <p:spPr>
          <a:xfrm>
            <a:off x="3599892" y="3813888"/>
            <a:ext cx="2268252" cy="1329612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7" name="46 Rectángulo"/>
          <p:cNvSpPr/>
          <p:nvPr/>
        </p:nvSpPr>
        <p:spPr>
          <a:xfrm>
            <a:off x="3599892" y="4622"/>
            <a:ext cx="2268252" cy="1324991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8" name="47 Rectángulo"/>
          <p:cNvSpPr/>
          <p:nvPr/>
        </p:nvSpPr>
        <p:spPr>
          <a:xfrm>
            <a:off x="3599892" y="1869672"/>
            <a:ext cx="2268252" cy="140415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9" name="48 Rectángulo"/>
          <p:cNvSpPr/>
          <p:nvPr/>
        </p:nvSpPr>
        <p:spPr>
          <a:xfrm>
            <a:off x="6354198" y="3809268"/>
            <a:ext cx="1646802" cy="1334233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0" name="49 Rectángulo"/>
          <p:cNvSpPr/>
          <p:nvPr/>
        </p:nvSpPr>
        <p:spPr>
          <a:xfrm>
            <a:off x="6354198" y="1"/>
            <a:ext cx="1646802" cy="1324991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1" name="50 Rectángulo"/>
          <p:cNvSpPr/>
          <p:nvPr/>
        </p:nvSpPr>
        <p:spPr>
          <a:xfrm>
            <a:off x="6354198" y="1865051"/>
            <a:ext cx="1646802" cy="140415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7" name="6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6602" y="573528"/>
            <a:ext cx="1152878" cy="753866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cxnSp>
        <p:nvCxnSpPr>
          <p:cNvPr id="56" name="55 Conector recto"/>
          <p:cNvCxnSpPr/>
          <p:nvPr/>
        </p:nvCxnSpPr>
        <p:spPr>
          <a:xfrm>
            <a:off x="6084168" y="4622"/>
            <a:ext cx="0" cy="1324991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56 Conector recto"/>
          <p:cNvCxnSpPr/>
          <p:nvPr/>
        </p:nvCxnSpPr>
        <p:spPr>
          <a:xfrm>
            <a:off x="6084168" y="1904635"/>
            <a:ext cx="0" cy="1324991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57 Conector recto"/>
          <p:cNvCxnSpPr/>
          <p:nvPr/>
        </p:nvCxnSpPr>
        <p:spPr>
          <a:xfrm>
            <a:off x="6084168" y="3818510"/>
            <a:ext cx="0" cy="1324991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64 Conector recto"/>
          <p:cNvCxnSpPr/>
          <p:nvPr/>
        </p:nvCxnSpPr>
        <p:spPr>
          <a:xfrm>
            <a:off x="1143001" y="1572639"/>
            <a:ext cx="1921238" cy="0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67 Conector recto"/>
          <p:cNvCxnSpPr/>
          <p:nvPr/>
        </p:nvCxnSpPr>
        <p:spPr>
          <a:xfrm>
            <a:off x="3568865" y="1572639"/>
            <a:ext cx="2299280" cy="0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68 Conector recto"/>
          <p:cNvCxnSpPr/>
          <p:nvPr/>
        </p:nvCxnSpPr>
        <p:spPr>
          <a:xfrm>
            <a:off x="6354198" y="1573653"/>
            <a:ext cx="1646802" cy="0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69 Conector recto"/>
          <p:cNvCxnSpPr/>
          <p:nvPr/>
        </p:nvCxnSpPr>
        <p:spPr>
          <a:xfrm>
            <a:off x="1143001" y="3542844"/>
            <a:ext cx="1921238" cy="0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70 Conector recto"/>
          <p:cNvCxnSpPr/>
          <p:nvPr/>
        </p:nvCxnSpPr>
        <p:spPr>
          <a:xfrm>
            <a:off x="3568864" y="3542844"/>
            <a:ext cx="2299280" cy="0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71 Conector recto"/>
          <p:cNvCxnSpPr/>
          <p:nvPr/>
        </p:nvCxnSpPr>
        <p:spPr>
          <a:xfrm>
            <a:off x="6354197" y="3543858"/>
            <a:ext cx="1646802" cy="0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0" name="79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046" y="2562224"/>
            <a:ext cx="1243263" cy="809944"/>
          </a:xfrm>
          <a:prstGeom prst="rect">
            <a:avLst/>
          </a:prstGeom>
        </p:spPr>
      </p:pic>
      <p:pic>
        <p:nvPicPr>
          <p:cNvPr id="87" name="86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201" y="567054"/>
            <a:ext cx="1225316" cy="750960"/>
          </a:xfrm>
          <a:prstGeom prst="rect">
            <a:avLst/>
          </a:prstGeom>
        </p:spPr>
      </p:pic>
      <p:pic>
        <p:nvPicPr>
          <p:cNvPr id="88" name="87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102" y="2402182"/>
            <a:ext cx="1012190" cy="695104"/>
          </a:xfrm>
          <a:prstGeom prst="rect">
            <a:avLst/>
          </a:prstGeom>
        </p:spPr>
      </p:pic>
      <p:pic>
        <p:nvPicPr>
          <p:cNvPr id="89" name="88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886" y="3987272"/>
            <a:ext cx="1309426" cy="674726"/>
          </a:xfrm>
          <a:prstGeom prst="rect">
            <a:avLst/>
          </a:prstGeom>
        </p:spPr>
      </p:pic>
      <p:grpSp>
        <p:nvGrpSpPr>
          <p:cNvPr id="90" name="89 Grupo"/>
          <p:cNvGrpSpPr/>
          <p:nvPr/>
        </p:nvGrpSpPr>
        <p:grpSpPr>
          <a:xfrm>
            <a:off x="4851418" y="2289114"/>
            <a:ext cx="747635" cy="678082"/>
            <a:chOff x="7271403" y="678537"/>
            <a:chExt cx="1674463" cy="1728400"/>
          </a:xfrm>
        </p:grpSpPr>
        <p:sp>
          <p:nvSpPr>
            <p:cNvPr id="91" name="90 Nube"/>
            <p:cNvSpPr/>
            <p:nvPr/>
          </p:nvSpPr>
          <p:spPr>
            <a:xfrm rot="246511">
              <a:off x="7271403" y="1676028"/>
              <a:ext cx="798758" cy="730909"/>
            </a:xfrm>
            <a:prstGeom prst="cloud">
              <a:avLst/>
            </a:prstGeom>
            <a:gradFill flip="none" rotWithShape="1">
              <a:gsLst>
                <a:gs pos="0">
                  <a:srgbClr val="00CC00"/>
                </a:gs>
                <a:gs pos="50000">
                  <a:srgbClr val="00CC00">
                    <a:shade val="67500"/>
                    <a:satMod val="115000"/>
                  </a:srgbClr>
                </a:gs>
                <a:gs pos="100000">
                  <a:srgbClr val="00800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s-ES" sz="1350" kern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2" name="91 Nube"/>
            <p:cNvSpPr/>
            <p:nvPr/>
          </p:nvSpPr>
          <p:spPr>
            <a:xfrm rot="268481">
              <a:off x="8076435" y="678537"/>
              <a:ext cx="869431" cy="834445"/>
            </a:xfrm>
            <a:prstGeom prst="cloud">
              <a:avLst/>
            </a:prstGeom>
            <a:gradFill flip="none" rotWithShape="1">
              <a:gsLst>
                <a:gs pos="0">
                  <a:srgbClr val="00CC00"/>
                </a:gs>
                <a:gs pos="50000">
                  <a:srgbClr val="00CC00">
                    <a:shade val="67500"/>
                    <a:satMod val="115000"/>
                  </a:srgbClr>
                </a:gs>
                <a:gs pos="100000">
                  <a:srgbClr val="00800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s-ES" sz="1350" kern="1200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94" name="93 Image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893" y="472790"/>
            <a:ext cx="1146368" cy="785118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95" name="94 Imagen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012" y="472791"/>
            <a:ext cx="1140115" cy="785117"/>
          </a:xfrm>
          <a:prstGeom prst="rect">
            <a:avLst/>
          </a:prstGeom>
        </p:spPr>
      </p:pic>
      <p:pic>
        <p:nvPicPr>
          <p:cNvPr id="41" name="40 Imagen" descr="Señalar.gif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19380" y="3600238"/>
            <a:ext cx="887850" cy="1436417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42" name="41 Imagen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57460" y="4076710"/>
            <a:ext cx="563739" cy="934286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43" name="42 Flecha arriba"/>
          <p:cNvSpPr/>
          <p:nvPr/>
        </p:nvSpPr>
        <p:spPr>
          <a:xfrm>
            <a:off x="3059833" y="2191394"/>
            <a:ext cx="359831" cy="2845261"/>
          </a:xfrm>
          <a:prstGeom prst="upArrow">
            <a:avLst>
              <a:gd name="adj1" fmla="val 35519"/>
              <a:gd name="adj2" fmla="val 85771"/>
            </a:avLst>
          </a:prstGeom>
          <a:solidFill>
            <a:srgbClr val="00FFFF"/>
          </a:solidFill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4" name="43 Rectángulo redondeado"/>
          <p:cNvSpPr/>
          <p:nvPr/>
        </p:nvSpPr>
        <p:spPr>
          <a:xfrm>
            <a:off x="4602838" y="444974"/>
            <a:ext cx="2713610" cy="444286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</a:pPr>
            <a:r>
              <a:rPr lang="es-ES_tradnl" sz="1900" b="1" kern="1200" dirty="0">
                <a:solidFill>
                  <a:prstClr val="black"/>
                </a:solidFill>
                <a:latin typeface="Calibri"/>
              </a:rPr>
              <a:t>1. </a:t>
            </a:r>
            <a:r>
              <a:rPr lang="es-ES_tradnl" sz="1900" b="1" kern="1200" dirty="0" err="1">
                <a:solidFill>
                  <a:prstClr val="black"/>
                </a:solidFill>
                <a:latin typeface="Calibri"/>
              </a:rPr>
              <a:t>Go</a:t>
            </a:r>
            <a:r>
              <a:rPr lang="es-ES_tradnl" sz="1900" b="1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1900" b="1" kern="1200" dirty="0" err="1" smtClean="0">
                <a:solidFill>
                  <a:prstClr val="black"/>
                </a:solidFill>
                <a:latin typeface="Calibri"/>
              </a:rPr>
              <a:t>straight</a:t>
            </a:r>
            <a:endParaRPr lang="es-ES" sz="1900" b="1" kern="12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52" name="51 Imagen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2834" y="3403015"/>
            <a:ext cx="1255310" cy="1215638"/>
          </a:xfrm>
          <a:prstGeom prst="rect">
            <a:avLst/>
          </a:prstGeom>
        </p:spPr>
      </p:pic>
      <p:sp>
        <p:nvSpPr>
          <p:cNvPr id="53" name="52 CuadroTexto"/>
          <p:cNvSpPr txBox="1"/>
          <p:nvPr/>
        </p:nvSpPr>
        <p:spPr>
          <a:xfrm rot="5400000">
            <a:off x="5316415" y="2408168"/>
            <a:ext cx="18373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s-ES_tradnl" sz="1800" b="1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Park </a:t>
            </a:r>
            <a:r>
              <a:rPr lang="es-ES_tradnl" sz="1800" b="1" kern="1200" dirty="0" err="1">
                <a:solidFill>
                  <a:prstClr val="white"/>
                </a:solidFill>
                <a:latin typeface="Calibri"/>
                <a:ea typeface="+mn-ea"/>
                <a:cs typeface="+mn-cs"/>
              </a:rPr>
              <a:t>Avenue</a:t>
            </a:r>
            <a:endParaRPr lang="es-ES" sz="1800" b="1" kern="1200" dirty="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4" name="53 CuadroTexto"/>
          <p:cNvSpPr txBox="1"/>
          <p:nvPr/>
        </p:nvSpPr>
        <p:spPr>
          <a:xfrm>
            <a:off x="6575097" y="3505681"/>
            <a:ext cx="1345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s-ES_tradnl" sz="1800" b="1" kern="1200" dirty="0" err="1">
                <a:solidFill>
                  <a:prstClr val="white"/>
                </a:solidFill>
                <a:latin typeface="Calibri"/>
                <a:ea typeface="+mn-ea"/>
                <a:cs typeface="+mn-cs"/>
              </a:rPr>
              <a:t>Oak</a:t>
            </a:r>
            <a:r>
              <a:rPr lang="es-ES_tradnl" sz="1800" b="1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 Street</a:t>
            </a:r>
            <a:endParaRPr lang="es-ES" sz="1800" b="1" kern="1200" dirty="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grpSp>
        <p:nvGrpSpPr>
          <p:cNvPr id="55" name="54 Grupo"/>
          <p:cNvGrpSpPr/>
          <p:nvPr/>
        </p:nvGrpSpPr>
        <p:grpSpPr>
          <a:xfrm>
            <a:off x="1298250" y="2035612"/>
            <a:ext cx="1653571" cy="1061674"/>
            <a:chOff x="206998" y="2714148"/>
            <a:chExt cx="2204761" cy="1415565"/>
          </a:xfrm>
        </p:grpSpPr>
        <p:sp>
          <p:nvSpPr>
            <p:cNvPr id="59" name="58 Rectángulo redondeado"/>
            <p:cNvSpPr/>
            <p:nvPr/>
          </p:nvSpPr>
          <p:spPr>
            <a:xfrm>
              <a:off x="206998" y="2714148"/>
              <a:ext cx="2204761" cy="1415565"/>
            </a:xfrm>
            <a:prstGeom prst="round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s-ES" sz="1350" kern="1200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60" name="59 Grupo"/>
            <p:cNvGrpSpPr/>
            <p:nvPr/>
          </p:nvGrpSpPr>
          <p:grpSpPr>
            <a:xfrm>
              <a:off x="1163203" y="2730692"/>
              <a:ext cx="1097357" cy="802074"/>
              <a:chOff x="7145552" y="1212788"/>
              <a:chExt cx="1843298" cy="1533339"/>
            </a:xfrm>
          </p:grpSpPr>
          <p:sp>
            <p:nvSpPr>
              <p:cNvPr id="73" name="72 Nube"/>
              <p:cNvSpPr/>
              <p:nvPr/>
            </p:nvSpPr>
            <p:spPr>
              <a:xfrm rot="246511">
                <a:off x="7145552" y="1212788"/>
                <a:ext cx="798759" cy="730909"/>
              </a:xfrm>
              <a:prstGeom prst="cloud">
                <a:avLst/>
              </a:prstGeom>
              <a:gradFill flip="none" rotWithShape="1">
                <a:gsLst>
                  <a:gs pos="0">
                    <a:srgbClr val="00CC00"/>
                  </a:gs>
                  <a:gs pos="50000">
                    <a:srgbClr val="00CC00">
                      <a:shade val="67500"/>
                      <a:satMod val="115000"/>
                    </a:srgbClr>
                  </a:gs>
                  <a:gs pos="100000">
                    <a:srgbClr val="008000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s-ES" sz="1350" kern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74" name="73 Nube"/>
              <p:cNvSpPr/>
              <p:nvPr/>
            </p:nvSpPr>
            <p:spPr>
              <a:xfrm rot="268481">
                <a:off x="8119419" y="1911681"/>
                <a:ext cx="869431" cy="834446"/>
              </a:xfrm>
              <a:prstGeom prst="cloud">
                <a:avLst/>
              </a:prstGeom>
              <a:gradFill flip="none" rotWithShape="1">
                <a:gsLst>
                  <a:gs pos="0">
                    <a:srgbClr val="00CC00"/>
                  </a:gs>
                  <a:gs pos="50000">
                    <a:srgbClr val="00CC00">
                      <a:shade val="67500"/>
                      <a:satMod val="115000"/>
                    </a:srgbClr>
                  </a:gs>
                  <a:gs pos="100000">
                    <a:srgbClr val="008000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s-ES" sz="1350" kern="12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61" name="60 Nube"/>
            <p:cNvSpPr/>
            <p:nvPr/>
          </p:nvSpPr>
          <p:spPr>
            <a:xfrm rot="268481">
              <a:off x="210144" y="3112040"/>
              <a:ext cx="729208" cy="700964"/>
            </a:xfrm>
            <a:prstGeom prst="cloud">
              <a:avLst/>
            </a:prstGeom>
            <a:gradFill flip="none" rotWithShape="1">
              <a:gsLst>
                <a:gs pos="0">
                  <a:srgbClr val="00CC00"/>
                </a:gs>
                <a:gs pos="50000">
                  <a:srgbClr val="00CC00">
                    <a:shade val="67500"/>
                    <a:satMod val="115000"/>
                  </a:srgbClr>
                </a:gs>
                <a:gs pos="100000">
                  <a:srgbClr val="00800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s-ES" sz="1350" kern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6" name="65 Nube"/>
            <p:cNvSpPr/>
            <p:nvPr/>
          </p:nvSpPr>
          <p:spPr>
            <a:xfrm>
              <a:off x="1053963" y="3515330"/>
              <a:ext cx="614507" cy="420511"/>
            </a:xfrm>
            <a:prstGeom prst="cloud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s-ES" sz="1350" kern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7" name="66 Nube"/>
            <p:cNvSpPr/>
            <p:nvPr/>
          </p:nvSpPr>
          <p:spPr>
            <a:xfrm rot="246511">
              <a:off x="1664894" y="3649217"/>
              <a:ext cx="475519" cy="382331"/>
            </a:xfrm>
            <a:prstGeom prst="cloud">
              <a:avLst/>
            </a:prstGeom>
            <a:gradFill flip="none" rotWithShape="1">
              <a:gsLst>
                <a:gs pos="0">
                  <a:srgbClr val="00CC00"/>
                </a:gs>
                <a:gs pos="50000">
                  <a:srgbClr val="00CC00">
                    <a:shade val="67500"/>
                    <a:satMod val="115000"/>
                  </a:srgbClr>
                </a:gs>
                <a:gs pos="100000">
                  <a:srgbClr val="00800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s-ES" sz="1350" kern="120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75" name="74 Flecha doblada"/>
          <p:cNvSpPr/>
          <p:nvPr/>
        </p:nvSpPr>
        <p:spPr>
          <a:xfrm flipH="1">
            <a:off x="2785128" y="1573654"/>
            <a:ext cx="490728" cy="435326"/>
          </a:xfrm>
          <a:prstGeom prst="bentArrow">
            <a:avLst>
              <a:gd name="adj1" fmla="val 25915"/>
              <a:gd name="adj2" fmla="val 25000"/>
              <a:gd name="adj3" fmla="val 25000"/>
              <a:gd name="adj4" fmla="val 43750"/>
            </a:avLst>
          </a:prstGeom>
          <a:solidFill>
            <a:srgbClr val="00F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6" name="75 Rectángulo redondeado"/>
          <p:cNvSpPr/>
          <p:nvPr/>
        </p:nvSpPr>
        <p:spPr>
          <a:xfrm>
            <a:off x="4612697" y="1047345"/>
            <a:ext cx="2713610" cy="444286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</a:pPr>
            <a:r>
              <a:rPr lang="es-ES_tradnl" sz="1900" b="1" kern="1200" dirty="0">
                <a:solidFill>
                  <a:prstClr val="black"/>
                </a:solidFill>
                <a:latin typeface="Calibri"/>
              </a:rPr>
              <a:t>2. </a:t>
            </a:r>
            <a:r>
              <a:rPr lang="es-ES_tradnl" sz="1900" b="1" kern="1200" dirty="0" err="1">
                <a:solidFill>
                  <a:prstClr val="black"/>
                </a:solidFill>
                <a:latin typeface="Calibri"/>
              </a:rPr>
              <a:t>Turn</a:t>
            </a:r>
            <a:r>
              <a:rPr lang="es-ES_tradnl" sz="1900" b="1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1900" b="1" kern="1200" dirty="0" err="1">
                <a:solidFill>
                  <a:prstClr val="black"/>
                </a:solidFill>
                <a:latin typeface="Calibri"/>
              </a:rPr>
              <a:t>left</a:t>
            </a:r>
            <a:endParaRPr lang="es-ES" sz="1900" b="1" kern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9" name="78 Rectángulo redondeado"/>
          <p:cNvSpPr/>
          <p:nvPr/>
        </p:nvSpPr>
        <p:spPr>
          <a:xfrm>
            <a:off x="4602837" y="1665608"/>
            <a:ext cx="2718295" cy="744125"/>
          </a:xfrm>
          <a:prstGeom prst="roundRect">
            <a:avLst>
              <a:gd name="adj" fmla="val 9459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</a:pPr>
            <a:r>
              <a:rPr lang="es-ES_tradnl" sz="1900" b="1" kern="1200" dirty="0">
                <a:solidFill>
                  <a:prstClr val="black"/>
                </a:solidFill>
                <a:latin typeface="Calibri"/>
              </a:rPr>
              <a:t>4. </a:t>
            </a:r>
            <a:r>
              <a:rPr lang="es-ES_tradnl" sz="1900" b="1" kern="1200" dirty="0" err="1">
                <a:solidFill>
                  <a:prstClr val="black"/>
                </a:solidFill>
                <a:latin typeface="Calibri"/>
              </a:rPr>
              <a:t>It’s</a:t>
            </a:r>
            <a:r>
              <a:rPr lang="es-ES_tradnl" sz="1900" b="1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1900" b="1" kern="1200" dirty="0" err="1">
                <a:solidFill>
                  <a:prstClr val="black"/>
                </a:solidFill>
                <a:latin typeface="Calibri"/>
              </a:rPr>
              <a:t>on</a:t>
            </a:r>
            <a:r>
              <a:rPr lang="es-ES_tradnl" sz="1900" b="1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1900" b="1" kern="1200" dirty="0" err="1">
                <a:solidFill>
                  <a:prstClr val="black"/>
                </a:solidFill>
                <a:latin typeface="Calibri"/>
              </a:rPr>
              <a:t>the</a:t>
            </a:r>
            <a:r>
              <a:rPr lang="es-ES_tradnl" sz="1900" b="1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1900" b="1" kern="1200" dirty="0" err="1" smtClean="0">
                <a:solidFill>
                  <a:prstClr val="black"/>
                </a:solidFill>
                <a:latin typeface="Calibri"/>
              </a:rPr>
              <a:t>right</a:t>
            </a:r>
            <a:endParaRPr lang="es-ES" sz="1900" b="1" kern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1" name="80 Elipse"/>
          <p:cNvSpPr/>
          <p:nvPr/>
        </p:nvSpPr>
        <p:spPr>
          <a:xfrm>
            <a:off x="1831149" y="576553"/>
            <a:ext cx="769420" cy="76487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2" name="81 Flecha arriba"/>
          <p:cNvSpPr/>
          <p:nvPr/>
        </p:nvSpPr>
        <p:spPr>
          <a:xfrm>
            <a:off x="2057460" y="1334233"/>
            <a:ext cx="364733" cy="383183"/>
          </a:xfrm>
          <a:prstGeom prst="upArrow">
            <a:avLst>
              <a:gd name="adj1" fmla="val 50000"/>
              <a:gd name="adj2" fmla="val 65126"/>
            </a:avLst>
          </a:prstGeom>
          <a:solidFill>
            <a:srgbClr val="00F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CD331D8-D3CB-7C8A-BA12-B8A4DFD12254}"/>
              </a:ext>
            </a:extLst>
          </p:cNvPr>
          <p:cNvSpPr txBox="1"/>
          <p:nvPr/>
        </p:nvSpPr>
        <p:spPr>
          <a:xfrm>
            <a:off x="2286000" y="2419191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_tradnl" sz="1400" b="1" kern="1200" dirty="0">
                <a:solidFill>
                  <a:prstClr val="black"/>
                </a:solidFill>
                <a:latin typeface="Calibri"/>
              </a:rPr>
              <a:t>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2135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75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50"/>
                            </p:stCondLst>
                            <p:childTnLst>
                              <p:par>
                                <p:cTn id="27" presetID="53" presetClass="entr" presetSubtype="16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 animBg="1"/>
      <p:bldP spid="75" grpId="0" animBg="1"/>
      <p:bldP spid="76" grpId="0" animBg="1"/>
      <p:bldP spid="79" grpId="0" animBg="1"/>
      <p:bldP spid="8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25" name="Google Shape;11225;p53"/>
          <p:cNvSpPr txBox="1">
            <a:spLocks noGrp="1"/>
          </p:cNvSpPr>
          <p:nvPr>
            <p:ph type="title" idx="4"/>
          </p:nvPr>
        </p:nvSpPr>
        <p:spPr>
          <a:xfrm>
            <a:off x="2426880" y="1885388"/>
            <a:ext cx="5155020" cy="110642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0" dirty="0"/>
              <a:t>PRACTICE</a:t>
            </a:r>
            <a:endParaRPr sz="7000" dirty="0"/>
          </a:p>
        </p:txBody>
      </p:sp>
      <p:grpSp>
        <p:nvGrpSpPr>
          <p:cNvPr id="11227" name="Google Shape;11227;p53"/>
          <p:cNvGrpSpPr/>
          <p:nvPr/>
        </p:nvGrpSpPr>
        <p:grpSpPr>
          <a:xfrm>
            <a:off x="430114" y="2183650"/>
            <a:ext cx="1006800" cy="1102275"/>
            <a:chOff x="2049027" y="2236600"/>
            <a:chExt cx="1006800" cy="1102275"/>
          </a:xfrm>
        </p:grpSpPr>
        <p:sp>
          <p:nvSpPr>
            <p:cNvPr id="11228" name="Google Shape;11228;p53"/>
            <p:cNvSpPr/>
            <p:nvPr/>
          </p:nvSpPr>
          <p:spPr>
            <a:xfrm>
              <a:off x="2255823" y="3026929"/>
              <a:ext cx="443700" cy="228000"/>
            </a:xfrm>
            <a:prstGeom prst="ellipse">
              <a:avLst/>
            </a:prstGeom>
            <a:solidFill>
              <a:srgbClr val="000000">
                <a:alpha val="11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1229" name="Google Shape;11229;p5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248739" y="2236600"/>
              <a:ext cx="594449" cy="11022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230" name="Google Shape;11230;p53"/>
            <p:cNvSpPr/>
            <p:nvPr/>
          </p:nvSpPr>
          <p:spPr>
            <a:xfrm rot="532882">
              <a:off x="2068476" y="2908184"/>
              <a:ext cx="273167" cy="273167"/>
            </a:xfrm>
            <a:prstGeom prst="lightningBolt">
              <a:avLst/>
            </a:prstGeom>
            <a:solidFill>
              <a:schemeClr val="dk1"/>
            </a:solidFill>
            <a:ln>
              <a:noFill/>
            </a:ln>
            <a:effectLst>
              <a:outerShdw blurRad="14288" dist="104775" dir="4080000" algn="bl" rotWithShape="0">
                <a:srgbClr val="000000">
                  <a:alpha val="1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1" name="Google Shape;11231;p53"/>
            <p:cNvSpPr/>
            <p:nvPr/>
          </p:nvSpPr>
          <p:spPr>
            <a:xfrm rot="-2069846" flipH="1">
              <a:off x="2729329" y="2685869"/>
              <a:ext cx="273161" cy="273161"/>
            </a:xfrm>
            <a:prstGeom prst="lightningBolt">
              <a:avLst/>
            </a:prstGeom>
            <a:solidFill>
              <a:schemeClr val="dk1"/>
            </a:solidFill>
            <a:ln>
              <a:noFill/>
            </a:ln>
            <a:effectLst>
              <a:outerShdw blurRad="14288" dist="104775" dir="4080000" algn="bl" rotWithShape="0">
                <a:srgbClr val="000000">
                  <a:alpha val="1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232" name="Google Shape;11232;p53"/>
          <p:cNvGrpSpPr/>
          <p:nvPr/>
        </p:nvGrpSpPr>
        <p:grpSpPr>
          <a:xfrm>
            <a:off x="1436919" y="2533054"/>
            <a:ext cx="649050" cy="1106429"/>
            <a:chOff x="6882488" y="2441136"/>
            <a:chExt cx="1208885" cy="2061926"/>
          </a:xfrm>
        </p:grpSpPr>
        <p:sp>
          <p:nvSpPr>
            <p:cNvPr id="11233" name="Google Shape;11233;p53"/>
            <p:cNvSpPr/>
            <p:nvPr/>
          </p:nvSpPr>
          <p:spPr>
            <a:xfrm>
              <a:off x="7261573" y="3978793"/>
              <a:ext cx="829800" cy="420900"/>
            </a:xfrm>
            <a:prstGeom prst="ellipse">
              <a:avLst/>
            </a:prstGeom>
            <a:solidFill>
              <a:srgbClr val="000000">
                <a:alpha val="11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1234" name="Google Shape;11234;p5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882488" y="2441136"/>
              <a:ext cx="1168350" cy="206192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1235" name="Google Shape;11235;p53"/>
          <p:cNvGrpSpPr/>
          <p:nvPr/>
        </p:nvGrpSpPr>
        <p:grpSpPr>
          <a:xfrm>
            <a:off x="826573" y="3397602"/>
            <a:ext cx="534163" cy="1106438"/>
            <a:chOff x="-1317452" y="2460725"/>
            <a:chExt cx="1150470" cy="2389199"/>
          </a:xfrm>
        </p:grpSpPr>
        <p:pic>
          <p:nvPicPr>
            <p:cNvPr id="11236" name="Google Shape;11236;p53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-1162950" y="2460725"/>
              <a:ext cx="995968" cy="23593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237" name="Google Shape;11237;p53"/>
            <p:cNvSpPr/>
            <p:nvPr/>
          </p:nvSpPr>
          <p:spPr>
            <a:xfrm>
              <a:off x="-1317452" y="4344724"/>
              <a:ext cx="996000" cy="505200"/>
            </a:xfrm>
            <a:prstGeom prst="ellipse">
              <a:avLst/>
            </a:prstGeom>
            <a:solidFill>
              <a:srgbClr val="000000">
                <a:alpha val="11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79488556-F78B-D4A9-C808-E92E8B1E30E5}"/>
              </a:ext>
            </a:extLst>
          </p:cNvPr>
          <p:cNvSpPr/>
          <p:nvPr/>
        </p:nvSpPr>
        <p:spPr>
          <a:xfrm>
            <a:off x="179882" y="78698"/>
            <a:ext cx="8784236" cy="4986103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5071FD1-6552-3919-9E34-9BF04FB2B8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503" y="135201"/>
            <a:ext cx="4453393" cy="5768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8276E05-CB4B-E819-0661-91A5486959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462" y="1072437"/>
            <a:ext cx="8267075" cy="2998623"/>
          </a:xfrm>
          <a:prstGeom prst="rect">
            <a:avLst/>
          </a:prstGeom>
        </p:spPr>
      </p:pic>
      <p:pic>
        <p:nvPicPr>
          <p:cNvPr id="7" name="Picture 6" descr="A yellow key in a circle&#10;&#10;Description automatically generated with low confidence">
            <a:extLst>
              <a:ext uri="{FF2B5EF4-FFF2-40B4-BE49-F238E27FC236}">
                <a16:creationId xmlns:a16="http://schemas.microsoft.com/office/drawing/2014/main" xmlns="" id="{8308939B-7935-9E49-F73D-52EA3379B7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76411" y="261579"/>
            <a:ext cx="393025" cy="36594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98892A62-BA3F-64AD-0166-0EE2B0C1B7A0}"/>
              </a:ext>
            </a:extLst>
          </p:cNvPr>
          <p:cNvSpPr/>
          <p:nvPr/>
        </p:nvSpPr>
        <p:spPr>
          <a:xfrm>
            <a:off x="1093831" y="3276012"/>
            <a:ext cx="110799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ata" panose="00000500000000000000" pitchFamily="2" charset="0"/>
              </a:rPr>
              <a:t>bridge</a:t>
            </a:r>
            <a:endParaRPr lang="en-US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lata" panose="00000500000000000000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8F7F3069-6B56-2E3C-D938-335CD622C86A}"/>
              </a:ext>
            </a:extLst>
          </p:cNvPr>
          <p:cNvSpPr/>
          <p:nvPr/>
        </p:nvSpPr>
        <p:spPr>
          <a:xfrm>
            <a:off x="5752092" y="1892102"/>
            <a:ext cx="106311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ata" panose="00000500000000000000" pitchFamily="2" charset="0"/>
              </a:rPr>
              <a:t>corner</a:t>
            </a:r>
            <a:endParaRPr lang="en-US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lata" panose="00000500000000000000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CA1CD842-6F40-4B8B-64CA-75B3FEE40F81}"/>
              </a:ext>
            </a:extLst>
          </p:cNvPr>
          <p:cNvSpPr/>
          <p:nvPr/>
        </p:nvSpPr>
        <p:spPr>
          <a:xfrm>
            <a:off x="5313752" y="2991855"/>
            <a:ext cx="1795683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ata" panose="00000500000000000000" pitchFamily="2" charset="0"/>
              </a:rPr>
              <a:t>on the right</a:t>
            </a:r>
            <a:endParaRPr lang="en-US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lata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226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61644"/>
            <a:ext cx="7704000" cy="548700"/>
          </a:xfrm>
        </p:spPr>
        <p:txBody>
          <a:bodyPr/>
          <a:lstStyle/>
          <a:p>
            <a:r>
              <a:rPr lang="en-US" sz="2000" dirty="0" smtClean="0"/>
              <a:t>Mon</a:t>
            </a:r>
            <a:r>
              <a:rPr lang="en-US" sz="2000" dirty="0" smtClean="0"/>
              <a:t>day</a:t>
            </a:r>
            <a:r>
              <a:rPr lang="en-US" sz="2000" dirty="0" smtClean="0"/>
              <a:t>, January </a:t>
            </a:r>
            <a:r>
              <a:rPr lang="en-US" sz="2000" dirty="0" smtClean="0"/>
              <a:t>29</a:t>
            </a:r>
            <a:r>
              <a:rPr lang="en-US" sz="2000" baseline="30000" dirty="0" smtClean="0"/>
              <a:t>th</a:t>
            </a:r>
            <a:r>
              <a:rPr lang="en-US" sz="2000" dirty="0" smtClean="0"/>
              <a:t>, 2024</a:t>
            </a:r>
            <a:br>
              <a:rPr lang="en-US" sz="2000" dirty="0" smtClean="0"/>
            </a:br>
            <a:r>
              <a:rPr lang="en-US" dirty="0" smtClean="0"/>
              <a:t>Unit 5: Getting around</a:t>
            </a:r>
            <a:br>
              <a:rPr lang="en-US" dirty="0" smtClean="0"/>
            </a:br>
            <a:r>
              <a:rPr lang="en-US" sz="2400" dirty="0" smtClean="0"/>
              <a:t>Lesson 3</a:t>
            </a:r>
            <a:endParaRPr lang="en-US" sz="2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65" y="1360073"/>
            <a:ext cx="8382903" cy="3643441"/>
          </a:xfrm>
        </p:spPr>
        <p:txBody>
          <a:bodyPr/>
          <a:lstStyle/>
          <a:p>
            <a:pPr marL="412750" indent="-285750" algn="l">
              <a:buFont typeface="Wingdings" panose="05000000000000000000" pitchFamily="2" charset="2"/>
              <a:buChar char="v"/>
            </a:pPr>
            <a:r>
              <a:rPr lang="en-US" sz="2000" dirty="0" smtClean="0"/>
              <a:t>New words: </a:t>
            </a:r>
          </a:p>
          <a:p>
            <a:pPr marL="127000" indent="0" algn="l">
              <a:buNone/>
            </a:pPr>
            <a:r>
              <a:rPr lang="en-US" sz="2000" dirty="0" smtClean="0"/>
              <a:t>	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go straight	: </a:t>
            </a:r>
            <a:r>
              <a:rPr lang="en-US" sz="2000" dirty="0" err="1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đi</a:t>
            </a:r>
            <a:r>
              <a:rPr lang="en-US" sz="20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thẳng</a:t>
            </a:r>
            <a:endParaRPr lang="en-US" sz="2000" dirty="0" smtClean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marL="127000" indent="0" algn="l">
              <a:buNone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go over		: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qua</a:t>
            </a:r>
          </a:p>
          <a:p>
            <a:pPr marL="127000" indent="0" algn="l">
              <a:buNone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traffic lights	: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đèn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0" indent="0" algn="l">
              <a:buNone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corner		: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góc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đường</a:t>
            </a: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0" indent="0" algn="l">
              <a:buNone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bridge		: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cầu</a:t>
            </a: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0" indent="0" algn="l">
              <a:buNone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on the left	: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trái</a:t>
            </a: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0" indent="0" algn="l">
              <a:buNone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on the right	: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phải</a:t>
            </a: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69900" indent="-342900" algn="l">
              <a:buFont typeface="Wingdings" panose="05000000000000000000" pitchFamily="2" charset="2"/>
              <a:buChar char="v"/>
            </a:pPr>
            <a:r>
              <a:rPr lang="en-US" sz="2000" dirty="0" smtClean="0"/>
              <a:t>Structures: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Hoỉ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̀ chỉ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đường</a:t>
            </a: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0" indent="0" algn="l">
              <a:buNone/>
            </a:pPr>
            <a:r>
              <a:rPr lang="en-US" sz="2000" dirty="0"/>
              <a:t>	</a:t>
            </a:r>
            <a:r>
              <a:rPr lang="en-US" sz="2000" dirty="0" smtClean="0"/>
              <a:t>How do I get to the swimming pool?</a:t>
            </a:r>
          </a:p>
          <a:p>
            <a:pPr marL="127000" indent="0" algn="l">
              <a:buNone/>
            </a:pPr>
            <a:r>
              <a:rPr lang="en-US" sz="2000" dirty="0"/>
              <a:t>	</a:t>
            </a:r>
            <a:r>
              <a:rPr lang="en-US" sz="2000" dirty="0" smtClean="0"/>
              <a:t>Go straight. Then turn left. It’s on the right.</a:t>
            </a:r>
          </a:p>
          <a:p>
            <a:pPr marL="127000" indent="0" algn="l">
              <a:buNone/>
            </a:pPr>
            <a:r>
              <a:rPr lang="en-US" sz="2000" dirty="0"/>
              <a:t>	</a:t>
            </a:r>
            <a:endParaRPr lang="en-US" sz="2000" dirty="0" smtClean="0"/>
          </a:p>
          <a:p>
            <a:pPr marL="127000" indent="0" algn="l">
              <a:buNone/>
            </a:pPr>
            <a:endParaRPr lang="en-US" sz="2000" dirty="0" smtClean="0"/>
          </a:p>
          <a:p>
            <a:pPr marL="127000" indent="0" algn="l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402783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26" name="Google Shape;11426;p61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1427" name="Google Shape;11427;p61"/>
          <p:cNvSpPr txBox="1">
            <a:spLocks noGrp="1"/>
          </p:cNvSpPr>
          <p:nvPr>
            <p:ph type="title"/>
          </p:nvPr>
        </p:nvSpPr>
        <p:spPr>
          <a:xfrm>
            <a:off x="1315844" y="1706126"/>
            <a:ext cx="6512312" cy="174089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0" dirty="0">
                <a:solidFill>
                  <a:schemeClr val="dk1"/>
                </a:solidFill>
              </a:rPr>
              <a:t>GOOD BYE</a:t>
            </a:r>
            <a:endParaRPr sz="10000" dirty="0">
              <a:solidFill>
                <a:schemeClr val="dk1"/>
              </a:solidFill>
            </a:endParaRPr>
          </a:p>
        </p:txBody>
      </p:sp>
      <p:grpSp>
        <p:nvGrpSpPr>
          <p:cNvPr id="11428" name="Google Shape;11428;p61"/>
          <p:cNvGrpSpPr/>
          <p:nvPr/>
        </p:nvGrpSpPr>
        <p:grpSpPr>
          <a:xfrm flipH="1">
            <a:off x="7255825" y="-4616"/>
            <a:ext cx="1888187" cy="1088216"/>
            <a:chOff x="2" y="-2875"/>
            <a:chExt cx="3241523" cy="1866900"/>
          </a:xfrm>
        </p:grpSpPr>
        <p:sp>
          <p:nvSpPr>
            <p:cNvPr id="11429" name="Google Shape;11429;p61"/>
            <p:cNvSpPr/>
            <p:nvPr/>
          </p:nvSpPr>
          <p:spPr>
            <a:xfrm rot="10800000" flipH="1">
              <a:off x="10" y="10"/>
              <a:ext cx="3154200" cy="18309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1430" name="Google Shape;11430;p61"/>
            <p:cNvCxnSpPr/>
            <p:nvPr/>
          </p:nvCxnSpPr>
          <p:spPr>
            <a:xfrm flipH="1">
              <a:off x="7825" y="-2875"/>
              <a:ext cx="3233700" cy="18669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1431" name="Google Shape;11431;p61"/>
            <p:cNvSpPr/>
            <p:nvPr/>
          </p:nvSpPr>
          <p:spPr>
            <a:xfrm rot="10800000" flipH="1">
              <a:off x="2" y="-98"/>
              <a:ext cx="2667000" cy="15483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32" name="Google Shape;11432;p61"/>
          <p:cNvGrpSpPr/>
          <p:nvPr/>
        </p:nvGrpSpPr>
        <p:grpSpPr>
          <a:xfrm>
            <a:off x="8284316" y="-303268"/>
            <a:ext cx="292917" cy="714381"/>
            <a:chOff x="7143503" y="-1804409"/>
            <a:chExt cx="413375" cy="1008159"/>
          </a:xfrm>
        </p:grpSpPr>
        <p:sp>
          <p:nvSpPr>
            <p:cNvPr id="11433" name="Google Shape;11433;p61"/>
            <p:cNvSpPr/>
            <p:nvPr/>
          </p:nvSpPr>
          <p:spPr>
            <a:xfrm>
              <a:off x="7180388" y="-989150"/>
              <a:ext cx="339600" cy="192900"/>
            </a:xfrm>
            <a:prstGeom prst="ellipse">
              <a:avLst/>
            </a:prstGeom>
            <a:solidFill>
              <a:srgbClr val="000000">
                <a:alpha val="11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1434" name="Google Shape;11434;p6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7143503" y="-1804409"/>
              <a:ext cx="413375" cy="94773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1435" name="Google Shape;11435;p61"/>
          <p:cNvGrpSpPr/>
          <p:nvPr/>
        </p:nvGrpSpPr>
        <p:grpSpPr>
          <a:xfrm>
            <a:off x="7784798" y="4069550"/>
            <a:ext cx="1291940" cy="973207"/>
            <a:chOff x="3240950" y="0"/>
            <a:chExt cx="1438686" cy="1083750"/>
          </a:xfrm>
        </p:grpSpPr>
        <p:pic>
          <p:nvPicPr>
            <p:cNvPr id="11436" name="Google Shape;11436;p61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3240950" y="297175"/>
              <a:ext cx="1275499" cy="78657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1437" name="Google Shape;11437;p61"/>
            <p:cNvGrpSpPr/>
            <p:nvPr/>
          </p:nvGrpSpPr>
          <p:grpSpPr>
            <a:xfrm>
              <a:off x="3353109" y="0"/>
              <a:ext cx="1326527" cy="732499"/>
              <a:chOff x="7802348" y="3565288"/>
              <a:chExt cx="1463350" cy="808052"/>
            </a:xfrm>
          </p:grpSpPr>
          <p:sp>
            <p:nvSpPr>
              <p:cNvPr id="11438" name="Google Shape;11438;p61"/>
              <p:cNvSpPr/>
              <p:nvPr/>
            </p:nvSpPr>
            <p:spPr>
              <a:xfrm rot="2414402">
                <a:off x="8191337" y="3626126"/>
                <a:ext cx="297255" cy="297255"/>
              </a:xfrm>
              <a:prstGeom prst="lightningBolt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14288" dist="104775" dir="4080000" algn="bl" rotWithShape="0">
                  <a:srgbClr val="000000">
                    <a:alpha val="11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39" name="Google Shape;11439;p61"/>
              <p:cNvSpPr/>
              <p:nvPr/>
            </p:nvSpPr>
            <p:spPr>
              <a:xfrm rot="1365839" flipH="1">
                <a:off x="8922507" y="4030149"/>
                <a:ext cx="297258" cy="297258"/>
              </a:xfrm>
              <a:prstGeom prst="lightningBolt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14288" dist="104775" dir="4080000" algn="bl" rotWithShape="0">
                  <a:srgbClr val="000000">
                    <a:alpha val="11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40" name="Google Shape;11440;p61"/>
              <p:cNvSpPr/>
              <p:nvPr/>
            </p:nvSpPr>
            <p:spPr>
              <a:xfrm rot="-2414402" flipH="1">
                <a:off x="7863187" y="3730451"/>
                <a:ext cx="297255" cy="297255"/>
              </a:xfrm>
              <a:prstGeom prst="lightningBolt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14288" dist="104775" dir="4080000" algn="bl" rotWithShape="0">
                  <a:srgbClr val="000000">
                    <a:alpha val="11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1441" name="Google Shape;11441;p61"/>
          <p:cNvGrpSpPr/>
          <p:nvPr/>
        </p:nvGrpSpPr>
        <p:grpSpPr>
          <a:xfrm>
            <a:off x="8851091" y="7"/>
            <a:ext cx="292917" cy="714381"/>
            <a:chOff x="7143503" y="-1804409"/>
            <a:chExt cx="413375" cy="1008159"/>
          </a:xfrm>
        </p:grpSpPr>
        <p:sp>
          <p:nvSpPr>
            <p:cNvPr id="11442" name="Google Shape;11442;p61"/>
            <p:cNvSpPr/>
            <p:nvPr/>
          </p:nvSpPr>
          <p:spPr>
            <a:xfrm>
              <a:off x="7180388" y="-989150"/>
              <a:ext cx="339600" cy="192900"/>
            </a:xfrm>
            <a:prstGeom prst="ellipse">
              <a:avLst/>
            </a:prstGeom>
            <a:solidFill>
              <a:srgbClr val="000000">
                <a:alpha val="11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1443" name="Google Shape;11443;p6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7143503" y="-1804409"/>
              <a:ext cx="413375" cy="947734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79488556-F78B-D4A9-C808-E92E8B1E30E5}"/>
              </a:ext>
            </a:extLst>
          </p:cNvPr>
          <p:cNvSpPr/>
          <p:nvPr/>
        </p:nvSpPr>
        <p:spPr>
          <a:xfrm>
            <a:off x="179882" y="78698"/>
            <a:ext cx="8784236" cy="4986103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Traffic Light Song with Matt - Green, Yellow, Red Colors - Action Song">
            <a:hlinkClick r:id="" action="ppaction://media"/>
            <a:extLst>
              <a:ext uri="{FF2B5EF4-FFF2-40B4-BE49-F238E27FC236}">
                <a16:creationId xmlns:a16="http://schemas.microsoft.com/office/drawing/2014/main" xmlns="" id="{F45C7AF3-9DF7-C915-E8A3-1EAE6DD6BE7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022" y="78698"/>
            <a:ext cx="8993956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4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48" name="Google Shape;11448;p62"/>
          <p:cNvSpPr txBox="1">
            <a:spLocks noGrp="1"/>
          </p:cNvSpPr>
          <p:nvPr>
            <p:ph type="title"/>
          </p:nvPr>
        </p:nvSpPr>
        <p:spPr>
          <a:xfrm>
            <a:off x="550385" y="1230000"/>
            <a:ext cx="7973460" cy="268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br>
              <a:rPr lang="en" dirty="0"/>
            </a:br>
            <a:r>
              <a:rPr lang="en" dirty="0"/>
              <a:t>VOCABULARY</a:t>
            </a:r>
            <a:endParaRPr dirty="0"/>
          </a:p>
        </p:txBody>
      </p:sp>
      <p:grpSp>
        <p:nvGrpSpPr>
          <p:cNvPr id="11449" name="Google Shape;11449;p62"/>
          <p:cNvGrpSpPr/>
          <p:nvPr/>
        </p:nvGrpSpPr>
        <p:grpSpPr>
          <a:xfrm>
            <a:off x="154989" y="1608200"/>
            <a:ext cx="1006800" cy="1102275"/>
            <a:chOff x="2049027" y="2236600"/>
            <a:chExt cx="1006800" cy="1102275"/>
          </a:xfrm>
        </p:grpSpPr>
        <p:sp>
          <p:nvSpPr>
            <p:cNvPr id="11450" name="Google Shape;11450;p62"/>
            <p:cNvSpPr/>
            <p:nvPr/>
          </p:nvSpPr>
          <p:spPr>
            <a:xfrm>
              <a:off x="2255823" y="3026929"/>
              <a:ext cx="443700" cy="228000"/>
            </a:xfrm>
            <a:prstGeom prst="ellipse">
              <a:avLst/>
            </a:prstGeom>
            <a:solidFill>
              <a:srgbClr val="000000">
                <a:alpha val="11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1451" name="Google Shape;11451;p6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248739" y="2236600"/>
              <a:ext cx="594449" cy="11022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452" name="Google Shape;11452;p62"/>
            <p:cNvSpPr/>
            <p:nvPr/>
          </p:nvSpPr>
          <p:spPr>
            <a:xfrm rot="532882">
              <a:off x="2068476" y="2908184"/>
              <a:ext cx="273167" cy="273167"/>
            </a:xfrm>
            <a:prstGeom prst="lightningBolt">
              <a:avLst/>
            </a:prstGeom>
            <a:solidFill>
              <a:schemeClr val="dk1"/>
            </a:solidFill>
            <a:ln>
              <a:noFill/>
            </a:ln>
            <a:effectLst>
              <a:outerShdw blurRad="14288" dist="104775" dir="4080000" algn="bl" rotWithShape="0">
                <a:srgbClr val="000000">
                  <a:alpha val="1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3" name="Google Shape;11453;p62"/>
            <p:cNvSpPr/>
            <p:nvPr/>
          </p:nvSpPr>
          <p:spPr>
            <a:xfrm rot="-2069846" flipH="1">
              <a:off x="2729329" y="2685869"/>
              <a:ext cx="273161" cy="273161"/>
            </a:xfrm>
            <a:prstGeom prst="lightningBolt">
              <a:avLst/>
            </a:prstGeom>
            <a:solidFill>
              <a:schemeClr val="dk1"/>
            </a:solidFill>
            <a:ln>
              <a:noFill/>
            </a:ln>
            <a:effectLst>
              <a:outerShdw blurRad="14288" dist="104775" dir="4080000" algn="bl" rotWithShape="0">
                <a:srgbClr val="000000">
                  <a:alpha val="1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54" name="Google Shape;11454;p62"/>
          <p:cNvGrpSpPr/>
          <p:nvPr/>
        </p:nvGrpSpPr>
        <p:grpSpPr>
          <a:xfrm>
            <a:off x="5141244" y="3773167"/>
            <a:ext cx="649050" cy="1106429"/>
            <a:chOff x="6882488" y="2441136"/>
            <a:chExt cx="1208885" cy="2061926"/>
          </a:xfrm>
        </p:grpSpPr>
        <p:sp>
          <p:nvSpPr>
            <p:cNvPr id="11455" name="Google Shape;11455;p62"/>
            <p:cNvSpPr/>
            <p:nvPr/>
          </p:nvSpPr>
          <p:spPr>
            <a:xfrm>
              <a:off x="7261573" y="3978793"/>
              <a:ext cx="829800" cy="420900"/>
            </a:xfrm>
            <a:prstGeom prst="ellipse">
              <a:avLst/>
            </a:prstGeom>
            <a:solidFill>
              <a:srgbClr val="000000">
                <a:alpha val="11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1456" name="Google Shape;11456;p6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882488" y="2441136"/>
              <a:ext cx="1168350" cy="206192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1457" name="Google Shape;11457;p62"/>
          <p:cNvGrpSpPr/>
          <p:nvPr/>
        </p:nvGrpSpPr>
        <p:grpSpPr>
          <a:xfrm>
            <a:off x="7912440" y="2361889"/>
            <a:ext cx="917824" cy="935277"/>
            <a:chOff x="2264649" y="2556612"/>
            <a:chExt cx="1925775" cy="1964456"/>
          </a:xfrm>
        </p:grpSpPr>
        <p:sp>
          <p:nvSpPr>
            <p:cNvPr id="11458" name="Google Shape;11458;p62"/>
            <p:cNvSpPr/>
            <p:nvPr/>
          </p:nvSpPr>
          <p:spPr>
            <a:xfrm>
              <a:off x="3000691" y="4106168"/>
              <a:ext cx="818100" cy="414900"/>
            </a:xfrm>
            <a:prstGeom prst="ellipse">
              <a:avLst/>
            </a:prstGeom>
            <a:solidFill>
              <a:srgbClr val="000000">
                <a:alpha val="11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1459" name="Google Shape;11459;p62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2264649" y="2556612"/>
              <a:ext cx="1925775" cy="194644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1460" name="Google Shape;11460;p62"/>
          <p:cNvGrpSpPr/>
          <p:nvPr/>
        </p:nvGrpSpPr>
        <p:grpSpPr>
          <a:xfrm>
            <a:off x="4304918" y="3773152"/>
            <a:ext cx="534163" cy="1106438"/>
            <a:chOff x="-1317452" y="2460725"/>
            <a:chExt cx="1150470" cy="2389199"/>
          </a:xfrm>
        </p:grpSpPr>
        <p:pic>
          <p:nvPicPr>
            <p:cNvPr id="11461" name="Google Shape;11461;p62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-1162950" y="2460725"/>
              <a:ext cx="995968" cy="23593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462" name="Google Shape;11462;p62"/>
            <p:cNvSpPr/>
            <p:nvPr/>
          </p:nvSpPr>
          <p:spPr>
            <a:xfrm>
              <a:off x="-1317452" y="4344724"/>
              <a:ext cx="996000" cy="505200"/>
            </a:xfrm>
            <a:prstGeom prst="ellipse">
              <a:avLst/>
            </a:prstGeom>
            <a:solidFill>
              <a:srgbClr val="000000">
                <a:alpha val="11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63" name="Google Shape;11463;p62"/>
          <p:cNvGrpSpPr/>
          <p:nvPr/>
        </p:nvGrpSpPr>
        <p:grpSpPr>
          <a:xfrm>
            <a:off x="-9" y="3135932"/>
            <a:ext cx="292917" cy="714381"/>
            <a:chOff x="7143503" y="-1804409"/>
            <a:chExt cx="413375" cy="1008159"/>
          </a:xfrm>
        </p:grpSpPr>
        <p:sp>
          <p:nvSpPr>
            <p:cNvPr id="11464" name="Google Shape;11464;p62"/>
            <p:cNvSpPr/>
            <p:nvPr/>
          </p:nvSpPr>
          <p:spPr>
            <a:xfrm>
              <a:off x="7180388" y="-989150"/>
              <a:ext cx="339600" cy="192900"/>
            </a:xfrm>
            <a:prstGeom prst="ellipse">
              <a:avLst/>
            </a:prstGeom>
            <a:solidFill>
              <a:srgbClr val="000000">
                <a:alpha val="11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1465" name="Google Shape;11465;p62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7143503" y="-1804409"/>
              <a:ext cx="413375" cy="94773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1466" name="Google Shape;11466;p6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721875" y="3740742"/>
            <a:ext cx="394850" cy="11713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67" name="Google Shape;11467;p6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307624" y="3850326"/>
            <a:ext cx="394850" cy="11996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79488556-F78B-D4A9-C808-E92E8B1E30E5}"/>
              </a:ext>
            </a:extLst>
          </p:cNvPr>
          <p:cNvSpPr/>
          <p:nvPr/>
        </p:nvSpPr>
        <p:spPr>
          <a:xfrm>
            <a:off x="179882" y="78698"/>
            <a:ext cx="8784236" cy="4986103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/>
            <a:r>
              <a:rPr lang="en-US" sz="1400">
                <a:solidFill>
                  <a:schemeClr val="tx1"/>
                </a:solidFill>
              </a:rPr>
              <a:t>snake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2" name="Google Shape;1150;p38">
            <a:extLst>
              <a:ext uri="{FF2B5EF4-FFF2-40B4-BE49-F238E27FC236}">
                <a16:creationId xmlns:a16="http://schemas.microsoft.com/office/drawing/2014/main" xmlns="" id="{F7875E90-0316-3937-4C08-12624E9F897A}"/>
              </a:ext>
            </a:extLst>
          </p:cNvPr>
          <p:cNvSpPr txBox="1">
            <a:spLocks/>
          </p:cNvSpPr>
          <p:nvPr/>
        </p:nvSpPr>
        <p:spPr>
          <a:xfrm>
            <a:off x="2296829" y="4112431"/>
            <a:ext cx="4550342" cy="4453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16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>
            <a:pPr marL="0" indent="0"/>
            <a:r>
              <a:rPr lang="en-US" sz="4000" dirty="0">
                <a:solidFill>
                  <a:srgbClr val="FF0000"/>
                </a:solidFill>
                <a:latin typeface="Alata" panose="00000500000000000000" pitchFamily="2" charset="0"/>
              </a:rPr>
              <a:t>go straight</a:t>
            </a:r>
          </a:p>
        </p:txBody>
      </p:sp>
      <p:pic>
        <p:nvPicPr>
          <p:cNvPr id="3" name="smart 4 sb cd 2 (39)">
            <a:hlinkClick r:id="" action="ppaction://media"/>
            <a:extLst>
              <a:ext uri="{FF2B5EF4-FFF2-40B4-BE49-F238E27FC236}">
                <a16:creationId xmlns:a16="http://schemas.microsoft.com/office/drawing/2014/main" xmlns="" id="{240B3F75-35F1-8991-47E7-D6F83E8D77B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994" end="35248.1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9105" y="4239939"/>
            <a:ext cx="445358" cy="4453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7AF3D02-71C9-614A-05C2-45F94A6244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6360" y="254389"/>
            <a:ext cx="5176780" cy="3682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208660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79488556-F78B-D4A9-C808-E92E8B1E30E5}"/>
              </a:ext>
            </a:extLst>
          </p:cNvPr>
          <p:cNvSpPr/>
          <p:nvPr/>
        </p:nvSpPr>
        <p:spPr>
          <a:xfrm>
            <a:off x="179882" y="78698"/>
            <a:ext cx="8784236" cy="4986103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/>
            <a:r>
              <a:rPr lang="en-US" sz="1400">
                <a:solidFill>
                  <a:schemeClr val="tx1"/>
                </a:solidFill>
              </a:rPr>
              <a:t>snake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2" name="Google Shape;1150;p38">
            <a:extLst>
              <a:ext uri="{FF2B5EF4-FFF2-40B4-BE49-F238E27FC236}">
                <a16:creationId xmlns:a16="http://schemas.microsoft.com/office/drawing/2014/main" xmlns="" id="{F7875E90-0316-3937-4C08-12624E9F897A}"/>
              </a:ext>
            </a:extLst>
          </p:cNvPr>
          <p:cNvSpPr txBox="1">
            <a:spLocks/>
          </p:cNvSpPr>
          <p:nvPr/>
        </p:nvSpPr>
        <p:spPr>
          <a:xfrm>
            <a:off x="2205867" y="4058076"/>
            <a:ext cx="4828355" cy="61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16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>
            <a:pPr marL="0" indent="0"/>
            <a:r>
              <a:rPr lang="en-US" sz="4000" dirty="0">
                <a:solidFill>
                  <a:srgbClr val="FF0000"/>
                </a:solidFill>
                <a:latin typeface="Alata" panose="00000500000000000000" pitchFamily="2" charset="0"/>
              </a:rPr>
              <a:t>go over</a:t>
            </a:r>
          </a:p>
        </p:txBody>
      </p:sp>
      <p:pic>
        <p:nvPicPr>
          <p:cNvPr id="3" name="smart 4 sb cd 2 (39)">
            <a:hlinkClick r:id="" action="ppaction://media"/>
            <a:extLst>
              <a:ext uri="{FF2B5EF4-FFF2-40B4-BE49-F238E27FC236}">
                <a16:creationId xmlns:a16="http://schemas.microsoft.com/office/drawing/2014/main" xmlns="" id="{75CF9696-F090-90C2-3373-59EC4183DC1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412" end="30184.1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20241" y="4142747"/>
            <a:ext cx="445358" cy="4453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95189CB-F2A0-B69F-4277-492CD47887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40446" y="366464"/>
            <a:ext cx="4919154" cy="3519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321418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79488556-F78B-D4A9-C808-E92E8B1E30E5}"/>
              </a:ext>
            </a:extLst>
          </p:cNvPr>
          <p:cNvSpPr/>
          <p:nvPr/>
        </p:nvSpPr>
        <p:spPr>
          <a:xfrm>
            <a:off x="179882" y="78698"/>
            <a:ext cx="8784236" cy="4986103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/>
            <a:r>
              <a:rPr lang="en-US" sz="1400">
                <a:solidFill>
                  <a:schemeClr val="tx1"/>
                </a:solidFill>
              </a:rPr>
              <a:t>snake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2" name="Google Shape;1150;p38">
            <a:extLst>
              <a:ext uri="{FF2B5EF4-FFF2-40B4-BE49-F238E27FC236}">
                <a16:creationId xmlns:a16="http://schemas.microsoft.com/office/drawing/2014/main" xmlns="" id="{F7875E90-0316-3937-4C08-12624E9F897A}"/>
              </a:ext>
            </a:extLst>
          </p:cNvPr>
          <p:cNvSpPr txBox="1">
            <a:spLocks/>
          </p:cNvSpPr>
          <p:nvPr/>
        </p:nvSpPr>
        <p:spPr>
          <a:xfrm>
            <a:off x="5302666" y="1767758"/>
            <a:ext cx="3661452" cy="61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16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>
            <a:pPr marL="0" indent="0"/>
            <a:r>
              <a:rPr lang="en-US" sz="4000" dirty="0">
                <a:solidFill>
                  <a:srgbClr val="FF0000"/>
                </a:solidFill>
                <a:latin typeface="Alata" panose="00000500000000000000" pitchFamily="2" charset="0"/>
              </a:rPr>
              <a:t>traffic lights</a:t>
            </a:r>
          </a:p>
        </p:txBody>
      </p:sp>
      <p:pic>
        <p:nvPicPr>
          <p:cNvPr id="3" name="smart 4 sb cd 2 (39)">
            <a:hlinkClick r:id="" action="ppaction://media"/>
            <a:extLst>
              <a:ext uri="{FF2B5EF4-FFF2-40B4-BE49-F238E27FC236}">
                <a16:creationId xmlns:a16="http://schemas.microsoft.com/office/drawing/2014/main" xmlns="" id="{2963F412-4528-E1E9-AE95-438A7516A5A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681" end="24654.1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55002" y="2928692"/>
            <a:ext cx="445358" cy="4453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04FC5D2-92E0-55E2-5B1C-91A3703A573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D8ED90"/>
              </a:clrFrom>
              <a:clrTo>
                <a:srgbClr val="D8ED90">
                  <a:alpha val="0"/>
                </a:srgbClr>
              </a:clrTo>
            </a:clrChange>
          </a:blip>
          <a:srcRect l="31644" r="28238"/>
          <a:stretch/>
        </p:blipFill>
        <p:spPr>
          <a:xfrm>
            <a:off x="1616549" y="78698"/>
            <a:ext cx="2731516" cy="4840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746080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79488556-F78B-D4A9-C808-E92E8B1E30E5}"/>
              </a:ext>
            </a:extLst>
          </p:cNvPr>
          <p:cNvSpPr/>
          <p:nvPr/>
        </p:nvSpPr>
        <p:spPr>
          <a:xfrm>
            <a:off x="179882" y="78698"/>
            <a:ext cx="8784236" cy="4986103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/>
            <a:r>
              <a:rPr lang="en-US" sz="1400">
                <a:solidFill>
                  <a:schemeClr val="tx1"/>
                </a:solidFill>
              </a:rPr>
              <a:t>snake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2" name="Google Shape;1150;p38">
            <a:extLst>
              <a:ext uri="{FF2B5EF4-FFF2-40B4-BE49-F238E27FC236}">
                <a16:creationId xmlns:a16="http://schemas.microsoft.com/office/drawing/2014/main" xmlns="" id="{F7875E90-0316-3937-4C08-12624E9F897A}"/>
              </a:ext>
            </a:extLst>
          </p:cNvPr>
          <p:cNvSpPr txBox="1">
            <a:spLocks/>
          </p:cNvSpPr>
          <p:nvPr/>
        </p:nvSpPr>
        <p:spPr>
          <a:xfrm>
            <a:off x="3436774" y="4281006"/>
            <a:ext cx="2634455" cy="61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16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>
            <a:pPr marL="0" indent="0"/>
            <a:r>
              <a:rPr lang="en-US" sz="4000" dirty="0">
                <a:solidFill>
                  <a:srgbClr val="FF0000"/>
                </a:solidFill>
                <a:latin typeface="Alata" panose="00000500000000000000" pitchFamily="2" charset="0"/>
              </a:rPr>
              <a:t>corner</a:t>
            </a:r>
          </a:p>
        </p:txBody>
      </p:sp>
      <p:pic>
        <p:nvPicPr>
          <p:cNvPr id="3" name="smart 4 sb cd 2 (39)">
            <a:hlinkClick r:id="" action="ppaction://media"/>
            <a:extLst>
              <a:ext uri="{FF2B5EF4-FFF2-40B4-BE49-F238E27FC236}">
                <a16:creationId xmlns:a16="http://schemas.microsoft.com/office/drawing/2014/main" xmlns="" id="{D0784713-8684-F654-EBBE-60BD1269E87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1501" end="19349.1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73854" y="4365677"/>
            <a:ext cx="445358" cy="4453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2F57B12-4709-526B-6A58-270ED4B89E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53208" y="312582"/>
            <a:ext cx="5650898" cy="4053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265412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Reducing Noise Pollution in the City Campaign by Slidesgo">
  <a:themeElements>
    <a:clrScheme name="Simple Light">
      <a:dk1>
        <a:srgbClr val="FFFFFF"/>
      </a:dk1>
      <a:lt1>
        <a:srgbClr val="7A6E70"/>
      </a:lt1>
      <a:dk2>
        <a:srgbClr val="645456"/>
      </a:dk2>
      <a:lt2>
        <a:srgbClr val="FDDD92"/>
      </a:lt2>
      <a:accent1>
        <a:srgbClr val="F3733A"/>
      </a:accent1>
      <a:accent2>
        <a:srgbClr val="46393B"/>
      </a:accent2>
      <a:accent3>
        <a:srgbClr val="69AFD1"/>
      </a:accent3>
      <a:accent4>
        <a:srgbClr val="E95858"/>
      </a:accent4>
      <a:accent5>
        <a:srgbClr val="DDD8CC"/>
      </a:accent5>
      <a:accent6>
        <a:srgbClr val="B4C081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405</TotalTime>
  <Words>349</Words>
  <Application>Microsoft Office PowerPoint</Application>
  <PresentationFormat>On-screen Show (16:9)</PresentationFormat>
  <Paragraphs>130</Paragraphs>
  <Slides>39</Slides>
  <Notes>37</Notes>
  <HiddenSlides>0</HiddenSlides>
  <MMClips>14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39</vt:i4>
      </vt:variant>
    </vt:vector>
  </HeadingPairs>
  <TitlesOfParts>
    <vt:vector size="57" baseType="lpstr">
      <vt:lpstr>Wingdings</vt:lpstr>
      <vt:lpstr>Anton</vt:lpstr>
      <vt:lpstr>Mulish SemiBold</vt:lpstr>
      <vt:lpstr>PT Sans</vt:lpstr>
      <vt:lpstr>Loved by the King</vt:lpstr>
      <vt:lpstr>Comic Sans MS</vt:lpstr>
      <vt:lpstr>Roboto Condensed Light</vt:lpstr>
      <vt:lpstr>Arial</vt:lpstr>
      <vt:lpstr>Albert Sans</vt:lpstr>
      <vt:lpstr>Exo 2 Black</vt:lpstr>
      <vt:lpstr>Lexend Deca</vt:lpstr>
      <vt:lpstr>Tahoma</vt:lpstr>
      <vt:lpstr>Alata</vt:lpstr>
      <vt:lpstr>Calibri</vt:lpstr>
      <vt:lpstr>Times New Roman</vt:lpstr>
      <vt:lpstr>Reducing Noise Pollution in the City Campaign by Slidesgo</vt:lpstr>
      <vt:lpstr>1_Tema de Office</vt:lpstr>
      <vt:lpstr>2_Tema de Office</vt:lpstr>
      <vt:lpstr>UNIT 5 GETTING AROUND</vt:lpstr>
      <vt:lpstr>TABLE OF CONTENTS</vt:lpstr>
      <vt:lpstr>WARM UP</vt:lpstr>
      <vt:lpstr>PowerPoint Presentation</vt:lpstr>
      <vt:lpstr>02 VOCABULARY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REVIEW VOCABULARY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03 GRAMMAR</vt:lpstr>
      <vt:lpstr>PowerPoint Presentation</vt:lpstr>
      <vt:lpstr>PowerPoint Presentation</vt:lpstr>
      <vt:lpstr>REVIEW GRAMMAR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PRACTICE</vt:lpstr>
      <vt:lpstr>PowerPoint Presentation</vt:lpstr>
      <vt:lpstr>Monday, January 29th, 2024 Unit 5: Getting around Lesson 3</vt:lpstr>
      <vt:lpstr>GOOD BYE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5 GETTING AROUND</dc:title>
  <dc:creator>Thanh Yen</dc:creator>
  <cp:lastModifiedBy>USER</cp:lastModifiedBy>
  <cp:revision>13</cp:revision>
  <dcterms:modified xsi:type="dcterms:W3CDTF">2024-01-29T08:51:45Z</dcterms:modified>
</cp:coreProperties>
</file>