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4" r:id="rId3"/>
  </p:sldMasterIdLst>
  <p:notesMasterIdLst>
    <p:notesMasterId r:id="rId35"/>
  </p:notesMasterIdLst>
  <p:sldIdLst>
    <p:sldId id="256" r:id="rId4"/>
    <p:sldId id="258" r:id="rId5"/>
    <p:sldId id="259" r:id="rId6"/>
    <p:sldId id="424" r:id="rId7"/>
    <p:sldId id="431" r:id="rId8"/>
    <p:sldId id="425" r:id="rId9"/>
    <p:sldId id="426" r:id="rId10"/>
    <p:sldId id="427" r:id="rId11"/>
    <p:sldId id="428" r:id="rId12"/>
    <p:sldId id="429" r:id="rId13"/>
    <p:sldId id="434" r:id="rId14"/>
    <p:sldId id="430" r:id="rId15"/>
    <p:sldId id="285" r:id="rId16"/>
    <p:sldId id="322" r:id="rId17"/>
    <p:sldId id="325" r:id="rId18"/>
    <p:sldId id="276" r:id="rId19"/>
    <p:sldId id="324" r:id="rId20"/>
    <p:sldId id="329" r:id="rId21"/>
    <p:sldId id="328" r:id="rId22"/>
    <p:sldId id="327" r:id="rId23"/>
    <p:sldId id="326" r:id="rId24"/>
    <p:sldId id="260" r:id="rId25"/>
    <p:sldId id="397" r:id="rId26"/>
    <p:sldId id="385" r:id="rId27"/>
    <p:sldId id="386" r:id="rId28"/>
    <p:sldId id="388" r:id="rId29"/>
    <p:sldId id="387" r:id="rId30"/>
    <p:sldId id="794" r:id="rId31"/>
    <p:sldId id="793" r:id="rId32"/>
    <p:sldId id="331" r:id="rId33"/>
    <p:sldId id="284" r:id="rId34"/>
  </p:sldIdLst>
  <p:sldSz cx="9144000" cy="5143500" type="screen16x9"/>
  <p:notesSz cx="6858000" cy="9144000"/>
  <p:embeddedFontLst>
    <p:embeddedFont>
      <p:font typeface="Roboto Condensed Light" charset="0"/>
      <p:regular r:id="rId36"/>
      <p:italic r:id="rId37"/>
    </p:embeddedFont>
    <p:embeddedFont>
      <p:font typeface="Albert Sans" charset="0"/>
      <p:regular r:id="rId38"/>
      <p:bold r:id="rId39"/>
      <p:italic r:id="rId40"/>
      <p:boldItalic r:id="rId41"/>
    </p:embeddedFont>
    <p:embeddedFont>
      <p:font typeface="微软雅黑" pitchFamily="34" charset="-122"/>
      <p:regular r:id="rId42"/>
      <p:bold r:id="rId43"/>
    </p:embeddedFont>
    <p:embeddedFont>
      <p:font typeface="PT Sans" charset="0"/>
      <p:regular r:id="rId44"/>
      <p:bold r:id="rId45"/>
      <p:italic r:id="rId46"/>
      <p:boldItalic r:id="rId47"/>
    </p:embeddedFont>
    <p:embeddedFont>
      <p:font typeface="Cooper Black" pitchFamily="18" charset="0"/>
      <p:regular r:id="rId48"/>
    </p:embeddedFont>
    <p:embeddedFont>
      <p:font typeface="Anton" charset="0"/>
      <p:regular r:id="rId49"/>
    </p:embeddedFont>
    <p:embeddedFont>
      <p:font typeface="Amasis MT Pro Black" charset="0"/>
      <p:bold r:id="rId50"/>
      <p:boldItalic r:id="rId51"/>
    </p:embeddedFont>
    <p:embeddedFont>
      <p:font typeface="Arial Rounded MT Bold" pitchFamily="34" charset="0"/>
      <p:regular r:id="rId52"/>
    </p:embeddedFont>
    <p:embeddedFont>
      <p:font typeface="Alata" charset="0"/>
      <p:regular r:id="rId53"/>
    </p:embeddedFont>
    <p:embeddedFont>
      <p:font typeface="Calibri Light" pitchFamily="34" charset="0"/>
      <p:regular r:id="rId54"/>
      <p:italic r:id="rId55"/>
    </p:embeddedFon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Exo 2 Black" charset="0"/>
      <p:bold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AD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C0A989C-1AE0-4045-8514-5FC03E857FCF}">
  <a:tblStyle styleId="{AC0A989C-1AE0-4045-8514-5FC03E857F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39FF0C-2BA4-43A9-9073-980DD0C401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-642" y="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2.xml"/><Relationship Id="rId61" Type="http://schemas.openxmlformats.org/officeDocument/2006/relationships/font" Target="fonts/font2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33219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1" name="Google Shape;10591;g13c2bc46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2" name="Google Shape;10592;g13c2bc46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207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90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8" name="Google Shape;11218;g20fb664164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9" name="Google Shape;11219;g20fb664164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2770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054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805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635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01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8" name="Google Shape;10678;g20fb66416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9" name="Google Shape;10679;g20fb66416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44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7" name="Google Shape;1062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8" name="Google Shape;1062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3" name="Google Shape;11423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4" name="Google Shape;11424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6" name="Google Shape;10656;g20fb664164b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7" name="Google Shape;10657;g20fb664164b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96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493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84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93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13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5" name="Google Shape;11445;g20fb664164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6" name="Google Shape;11446;g20fb664164b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382" name="Google Shape;382;p2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4" name="Google Shape;384;p2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85" name="Google Shape;385;p2"/>
          <p:cNvGrpSpPr/>
          <p:nvPr/>
        </p:nvGrpSpPr>
        <p:grpSpPr>
          <a:xfrm rot="10800000" flipH="1">
            <a:off x="-9" y="3277080"/>
            <a:ext cx="3241523" cy="1866900"/>
            <a:chOff x="2" y="-2875"/>
            <a:chExt cx="3241523" cy="1866900"/>
          </a:xfrm>
        </p:grpSpPr>
        <p:sp>
          <p:nvSpPr>
            <p:cNvPr id="386" name="Google Shape;386;p2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8" name="Google Shape;388;p2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89" name="Google Shape;389;p2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390" name="Google Shape;390;p2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2" name="Google Shape;392;p2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93" name="Google Shape;39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4775" y="-650900"/>
            <a:ext cx="3403099" cy="1839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2"/>
          <p:cNvGrpSpPr/>
          <p:nvPr/>
        </p:nvGrpSpPr>
        <p:grpSpPr>
          <a:xfrm>
            <a:off x="1203791" y="-98131"/>
            <a:ext cx="292917" cy="714381"/>
            <a:chOff x="7143503" y="-1804409"/>
            <a:chExt cx="413375" cy="1008159"/>
          </a:xfrm>
        </p:grpSpPr>
        <p:sp>
          <p:nvSpPr>
            <p:cNvPr id="395" name="Google Shape;395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6" name="Google Shape;396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7" name="Google Shape;397;p2"/>
          <p:cNvGrpSpPr/>
          <p:nvPr/>
        </p:nvGrpSpPr>
        <p:grpSpPr>
          <a:xfrm>
            <a:off x="680466" y="-347656"/>
            <a:ext cx="292917" cy="714381"/>
            <a:chOff x="7143503" y="-1804409"/>
            <a:chExt cx="413375" cy="1008159"/>
          </a:xfrm>
        </p:grpSpPr>
        <p:sp>
          <p:nvSpPr>
            <p:cNvPr id="398" name="Google Shape;398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9" name="Google Shape;399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0" name="Google Shape;400;p2"/>
          <p:cNvGrpSpPr/>
          <p:nvPr/>
        </p:nvGrpSpPr>
        <p:grpSpPr>
          <a:xfrm>
            <a:off x="157141" y="-88193"/>
            <a:ext cx="292917" cy="714381"/>
            <a:chOff x="7143503" y="-1804409"/>
            <a:chExt cx="413375" cy="1008159"/>
          </a:xfrm>
        </p:grpSpPr>
        <p:sp>
          <p:nvSpPr>
            <p:cNvPr id="401" name="Google Shape;401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2" name="Google Shape;40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2"/>
          <p:cNvGrpSpPr/>
          <p:nvPr/>
        </p:nvGrpSpPr>
        <p:grpSpPr>
          <a:xfrm>
            <a:off x="1585729" y="-401681"/>
            <a:ext cx="292917" cy="714381"/>
            <a:chOff x="7143503" y="-1804409"/>
            <a:chExt cx="413375" cy="1008159"/>
          </a:xfrm>
        </p:grpSpPr>
        <p:sp>
          <p:nvSpPr>
            <p:cNvPr id="404" name="Google Shape;404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5" name="Google Shape;40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6" name="Google Shape;40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12550" y="3327138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2"/>
          <p:cNvGrpSpPr/>
          <p:nvPr/>
        </p:nvGrpSpPr>
        <p:grpSpPr>
          <a:xfrm>
            <a:off x="1025466" y="4599432"/>
            <a:ext cx="292917" cy="714381"/>
            <a:chOff x="7143503" y="-1804409"/>
            <a:chExt cx="413375" cy="1008159"/>
          </a:xfrm>
        </p:grpSpPr>
        <p:sp>
          <p:nvSpPr>
            <p:cNvPr id="408" name="Google Shape;408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9" name="Google Shape;409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0" name="Google Shape;410;p2"/>
          <p:cNvGrpSpPr/>
          <p:nvPr/>
        </p:nvGrpSpPr>
        <p:grpSpPr>
          <a:xfrm>
            <a:off x="1411441" y="4429107"/>
            <a:ext cx="292917" cy="714381"/>
            <a:chOff x="7143503" y="-1804409"/>
            <a:chExt cx="413375" cy="1008159"/>
          </a:xfrm>
        </p:grpSpPr>
        <p:sp>
          <p:nvSpPr>
            <p:cNvPr id="411" name="Google Shape;411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2" name="Google Shape;41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3" name="Google Shape;413;p2"/>
          <p:cNvGrpSpPr/>
          <p:nvPr/>
        </p:nvGrpSpPr>
        <p:grpSpPr>
          <a:xfrm>
            <a:off x="809416" y="129257"/>
            <a:ext cx="292917" cy="714381"/>
            <a:chOff x="7143503" y="-1804409"/>
            <a:chExt cx="413375" cy="1008159"/>
          </a:xfrm>
        </p:grpSpPr>
        <p:sp>
          <p:nvSpPr>
            <p:cNvPr id="414" name="Google Shape;414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5" name="Google Shape;41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6" name="Google Shape;41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25565" y="2605523"/>
            <a:ext cx="1553099" cy="897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2"/>
          <p:cNvGrpSpPr/>
          <p:nvPr/>
        </p:nvGrpSpPr>
        <p:grpSpPr>
          <a:xfrm>
            <a:off x="1033975" y="2865675"/>
            <a:ext cx="4883625" cy="2310775"/>
            <a:chOff x="1033975" y="2865675"/>
            <a:chExt cx="4883625" cy="2310775"/>
          </a:xfrm>
        </p:grpSpPr>
        <p:cxnSp>
          <p:nvCxnSpPr>
            <p:cNvPr id="419" name="Google Shape;419;p2"/>
            <p:cNvCxnSpPr/>
            <p:nvPr/>
          </p:nvCxnSpPr>
          <p:spPr>
            <a:xfrm rot="10800000">
              <a:off x="1508450" y="3160675"/>
              <a:ext cx="3459000" cy="1997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2"/>
            <p:cNvCxnSpPr/>
            <p:nvPr/>
          </p:nvCxnSpPr>
          <p:spPr>
            <a:xfrm rot="10800000">
              <a:off x="1926400" y="2865675"/>
              <a:ext cx="3991200" cy="2304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2"/>
            <p:cNvCxnSpPr/>
            <p:nvPr/>
          </p:nvCxnSpPr>
          <p:spPr>
            <a:xfrm rot="10800000">
              <a:off x="1033975" y="3411850"/>
              <a:ext cx="3056400" cy="1764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2" name="Google Shape;422;p2"/>
          <p:cNvGrpSpPr/>
          <p:nvPr/>
        </p:nvGrpSpPr>
        <p:grpSpPr>
          <a:xfrm flipH="1">
            <a:off x="1295650" y="-14575"/>
            <a:ext cx="3618400" cy="2191025"/>
            <a:chOff x="2205625" y="3524825"/>
            <a:chExt cx="3618400" cy="2191025"/>
          </a:xfrm>
        </p:grpSpPr>
        <p:cxnSp>
          <p:nvCxnSpPr>
            <p:cNvPr id="423" name="Google Shape;423;p2"/>
            <p:cNvCxnSpPr/>
            <p:nvPr/>
          </p:nvCxnSpPr>
          <p:spPr>
            <a:xfrm rot="10800000">
              <a:off x="3067925" y="3524825"/>
              <a:ext cx="2756100" cy="159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2"/>
            <p:cNvCxnSpPr/>
            <p:nvPr/>
          </p:nvCxnSpPr>
          <p:spPr>
            <a:xfrm rot="10800000">
              <a:off x="2205625" y="3563350"/>
              <a:ext cx="3162000" cy="182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2"/>
            <p:cNvCxnSpPr/>
            <p:nvPr/>
          </p:nvCxnSpPr>
          <p:spPr>
            <a:xfrm rot="10800000">
              <a:off x="2569675" y="4298350"/>
              <a:ext cx="2455200" cy="1417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  <p:pic>
        <p:nvPicPr>
          <p:cNvPr id="426" name="Google Shape;42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740520" y="92123"/>
            <a:ext cx="1553099" cy="89786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"/>
          <p:cNvSpPr txBox="1">
            <a:spLocks noGrp="1"/>
          </p:cNvSpPr>
          <p:nvPr>
            <p:ph type="ctrTitle"/>
          </p:nvPr>
        </p:nvSpPr>
        <p:spPr>
          <a:xfrm>
            <a:off x="3681092" y="796300"/>
            <a:ext cx="4922700" cy="32130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2"/>
          <p:cNvSpPr txBox="1">
            <a:spLocks noGrp="1"/>
          </p:cNvSpPr>
          <p:nvPr>
            <p:ph type="subTitle" idx="1"/>
          </p:nvPr>
        </p:nvSpPr>
        <p:spPr>
          <a:xfrm>
            <a:off x="3680975" y="4009300"/>
            <a:ext cx="49230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9" name="Google Shape;42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920" y="1512312"/>
            <a:ext cx="1553099" cy="89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74" y="2455201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9" name="Google Shape;2859;p9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2860" name="Google Shape;2860;p9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9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9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9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9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9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9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9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9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9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9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9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9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9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9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9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9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9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9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9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9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9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9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9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9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9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9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9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9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9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9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9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9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9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9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9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9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9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9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9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9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9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9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9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9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9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9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9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9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9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9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9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9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9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9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9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9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9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9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9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9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9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9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9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9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9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9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9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9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9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9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9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9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9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9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9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9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9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9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9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9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9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9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9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9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9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9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9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9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9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9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9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9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9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9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9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9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9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9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9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9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9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9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9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9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9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9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9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9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9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9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9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9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9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9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9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9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9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9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9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9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9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9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9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9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9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9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9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9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9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9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9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9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9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9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9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9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9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9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9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9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9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9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9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9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9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9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9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9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9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9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9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9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9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9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9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9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9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9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9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9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9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9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9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9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9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9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9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9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9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9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9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9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9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9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9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9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9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9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9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9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9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9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9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9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9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9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9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9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9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9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9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9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9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9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9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9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9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9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9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9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9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9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9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9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9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9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9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9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9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9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9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9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9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9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9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9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9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9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9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9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9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9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9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9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9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9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9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9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9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9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9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9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9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9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9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9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9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9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9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9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9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9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9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9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9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9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9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9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9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9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9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9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9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9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9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9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9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9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9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9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9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9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9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9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9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9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9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9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9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9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9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9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9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9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9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9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9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9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9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9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9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9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9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9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9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9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9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9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9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9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9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9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9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9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9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9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9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9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9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9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9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9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9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9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9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9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9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9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9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9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9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9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9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9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9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9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9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9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9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9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9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9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9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9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9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9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9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9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9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9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9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9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9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9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9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9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9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9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9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9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9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9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9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9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9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9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9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9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9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9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9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9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9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9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9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9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9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9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9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9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9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9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9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9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9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9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9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9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9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9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1" name="Google Shape;3231;p9"/>
          <p:cNvSpPr txBox="1">
            <a:spLocks noGrp="1"/>
          </p:cNvSpPr>
          <p:nvPr>
            <p:ph type="title"/>
          </p:nvPr>
        </p:nvSpPr>
        <p:spPr>
          <a:xfrm>
            <a:off x="1119450" y="1563886"/>
            <a:ext cx="6905100" cy="1097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32" name="Google Shape;3232;p9"/>
          <p:cNvSpPr txBox="1">
            <a:spLocks noGrp="1"/>
          </p:cNvSpPr>
          <p:nvPr>
            <p:ph type="subTitle" idx="1"/>
          </p:nvPr>
        </p:nvSpPr>
        <p:spPr>
          <a:xfrm>
            <a:off x="1119450" y="2665214"/>
            <a:ext cx="6905100" cy="914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3" name="Google Shape;3233;p9"/>
          <p:cNvGrpSpPr/>
          <p:nvPr/>
        </p:nvGrpSpPr>
        <p:grpSpPr>
          <a:xfrm rot="10800000" flipH="1">
            <a:off x="-9" y="3277080"/>
            <a:ext cx="3241523" cy="1866900"/>
            <a:chOff x="2" y="-2875"/>
            <a:chExt cx="3241523" cy="1866900"/>
          </a:xfrm>
        </p:grpSpPr>
        <p:sp>
          <p:nvSpPr>
            <p:cNvPr id="3234" name="Google Shape;3234;p9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9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36" name="Google Shape;3236;p9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37" name="Google Shape;3237;p9"/>
          <p:cNvGrpSpPr/>
          <p:nvPr/>
        </p:nvGrpSpPr>
        <p:grpSpPr>
          <a:xfrm flipH="1">
            <a:off x="5906166" y="-2875"/>
            <a:ext cx="3241523" cy="1866900"/>
            <a:chOff x="2" y="-2875"/>
            <a:chExt cx="3241523" cy="1866900"/>
          </a:xfrm>
        </p:grpSpPr>
        <p:sp>
          <p:nvSpPr>
            <p:cNvPr id="3238" name="Google Shape;3238;p9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9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40" name="Google Shape;3240;p9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241" name="Google Shape;324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60775" y="3884312"/>
            <a:ext cx="3403099" cy="18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2" name="Google Shape;324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319075" y="-1139162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3" name="Google Shape;3243;p9"/>
          <p:cNvGrpSpPr/>
          <p:nvPr/>
        </p:nvGrpSpPr>
        <p:grpSpPr>
          <a:xfrm>
            <a:off x="5714939" y="-143450"/>
            <a:ext cx="1613479" cy="1408781"/>
            <a:chOff x="6671400" y="1497538"/>
            <a:chExt cx="1779899" cy="1554088"/>
          </a:xfrm>
        </p:grpSpPr>
        <p:pic>
          <p:nvPicPr>
            <p:cNvPr id="3244" name="Google Shape;3244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71400" y="1657651"/>
              <a:ext cx="1779899" cy="139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45" name="Google Shape;3245;p9"/>
            <p:cNvGrpSpPr/>
            <p:nvPr/>
          </p:nvGrpSpPr>
          <p:grpSpPr>
            <a:xfrm>
              <a:off x="6967423" y="1497538"/>
              <a:ext cx="1463350" cy="808052"/>
              <a:chOff x="7802348" y="3565288"/>
              <a:chExt cx="1463350" cy="808052"/>
            </a:xfrm>
          </p:grpSpPr>
          <p:sp>
            <p:nvSpPr>
              <p:cNvPr id="3246" name="Google Shape;3246;p9"/>
              <p:cNvSpPr/>
              <p:nvPr/>
            </p:nvSpPr>
            <p:spPr>
              <a:xfrm rot="2414402">
                <a:off x="8191337" y="3626126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9"/>
              <p:cNvSpPr/>
              <p:nvPr/>
            </p:nvSpPr>
            <p:spPr>
              <a:xfrm rot="1365839" flipH="1">
                <a:off x="8922507" y="4030149"/>
                <a:ext cx="297258" cy="297258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9"/>
              <p:cNvSpPr/>
              <p:nvPr/>
            </p:nvSpPr>
            <p:spPr>
              <a:xfrm rot="-2414402" flipH="1">
                <a:off x="7863187" y="3730451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49" name="Google Shape;3249;p9"/>
          <p:cNvGrpSpPr/>
          <p:nvPr/>
        </p:nvGrpSpPr>
        <p:grpSpPr>
          <a:xfrm>
            <a:off x="1777041" y="4328032"/>
            <a:ext cx="292917" cy="714381"/>
            <a:chOff x="7143503" y="-1804409"/>
            <a:chExt cx="413375" cy="1008159"/>
          </a:xfrm>
        </p:grpSpPr>
        <p:sp>
          <p:nvSpPr>
            <p:cNvPr id="3250" name="Google Shape;3250;p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51" name="Google Shape;3251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2" name="Google Shape;3252;p9"/>
          <p:cNvGrpSpPr/>
          <p:nvPr/>
        </p:nvGrpSpPr>
        <p:grpSpPr>
          <a:xfrm>
            <a:off x="104441" y="3500907"/>
            <a:ext cx="292917" cy="714381"/>
            <a:chOff x="7143503" y="-1804409"/>
            <a:chExt cx="413375" cy="1008159"/>
          </a:xfrm>
        </p:grpSpPr>
        <p:sp>
          <p:nvSpPr>
            <p:cNvPr id="3253" name="Google Shape;3253;p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54" name="Google Shape;3254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5" name="Google Shape;3255;p9"/>
          <p:cNvGrpSpPr/>
          <p:nvPr/>
        </p:nvGrpSpPr>
        <p:grpSpPr>
          <a:xfrm>
            <a:off x="2135441" y="4373982"/>
            <a:ext cx="292917" cy="714381"/>
            <a:chOff x="7143503" y="-1804409"/>
            <a:chExt cx="413375" cy="1008159"/>
          </a:xfrm>
        </p:grpSpPr>
        <p:sp>
          <p:nvSpPr>
            <p:cNvPr id="3256" name="Google Shape;3256;p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57" name="Google Shape;3257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8" name="Google Shape;3258;p9"/>
          <p:cNvGrpSpPr/>
          <p:nvPr/>
        </p:nvGrpSpPr>
        <p:grpSpPr>
          <a:xfrm>
            <a:off x="8024541" y="266057"/>
            <a:ext cx="292917" cy="714381"/>
            <a:chOff x="7143503" y="-1804409"/>
            <a:chExt cx="413375" cy="1008159"/>
          </a:xfrm>
        </p:grpSpPr>
        <p:sp>
          <p:nvSpPr>
            <p:cNvPr id="3259" name="Google Shape;3259;p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60" name="Google Shape;3260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61" name="Google Shape;3261;p9"/>
          <p:cNvGrpSpPr/>
          <p:nvPr/>
        </p:nvGrpSpPr>
        <p:grpSpPr>
          <a:xfrm>
            <a:off x="8807316" y="587707"/>
            <a:ext cx="292917" cy="714381"/>
            <a:chOff x="7143503" y="-1804409"/>
            <a:chExt cx="413375" cy="1008159"/>
          </a:xfrm>
        </p:grpSpPr>
        <p:sp>
          <p:nvSpPr>
            <p:cNvPr id="3262" name="Google Shape;3262;p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63" name="Google Shape;326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64" name="Google Shape;3264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374" y="2634276"/>
            <a:ext cx="394850" cy="119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5" name="Google Shape;3265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69525" y="182480"/>
            <a:ext cx="394850" cy="1171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4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2" name="Google Shape;8542;p25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8543" name="Google Shape;8543;p25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25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25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25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25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25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25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25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25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25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25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25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25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25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25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25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25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25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25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25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25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25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25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25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25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25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25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25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25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25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25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25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25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25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25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25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25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25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25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25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25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25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25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25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25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25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25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25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25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25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25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25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25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25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25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25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25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25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25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25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25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25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25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25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25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25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25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25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25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25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25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25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25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25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25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25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25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25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25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25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25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25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25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25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25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25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25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25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25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25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25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25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25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25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25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25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25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25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25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25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25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25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25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25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25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25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25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25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25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25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25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25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25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25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25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25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25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25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25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25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25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25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25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25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25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25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25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25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25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25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25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25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25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25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25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25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25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25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25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25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25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25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25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25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25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25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25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25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25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25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25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25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25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25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25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25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25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25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25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25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25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25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25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25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25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25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25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25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25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25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25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25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25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25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25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25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25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25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25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25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25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25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25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25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25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25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25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25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25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25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25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25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25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25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25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25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25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25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25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25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25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25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25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25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25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25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25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25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25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25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25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25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25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25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25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25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25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25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25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25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25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25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25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25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25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25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25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25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25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25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25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25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25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25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25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25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25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25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25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25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25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25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25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25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25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25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25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25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25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25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25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25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25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25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25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25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25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25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25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25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25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25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25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25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25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25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25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25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25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25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25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25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25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25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25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25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25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25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25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25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25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25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25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25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25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25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25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25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25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25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25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25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25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25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25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25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25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25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25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25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25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25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25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25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25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25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25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25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25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25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25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25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25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25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25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25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25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25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25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25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25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25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25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25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25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25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25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25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25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25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25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25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25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25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25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25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25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25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25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25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25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25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25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25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25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25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25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25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25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25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25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25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25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25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25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25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25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25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25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25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25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25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25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25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25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25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25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25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25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25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25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14" name="Google Shape;8914;p25"/>
          <p:cNvSpPr txBox="1">
            <a:spLocks noGrp="1"/>
          </p:cNvSpPr>
          <p:nvPr>
            <p:ph type="title" hasCustomPrompt="1"/>
          </p:nvPr>
        </p:nvSpPr>
        <p:spPr>
          <a:xfrm>
            <a:off x="2472600" y="660726"/>
            <a:ext cx="4198800" cy="731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15" name="Google Shape;8915;p25"/>
          <p:cNvSpPr txBox="1">
            <a:spLocks noGrp="1"/>
          </p:cNvSpPr>
          <p:nvPr>
            <p:ph type="subTitle" idx="1"/>
          </p:nvPr>
        </p:nvSpPr>
        <p:spPr>
          <a:xfrm>
            <a:off x="2472600" y="1379255"/>
            <a:ext cx="41988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916" name="Google Shape;8916;p25"/>
          <p:cNvSpPr txBox="1">
            <a:spLocks noGrp="1"/>
          </p:cNvSpPr>
          <p:nvPr>
            <p:ph type="title" idx="2" hasCustomPrompt="1"/>
          </p:nvPr>
        </p:nvSpPr>
        <p:spPr>
          <a:xfrm>
            <a:off x="2472600" y="2031549"/>
            <a:ext cx="4198800" cy="731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17" name="Google Shape;8917;p25"/>
          <p:cNvSpPr txBox="1">
            <a:spLocks noGrp="1"/>
          </p:cNvSpPr>
          <p:nvPr>
            <p:ph type="subTitle" idx="3"/>
          </p:nvPr>
        </p:nvSpPr>
        <p:spPr>
          <a:xfrm>
            <a:off x="2472600" y="2751025"/>
            <a:ext cx="41988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918" name="Google Shape;8918;p25"/>
          <p:cNvSpPr txBox="1">
            <a:spLocks noGrp="1"/>
          </p:cNvSpPr>
          <p:nvPr>
            <p:ph type="title" idx="4" hasCustomPrompt="1"/>
          </p:nvPr>
        </p:nvSpPr>
        <p:spPr>
          <a:xfrm>
            <a:off x="2472600" y="3397598"/>
            <a:ext cx="4198800" cy="731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19" name="Google Shape;8919;p25"/>
          <p:cNvSpPr txBox="1">
            <a:spLocks noGrp="1"/>
          </p:cNvSpPr>
          <p:nvPr>
            <p:ph type="subTitle" idx="5"/>
          </p:nvPr>
        </p:nvSpPr>
        <p:spPr>
          <a:xfrm>
            <a:off x="2472600" y="4117074"/>
            <a:ext cx="41988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8920" name="Google Shape;8920;p25"/>
          <p:cNvGrpSpPr/>
          <p:nvPr/>
        </p:nvGrpSpPr>
        <p:grpSpPr>
          <a:xfrm rot="10800000">
            <a:off x="5906166" y="3276605"/>
            <a:ext cx="3241523" cy="1866900"/>
            <a:chOff x="2" y="-2875"/>
            <a:chExt cx="3241523" cy="1866900"/>
          </a:xfrm>
        </p:grpSpPr>
        <p:sp>
          <p:nvSpPr>
            <p:cNvPr id="8921" name="Google Shape;8921;p25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25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923" name="Google Shape;8923;p25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24" name="Google Shape;8924;p25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8925" name="Google Shape;8925;p25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25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927" name="Google Shape;8927;p25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28" name="Google Shape;8928;p25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8929" name="Google Shape;8929;p25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25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931" name="Google Shape;8931;p25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932" name="Google Shape;893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0075" y="-1166725"/>
            <a:ext cx="3249750" cy="22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3" name="Google Shape;89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8575" y="-727100"/>
            <a:ext cx="3403099" cy="1839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34" name="Google Shape;8934;p25"/>
          <p:cNvGrpSpPr/>
          <p:nvPr/>
        </p:nvGrpSpPr>
        <p:grpSpPr>
          <a:xfrm flipH="1">
            <a:off x="7259069" y="879063"/>
            <a:ext cx="1750829" cy="1253610"/>
            <a:chOff x="166744" y="885638"/>
            <a:chExt cx="1750829" cy="1253610"/>
          </a:xfrm>
        </p:grpSpPr>
        <p:pic>
          <p:nvPicPr>
            <p:cNvPr id="8935" name="Google Shape;893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6744" y="1334575"/>
              <a:ext cx="1273467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36" name="Google Shape;8936;p25"/>
            <p:cNvSpPr/>
            <p:nvPr/>
          </p:nvSpPr>
          <p:spPr>
            <a:xfrm rot="2414402">
              <a:off x="843212" y="946476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25"/>
            <p:cNvSpPr/>
            <p:nvPr/>
          </p:nvSpPr>
          <p:spPr>
            <a:xfrm rot="1365839" flipH="1">
              <a:off x="1574382" y="1350499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25"/>
            <p:cNvSpPr/>
            <p:nvPr/>
          </p:nvSpPr>
          <p:spPr>
            <a:xfrm rot="-2414402" flipH="1">
              <a:off x="515062" y="1050801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9" name="Google Shape;8939;p25"/>
          <p:cNvGrpSpPr/>
          <p:nvPr/>
        </p:nvGrpSpPr>
        <p:grpSpPr>
          <a:xfrm>
            <a:off x="7614374" y="1599288"/>
            <a:ext cx="1538611" cy="1302607"/>
            <a:chOff x="1601237" y="-1531312"/>
            <a:chExt cx="1538611" cy="1302607"/>
          </a:xfrm>
        </p:grpSpPr>
        <p:pic>
          <p:nvPicPr>
            <p:cNvPr id="8940" name="Google Shape;8940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01237" y="-1033378"/>
              <a:ext cx="1287189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41" name="Google Shape;8941;p25"/>
            <p:cNvSpPr/>
            <p:nvPr/>
          </p:nvSpPr>
          <p:spPr>
            <a:xfrm rot="2414402">
              <a:off x="2065487" y="-1470474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25"/>
            <p:cNvSpPr/>
            <p:nvPr/>
          </p:nvSpPr>
          <p:spPr>
            <a:xfrm rot="1365839" flipH="1">
              <a:off x="2796657" y="-1066451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25"/>
            <p:cNvSpPr/>
            <p:nvPr/>
          </p:nvSpPr>
          <p:spPr>
            <a:xfrm rot="-2414402" flipH="1">
              <a:off x="1737337" y="-1366149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4" name="Google Shape;8944;p25"/>
          <p:cNvGrpSpPr/>
          <p:nvPr/>
        </p:nvGrpSpPr>
        <p:grpSpPr>
          <a:xfrm>
            <a:off x="78916" y="669232"/>
            <a:ext cx="292917" cy="714381"/>
            <a:chOff x="7143503" y="-1804409"/>
            <a:chExt cx="413375" cy="1008159"/>
          </a:xfrm>
        </p:grpSpPr>
        <p:sp>
          <p:nvSpPr>
            <p:cNvPr id="8945" name="Google Shape;8945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46" name="Google Shape;8946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47" name="Google Shape;8947;p25"/>
          <p:cNvGrpSpPr/>
          <p:nvPr/>
        </p:nvGrpSpPr>
        <p:grpSpPr>
          <a:xfrm>
            <a:off x="1014191" y="145407"/>
            <a:ext cx="292917" cy="714381"/>
            <a:chOff x="7143503" y="-1804409"/>
            <a:chExt cx="413375" cy="1008159"/>
          </a:xfrm>
        </p:grpSpPr>
        <p:sp>
          <p:nvSpPr>
            <p:cNvPr id="8948" name="Google Shape;8948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49" name="Google Shape;8949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50" name="Google Shape;8950;p25"/>
          <p:cNvGrpSpPr/>
          <p:nvPr/>
        </p:nvGrpSpPr>
        <p:grpSpPr>
          <a:xfrm>
            <a:off x="8851091" y="602482"/>
            <a:ext cx="292917" cy="714381"/>
            <a:chOff x="7143503" y="-1804409"/>
            <a:chExt cx="413375" cy="1008159"/>
          </a:xfrm>
        </p:grpSpPr>
        <p:sp>
          <p:nvSpPr>
            <p:cNvPr id="8951" name="Google Shape;8951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52" name="Google Shape;8952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53" name="Google Shape;8953;p25"/>
          <p:cNvGrpSpPr/>
          <p:nvPr/>
        </p:nvGrpSpPr>
        <p:grpSpPr>
          <a:xfrm>
            <a:off x="8722416" y="3406107"/>
            <a:ext cx="292917" cy="714381"/>
            <a:chOff x="7143503" y="-1804409"/>
            <a:chExt cx="413375" cy="1008159"/>
          </a:xfrm>
        </p:grpSpPr>
        <p:sp>
          <p:nvSpPr>
            <p:cNvPr id="8954" name="Google Shape;8954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55" name="Google Shape;8955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56" name="Google Shape;8956;p25"/>
          <p:cNvGrpSpPr/>
          <p:nvPr/>
        </p:nvGrpSpPr>
        <p:grpSpPr>
          <a:xfrm>
            <a:off x="7876941" y="3828832"/>
            <a:ext cx="292917" cy="714381"/>
            <a:chOff x="7143503" y="-1804409"/>
            <a:chExt cx="413375" cy="1008159"/>
          </a:xfrm>
        </p:grpSpPr>
        <p:sp>
          <p:nvSpPr>
            <p:cNvPr id="8957" name="Google Shape;8957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58" name="Google Shape;8958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59" name="Google Shape;8959;p25"/>
          <p:cNvGrpSpPr/>
          <p:nvPr/>
        </p:nvGrpSpPr>
        <p:grpSpPr>
          <a:xfrm>
            <a:off x="7086616" y="4315907"/>
            <a:ext cx="292917" cy="714381"/>
            <a:chOff x="7143503" y="-1804409"/>
            <a:chExt cx="413375" cy="1008159"/>
          </a:xfrm>
        </p:grpSpPr>
        <p:sp>
          <p:nvSpPr>
            <p:cNvPr id="8960" name="Google Shape;8960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61" name="Google Shape;8961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62" name="Google Shape;8962;p25"/>
          <p:cNvGrpSpPr/>
          <p:nvPr/>
        </p:nvGrpSpPr>
        <p:grpSpPr>
          <a:xfrm>
            <a:off x="1436916" y="-111918"/>
            <a:ext cx="292917" cy="714381"/>
            <a:chOff x="7143503" y="-1804409"/>
            <a:chExt cx="413375" cy="1008159"/>
          </a:xfrm>
        </p:grpSpPr>
        <p:sp>
          <p:nvSpPr>
            <p:cNvPr id="8963" name="Google Shape;8963;p25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64" name="Google Shape;8964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965" name="Google Shape;896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2949" y="2410251"/>
            <a:ext cx="394850" cy="119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6" name="Google Shape;896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09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xmlns="" id="{20402CC7-32CA-DA28-1E55-EE9601CF2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0936082789">
            <a:extLst>
              <a:ext uri="{FF2B5EF4-FFF2-40B4-BE49-F238E27FC236}">
                <a16:creationId xmlns:a16="http://schemas.microsoft.com/office/drawing/2014/main" xmlns="" id="{60B32FA4-9D38-BE0C-4CA1-FFA0E8F8DA8C}"/>
              </a:ext>
            </a:extLst>
          </p:cNvPr>
          <p:cNvSpPr/>
          <p:nvPr userDrawn="1"/>
        </p:nvSpPr>
        <p:spPr>
          <a:xfrm>
            <a:off x="-42405300" y="-20574000"/>
            <a:ext cx="93954600" cy="4629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4BCBABAA-1AA9-5CF6-22C8-8FC820A164A3}"/>
              </a:ext>
            </a:extLst>
          </p:cNvPr>
          <p:cNvPicPr/>
          <p:nvPr userDrawn="1"/>
        </p:nvPicPr>
        <p:blipFill rotWithShape="1">
          <a:blip r:embed="rId3"/>
          <a:srcRect l="315" r="1999" b="2377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6380DE-BD43-5180-58C3-9FE0FF28E8C8}"/>
              </a:ext>
            </a:extLst>
          </p:cNvPr>
          <p:cNvSpPr txBox="1"/>
          <p:nvPr userDrawn="1"/>
        </p:nvSpPr>
        <p:spPr>
          <a:xfrm>
            <a:off x="8400363" y="4932802"/>
            <a:ext cx="694061" cy="123941"/>
          </a:xfrm>
          <a:prstGeom prst="rect">
            <a:avLst/>
          </a:prstGeom>
          <a:solidFill>
            <a:srgbClr val="FCE2BA"/>
          </a:solidFill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825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49A0CAA-FAF6-41D6-8685-1FF97C9CE6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ru-RU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FBED402-D8FF-43DA-A20E-E4E4F4CB3D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ru-RU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31E90BB-0F06-4A45-9CE0-B1A6D0B8D3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B4DF6AD3-3C63-4EE9-9C94-DE28B988E6E7}" type="slidenum">
              <a:rPr lang="ru-RU" altLang="en-US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ru-RU" alt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4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433" name="Google Shape;433;p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3"/>
          <p:cNvGrpSpPr/>
          <p:nvPr/>
        </p:nvGrpSpPr>
        <p:grpSpPr>
          <a:xfrm rot="10800000">
            <a:off x="5906166" y="3276805"/>
            <a:ext cx="3241523" cy="1866900"/>
            <a:chOff x="2" y="-2875"/>
            <a:chExt cx="3241523" cy="1866900"/>
          </a:xfrm>
        </p:grpSpPr>
        <p:sp>
          <p:nvSpPr>
            <p:cNvPr id="805" name="Google Shape;805;p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7" name="Google Shape;807;p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8" name="Google Shape;808;p3"/>
          <p:cNvSpPr txBox="1">
            <a:spLocks noGrp="1"/>
          </p:cNvSpPr>
          <p:nvPr>
            <p:ph type="title"/>
          </p:nvPr>
        </p:nvSpPr>
        <p:spPr>
          <a:xfrm>
            <a:off x="1778550" y="2630456"/>
            <a:ext cx="5586900" cy="914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9" name="Google Shape;80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467688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0" name="Google Shape;810;p3"/>
          <p:cNvSpPr txBox="1">
            <a:spLocks noGrp="1"/>
          </p:cNvSpPr>
          <p:nvPr>
            <p:ph type="subTitle" idx="1"/>
          </p:nvPr>
        </p:nvSpPr>
        <p:spPr>
          <a:xfrm>
            <a:off x="1780650" y="3545305"/>
            <a:ext cx="55827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11" name="Google Shape;81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733000" y="3352990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2" name="Google Shape;812;p3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813" name="Google Shape;813;p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5" name="Google Shape;815;p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16" name="Google Shape;816;p3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817" name="Google Shape;817;p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9" name="Google Shape;819;p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20" name="Google Shape;8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40520" y="92123"/>
            <a:ext cx="1553099" cy="897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1" name="Google Shape;821;p3"/>
          <p:cNvCxnSpPr/>
          <p:nvPr/>
        </p:nvCxnSpPr>
        <p:spPr>
          <a:xfrm rot="10800000" flipH="1">
            <a:off x="-24400" y="-14700"/>
            <a:ext cx="4076100" cy="235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22" name="Google Shape;822;p3"/>
          <p:cNvCxnSpPr/>
          <p:nvPr/>
        </p:nvCxnSpPr>
        <p:spPr>
          <a:xfrm rot="10800000" flipH="1">
            <a:off x="-20050" y="23850"/>
            <a:ext cx="4934100" cy="284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23" name="Google Shape;823;p3"/>
          <p:cNvCxnSpPr/>
          <p:nvPr/>
        </p:nvCxnSpPr>
        <p:spPr>
          <a:xfrm rot="10800000" flipH="1">
            <a:off x="-15925" y="758975"/>
            <a:ext cx="4566000" cy="2636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824" name="Google Shape;824;p3"/>
          <p:cNvGrpSpPr/>
          <p:nvPr/>
        </p:nvGrpSpPr>
        <p:grpSpPr>
          <a:xfrm>
            <a:off x="7552166" y="4281394"/>
            <a:ext cx="292917" cy="714381"/>
            <a:chOff x="7143503" y="-1804409"/>
            <a:chExt cx="413375" cy="1008159"/>
          </a:xfrm>
        </p:grpSpPr>
        <p:sp>
          <p:nvSpPr>
            <p:cNvPr id="825" name="Google Shape;825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6" name="Google Shape;826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7" name="Google Shape;827;p3"/>
          <p:cNvGrpSpPr/>
          <p:nvPr/>
        </p:nvGrpSpPr>
        <p:grpSpPr>
          <a:xfrm>
            <a:off x="7191091" y="4352919"/>
            <a:ext cx="292917" cy="714381"/>
            <a:chOff x="7143503" y="-1804409"/>
            <a:chExt cx="413375" cy="1008159"/>
          </a:xfrm>
        </p:grpSpPr>
        <p:sp>
          <p:nvSpPr>
            <p:cNvPr id="828" name="Google Shape;828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9" name="Google Shape;829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0" name="Google Shape;83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100250" y="-682725"/>
            <a:ext cx="3403099" cy="18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2189" y="-879326"/>
            <a:ext cx="394850" cy="1199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2" name="Google Shape;832;p3"/>
          <p:cNvGrpSpPr/>
          <p:nvPr/>
        </p:nvGrpSpPr>
        <p:grpSpPr>
          <a:xfrm>
            <a:off x="814916" y="182307"/>
            <a:ext cx="292917" cy="714381"/>
            <a:chOff x="7143503" y="-1804409"/>
            <a:chExt cx="413375" cy="1008159"/>
          </a:xfrm>
        </p:grpSpPr>
        <p:sp>
          <p:nvSpPr>
            <p:cNvPr id="833" name="Google Shape;833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4" name="Google Shape;834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5" name="Google Shape;835;p3"/>
          <p:cNvGrpSpPr/>
          <p:nvPr/>
        </p:nvGrpSpPr>
        <p:grpSpPr>
          <a:xfrm>
            <a:off x="1440204" y="-306131"/>
            <a:ext cx="292917" cy="714381"/>
            <a:chOff x="7143503" y="-1804409"/>
            <a:chExt cx="413375" cy="1008159"/>
          </a:xfrm>
        </p:grpSpPr>
        <p:sp>
          <p:nvSpPr>
            <p:cNvPr id="836" name="Google Shape;836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7" name="Google Shape;837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8" name="Google Shape;838;p3"/>
          <p:cNvGrpSpPr/>
          <p:nvPr/>
        </p:nvGrpSpPr>
        <p:grpSpPr>
          <a:xfrm>
            <a:off x="238791" y="-235756"/>
            <a:ext cx="292917" cy="714381"/>
            <a:chOff x="7143503" y="-1804409"/>
            <a:chExt cx="413375" cy="1008159"/>
          </a:xfrm>
        </p:grpSpPr>
        <p:sp>
          <p:nvSpPr>
            <p:cNvPr id="839" name="Google Shape;839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0" name="Google Shape;840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1" name="Google Shape;841;p3"/>
          <p:cNvGrpSpPr/>
          <p:nvPr/>
        </p:nvGrpSpPr>
        <p:grpSpPr>
          <a:xfrm>
            <a:off x="100941" y="514219"/>
            <a:ext cx="292917" cy="714381"/>
            <a:chOff x="7143503" y="-1804409"/>
            <a:chExt cx="413375" cy="1008159"/>
          </a:xfrm>
        </p:grpSpPr>
        <p:sp>
          <p:nvSpPr>
            <p:cNvPr id="842" name="Google Shape;842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3" name="Google Shape;843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4" name="Google Shape;844;p3"/>
          <p:cNvGrpSpPr/>
          <p:nvPr/>
        </p:nvGrpSpPr>
        <p:grpSpPr>
          <a:xfrm>
            <a:off x="1839229" y="-388856"/>
            <a:ext cx="292917" cy="714381"/>
            <a:chOff x="7143503" y="-1804409"/>
            <a:chExt cx="413375" cy="1008159"/>
          </a:xfrm>
        </p:grpSpPr>
        <p:sp>
          <p:nvSpPr>
            <p:cNvPr id="845" name="Google Shape;845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6" name="Google Shape;846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7" name="Google Shape;847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825" y="411609"/>
            <a:ext cx="394850" cy="1171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8" name="Google Shape;848;p3"/>
          <p:cNvGrpSpPr/>
          <p:nvPr/>
        </p:nvGrpSpPr>
        <p:grpSpPr>
          <a:xfrm flipH="1">
            <a:off x="1247239" y="129125"/>
            <a:ext cx="1613479" cy="1408781"/>
            <a:chOff x="6671400" y="1497538"/>
            <a:chExt cx="1779899" cy="1554088"/>
          </a:xfrm>
        </p:grpSpPr>
        <p:pic>
          <p:nvPicPr>
            <p:cNvPr id="849" name="Google Shape;849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71400" y="1657651"/>
              <a:ext cx="1779899" cy="139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0" name="Google Shape;850;p3"/>
            <p:cNvGrpSpPr/>
            <p:nvPr/>
          </p:nvGrpSpPr>
          <p:grpSpPr>
            <a:xfrm>
              <a:off x="6967423" y="1497538"/>
              <a:ext cx="1463350" cy="808052"/>
              <a:chOff x="7802348" y="3565288"/>
              <a:chExt cx="1463350" cy="808052"/>
            </a:xfrm>
          </p:grpSpPr>
          <p:sp>
            <p:nvSpPr>
              <p:cNvPr id="851" name="Google Shape;851;p3"/>
              <p:cNvSpPr/>
              <p:nvPr/>
            </p:nvSpPr>
            <p:spPr>
              <a:xfrm rot="2414402">
                <a:off x="8191337" y="3626126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 rot="1365839" flipH="1">
                <a:off x="8922507" y="4030149"/>
                <a:ext cx="297258" cy="297258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 rot="-2414402" flipH="1">
                <a:off x="7863187" y="3730451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4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856" name="Google Shape;856;p4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" name="Google Shape;1227;p4"/>
          <p:cNvGrpSpPr/>
          <p:nvPr/>
        </p:nvGrpSpPr>
        <p:grpSpPr>
          <a:xfrm rot="10800000">
            <a:off x="7255802" y="4055272"/>
            <a:ext cx="1888187" cy="1088216"/>
            <a:chOff x="2" y="-2875"/>
            <a:chExt cx="3241523" cy="1866900"/>
          </a:xfrm>
        </p:grpSpPr>
        <p:sp>
          <p:nvSpPr>
            <p:cNvPr id="1228" name="Google Shape;1228;p4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30" name="Google Shape;1230;p4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31" name="Google Shape;1231;p4"/>
          <p:cNvGrpSpPr/>
          <p:nvPr/>
        </p:nvGrpSpPr>
        <p:grpSpPr>
          <a:xfrm rot="10800000" flipH="1">
            <a:off x="0" y="4056228"/>
            <a:ext cx="1887863" cy="1087283"/>
            <a:chOff x="2" y="-2875"/>
            <a:chExt cx="3241523" cy="1866900"/>
          </a:xfrm>
        </p:grpSpPr>
        <p:sp>
          <p:nvSpPr>
            <p:cNvPr id="1232" name="Google Shape;1232;p4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34" name="Google Shape;1234;p4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35" name="Google Shape;123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1394" y="3501763"/>
            <a:ext cx="1273467" cy="80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457200" y="2940575"/>
            <a:ext cx="1553098" cy="123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4"/>
          <p:cNvSpPr/>
          <p:nvPr/>
        </p:nvSpPr>
        <p:spPr>
          <a:xfrm>
            <a:off x="382200" y="220500"/>
            <a:ext cx="8379600" cy="4702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9" name="Google Shape;1239;p4"/>
          <p:cNvSpPr txBox="1">
            <a:spLocks noGrp="1"/>
          </p:cNvSpPr>
          <p:nvPr>
            <p:ph type="body" idx="1"/>
          </p:nvPr>
        </p:nvSpPr>
        <p:spPr>
          <a:xfrm>
            <a:off x="716900" y="10518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1240" name="Google Shape;1240;p4"/>
          <p:cNvGrpSpPr/>
          <p:nvPr/>
        </p:nvGrpSpPr>
        <p:grpSpPr>
          <a:xfrm>
            <a:off x="42141" y="4052307"/>
            <a:ext cx="292917" cy="714381"/>
            <a:chOff x="7143503" y="-1804409"/>
            <a:chExt cx="413375" cy="1008159"/>
          </a:xfrm>
        </p:grpSpPr>
        <p:sp>
          <p:nvSpPr>
            <p:cNvPr id="1241" name="Google Shape;1241;p4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42" name="Google Shape;1242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3" name="Google Shape;2463;p8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2464" name="Google Shape;2464;p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8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8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8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8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8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8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8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8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8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8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8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8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8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8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8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8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8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8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8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8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8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8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8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8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8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8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8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8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8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8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8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8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8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8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8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8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8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8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8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8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8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8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8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8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8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8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8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8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8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8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8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8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8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8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8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8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8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8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8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8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8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8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8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8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5" name="Google Shape;2835;p8"/>
          <p:cNvSpPr txBox="1">
            <a:spLocks noGrp="1"/>
          </p:cNvSpPr>
          <p:nvPr>
            <p:ph type="title"/>
          </p:nvPr>
        </p:nvSpPr>
        <p:spPr>
          <a:xfrm>
            <a:off x="1079100" y="1230000"/>
            <a:ext cx="6985800" cy="2683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836" name="Google Shape;2836;p8"/>
          <p:cNvGrpSpPr/>
          <p:nvPr/>
        </p:nvGrpSpPr>
        <p:grpSpPr>
          <a:xfrm rot="10800000">
            <a:off x="5906166" y="3277080"/>
            <a:ext cx="3241523" cy="1866900"/>
            <a:chOff x="2" y="-2875"/>
            <a:chExt cx="3241523" cy="1866900"/>
          </a:xfrm>
        </p:grpSpPr>
        <p:sp>
          <p:nvSpPr>
            <p:cNvPr id="2837" name="Google Shape;2837;p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39" name="Google Shape;2839;p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40" name="Google Shape;2840;p8"/>
          <p:cNvGrpSpPr/>
          <p:nvPr/>
        </p:nvGrpSpPr>
        <p:grpSpPr>
          <a:xfrm rot="10800000" flipH="1">
            <a:off x="2" y="3277067"/>
            <a:ext cx="3241523" cy="1866900"/>
            <a:chOff x="2" y="-2875"/>
            <a:chExt cx="3241523" cy="1866900"/>
          </a:xfrm>
        </p:grpSpPr>
        <p:sp>
          <p:nvSpPr>
            <p:cNvPr id="2841" name="Google Shape;2841;p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43" name="Google Shape;2843;p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844" name="Google Shape;284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81925" y="3980850"/>
            <a:ext cx="3403099" cy="18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5" name="Google Shape;284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9700" y="3523963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6" name="Google Shape;2846;p8"/>
          <p:cNvGrpSpPr/>
          <p:nvPr/>
        </p:nvGrpSpPr>
        <p:grpSpPr>
          <a:xfrm>
            <a:off x="1835366" y="4165207"/>
            <a:ext cx="292917" cy="714381"/>
            <a:chOff x="7143503" y="-1804409"/>
            <a:chExt cx="413375" cy="1008159"/>
          </a:xfrm>
        </p:grpSpPr>
        <p:sp>
          <p:nvSpPr>
            <p:cNvPr id="2847" name="Google Shape;2847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48" name="Google Shape;2848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49" name="Google Shape;2849;p8"/>
          <p:cNvGrpSpPr/>
          <p:nvPr/>
        </p:nvGrpSpPr>
        <p:grpSpPr>
          <a:xfrm>
            <a:off x="340041" y="3450807"/>
            <a:ext cx="292917" cy="714381"/>
            <a:chOff x="7143503" y="-1804409"/>
            <a:chExt cx="413375" cy="1008159"/>
          </a:xfrm>
        </p:grpSpPr>
        <p:sp>
          <p:nvSpPr>
            <p:cNvPr id="2850" name="Google Shape;2850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1" name="Google Shape;285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2" name="Google Shape;2852;p8"/>
          <p:cNvGrpSpPr/>
          <p:nvPr/>
        </p:nvGrpSpPr>
        <p:grpSpPr>
          <a:xfrm>
            <a:off x="47141" y="3659582"/>
            <a:ext cx="292917" cy="714381"/>
            <a:chOff x="7143503" y="-1804409"/>
            <a:chExt cx="413375" cy="1008159"/>
          </a:xfrm>
        </p:grpSpPr>
        <p:sp>
          <p:nvSpPr>
            <p:cNvPr id="2853" name="Google Shape;2853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4" name="Google Shape;2854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5" name="Google Shape;2855;p8"/>
          <p:cNvGrpSpPr/>
          <p:nvPr/>
        </p:nvGrpSpPr>
        <p:grpSpPr>
          <a:xfrm>
            <a:off x="2128266" y="4373982"/>
            <a:ext cx="292917" cy="714381"/>
            <a:chOff x="7143503" y="-1804409"/>
            <a:chExt cx="413375" cy="1008159"/>
          </a:xfrm>
        </p:grpSpPr>
        <p:sp>
          <p:nvSpPr>
            <p:cNvPr id="2856" name="Google Shape;2856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7" name="Google Shape;2857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Google Shape;3267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68" name="Google Shape;3268;p10"/>
          <p:cNvSpPr txBox="1">
            <a:spLocks noGrp="1"/>
          </p:cNvSpPr>
          <p:nvPr>
            <p:ph type="title"/>
          </p:nvPr>
        </p:nvSpPr>
        <p:spPr>
          <a:xfrm>
            <a:off x="722875" y="3592925"/>
            <a:ext cx="4583700" cy="1006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9" name="Google Shape;3689;p13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3690" name="Google Shape;3690;p1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3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3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3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3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3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3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3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3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3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3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3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3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3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3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3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3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3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3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3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3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3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3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3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3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3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3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3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3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3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3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3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3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3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3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3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3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3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3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3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3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3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3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3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3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3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3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3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3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3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3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3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3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3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3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3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3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3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3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3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3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3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3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3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3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3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3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3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3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3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3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3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3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3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3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3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3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3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3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3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3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3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3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3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3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3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3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3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3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3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3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3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3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3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3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3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3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3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3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3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3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3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3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3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3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3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3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3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3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3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3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3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3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3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3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3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3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3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3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3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13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13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3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3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13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13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3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3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13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13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3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3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13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13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13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3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3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3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3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3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3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3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3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13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13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13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13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13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13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13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13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13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3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3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13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13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13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13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3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3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3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3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3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3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3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3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13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3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3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3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3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3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3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3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3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3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3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3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3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3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3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3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3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3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3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3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3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3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3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3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3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3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3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3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3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3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3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3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3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3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3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3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3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3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3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3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3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3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3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3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3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3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3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3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3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3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3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3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3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3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3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3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3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3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3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3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3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3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3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3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3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3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3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3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3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3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3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3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3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3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3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3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3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3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3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3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3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3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3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3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3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3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3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3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3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3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3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3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3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3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3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3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3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3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3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3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3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3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3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3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3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3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3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3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3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3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3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3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3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3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3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3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3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3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3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3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3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3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3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3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3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3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3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3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3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3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3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3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3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3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3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3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3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3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3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3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3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3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3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3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3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3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3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3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3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3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3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3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3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3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3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3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3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3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3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3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3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3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3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3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3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3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3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3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3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3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3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3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3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3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3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3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3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3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3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3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3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3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3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3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3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3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3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3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3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3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3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3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3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3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3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3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3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3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3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3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1" name="Google Shape;4061;p13"/>
          <p:cNvGrpSpPr/>
          <p:nvPr/>
        </p:nvGrpSpPr>
        <p:grpSpPr>
          <a:xfrm rot="10800000" flipH="1">
            <a:off x="0" y="4056228"/>
            <a:ext cx="1887863" cy="1087283"/>
            <a:chOff x="2" y="-2875"/>
            <a:chExt cx="3241523" cy="1866900"/>
          </a:xfrm>
        </p:grpSpPr>
        <p:sp>
          <p:nvSpPr>
            <p:cNvPr id="4062" name="Google Shape;4062;p1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64" name="Google Shape;4064;p1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65" name="Google Shape;4065;p13"/>
          <p:cNvGrpSpPr/>
          <p:nvPr/>
        </p:nvGrpSpPr>
        <p:grpSpPr>
          <a:xfrm>
            <a:off x="330841" y="4352907"/>
            <a:ext cx="292917" cy="714381"/>
            <a:chOff x="7143503" y="-1804409"/>
            <a:chExt cx="413375" cy="1008159"/>
          </a:xfrm>
        </p:grpSpPr>
        <p:sp>
          <p:nvSpPr>
            <p:cNvPr id="4066" name="Google Shape;4066;p1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67" name="Google Shape;406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68" name="Google Shape;4068;p13"/>
          <p:cNvGrpSpPr/>
          <p:nvPr/>
        </p:nvGrpSpPr>
        <p:grpSpPr>
          <a:xfrm>
            <a:off x="-9" y="4003707"/>
            <a:ext cx="292917" cy="714381"/>
            <a:chOff x="7143503" y="-1804409"/>
            <a:chExt cx="413375" cy="1008159"/>
          </a:xfrm>
        </p:grpSpPr>
        <p:sp>
          <p:nvSpPr>
            <p:cNvPr id="4069" name="Google Shape;4069;p1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70" name="Google Shape;4070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1" name="Google Shape;4071;p13"/>
          <p:cNvGrpSpPr/>
          <p:nvPr/>
        </p:nvGrpSpPr>
        <p:grpSpPr>
          <a:xfrm flipH="1">
            <a:off x="7255802" y="-4616"/>
            <a:ext cx="1888187" cy="1088216"/>
            <a:chOff x="2" y="-2875"/>
            <a:chExt cx="3241523" cy="1866900"/>
          </a:xfrm>
        </p:grpSpPr>
        <p:sp>
          <p:nvSpPr>
            <p:cNvPr id="4072" name="Google Shape;4072;p1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74" name="Google Shape;4074;p1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075" name="Google Shape;40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46444" y="660925"/>
            <a:ext cx="1273467" cy="80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6" name="Google Shape;407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1512" y="4312247"/>
            <a:ext cx="1287189" cy="804673"/>
          </a:xfrm>
          <a:prstGeom prst="rect">
            <a:avLst/>
          </a:prstGeom>
          <a:noFill/>
          <a:ln>
            <a:noFill/>
          </a:ln>
        </p:spPr>
      </p:pic>
      <p:sp>
        <p:nvSpPr>
          <p:cNvPr id="4077" name="Google Shape;4077;p13"/>
          <p:cNvSpPr/>
          <p:nvPr/>
        </p:nvSpPr>
        <p:spPr>
          <a:xfrm>
            <a:off x="382200" y="220500"/>
            <a:ext cx="8379600" cy="4702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13"/>
          <p:cNvSpPr txBox="1">
            <a:spLocks noGrp="1"/>
          </p:cNvSpPr>
          <p:nvPr>
            <p:ph type="title"/>
          </p:nvPr>
        </p:nvSpPr>
        <p:spPr>
          <a:xfrm>
            <a:off x="2148282" y="1250800"/>
            <a:ext cx="234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79" name="Google Shape;4079;p13"/>
          <p:cNvSpPr txBox="1">
            <a:spLocks noGrp="1"/>
          </p:cNvSpPr>
          <p:nvPr>
            <p:ph type="subTitle" idx="1"/>
          </p:nvPr>
        </p:nvSpPr>
        <p:spPr>
          <a:xfrm>
            <a:off x="2148282" y="1457999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0" name="Google Shape;4080;p13"/>
          <p:cNvSpPr txBox="1">
            <a:spLocks noGrp="1"/>
          </p:cNvSpPr>
          <p:nvPr>
            <p:ph type="title" idx="2"/>
          </p:nvPr>
        </p:nvSpPr>
        <p:spPr>
          <a:xfrm flipH="1">
            <a:off x="5632103" y="1250791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1" name="Google Shape;4081;p13"/>
          <p:cNvSpPr txBox="1">
            <a:spLocks noGrp="1"/>
          </p:cNvSpPr>
          <p:nvPr>
            <p:ph type="subTitle" idx="3"/>
          </p:nvPr>
        </p:nvSpPr>
        <p:spPr>
          <a:xfrm flipH="1">
            <a:off x="5632103" y="1457990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2" name="Google Shape;4082;p13"/>
          <p:cNvSpPr txBox="1">
            <a:spLocks noGrp="1"/>
          </p:cNvSpPr>
          <p:nvPr>
            <p:ph type="title" idx="4" hasCustomPrompt="1"/>
          </p:nvPr>
        </p:nvSpPr>
        <p:spPr>
          <a:xfrm>
            <a:off x="1183147" y="14039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83" name="Google Shape;4083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4753322" y="14039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84" name="Google Shape;4084;p13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85" name="Google Shape;4085;p13"/>
          <p:cNvSpPr txBox="1">
            <a:spLocks noGrp="1"/>
          </p:cNvSpPr>
          <p:nvPr>
            <p:ph type="title" idx="7"/>
          </p:nvPr>
        </p:nvSpPr>
        <p:spPr>
          <a:xfrm>
            <a:off x="2148282" y="2208678"/>
            <a:ext cx="234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6" name="Google Shape;4086;p13"/>
          <p:cNvSpPr txBox="1">
            <a:spLocks noGrp="1"/>
          </p:cNvSpPr>
          <p:nvPr>
            <p:ph type="subTitle" idx="8"/>
          </p:nvPr>
        </p:nvSpPr>
        <p:spPr>
          <a:xfrm>
            <a:off x="2148282" y="2424712"/>
            <a:ext cx="234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7" name="Google Shape;4087;p13"/>
          <p:cNvSpPr txBox="1">
            <a:spLocks noGrp="1"/>
          </p:cNvSpPr>
          <p:nvPr>
            <p:ph type="title" idx="9"/>
          </p:nvPr>
        </p:nvSpPr>
        <p:spPr>
          <a:xfrm flipH="1">
            <a:off x="5632103" y="2208678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8" name="Google Shape;4088;p13"/>
          <p:cNvSpPr txBox="1">
            <a:spLocks noGrp="1"/>
          </p:cNvSpPr>
          <p:nvPr>
            <p:ph type="subTitle" idx="13"/>
          </p:nvPr>
        </p:nvSpPr>
        <p:spPr>
          <a:xfrm flipH="1">
            <a:off x="5632103" y="2424713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9" name="Google Shape;4089;p13"/>
          <p:cNvSpPr txBox="1">
            <a:spLocks noGrp="1"/>
          </p:cNvSpPr>
          <p:nvPr>
            <p:ph type="title" idx="14" hasCustomPrompt="1"/>
          </p:nvPr>
        </p:nvSpPr>
        <p:spPr>
          <a:xfrm>
            <a:off x="1183147" y="2362445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90" name="Google Shape;4090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4753322" y="2362445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91" name="Google Shape;4091;p13"/>
          <p:cNvSpPr txBox="1">
            <a:spLocks noGrp="1"/>
          </p:cNvSpPr>
          <p:nvPr>
            <p:ph type="title" idx="16"/>
          </p:nvPr>
        </p:nvSpPr>
        <p:spPr>
          <a:xfrm>
            <a:off x="2114133" y="3174358"/>
            <a:ext cx="234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92" name="Google Shape;4092;p13"/>
          <p:cNvSpPr txBox="1">
            <a:spLocks noGrp="1"/>
          </p:cNvSpPr>
          <p:nvPr>
            <p:ph type="subTitle" idx="17"/>
          </p:nvPr>
        </p:nvSpPr>
        <p:spPr>
          <a:xfrm>
            <a:off x="2114133" y="3381513"/>
            <a:ext cx="234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3" name="Google Shape;4093;p13"/>
          <p:cNvSpPr txBox="1">
            <a:spLocks noGrp="1"/>
          </p:cNvSpPr>
          <p:nvPr>
            <p:ph type="title" idx="18"/>
          </p:nvPr>
        </p:nvSpPr>
        <p:spPr>
          <a:xfrm flipH="1">
            <a:off x="5597955" y="3174358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94" name="Google Shape;4094;p13"/>
          <p:cNvSpPr txBox="1">
            <a:spLocks noGrp="1"/>
          </p:cNvSpPr>
          <p:nvPr>
            <p:ph type="subTitle" idx="19"/>
          </p:nvPr>
        </p:nvSpPr>
        <p:spPr>
          <a:xfrm flipH="1">
            <a:off x="5597955" y="3381514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5" name="Google Shape;4095;p13"/>
          <p:cNvSpPr txBox="1">
            <a:spLocks noGrp="1"/>
          </p:cNvSpPr>
          <p:nvPr>
            <p:ph type="title" idx="20" hasCustomPrompt="1"/>
          </p:nvPr>
        </p:nvSpPr>
        <p:spPr>
          <a:xfrm>
            <a:off x="1183147" y="331978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96" name="Google Shape;4096;p13"/>
          <p:cNvSpPr txBox="1">
            <a:spLocks noGrp="1"/>
          </p:cNvSpPr>
          <p:nvPr>
            <p:ph type="title" idx="21" hasCustomPrompt="1"/>
          </p:nvPr>
        </p:nvSpPr>
        <p:spPr>
          <a:xfrm flipH="1">
            <a:off x="4753322" y="331978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4097" name="Google Shape;409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4082" y="-278656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6" name="Google Shape;9786;p28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9787" name="Google Shape;9787;p2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28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28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28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28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28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28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28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28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28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28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28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28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28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28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28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28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28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28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28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28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28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28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28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28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28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28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28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28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28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28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28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28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28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28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28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28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28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28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28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28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28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28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28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28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28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28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28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28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28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28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28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28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28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28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28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28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28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28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28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28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28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28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28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28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28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28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28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28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28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28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28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28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28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28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28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28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28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28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28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28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28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28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28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28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28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28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28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28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28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28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28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28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28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28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28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28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28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28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28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28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28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28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28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28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28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28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28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28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28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28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28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28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28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28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28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28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28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28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28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28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28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28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28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28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28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28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28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28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28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28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28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28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28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28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28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28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28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28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28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28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28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28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28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28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28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28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28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28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28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28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28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28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28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28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28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28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28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28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28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28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28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28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28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28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28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28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28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28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28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28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28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9" name="Google Shape;9959;p28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0" name="Google Shape;9960;p28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28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28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28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28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28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28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28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28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28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28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28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28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28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28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28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28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28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28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28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28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28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28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28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28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28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28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28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28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28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28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28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28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28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28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28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28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28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28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28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28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28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28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28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28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10005;p28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10006;p28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28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28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10009;p28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10010;p28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1" name="Google Shape;10011;p28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2" name="Google Shape;10012;p28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10013;p28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10014;p28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5" name="Google Shape;10015;p28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6" name="Google Shape;10016;p28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7" name="Google Shape;10017;p28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8" name="Google Shape;10018;p28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9" name="Google Shape;10019;p28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0" name="Google Shape;10020;p28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1" name="Google Shape;10021;p28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2" name="Google Shape;10022;p28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10023;p28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4" name="Google Shape;10024;p28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10025;p28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10026;p28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10027;p28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10028;p28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9" name="Google Shape;10029;p28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0" name="Google Shape;10030;p28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1" name="Google Shape;10031;p28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2" name="Google Shape;10032;p28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3" name="Google Shape;10033;p28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4" name="Google Shape;10034;p28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5" name="Google Shape;10035;p28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6" name="Google Shape;10036;p28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7" name="Google Shape;10037;p28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8" name="Google Shape;10038;p28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9" name="Google Shape;10039;p28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0" name="Google Shape;10040;p28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1" name="Google Shape;10041;p28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2" name="Google Shape;10042;p28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3" name="Google Shape;10043;p28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4" name="Google Shape;10044;p28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5" name="Google Shape;10045;p28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6" name="Google Shape;10046;p28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7" name="Google Shape;10047;p28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8" name="Google Shape;10048;p28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9" name="Google Shape;10049;p28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28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28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28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28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28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28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28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28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28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28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28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28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28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28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28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28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28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28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28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28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28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28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28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28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28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28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6" name="Google Shape;10076;p28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7" name="Google Shape;10077;p28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28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28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28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28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28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28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28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28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28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28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28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28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28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28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28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28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28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5" name="Google Shape;10095;p28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6" name="Google Shape;10096;p28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28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28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28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28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28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28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28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4" name="Google Shape;10104;p28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5" name="Google Shape;10105;p28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6" name="Google Shape;10106;p28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7" name="Google Shape;10107;p28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8" name="Google Shape;10108;p28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9" name="Google Shape;10109;p28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0" name="Google Shape;10110;p28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1" name="Google Shape;10111;p28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2" name="Google Shape;10112;p28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3" name="Google Shape;10113;p28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4" name="Google Shape;10114;p28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5" name="Google Shape;10115;p28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6" name="Google Shape;10116;p28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7" name="Google Shape;10117;p28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8" name="Google Shape;10118;p28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9" name="Google Shape;10119;p28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0" name="Google Shape;10120;p28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1" name="Google Shape;10121;p28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2" name="Google Shape;10122;p28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3" name="Google Shape;10123;p28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4" name="Google Shape;10124;p28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5" name="Google Shape;10125;p28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6" name="Google Shape;10126;p28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7" name="Google Shape;10127;p28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8" name="Google Shape;10128;p28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9" name="Google Shape;10129;p28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0" name="Google Shape;10130;p28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1" name="Google Shape;10131;p28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2" name="Google Shape;10132;p28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3" name="Google Shape;10133;p28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4" name="Google Shape;10134;p28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5" name="Google Shape;10135;p28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6" name="Google Shape;10136;p28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7" name="Google Shape;10137;p28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8" name="Google Shape;10138;p28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9" name="Google Shape;10139;p28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0" name="Google Shape;10140;p28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1" name="Google Shape;10141;p28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2" name="Google Shape;10142;p28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3" name="Google Shape;10143;p28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4" name="Google Shape;10144;p28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5" name="Google Shape;10145;p28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6" name="Google Shape;10146;p28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7" name="Google Shape;10147;p28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8" name="Google Shape;10148;p28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9" name="Google Shape;10149;p28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0" name="Google Shape;10150;p28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1" name="Google Shape;10151;p28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2" name="Google Shape;10152;p28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3" name="Google Shape;10153;p2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4" name="Google Shape;10154;p2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5" name="Google Shape;10155;p2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6" name="Google Shape;10156;p2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7" name="Google Shape;10157;p2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8" name="Google Shape;10158;p28"/>
          <p:cNvGrpSpPr/>
          <p:nvPr/>
        </p:nvGrpSpPr>
        <p:grpSpPr>
          <a:xfrm rot="10800000">
            <a:off x="5906166" y="3276605"/>
            <a:ext cx="3241523" cy="1866900"/>
            <a:chOff x="2" y="-2875"/>
            <a:chExt cx="3241523" cy="1866900"/>
          </a:xfrm>
        </p:grpSpPr>
        <p:sp>
          <p:nvSpPr>
            <p:cNvPr id="10159" name="Google Shape;10159;p2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0" name="Google Shape;10160;p2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61" name="Google Shape;10161;p2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62" name="Google Shape;10162;p28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10163" name="Google Shape;10163;p2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4" name="Google Shape;10164;p2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65" name="Google Shape;10165;p2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66" name="Google Shape;10166;p28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10167" name="Google Shape;10167;p2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8" name="Google Shape;10168;p2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69" name="Google Shape;10169;p2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70" name="Google Shape;10170;p28"/>
          <p:cNvGrpSpPr/>
          <p:nvPr/>
        </p:nvGrpSpPr>
        <p:grpSpPr>
          <a:xfrm>
            <a:off x="78916" y="669232"/>
            <a:ext cx="292917" cy="714381"/>
            <a:chOff x="7143503" y="-1804409"/>
            <a:chExt cx="413375" cy="1008159"/>
          </a:xfrm>
        </p:grpSpPr>
        <p:sp>
          <p:nvSpPr>
            <p:cNvPr id="10171" name="Google Shape;10171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72" name="Google Shape;10172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73" name="Google Shape;10173;p28"/>
          <p:cNvGrpSpPr/>
          <p:nvPr/>
        </p:nvGrpSpPr>
        <p:grpSpPr>
          <a:xfrm>
            <a:off x="1014191" y="145407"/>
            <a:ext cx="292917" cy="714381"/>
            <a:chOff x="7143503" y="-1804409"/>
            <a:chExt cx="413375" cy="1008159"/>
          </a:xfrm>
        </p:grpSpPr>
        <p:sp>
          <p:nvSpPr>
            <p:cNvPr id="10174" name="Google Shape;10174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75" name="Google Shape;10175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76" name="Google Shape;10176;p28"/>
          <p:cNvGrpSpPr/>
          <p:nvPr/>
        </p:nvGrpSpPr>
        <p:grpSpPr>
          <a:xfrm>
            <a:off x="8851091" y="602482"/>
            <a:ext cx="292917" cy="714381"/>
            <a:chOff x="7143503" y="-1804409"/>
            <a:chExt cx="413375" cy="1008159"/>
          </a:xfrm>
        </p:grpSpPr>
        <p:sp>
          <p:nvSpPr>
            <p:cNvPr id="10177" name="Google Shape;10177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78" name="Google Shape;10178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79" name="Google Shape;10179;p28"/>
          <p:cNvGrpSpPr/>
          <p:nvPr/>
        </p:nvGrpSpPr>
        <p:grpSpPr>
          <a:xfrm>
            <a:off x="8722416" y="3406107"/>
            <a:ext cx="292917" cy="714381"/>
            <a:chOff x="7143503" y="-1804409"/>
            <a:chExt cx="413375" cy="1008159"/>
          </a:xfrm>
        </p:grpSpPr>
        <p:sp>
          <p:nvSpPr>
            <p:cNvPr id="10180" name="Google Shape;10180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81" name="Google Shape;1018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82" name="Google Shape;10182;p28"/>
          <p:cNvGrpSpPr/>
          <p:nvPr/>
        </p:nvGrpSpPr>
        <p:grpSpPr>
          <a:xfrm>
            <a:off x="7876941" y="3828832"/>
            <a:ext cx="292917" cy="714381"/>
            <a:chOff x="7143503" y="-1804409"/>
            <a:chExt cx="413375" cy="1008159"/>
          </a:xfrm>
        </p:grpSpPr>
        <p:sp>
          <p:nvSpPr>
            <p:cNvPr id="10183" name="Google Shape;10183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84" name="Google Shape;10184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85" name="Google Shape;10185;p28"/>
          <p:cNvGrpSpPr/>
          <p:nvPr/>
        </p:nvGrpSpPr>
        <p:grpSpPr>
          <a:xfrm>
            <a:off x="7086616" y="4315907"/>
            <a:ext cx="292917" cy="714381"/>
            <a:chOff x="7143503" y="-1804409"/>
            <a:chExt cx="413375" cy="1008159"/>
          </a:xfrm>
        </p:grpSpPr>
        <p:sp>
          <p:nvSpPr>
            <p:cNvPr id="10186" name="Google Shape;10186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87" name="Google Shape;10187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88" name="Google Shape;10188;p28"/>
          <p:cNvGrpSpPr/>
          <p:nvPr/>
        </p:nvGrpSpPr>
        <p:grpSpPr>
          <a:xfrm>
            <a:off x="1436916" y="-111918"/>
            <a:ext cx="292917" cy="714381"/>
            <a:chOff x="7143503" y="-1804409"/>
            <a:chExt cx="413375" cy="1008159"/>
          </a:xfrm>
        </p:grpSpPr>
        <p:sp>
          <p:nvSpPr>
            <p:cNvPr id="10189" name="Google Shape;10189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90" name="Google Shape;10190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91" name="Google Shape;10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2949" y="2410251"/>
            <a:ext cx="394850" cy="119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2" name="Google Shape;101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193" name="Google Shape;10193;p28"/>
          <p:cNvSpPr/>
          <p:nvPr/>
        </p:nvSpPr>
        <p:spPr>
          <a:xfrm>
            <a:off x="382200" y="220500"/>
            <a:ext cx="8379600" cy="4702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5" name="Google Shape;10195;p29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10196" name="Google Shape;10196;p29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7" name="Google Shape;10197;p29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8" name="Google Shape;10198;p29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9" name="Google Shape;10199;p29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0" name="Google Shape;10200;p29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1" name="Google Shape;10201;p29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2" name="Google Shape;10202;p29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3" name="Google Shape;10203;p29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4" name="Google Shape;10204;p29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5" name="Google Shape;10205;p29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6" name="Google Shape;10206;p29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7" name="Google Shape;10207;p29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8" name="Google Shape;10208;p29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9" name="Google Shape;10209;p29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0" name="Google Shape;10210;p29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1" name="Google Shape;10211;p29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2" name="Google Shape;10212;p29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3" name="Google Shape;10213;p29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4" name="Google Shape;10214;p29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5" name="Google Shape;10215;p29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6" name="Google Shape;10216;p29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7" name="Google Shape;10217;p29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8" name="Google Shape;10218;p29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9" name="Google Shape;10219;p29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0" name="Google Shape;10220;p29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1" name="Google Shape;10221;p29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2" name="Google Shape;10222;p29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3" name="Google Shape;10223;p29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4" name="Google Shape;10224;p29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5" name="Google Shape;10225;p29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6" name="Google Shape;10226;p29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7" name="Google Shape;10227;p29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8" name="Google Shape;10228;p29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9" name="Google Shape;10229;p29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0" name="Google Shape;10230;p29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1" name="Google Shape;10231;p29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2" name="Google Shape;10232;p29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3" name="Google Shape;10233;p29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4" name="Google Shape;10234;p29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5" name="Google Shape;10235;p29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6" name="Google Shape;10236;p29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7" name="Google Shape;10237;p29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8" name="Google Shape;10238;p29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9" name="Google Shape;10239;p29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0" name="Google Shape;10240;p29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1" name="Google Shape;10241;p29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2" name="Google Shape;10242;p29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3" name="Google Shape;10243;p29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4" name="Google Shape;10244;p29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5" name="Google Shape;10245;p29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6" name="Google Shape;10246;p29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7" name="Google Shape;10247;p29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8" name="Google Shape;10248;p29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9" name="Google Shape;10249;p29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0" name="Google Shape;10250;p29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1" name="Google Shape;10251;p29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2" name="Google Shape;10252;p29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3" name="Google Shape;10253;p29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4" name="Google Shape;10254;p29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5" name="Google Shape;10255;p29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6" name="Google Shape;10256;p29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7" name="Google Shape;10257;p29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8" name="Google Shape;10258;p29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9" name="Google Shape;10259;p29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0" name="Google Shape;10260;p29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1" name="Google Shape;10261;p29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2" name="Google Shape;10262;p29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3" name="Google Shape;10263;p29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4" name="Google Shape;10264;p29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5" name="Google Shape;10265;p29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6" name="Google Shape;10266;p29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7" name="Google Shape;10267;p29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8" name="Google Shape;10268;p29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9" name="Google Shape;10269;p29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0" name="Google Shape;10270;p29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1" name="Google Shape;10271;p29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2" name="Google Shape;10272;p29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3" name="Google Shape;10273;p29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4" name="Google Shape;10274;p29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5" name="Google Shape;10275;p29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6" name="Google Shape;10276;p29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7" name="Google Shape;10277;p29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8" name="Google Shape;10278;p29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9" name="Google Shape;10279;p29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0" name="Google Shape;10280;p29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1" name="Google Shape;10281;p29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2" name="Google Shape;10282;p29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3" name="Google Shape;10283;p29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4" name="Google Shape;10284;p29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5" name="Google Shape;10285;p29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6" name="Google Shape;10286;p29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7" name="Google Shape;10287;p29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8" name="Google Shape;10288;p29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9" name="Google Shape;10289;p29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0" name="Google Shape;10290;p29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1" name="Google Shape;10291;p29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2" name="Google Shape;10292;p29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3" name="Google Shape;10293;p29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4" name="Google Shape;10294;p29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5" name="Google Shape;10295;p29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6" name="Google Shape;10296;p29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7" name="Google Shape;10297;p29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8" name="Google Shape;10298;p29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9" name="Google Shape;10299;p29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0" name="Google Shape;10300;p29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1" name="Google Shape;10301;p29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2" name="Google Shape;10302;p29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3" name="Google Shape;10303;p29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4" name="Google Shape;10304;p29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5" name="Google Shape;10305;p29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6" name="Google Shape;10306;p29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7" name="Google Shape;10307;p29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8" name="Google Shape;10308;p29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9" name="Google Shape;10309;p29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0" name="Google Shape;10310;p29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1" name="Google Shape;10311;p29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2" name="Google Shape;10312;p29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3" name="Google Shape;10313;p29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4" name="Google Shape;10314;p29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5" name="Google Shape;10315;p29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6" name="Google Shape;10316;p29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7" name="Google Shape;10317;p29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8" name="Google Shape;10318;p29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9" name="Google Shape;10319;p29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0" name="Google Shape;10320;p29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1" name="Google Shape;10321;p29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2" name="Google Shape;10322;p29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3" name="Google Shape;10323;p29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4" name="Google Shape;10324;p29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5" name="Google Shape;10325;p29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6" name="Google Shape;10326;p29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7" name="Google Shape;10327;p29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8" name="Google Shape;10328;p29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9" name="Google Shape;10329;p29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0" name="Google Shape;10330;p29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1" name="Google Shape;10331;p29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2" name="Google Shape;10332;p29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3" name="Google Shape;10333;p29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4" name="Google Shape;10334;p29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5" name="Google Shape;10335;p29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6" name="Google Shape;10336;p29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7" name="Google Shape;10337;p29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8" name="Google Shape;10338;p29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9" name="Google Shape;10339;p29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0" name="Google Shape;10340;p29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1" name="Google Shape;10341;p29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2" name="Google Shape;10342;p29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3" name="Google Shape;10343;p29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4" name="Google Shape;10344;p29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5" name="Google Shape;10345;p29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6" name="Google Shape;10346;p29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7" name="Google Shape;10347;p29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8" name="Google Shape;10348;p29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9" name="Google Shape;10349;p29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0" name="Google Shape;10350;p29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1" name="Google Shape;10351;p29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2" name="Google Shape;10352;p29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3" name="Google Shape;10353;p29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4" name="Google Shape;10354;p29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5" name="Google Shape;10355;p29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6" name="Google Shape;10356;p29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7" name="Google Shape;10357;p29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8" name="Google Shape;10358;p29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9" name="Google Shape;10359;p29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0" name="Google Shape;10360;p29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1" name="Google Shape;10361;p29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2" name="Google Shape;10362;p29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3" name="Google Shape;10363;p29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4" name="Google Shape;10364;p29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5" name="Google Shape;10365;p29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6" name="Google Shape;10366;p29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7" name="Google Shape;10367;p29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8" name="Google Shape;10368;p29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9" name="Google Shape;10369;p29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0" name="Google Shape;10370;p29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1" name="Google Shape;10371;p29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2" name="Google Shape;10372;p29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3" name="Google Shape;10373;p29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4" name="Google Shape;10374;p29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5" name="Google Shape;10375;p29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6" name="Google Shape;10376;p29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7" name="Google Shape;10377;p29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8" name="Google Shape;10378;p29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9" name="Google Shape;10379;p29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0" name="Google Shape;10380;p29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1" name="Google Shape;10381;p29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2" name="Google Shape;10382;p29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3" name="Google Shape;10383;p29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4" name="Google Shape;10384;p29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5" name="Google Shape;10385;p29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6" name="Google Shape;10386;p29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7" name="Google Shape;10387;p29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8" name="Google Shape;10388;p29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9" name="Google Shape;10389;p29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0" name="Google Shape;10390;p29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1" name="Google Shape;10391;p29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2" name="Google Shape;10392;p29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3" name="Google Shape;10393;p29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4" name="Google Shape;10394;p29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5" name="Google Shape;10395;p29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6" name="Google Shape;10396;p29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7" name="Google Shape;10397;p29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8" name="Google Shape;10398;p29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9" name="Google Shape;10399;p29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0" name="Google Shape;10400;p29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1" name="Google Shape;10401;p29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2" name="Google Shape;10402;p29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3" name="Google Shape;10403;p29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4" name="Google Shape;10404;p29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5" name="Google Shape;10405;p29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6" name="Google Shape;10406;p29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7" name="Google Shape;10407;p29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8" name="Google Shape;10408;p29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9" name="Google Shape;10409;p29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0" name="Google Shape;10410;p29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1" name="Google Shape;10411;p29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2" name="Google Shape;10412;p29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3" name="Google Shape;10413;p29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4" name="Google Shape;10414;p29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5" name="Google Shape;10415;p29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6" name="Google Shape;10416;p29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7" name="Google Shape;10417;p29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8" name="Google Shape;10418;p29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9" name="Google Shape;10419;p29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0" name="Google Shape;10420;p29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1" name="Google Shape;10421;p29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2" name="Google Shape;10422;p29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3" name="Google Shape;10423;p29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4" name="Google Shape;10424;p29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5" name="Google Shape;10425;p29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6" name="Google Shape;10426;p29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7" name="Google Shape;10427;p29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8" name="Google Shape;10428;p29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9" name="Google Shape;10429;p29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0" name="Google Shape;10430;p29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1" name="Google Shape;10431;p29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2" name="Google Shape;10432;p29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3" name="Google Shape;10433;p29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4" name="Google Shape;10434;p29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5" name="Google Shape;10435;p29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6" name="Google Shape;10436;p29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7" name="Google Shape;10437;p29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8" name="Google Shape;10438;p29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9" name="Google Shape;10439;p29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0" name="Google Shape;10440;p29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1" name="Google Shape;10441;p29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2" name="Google Shape;10442;p29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3" name="Google Shape;10443;p29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4" name="Google Shape;10444;p29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5" name="Google Shape;10445;p29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6" name="Google Shape;10446;p29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7" name="Google Shape;10447;p29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8" name="Google Shape;10448;p29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9" name="Google Shape;10449;p29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0" name="Google Shape;10450;p29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1" name="Google Shape;10451;p29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2" name="Google Shape;10452;p29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3" name="Google Shape;10453;p29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4" name="Google Shape;10454;p29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5" name="Google Shape;10455;p29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6" name="Google Shape;10456;p29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7" name="Google Shape;10457;p29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8" name="Google Shape;10458;p29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9" name="Google Shape;10459;p29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0" name="Google Shape;10460;p29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1" name="Google Shape;10461;p29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2" name="Google Shape;10462;p29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3" name="Google Shape;10463;p29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4" name="Google Shape;10464;p29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5" name="Google Shape;10465;p29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6" name="Google Shape;10466;p29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7" name="Google Shape;10467;p29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8" name="Google Shape;10468;p29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9" name="Google Shape;10469;p29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0" name="Google Shape;10470;p29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1" name="Google Shape;10471;p29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2" name="Google Shape;10472;p29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3" name="Google Shape;10473;p29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4" name="Google Shape;10474;p29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5" name="Google Shape;10475;p29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6" name="Google Shape;10476;p29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7" name="Google Shape;10477;p29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8" name="Google Shape;10478;p29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9" name="Google Shape;10479;p29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0" name="Google Shape;10480;p29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1" name="Google Shape;10481;p29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2" name="Google Shape;10482;p29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3" name="Google Shape;10483;p29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4" name="Google Shape;10484;p29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5" name="Google Shape;10485;p29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6" name="Google Shape;10486;p29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" name="Google Shape;10487;p29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8" name="Google Shape;10488;p29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9" name="Google Shape;10489;p29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0" name="Google Shape;10490;p29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1" name="Google Shape;10491;p29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2" name="Google Shape;10492;p29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3" name="Google Shape;10493;p29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4" name="Google Shape;10494;p29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5" name="Google Shape;10495;p29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6" name="Google Shape;10496;p29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7" name="Google Shape;10497;p29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8" name="Google Shape;10498;p29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9" name="Google Shape;10499;p29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0" name="Google Shape;10500;p29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1" name="Google Shape;10501;p29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2" name="Google Shape;10502;p29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3" name="Google Shape;10503;p29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4" name="Google Shape;10504;p29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5" name="Google Shape;10505;p29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6" name="Google Shape;10506;p29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7" name="Google Shape;10507;p29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8" name="Google Shape;10508;p29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9" name="Google Shape;10509;p29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0" name="Google Shape;10510;p29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1" name="Google Shape;10511;p29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2" name="Google Shape;10512;p29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3" name="Google Shape;10513;p29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4" name="Google Shape;10514;p29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5" name="Google Shape;10515;p29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6" name="Google Shape;10516;p29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7" name="Google Shape;10517;p29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8" name="Google Shape;10518;p29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9" name="Google Shape;10519;p29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0" name="Google Shape;10520;p29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1" name="Google Shape;10521;p29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2" name="Google Shape;10522;p29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3" name="Google Shape;10523;p29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4" name="Google Shape;10524;p29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5" name="Google Shape;10525;p29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6" name="Google Shape;10526;p29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7" name="Google Shape;10527;p29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8" name="Google Shape;10528;p29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9" name="Google Shape;10529;p29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0" name="Google Shape;10530;p29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1" name="Google Shape;10531;p29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2" name="Google Shape;10532;p29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3" name="Google Shape;10533;p29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4" name="Google Shape;10534;p29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5" name="Google Shape;10535;p29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6" name="Google Shape;10536;p29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7" name="Google Shape;10537;p29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8" name="Google Shape;10538;p29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9" name="Google Shape;10539;p29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0" name="Google Shape;10540;p29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1" name="Google Shape;10541;p29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2" name="Google Shape;10542;p29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3" name="Google Shape;10543;p29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4" name="Google Shape;10544;p29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5" name="Google Shape;10545;p29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6" name="Google Shape;10546;p29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7" name="Google Shape;10547;p29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8" name="Google Shape;10548;p29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9" name="Google Shape;10549;p29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0" name="Google Shape;10550;p29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1" name="Google Shape;10551;p29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2" name="Google Shape;10552;p29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3" name="Google Shape;10553;p29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4" name="Google Shape;10554;p29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5" name="Google Shape;10555;p29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6" name="Google Shape;10556;p29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7" name="Google Shape;10557;p29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8" name="Google Shape;10558;p29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9" name="Google Shape;10559;p29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0" name="Google Shape;10560;p29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1" name="Google Shape;10561;p29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2" name="Google Shape;10562;p29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3" name="Google Shape;10563;p29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4" name="Google Shape;10564;p29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5" name="Google Shape;10565;p29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6" name="Google Shape;10566;p29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67" name="Google Shape;10567;p29"/>
          <p:cNvGrpSpPr/>
          <p:nvPr/>
        </p:nvGrpSpPr>
        <p:grpSpPr>
          <a:xfrm rot="10800000" flipH="1">
            <a:off x="0" y="4055322"/>
            <a:ext cx="1888187" cy="1088216"/>
            <a:chOff x="2" y="-2875"/>
            <a:chExt cx="3241523" cy="1866900"/>
          </a:xfrm>
        </p:grpSpPr>
        <p:sp>
          <p:nvSpPr>
            <p:cNvPr id="10568" name="Google Shape;10568;p29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9" name="Google Shape;10569;p29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70" name="Google Shape;10570;p29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571" name="Google Shape;10571;p29"/>
          <p:cNvGrpSpPr/>
          <p:nvPr/>
        </p:nvGrpSpPr>
        <p:grpSpPr>
          <a:xfrm>
            <a:off x="51341" y="3951232"/>
            <a:ext cx="292917" cy="714381"/>
            <a:chOff x="7143503" y="-1804409"/>
            <a:chExt cx="413375" cy="1008159"/>
          </a:xfrm>
        </p:grpSpPr>
        <p:sp>
          <p:nvSpPr>
            <p:cNvPr id="10572" name="Google Shape;10572;p2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73" name="Google Shape;10573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74" name="Google Shape;10574;p29"/>
          <p:cNvGrpSpPr/>
          <p:nvPr/>
        </p:nvGrpSpPr>
        <p:grpSpPr>
          <a:xfrm flipH="1">
            <a:off x="7255825" y="-4616"/>
            <a:ext cx="1888187" cy="1088216"/>
            <a:chOff x="2" y="-2875"/>
            <a:chExt cx="3241523" cy="1866900"/>
          </a:xfrm>
        </p:grpSpPr>
        <p:sp>
          <p:nvSpPr>
            <p:cNvPr id="10575" name="Google Shape;10575;p29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76" name="Google Shape;10576;p29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77" name="Google Shape;10577;p29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8" name="Google Shape;10578;p29"/>
          <p:cNvGrpSpPr/>
          <p:nvPr/>
        </p:nvGrpSpPr>
        <p:grpSpPr>
          <a:xfrm>
            <a:off x="8809341" y="-37193"/>
            <a:ext cx="292917" cy="714381"/>
            <a:chOff x="7143503" y="-1804409"/>
            <a:chExt cx="413375" cy="1008159"/>
          </a:xfrm>
        </p:grpSpPr>
        <p:sp>
          <p:nvSpPr>
            <p:cNvPr id="10579" name="Google Shape;10579;p2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80" name="Google Shape;10580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81" name="Google Shape;10581;p29"/>
          <p:cNvGrpSpPr/>
          <p:nvPr/>
        </p:nvGrpSpPr>
        <p:grpSpPr>
          <a:xfrm>
            <a:off x="464891" y="4392332"/>
            <a:ext cx="292917" cy="714381"/>
            <a:chOff x="7143503" y="-1804409"/>
            <a:chExt cx="413375" cy="1008159"/>
          </a:xfrm>
        </p:grpSpPr>
        <p:sp>
          <p:nvSpPr>
            <p:cNvPr id="10582" name="Google Shape;10582;p2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83" name="Google Shape;10583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Exo 2 Black"/>
              <a:buNone/>
              <a:defRPr sz="3000">
                <a:solidFill>
                  <a:schemeClr val="lt2"/>
                </a:solidFill>
                <a:latin typeface="Exo 2 Black"/>
                <a:ea typeface="Exo 2 Black"/>
                <a:cs typeface="Exo 2 Black"/>
                <a:sym typeface="Exo 2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74" r:id="rId8"/>
    <p:sldLayoutId id="2147483675" r:id="rId9"/>
    <p:sldLayoutId id="2147483681" r:id="rId10"/>
    <p:sldLayoutId id="214748368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xmlns="" id="{23CE566C-5776-2CBF-1DDD-FBCFBA4EA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6" name="MsPham0936082789">
            <a:extLst>
              <a:ext uri="{FF2B5EF4-FFF2-40B4-BE49-F238E27FC236}">
                <a16:creationId xmlns:a16="http://schemas.microsoft.com/office/drawing/2014/main" xmlns="" id="{6AA3D3B9-64AE-9070-4440-5B4020A9DC83}"/>
              </a:ext>
            </a:extLst>
          </p:cNvPr>
          <p:cNvSpPr/>
          <p:nvPr userDrawn="1"/>
        </p:nvSpPr>
        <p:spPr>
          <a:xfrm>
            <a:off x="-42405300" y="-20574000"/>
            <a:ext cx="93954600" cy="4629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70F2A3BF-09EC-BB36-AA84-9298E8BA6823}"/>
              </a:ext>
            </a:extLst>
          </p:cNvPr>
          <p:cNvPicPr/>
          <p:nvPr userDrawn="1"/>
        </p:nvPicPr>
        <p:blipFill rotWithShape="1">
          <a:blip r:embed="rId4"/>
          <a:srcRect l="315" r="1999" b="2377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40B81D-81DB-5E8F-559D-29DFD6750BA6}"/>
              </a:ext>
            </a:extLst>
          </p:cNvPr>
          <p:cNvSpPr txBox="1"/>
          <p:nvPr userDrawn="1"/>
        </p:nvSpPr>
        <p:spPr>
          <a:xfrm>
            <a:off x="8400363" y="4932802"/>
            <a:ext cx="694061" cy="123941"/>
          </a:xfrm>
          <a:prstGeom prst="rect">
            <a:avLst/>
          </a:prstGeom>
          <a:solidFill>
            <a:srgbClr val="FCE2BA"/>
          </a:solidFill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8220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6B1E06B-3C45-4DEF-8526-E04C7CEE511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xmlns="" id="{A7BBAC48-DB5C-4EF9-BA3C-87BC9ABE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xmlns="" id="{CE72A4E7-4E10-4261-8BB7-34490B8AE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35" name="Rounded Rectangle 206">
            <a:extLst>
              <a:ext uri="{FF2B5EF4-FFF2-40B4-BE49-F238E27FC236}">
                <a16:creationId xmlns:a16="http://schemas.microsoft.com/office/drawing/2014/main" xmlns="" id="{BB1983F6-4B19-404D-993D-68097D37CC56}"/>
              </a:ext>
            </a:extLst>
          </p:cNvPr>
          <p:cNvSpPr/>
          <p:nvPr userDrawn="1"/>
        </p:nvSpPr>
        <p:spPr>
          <a:xfrm>
            <a:off x="275032" y="296539"/>
            <a:ext cx="8593937" cy="4550423"/>
          </a:xfrm>
          <a:prstGeom prst="roundRect">
            <a:avLst>
              <a:gd name="adj" fmla="val 5190"/>
            </a:avLst>
          </a:prstGeom>
          <a:solidFill>
            <a:srgbClr val="F0F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b="1" spc="450" dirty="0">
              <a:solidFill>
                <a:srgbClr val="366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51A1B43-C700-4D2B-A7B3-AC1DEC918663}"/>
              </a:ext>
            </a:extLst>
          </p:cNvPr>
          <p:cNvGrpSpPr/>
          <p:nvPr userDrawn="1"/>
        </p:nvGrpSpPr>
        <p:grpSpPr>
          <a:xfrm>
            <a:off x="-1080201" y="-852868"/>
            <a:ext cx="2801063" cy="1762655"/>
            <a:chOff x="-2477515" y="-2137892"/>
            <a:chExt cx="5770306" cy="3631142"/>
          </a:xfrm>
        </p:grpSpPr>
        <p:sp>
          <p:nvSpPr>
            <p:cNvPr id="37" name="Rectangle 107">
              <a:extLst>
                <a:ext uri="{FF2B5EF4-FFF2-40B4-BE49-F238E27FC236}">
                  <a16:creationId xmlns:a16="http://schemas.microsoft.com/office/drawing/2014/main" xmlns="" id="{81169809-7CA6-4371-A71C-F9BA1C65A290}"/>
                </a:ext>
              </a:extLst>
            </p:cNvPr>
            <p:cNvSpPr/>
            <p:nvPr/>
          </p:nvSpPr>
          <p:spPr>
            <a:xfrm>
              <a:off x="-2341449" y="-1860519"/>
              <a:ext cx="5634240" cy="3353769"/>
            </a:xfrm>
            <a:custGeom>
              <a:avLst/>
              <a:gdLst>
                <a:gd name="connsiteX0" fmla="*/ 0 w 4645700"/>
                <a:gd name="connsiteY0" fmla="*/ 0 h 3318282"/>
                <a:gd name="connsiteX1" fmla="*/ 4645700 w 4645700"/>
                <a:gd name="connsiteY1" fmla="*/ 0 h 3318282"/>
                <a:gd name="connsiteX2" fmla="*/ 4645700 w 4645700"/>
                <a:gd name="connsiteY2" fmla="*/ 3318282 h 3318282"/>
                <a:gd name="connsiteX3" fmla="*/ 0 w 4645700"/>
                <a:gd name="connsiteY3" fmla="*/ 3318282 h 3318282"/>
                <a:gd name="connsiteX4" fmla="*/ 0 w 4645700"/>
                <a:gd name="connsiteY4" fmla="*/ 0 h 3318282"/>
                <a:gd name="connsiteX0" fmla="*/ 0 w 4645700"/>
                <a:gd name="connsiteY0" fmla="*/ 0 h 3318282"/>
                <a:gd name="connsiteX1" fmla="*/ 4645700 w 4645700"/>
                <a:gd name="connsiteY1" fmla="*/ 0 h 3318282"/>
                <a:gd name="connsiteX2" fmla="*/ 3731300 w 4645700"/>
                <a:gd name="connsiteY2" fmla="*/ 3194715 h 3318282"/>
                <a:gd name="connsiteX3" fmla="*/ 0 w 4645700"/>
                <a:gd name="connsiteY3" fmla="*/ 3318282 h 3318282"/>
                <a:gd name="connsiteX4" fmla="*/ 0 w 4645700"/>
                <a:gd name="connsiteY4" fmla="*/ 0 h 3318282"/>
                <a:gd name="connsiteX0" fmla="*/ 0 w 4645700"/>
                <a:gd name="connsiteY0" fmla="*/ 0 h 3501740"/>
                <a:gd name="connsiteX1" fmla="*/ 4645700 w 4645700"/>
                <a:gd name="connsiteY1" fmla="*/ 0 h 3501740"/>
                <a:gd name="connsiteX2" fmla="*/ 3731300 w 4645700"/>
                <a:gd name="connsiteY2" fmla="*/ 3194715 h 3501740"/>
                <a:gd name="connsiteX3" fmla="*/ 0 w 4645700"/>
                <a:gd name="connsiteY3" fmla="*/ 3318282 h 3501740"/>
                <a:gd name="connsiteX4" fmla="*/ 0 w 4645700"/>
                <a:gd name="connsiteY4" fmla="*/ 0 h 3501740"/>
                <a:gd name="connsiteX0" fmla="*/ 0 w 4645700"/>
                <a:gd name="connsiteY0" fmla="*/ 0 h 3392795"/>
                <a:gd name="connsiteX1" fmla="*/ 4645700 w 4645700"/>
                <a:gd name="connsiteY1" fmla="*/ 0 h 3392795"/>
                <a:gd name="connsiteX2" fmla="*/ 3731300 w 4645700"/>
                <a:gd name="connsiteY2" fmla="*/ 3194715 h 3392795"/>
                <a:gd name="connsiteX3" fmla="*/ 172995 w 4645700"/>
                <a:gd name="connsiteY3" fmla="*/ 2774585 h 3392795"/>
                <a:gd name="connsiteX4" fmla="*/ 0 w 4645700"/>
                <a:gd name="connsiteY4" fmla="*/ 0 h 3392795"/>
                <a:gd name="connsiteX0" fmla="*/ 0 w 4645700"/>
                <a:gd name="connsiteY0" fmla="*/ 0 h 3335051"/>
                <a:gd name="connsiteX1" fmla="*/ 4645700 w 4645700"/>
                <a:gd name="connsiteY1" fmla="*/ 0 h 3335051"/>
                <a:gd name="connsiteX2" fmla="*/ 3731300 w 4645700"/>
                <a:gd name="connsiteY2" fmla="*/ 3194715 h 3335051"/>
                <a:gd name="connsiteX3" fmla="*/ 172995 w 4645700"/>
                <a:gd name="connsiteY3" fmla="*/ 2774585 h 3335051"/>
                <a:gd name="connsiteX4" fmla="*/ 0 w 4645700"/>
                <a:gd name="connsiteY4" fmla="*/ 0 h 3335051"/>
                <a:gd name="connsiteX0" fmla="*/ 0 w 4645700"/>
                <a:gd name="connsiteY0" fmla="*/ 0 h 3335051"/>
                <a:gd name="connsiteX1" fmla="*/ 4645700 w 4645700"/>
                <a:gd name="connsiteY1" fmla="*/ 0 h 3335051"/>
                <a:gd name="connsiteX2" fmla="*/ 3731300 w 4645700"/>
                <a:gd name="connsiteY2" fmla="*/ 3194715 h 3335051"/>
                <a:gd name="connsiteX3" fmla="*/ 172995 w 4645700"/>
                <a:gd name="connsiteY3" fmla="*/ 2774585 h 3335051"/>
                <a:gd name="connsiteX4" fmla="*/ 0 w 4645700"/>
                <a:gd name="connsiteY4" fmla="*/ 0 h 3335051"/>
                <a:gd name="connsiteX0" fmla="*/ 0 w 5634240"/>
                <a:gd name="connsiteY0" fmla="*/ 0 h 3335051"/>
                <a:gd name="connsiteX1" fmla="*/ 5634240 w 5634240"/>
                <a:gd name="connsiteY1" fmla="*/ 370703 h 3335051"/>
                <a:gd name="connsiteX2" fmla="*/ 3731300 w 5634240"/>
                <a:gd name="connsiteY2" fmla="*/ 3194715 h 3335051"/>
                <a:gd name="connsiteX3" fmla="*/ 172995 w 5634240"/>
                <a:gd name="connsiteY3" fmla="*/ 2774585 h 3335051"/>
                <a:gd name="connsiteX4" fmla="*/ 0 w 5634240"/>
                <a:gd name="connsiteY4" fmla="*/ 0 h 3335051"/>
                <a:gd name="connsiteX0" fmla="*/ 0 w 5634240"/>
                <a:gd name="connsiteY0" fmla="*/ 0 h 3335051"/>
                <a:gd name="connsiteX1" fmla="*/ 5634240 w 5634240"/>
                <a:gd name="connsiteY1" fmla="*/ 370703 h 3335051"/>
                <a:gd name="connsiteX2" fmla="*/ 3731300 w 5634240"/>
                <a:gd name="connsiteY2" fmla="*/ 3194715 h 3335051"/>
                <a:gd name="connsiteX3" fmla="*/ 172995 w 5634240"/>
                <a:gd name="connsiteY3" fmla="*/ 2774585 h 3335051"/>
                <a:gd name="connsiteX4" fmla="*/ 0 w 5634240"/>
                <a:gd name="connsiteY4" fmla="*/ 0 h 3335051"/>
                <a:gd name="connsiteX0" fmla="*/ 0 w 5634240"/>
                <a:gd name="connsiteY0" fmla="*/ 0 h 3335051"/>
                <a:gd name="connsiteX1" fmla="*/ 5634240 w 5634240"/>
                <a:gd name="connsiteY1" fmla="*/ 370703 h 3335051"/>
                <a:gd name="connsiteX2" fmla="*/ 3731300 w 5634240"/>
                <a:gd name="connsiteY2" fmla="*/ 3194715 h 3335051"/>
                <a:gd name="connsiteX3" fmla="*/ 172995 w 5634240"/>
                <a:gd name="connsiteY3" fmla="*/ 2774585 h 3335051"/>
                <a:gd name="connsiteX4" fmla="*/ 0 w 5634240"/>
                <a:gd name="connsiteY4" fmla="*/ 0 h 3335051"/>
                <a:gd name="connsiteX0" fmla="*/ 0 w 5634240"/>
                <a:gd name="connsiteY0" fmla="*/ 0 h 3353769"/>
                <a:gd name="connsiteX1" fmla="*/ 5634240 w 5634240"/>
                <a:gd name="connsiteY1" fmla="*/ 370703 h 3353769"/>
                <a:gd name="connsiteX2" fmla="*/ 3731300 w 5634240"/>
                <a:gd name="connsiteY2" fmla="*/ 3194715 h 3353769"/>
                <a:gd name="connsiteX3" fmla="*/ 172995 w 5634240"/>
                <a:gd name="connsiteY3" fmla="*/ 3021721 h 3353769"/>
                <a:gd name="connsiteX4" fmla="*/ 0 w 5634240"/>
                <a:gd name="connsiteY4" fmla="*/ 0 h 335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4240" h="3353769">
                  <a:moveTo>
                    <a:pt x="0" y="0"/>
                  </a:moveTo>
                  <a:lnTo>
                    <a:pt x="5634240" y="370703"/>
                  </a:lnTo>
                  <a:cubicBezTo>
                    <a:pt x="3673634" y="694202"/>
                    <a:pt x="4653938" y="2599366"/>
                    <a:pt x="3731300" y="3194715"/>
                  </a:cubicBezTo>
                  <a:cubicBezTo>
                    <a:pt x="2660528" y="3829028"/>
                    <a:pt x="2133453" y="2313267"/>
                    <a:pt x="172995" y="30217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/>
            </a:p>
          </p:txBody>
        </p:sp>
        <p:sp>
          <p:nvSpPr>
            <p:cNvPr id="38" name="Rectangle 107">
              <a:extLst>
                <a:ext uri="{FF2B5EF4-FFF2-40B4-BE49-F238E27FC236}">
                  <a16:creationId xmlns:a16="http://schemas.microsoft.com/office/drawing/2014/main" xmlns="" id="{66099E59-3F05-4777-A246-FBA124B607E3}"/>
                </a:ext>
              </a:extLst>
            </p:cNvPr>
            <p:cNvSpPr/>
            <p:nvPr/>
          </p:nvSpPr>
          <p:spPr>
            <a:xfrm>
              <a:off x="-2477515" y="-2137892"/>
              <a:ext cx="5634240" cy="3353769"/>
            </a:xfrm>
            <a:custGeom>
              <a:avLst/>
              <a:gdLst>
                <a:gd name="connsiteX0" fmla="*/ 0 w 4645700"/>
                <a:gd name="connsiteY0" fmla="*/ 0 h 3318282"/>
                <a:gd name="connsiteX1" fmla="*/ 4645700 w 4645700"/>
                <a:gd name="connsiteY1" fmla="*/ 0 h 3318282"/>
                <a:gd name="connsiteX2" fmla="*/ 4645700 w 4645700"/>
                <a:gd name="connsiteY2" fmla="*/ 3318282 h 3318282"/>
                <a:gd name="connsiteX3" fmla="*/ 0 w 4645700"/>
                <a:gd name="connsiteY3" fmla="*/ 3318282 h 3318282"/>
                <a:gd name="connsiteX4" fmla="*/ 0 w 4645700"/>
                <a:gd name="connsiteY4" fmla="*/ 0 h 3318282"/>
                <a:gd name="connsiteX0" fmla="*/ 0 w 4645700"/>
                <a:gd name="connsiteY0" fmla="*/ 0 h 3318282"/>
                <a:gd name="connsiteX1" fmla="*/ 4645700 w 4645700"/>
                <a:gd name="connsiteY1" fmla="*/ 0 h 3318282"/>
                <a:gd name="connsiteX2" fmla="*/ 3731300 w 4645700"/>
                <a:gd name="connsiteY2" fmla="*/ 3194715 h 3318282"/>
                <a:gd name="connsiteX3" fmla="*/ 0 w 4645700"/>
                <a:gd name="connsiteY3" fmla="*/ 3318282 h 3318282"/>
                <a:gd name="connsiteX4" fmla="*/ 0 w 4645700"/>
                <a:gd name="connsiteY4" fmla="*/ 0 h 3318282"/>
                <a:gd name="connsiteX0" fmla="*/ 0 w 4645700"/>
                <a:gd name="connsiteY0" fmla="*/ 0 h 3501740"/>
                <a:gd name="connsiteX1" fmla="*/ 4645700 w 4645700"/>
                <a:gd name="connsiteY1" fmla="*/ 0 h 3501740"/>
                <a:gd name="connsiteX2" fmla="*/ 3731300 w 4645700"/>
                <a:gd name="connsiteY2" fmla="*/ 3194715 h 3501740"/>
                <a:gd name="connsiteX3" fmla="*/ 0 w 4645700"/>
                <a:gd name="connsiteY3" fmla="*/ 3318282 h 3501740"/>
                <a:gd name="connsiteX4" fmla="*/ 0 w 4645700"/>
                <a:gd name="connsiteY4" fmla="*/ 0 h 3501740"/>
                <a:gd name="connsiteX0" fmla="*/ 0 w 4645700"/>
                <a:gd name="connsiteY0" fmla="*/ 0 h 3392795"/>
                <a:gd name="connsiteX1" fmla="*/ 4645700 w 4645700"/>
                <a:gd name="connsiteY1" fmla="*/ 0 h 3392795"/>
                <a:gd name="connsiteX2" fmla="*/ 3731300 w 4645700"/>
                <a:gd name="connsiteY2" fmla="*/ 3194715 h 3392795"/>
                <a:gd name="connsiteX3" fmla="*/ 172995 w 4645700"/>
                <a:gd name="connsiteY3" fmla="*/ 2774585 h 3392795"/>
                <a:gd name="connsiteX4" fmla="*/ 0 w 4645700"/>
                <a:gd name="connsiteY4" fmla="*/ 0 h 3392795"/>
                <a:gd name="connsiteX0" fmla="*/ 0 w 4645700"/>
                <a:gd name="connsiteY0" fmla="*/ 0 h 3335051"/>
                <a:gd name="connsiteX1" fmla="*/ 4645700 w 4645700"/>
                <a:gd name="connsiteY1" fmla="*/ 0 h 3335051"/>
                <a:gd name="connsiteX2" fmla="*/ 3731300 w 4645700"/>
                <a:gd name="connsiteY2" fmla="*/ 3194715 h 3335051"/>
                <a:gd name="connsiteX3" fmla="*/ 172995 w 4645700"/>
                <a:gd name="connsiteY3" fmla="*/ 2774585 h 3335051"/>
                <a:gd name="connsiteX4" fmla="*/ 0 w 4645700"/>
                <a:gd name="connsiteY4" fmla="*/ 0 h 3335051"/>
                <a:gd name="connsiteX0" fmla="*/ 0 w 4645700"/>
                <a:gd name="connsiteY0" fmla="*/ 0 h 3335051"/>
                <a:gd name="connsiteX1" fmla="*/ 4645700 w 4645700"/>
                <a:gd name="connsiteY1" fmla="*/ 0 h 3335051"/>
                <a:gd name="connsiteX2" fmla="*/ 3731300 w 4645700"/>
                <a:gd name="connsiteY2" fmla="*/ 3194715 h 3335051"/>
                <a:gd name="connsiteX3" fmla="*/ 172995 w 4645700"/>
                <a:gd name="connsiteY3" fmla="*/ 2774585 h 3335051"/>
                <a:gd name="connsiteX4" fmla="*/ 0 w 4645700"/>
                <a:gd name="connsiteY4" fmla="*/ 0 h 3335051"/>
                <a:gd name="connsiteX0" fmla="*/ 0 w 5634240"/>
                <a:gd name="connsiteY0" fmla="*/ 0 h 3335051"/>
                <a:gd name="connsiteX1" fmla="*/ 5634240 w 5634240"/>
                <a:gd name="connsiteY1" fmla="*/ 370703 h 3335051"/>
                <a:gd name="connsiteX2" fmla="*/ 3731300 w 5634240"/>
                <a:gd name="connsiteY2" fmla="*/ 3194715 h 3335051"/>
                <a:gd name="connsiteX3" fmla="*/ 172995 w 5634240"/>
                <a:gd name="connsiteY3" fmla="*/ 2774585 h 3335051"/>
                <a:gd name="connsiteX4" fmla="*/ 0 w 5634240"/>
                <a:gd name="connsiteY4" fmla="*/ 0 h 3335051"/>
                <a:gd name="connsiteX0" fmla="*/ 0 w 5634240"/>
                <a:gd name="connsiteY0" fmla="*/ 0 h 3335051"/>
                <a:gd name="connsiteX1" fmla="*/ 5634240 w 5634240"/>
                <a:gd name="connsiteY1" fmla="*/ 370703 h 3335051"/>
                <a:gd name="connsiteX2" fmla="*/ 3731300 w 5634240"/>
                <a:gd name="connsiteY2" fmla="*/ 3194715 h 3335051"/>
                <a:gd name="connsiteX3" fmla="*/ 172995 w 5634240"/>
                <a:gd name="connsiteY3" fmla="*/ 2774585 h 3335051"/>
                <a:gd name="connsiteX4" fmla="*/ 0 w 5634240"/>
                <a:gd name="connsiteY4" fmla="*/ 0 h 3335051"/>
                <a:gd name="connsiteX0" fmla="*/ 0 w 5634240"/>
                <a:gd name="connsiteY0" fmla="*/ 0 h 3335051"/>
                <a:gd name="connsiteX1" fmla="*/ 5634240 w 5634240"/>
                <a:gd name="connsiteY1" fmla="*/ 370703 h 3335051"/>
                <a:gd name="connsiteX2" fmla="*/ 3731300 w 5634240"/>
                <a:gd name="connsiteY2" fmla="*/ 3194715 h 3335051"/>
                <a:gd name="connsiteX3" fmla="*/ 172995 w 5634240"/>
                <a:gd name="connsiteY3" fmla="*/ 2774585 h 3335051"/>
                <a:gd name="connsiteX4" fmla="*/ 0 w 5634240"/>
                <a:gd name="connsiteY4" fmla="*/ 0 h 3335051"/>
                <a:gd name="connsiteX0" fmla="*/ 0 w 5634240"/>
                <a:gd name="connsiteY0" fmla="*/ 0 h 3353769"/>
                <a:gd name="connsiteX1" fmla="*/ 5634240 w 5634240"/>
                <a:gd name="connsiteY1" fmla="*/ 370703 h 3353769"/>
                <a:gd name="connsiteX2" fmla="*/ 3731300 w 5634240"/>
                <a:gd name="connsiteY2" fmla="*/ 3194715 h 3353769"/>
                <a:gd name="connsiteX3" fmla="*/ 172995 w 5634240"/>
                <a:gd name="connsiteY3" fmla="*/ 3021721 h 3353769"/>
                <a:gd name="connsiteX4" fmla="*/ 0 w 5634240"/>
                <a:gd name="connsiteY4" fmla="*/ 0 h 335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4240" h="3353769">
                  <a:moveTo>
                    <a:pt x="0" y="0"/>
                  </a:moveTo>
                  <a:lnTo>
                    <a:pt x="5634240" y="370703"/>
                  </a:lnTo>
                  <a:cubicBezTo>
                    <a:pt x="3673634" y="694202"/>
                    <a:pt x="4653938" y="2599366"/>
                    <a:pt x="3731300" y="3194715"/>
                  </a:cubicBezTo>
                  <a:cubicBezTo>
                    <a:pt x="2660528" y="3829028"/>
                    <a:pt x="2133453" y="2313267"/>
                    <a:pt x="172995" y="30217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8A71ED99-28E8-4D7F-A22A-5EB5E10E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1325" y="-738724"/>
              <a:ext cx="2270963" cy="212902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840D27C-82D6-48DF-BA99-15A1AAB75077}"/>
              </a:ext>
            </a:extLst>
          </p:cNvPr>
          <p:cNvGrpSpPr/>
          <p:nvPr userDrawn="1"/>
        </p:nvGrpSpPr>
        <p:grpSpPr>
          <a:xfrm>
            <a:off x="4980048" y="4255110"/>
            <a:ext cx="4283447" cy="1411652"/>
            <a:chOff x="7323530" y="5073649"/>
            <a:chExt cx="5249306" cy="28143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2EC5BA8F-5027-4147-9DE1-84F6182DAADE}"/>
                </a:ext>
              </a:extLst>
            </p:cNvPr>
            <p:cNvGrpSpPr/>
            <p:nvPr/>
          </p:nvGrpSpPr>
          <p:grpSpPr>
            <a:xfrm>
              <a:off x="7323530" y="5073649"/>
              <a:ext cx="5249306" cy="1941865"/>
              <a:chOff x="7039298" y="4981702"/>
              <a:chExt cx="5450820" cy="2186859"/>
            </a:xfrm>
            <a:solidFill>
              <a:srgbClr val="D1885F"/>
            </a:solidFill>
          </p:grpSpPr>
          <p:sp>
            <p:nvSpPr>
              <p:cNvPr id="45" name="Rectangle 107">
                <a:extLst>
                  <a:ext uri="{FF2B5EF4-FFF2-40B4-BE49-F238E27FC236}">
                    <a16:creationId xmlns:a16="http://schemas.microsoft.com/office/drawing/2014/main" xmlns="" id="{D9441F71-A738-4A34-83BF-EFF7B9EFCF57}"/>
                  </a:ext>
                </a:extLst>
              </p:cNvPr>
              <p:cNvSpPr/>
              <p:nvPr/>
            </p:nvSpPr>
            <p:spPr>
              <a:xfrm flipH="1" flipV="1">
                <a:off x="7039298" y="4981702"/>
                <a:ext cx="5312964" cy="2086733"/>
              </a:xfrm>
              <a:custGeom>
                <a:avLst/>
                <a:gdLst>
                  <a:gd name="connsiteX0" fmla="*/ 0 w 4645700"/>
                  <a:gd name="connsiteY0" fmla="*/ 0 h 3318282"/>
                  <a:gd name="connsiteX1" fmla="*/ 4645700 w 4645700"/>
                  <a:gd name="connsiteY1" fmla="*/ 0 h 3318282"/>
                  <a:gd name="connsiteX2" fmla="*/ 4645700 w 4645700"/>
                  <a:gd name="connsiteY2" fmla="*/ 3318282 h 3318282"/>
                  <a:gd name="connsiteX3" fmla="*/ 0 w 4645700"/>
                  <a:gd name="connsiteY3" fmla="*/ 3318282 h 3318282"/>
                  <a:gd name="connsiteX4" fmla="*/ 0 w 4645700"/>
                  <a:gd name="connsiteY4" fmla="*/ 0 h 3318282"/>
                  <a:gd name="connsiteX0" fmla="*/ 0 w 4645700"/>
                  <a:gd name="connsiteY0" fmla="*/ 0 h 3318282"/>
                  <a:gd name="connsiteX1" fmla="*/ 4645700 w 4645700"/>
                  <a:gd name="connsiteY1" fmla="*/ 0 h 3318282"/>
                  <a:gd name="connsiteX2" fmla="*/ 3731300 w 4645700"/>
                  <a:gd name="connsiteY2" fmla="*/ 3194715 h 3318282"/>
                  <a:gd name="connsiteX3" fmla="*/ 0 w 4645700"/>
                  <a:gd name="connsiteY3" fmla="*/ 3318282 h 3318282"/>
                  <a:gd name="connsiteX4" fmla="*/ 0 w 4645700"/>
                  <a:gd name="connsiteY4" fmla="*/ 0 h 3318282"/>
                  <a:gd name="connsiteX0" fmla="*/ 0 w 4645700"/>
                  <a:gd name="connsiteY0" fmla="*/ 0 h 3501740"/>
                  <a:gd name="connsiteX1" fmla="*/ 4645700 w 4645700"/>
                  <a:gd name="connsiteY1" fmla="*/ 0 h 3501740"/>
                  <a:gd name="connsiteX2" fmla="*/ 3731300 w 4645700"/>
                  <a:gd name="connsiteY2" fmla="*/ 3194715 h 3501740"/>
                  <a:gd name="connsiteX3" fmla="*/ 0 w 4645700"/>
                  <a:gd name="connsiteY3" fmla="*/ 3318282 h 3501740"/>
                  <a:gd name="connsiteX4" fmla="*/ 0 w 4645700"/>
                  <a:gd name="connsiteY4" fmla="*/ 0 h 3501740"/>
                  <a:gd name="connsiteX0" fmla="*/ 0 w 4645700"/>
                  <a:gd name="connsiteY0" fmla="*/ 0 h 3392795"/>
                  <a:gd name="connsiteX1" fmla="*/ 4645700 w 4645700"/>
                  <a:gd name="connsiteY1" fmla="*/ 0 h 3392795"/>
                  <a:gd name="connsiteX2" fmla="*/ 3731300 w 4645700"/>
                  <a:gd name="connsiteY2" fmla="*/ 3194715 h 3392795"/>
                  <a:gd name="connsiteX3" fmla="*/ 172995 w 4645700"/>
                  <a:gd name="connsiteY3" fmla="*/ 2774585 h 3392795"/>
                  <a:gd name="connsiteX4" fmla="*/ 0 w 4645700"/>
                  <a:gd name="connsiteY4" fmla="*/ 0 h 3392795"/>
                  <a:gd name="connsiteX0" fmla="*/ 0 w 4645700"/>
                  <a:gd name="connsiteY0" fmla="*/ 0 h 3335051"/>
                  <a:gd name="connsiteX1" fmla="*/ 4645700 w 4645700"/>
                  <a:gd name="connsiteY1" fmla="*/ 0 h 3335051"/>
                  <a:gd name="connsiteX2" fmla="*/ 3731300 w 4645700"/>
                  <a:gd name="connsiteY2" fmla="*/ 3194715 h 3335051"/>
                  <a:gd name="connsiteX3" fmla="*/ 172995 w 4645700"/>
                  <a:gd name="connsiteY3" fmla="*/ 2774585 h 3335051"/>
                  <a:gd name="connsiteX4" fmla="*/ 0 w 4645700"/>
                  <a:gd name="connsiteY4" fmla="*/ 0 h 3335051"/>
                  <a:gd name="connsiteX0" fmla="*/ 0 w 4645700"/>
                  <a:gd name="connsiteY0" fmla="*/ 0 h 3335051"/>
                  <a:gd name="connsiteX1" fmla="*/ 4645700 w 4645700"/>
                  <a:gd name="connsiteY1" fmla="*/ 0 h 3335051"/>
                  <a:gd name="connsiteX2" fmla="*/ 3731300 w 4645700"/>
                  <a:gd name="connsiteY2" fmla="*/ 3194715 h 3335051"/>
                  <a:gd name="connsiteX3" fmla="*/ 172995 w 4645700"/>
                  <a:gd name="connsiteY3" fmla="*/ 2774585 h 3335051"/>
                  <a:gd name="connsiteX4" fmla="*/ 0 w 4645700"/>
                  <a:gd name="connsiteY4" fmla="*/ 0 h 3335051"/>
                  <a:gd name="connsiteX0" fmla="*/ 0 w 5634240"/>
                  <a:gd name="connsiteY0" fmla="*/ 0 h 3335051"/>
                  <a:gd name="connsiteX1" fmla="*/ 5634240 w 5634240"/>
                  <a:gd name="connsiteY1" fmla="*/ 370703 h 3335051"/>
                  <a:gd name="connsiteX2" fmla="*/ 3731300 w 5634240"/>
                  <a:gd name="connsiteY2" fmla="*/ 3194715 h 3335051"/>
                  <a:gd name="connsiteX3" fmla="*/ 172995 w 5634240"/>
                  <a:gd name="connsiteY3" fmla="*/ 2774585 h 3335051"/>
                  <a:gd name="connsiteX4" fmla="*/ 0 w 5634240"/>
                  <a:gd name="connsiteY4" fmla="*/ 0 h 3335051"/>
                  <a:gd name="connsiteX0" fmla="*/ 0 w 5634240"/>
                  <a:gd name="connsiteY0" fmla="*/ 0 h 3335051"/>
                  <a:gd name="connsiteX1" fmla="*/ 5634240 w 5634240"/>
                  <a:gd name="connsiteY1" fmla="*/ 370703 h 3335051"/>
                  <a:gd name="connsiteX2" fmla="*/ 3731300 w 5634240"/>
                  <a:gd name="connsiteY2" fmla="*/ 3194715 h 3335051"/>
                  <a:gd name="connsiteX3" fmla="*/ 172995 w 5634240"/>
                  <a:gd name="connsiteY3" fmla="*/ 2774585 h 3335051"/>
                  <a:gd name="connsiteX4" fmla="*/ 0 w 5634240"/>
                  <a:gd name="connsiteY4" fmla="*/ 0 h 3335051"/>
                  <a:gd name="connsiteX0" fmla="*/ 0 w 5634240"/>
                  <a:gd name="connsiteY0" fmla="*/ 0 h 3335051"/>
                  <a:gd name="connsiteX1" fmla="*/ 5634240 w 5634240"/>
                  <a:gd name="connsiteY1" fmla="*/ 370703 h 3335051"/>
                  <a:gd name="connsiteX2" fmla="*/ 3731300 w 5634240"/>
                  <a:gd name="connsiteY2" fmla="*/ 3194715 h 3335051"/>
                  <a:gd name="connsiteX3" fmla="*/ 172995 w 5634240"/>
                  <a:gd name="connsiteY3" fmla="*/ 2774585 h 3335051"/>
                  <a:gd name="connsiteX4" fmla="*/ 0 w 5634240"/>
                  <a:gd name="connsiteY4" fmla="*/ 0 h 3335051"/>
                  <a:gd name="connsiteX0" fmla="*/ 0 w 5634240"/>
                  <a:gd name="connsiteY0" fmla="*/ 0 h 3353769"/>
                  <a:gd name="connsiteX1" fmla="*/ 5634240 w 5634240"/>
                  <a:gd name="connsiteY1" fmla="*/ 370703 h 3353769"/>
                  <a:gd name="connsiteX2" fmla="*/ 3731300 w 5634240"/>
                  <a:gd name="connsiteY2" fmla="*/ 3194715 h 3353769"/>
                  <a:gd name="connsiteX3" fmla="*/ 172995 w 5634240"/>
                  <a:gd name="connsiteY3" fmla="*/ 3021721 h 3353769"/>
                  <a:gd name="connsiteX4" fmla="*/ 0 w 5634240"/>
                  <a:gd name="connsiteY4" fmla="*/ 0 h 3353769"/>
                  <a:gd name="connsiteX0" fmla="*/ 0 w 5708380"/>
                  <a:gd name="connsiteY0" fmla="*/ 0 h 3353769"/>
                  <a:gd name="connsiteX1" fmla="*/ 5708380 w 5708380"/>
                  <a:gd name="connsiteY1" fmla="*/ 74141 h 3353769"/>
                  <a:gd name="connsiteX2" fmla="*/ 3731300 w 5708380"/>
                  <a:gd name="connsiteY2" fmla="*/ 3194715 h 3353769"/>
                  <a:gd name="connsiteX3" fmla="*/ 172995 w 5708380"/>
                  <a:gd name="connsiteY3" fmla="*/ 3021721 h 3353769"/>
                  <a:gd name="connsiteX4" fmla="*/ 0 w 5708380"/>
                  <a:gd name="connsiteY4" fmla="*/ 0 h 3353769"/>
                  <a:gd name="connsiteX0" fmla="*/ 0 w 5708380"/>
                  <a:gd name="connsiteY0" fmla="*/ 0 h 3021721"/>
                  <a:gd name="connsiteX1" fmla="*/ 5708380 w 5708380"/>
                  <a:gd name="connsiteY1" fmla="*/ 74141 h 3021721"/>
                  <a:gd name="connsiteX2" fmla="*/ 1680078 w 5708380"/>
                  <a:gd name="connsiteY2" fmla="*/ 1563623 h 3021721"/>
                  <a:gd name="connsiteX3" fmla="*/ 172995 w 5708380"/>
                  <a:gd name="connsiteY3" fmla="*/ 3021721 h 3021721"/>
                  <a:gd name="connsiteX4" fmla="*/ 0 w 5708380"/>
                  <a:gd name="connsiteY4" fmla="*/ 0 h 3021721"/>
                  <a:gd name="connsiteX0" fmla="*/ 0 w 5708380"/>
                  <a:gd name="connsiteY0" fmla="*/ 0 h 3021721"/>
                  <a:gd name="connsiteX1" fmla="*/ 5708380 w 5708380"/>
                  <a:gd name="connsiteY1" fmla="*/ 74141 h 3021721"/>
                  <a:gd name="connsiteX2" fmla="*/ 1680078 w 5708380"/>
                  <a:gd name="connsiteY2" fmla="*/ 1563623 h 3021721"/>
                  <a:gd name="connsiteX3" fmla="*/ 172995 w 5708380"/>
                  <a:gd name="connsiteY3" fmla="*/ 3021721 h 3021721"/>
                  <a:gd name="connsiteX4" fmla="*/ 0 w 5708380"/>
                  <a:gd name="connsiteY4" fmla="*/ 0 h 3021721"/>
                  <a:gd name="connsiteX0" fmla="*/ 0 w 5708380"/>
                  <a:gd name="connsiteY0" fmla="*/ 0 h 2181461"/>
                  <a:gd name="connsiteX1" fmla="*/ 5708380 w 5708380"/>
                  <a:gd name="connsiteY1" fmla="*/ 74141 h 2181461"/>
                  <a:gd name="connsiteX2" fmla="*/ 1680078 w 5708380"/>
                  <a:gd name="connsiteY2" fmla="*/ 1563623 h 2181461"/>
                  <a:gd name="connsiteX3" fmla="*/ 0 w 5708380"/>
                  <a:gd name="connsiteY3" fmla="*/ 2181461 h 2181461"/>
                  <a:gd name="connsiteX4" fmla="*/ 0 w 5708380"/>
                  <a:gd name="connsiteY4" fmla="*/ 0 h 2181461"/>
                  <a:gd name="connsiteX0" fmla="*/ 0 w 5708380"/>
                  <a:gd name="connsiteY0" fmla="*/ 0 h 2324945"/>
                  <a:gd name="connsiteX1" fmla="*/ 5708380 w 5708380"/>
                  <a:gd name="connsiteY1" fmla="*/ 74141 h 2324945"/>
                  <a:gd name="connsiteX2" fmla="*/ 1680078 w 5708380"/>
                  <a:gd name="connsiteY2" fmla="*/ 1563623 h 2324945"/>
                  <a:gd name="connsiteX3" fmla="*/ 0 w 5708380"/>
                  <a:gd name="connsiteY3" fmla="*/ 2181461 h 2324945"/>
                  <a:gd name="connsiteX4" fmla="*/ 0 w 5708380"/>
                  <a:gd name="connsiteY4" fmla="*/ 0 h 2324945"/>
                  <a:gd name="connsiteX0" fmla="*/ 0 w 5708380"/>
                  <a:gd name="connsiteY0" fmla="*/ 0 h 2266133"/>
                  <a:gd name="connsiteX1" fmla="*/ 5708380 w 5708380"/>
                  <a:gd name="connsiteY1" fmla="*/ 74141 h 2266133"/>
                  <a:gd name="connsiteX2" fmla="*/ 2322629 w 5708380"/>
                  <a:gd name="connsiteY2" fmla="*/ 1069353 h 2266133"/>
                  <a:gd name="connsiteX3" fmla="*/ 0 w 5708380"/>
                  <a:gd name="connsiteY3" fmla="*/ 2181461 h 2266133"/>
                  <a:gd name="connsiteX4" fmla="*/ 0 w 5708380"/>
                  <a:gd name="connsiteY4" fmla="*/ 0 h 2266133"/>
                  <a:gd name="connsiteX0" fmla="*/ 49427 w 5757807"/>
                  <a:gd name="connsiteY0" fmla="*/ 0 h 2063466"/>
                  <a:gd name="connsiteX1" fmla="*/ 5757807 w 5757807"/>
                  <a:gd name="connsiteY1" fmla="*/ 74141 h 2063466"/>
                  <a:gd name="connsiteX2" fmla="*/ 2372056 w 5757807"/>
                  <a:gd name="connsiteY2" fmla="*/ 1069353 h 2063466"/>
                  <a:gd name="connsiteX3" fmla="*/ 0 w 5757807"/>
                  <a:gd name="connsiteY3" fmla="*/ 1959039 h 2063466"/>
                  <a:gd name="connsiteX4" fmla="*/ 49427 w 5757807"/>
                  <a:gd name="connsiteY4" fmla="*/ 0 h 2063466"/>
                  <a:gd name="connsiteX0" fmla="*/ 172994 w 5757807"/>
                  <a:gd name="connsiteY0" fmla="*/ 420130 h 1989325"/>
                  <a:gd name="connsiteX1" fmla="*/ 5757807 w 5757807"/>
                  <a:gd name="connsiteY1" fmla="*/ 0 h 1989325"/>
                  <a:gd name="connsiteX2" fmla="*/ 2372056 w 5757807"/>
                  <a:gd name="connsiteY2" fmla="*/ 995212 h 1989325"/>
                  <a:gd name="connsiteX3" fmla="*/ 0 w 5757807"/>
                  <a:gd name="connsiteY3" fmla="*/ 1884898 h 1989325"/>
                  <a:gd name="connsiteX4" fmla="*/ 172994 w 5757807"/>
                  <a:gd name="connsiteY4" fmla="*/ 420130 h 1989325"/>
                  <a:gd name="connsiteX0" fmla="*/ 172994 w 5683667"/>
                  <a:gd name="connsiteY0" fmla="*/ 49427 h 1618622"/>
                  <a:gd name="connsiteX1" fmla="*/ 5683667 w 5683667"/>
                  <a:gd name="connsiteY1" fmla="*/ 0 h 1618622"/>
                  <a:gd name="connsiteX2" fmla="*/ 2372056 w 5683667"/>
                  <a:gd name="connsiteY2" fmla="*/ 624509 h 1618622"/>
                  <a:gd name="connsiteX3" fmla="*/ 0 w 5683667"/>
                  <a:gd name="connsiteY3" fmla="*/ 1514195 h 1618622"/>
                  <a:gd name="connsiteX4" fmla="*/ 172994 w 5683667"/>
                  <a:gd name="connsiteY4" fmla="*/ 49427 h 1618622"/>
                  <a:gd name="connsiteX0" fmla="*/ 0 w 5510673"/>
                  <a:gd name="connsiteY0" fmla="*/ 49427 h 1640731"/>
                  <a:gd name="connsiteX1" fmla="*/ 5510673 w 5510673"/>
                  <a:gd name="connsiteY1" fmla="*/ 0 h 1640731"/>
                  <a:gd name="connsiteX2" fmla="*/ 2199062 w 5510673"/>
                  <a:gd name="connsiteY2" fmla="*/ 624509 h 1640731"/>
                  <a:gd name="connsiteX3" fmla="*/ 197709 w 5510673"/>
                  <a:gd name="connsiteY3" fmla="*/ 1538909 h 1640731"/>
                  <a:gd name="connsiteX4" fmla="*/ 0 w 5510673"/>
                  <a:gd name="connsiteY4" fmla="*/ 49427 h 1640731"/>
                  <a:gd name="connsiteX0" fmla="*/ 49426 w 5312964"/>
                  <a:gd name="connsiteY0" fmla="*/ 49427 h 1640731"/>
                  <a:gd name="connsiteX1" fmla="*/ 5312964 w 5312964"/>
                  <a:gd name="connsiteY1" fmla="*/ 0 h 1640731"/>
                  <a:gd name="connsiteX2" fmla="*/ 2001353 w 5312964"/>
                  <a:gd name="connsiteY2" fmla="*/ 624509 h 1640731"/>
                  <a:gd name="connsiteX3" fmla="*/ 0 w 5312964"/>
                  <a:gd name="connsiteY3" fmla="*/ 1538909 h 1640731"/>
                  <a:gd name="connsiteX4" fmla="*/ 49426 w 5312964"/>
                  <a:gd name="connsiteY4" fmla="*/ 49427 h 164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2964" h="1640731">
                    <a:moveTo>
                      <a:pt x="49426" y="49427"/>
                    </a:moveTo>
                    <a:lnTo>
                      <a:pt x="5312964" y="0"/>
                    </a:lnTo>
                    <a:cubicBezTo>
                      <a:pt x="5131731" y="1583888"/>
                      <a:pt x="2923991" y="29160"/>
                      <a:pt x="2001353" y="624509"/>
                    </a:cubicBezTo>
                    <a:cubicBezTo>
                      <a:pt x="930581" y="1258822"/>
                      <a:pt x="971917" y="1893136"/>
                      <a:pt x="0" y="1538909"/>
                    </a:cubicBezTo>
                    <a:lnTo>
                      <a:pt x="49426" y="49427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92100" dist="38100" dir="13500000" algn="br" rotWithShape="0">
                  <a:prstClr val="black">
                    <a:alpha val="2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  <p:sp>
            <p:nvSpPr>
              <p:cNvPr id="46" name="Rectangle 107">
                <a:extLst>
                  <a:ext uri="{FF2B5EF4-FFF2-40B4-BE49-F238E27FC236}">
                    <a16:creationId xmlns:a16="http://schemas.microsoft.com/office/drawing/2014/main" xmlns="" id="{1298C7B9-12C6-4161-889A-B86C8273EEBF}"/>
                  </a:ext>
                </a:extLst>
              </p:cNvPr>
              <p:cNvSpPr/>
              <p:nvPr/>
            </p:nvSpPr>
            <p:spPr>
              <a:xfrm flipH="1" flipV="1">
                <a:off x="7177154" y="5527830"/>
                <a:ext cx="5312964" cy="1640731"/>
              </a:xfrm>
              <a:custGeom>
                <a:avLst/>
                <a:gdLst>
                  <a:gd name="connsiteX0" fmla="*/ 0 w 4645700"/>
                  <a:gd name="connsiteY0" fmla="*/ 0 h 3318282"/>
                  <a:gd name="connsiteX1" fmla="*/ 4645700 w 4645700"/>
                  <a:gd name="connsiteY1" fmla="*/ 0 h 3318282"/>
                  <a:gd name="connsiteX2" fmla="*/ 4645700 w 4645700"/>
                  <a:gd name="connsiteY2" fmla="*/ 3318282 h 3318282"/>
                  <a:gd name="connsiteX3" fmla="*/ 0 w 4645700"/>
                  <a:gd name="connsiteY3" fmla="*/ 3318282 h 3318282"/>
                  <a:gd name="connsiteX4" fmla="*/ 0 w 4645700"/>
                  <a:gd name="connsiteY4" fmla="*/ 0 h 3318282"/>
                  <a:gd name="connsiteX0" fmla="*/ 0 w 4645700"/>
                  <a:gd name="connsiteY0" fmla="*/ 0 h 3318282"/>
                  <a:gd name="connsiteX1" fmla="*/ 4645700 w 4645700"/>
                  <a:gd name="connsiteY1" fmla="*/ 0 h 3318282"/>
                  <a:gd name="connsiteX2" fmla="*/ 3731300 w 4645700"/>
                  <a:gd name="connsiteY2" fmla="*/ 3194715 h 3318282"/>
                  <a:gd name="connsiteX3" fmla="*/ 0 w 4645700"/>
                  <a:gd name="connsiteY3" fmla="*/ 3318282 h 3318282"/>
                  <a:gd name="connsiteX4" fmla="*/ 0 w 4645700"/>
                  <a:gd name="connsiteY4" fmla="*/ 0 h 3318282"/>
                  <a:gd name="connsiteX0" fmla="*/ 0 w 4645700"/>
                  <a:gd name="connsiteY0" fmla="*/ 0 h 3501740"/>
                  <a:gd name="connsiteX1" fmla="*/ 4645700 w 4645700"/>
                  <a:gd name="connsiteY1" fmla="*/ 0 h 3501740"/>
                  <a:gd name="connsiteX2" fmla="*/ 3731300 w 4645700"/>
                  <a:gd name="connsiteY2" fmla="*/ 3194715 h 3501740"/>
                  <a:gd name="connsiteX3" fmla="*/ 0 w 4645700"/>
                  <a:gd name="connsiteY3" fmla="*/ 3318282 h 3501740"/>
                  <a:gd name="connsiteX4" fmla="*/ 0 w 4645700"/>
                  <a:gd name="connsiteY4" fmla="*/ 0 h 3501740"/>
                  <a:gd name="connsiteX0" fmla="*/ 0 w 4645700"/>
                  <a:gd name="connsiteY0" fmla="*/ 0 h 3392795"/>
                  <a:gd name="connsiteX1" fmla="*/ 4645700 w 4645700"/>
                  <a:gd name="connsiteY1" fmla="*/ 0 h 3392795"/>
                  <a:gd name="connsiteX2" fmla="*/ 3731300 w 4645700"/>
                  <a:gd name="connsiteY2" fmla="*/ 3194715 h 3392795"/>
                  <a:gd name="connsiteX3" fmla="*/ 172995 w 4645700"/>
                  <a:gd name="connsiteY3" fmla="*/ 2774585 h 3392795"/>
                  <a:gd name="connsiteX4" fmla="*/ 0 w 4645700"/>
                  <a:gd name="connsiteY4" fmla="*/ 0 h 3392795"/>
                  <a:gd name="connsiteX0" fmla="*/ 0 w 4645700"/>
                  <a:gd name="connsiteY0" fmla="*/ 0 h 3335051"/>
                  <a:gd name="connsiteX1" fmla="*/ 4645700 w 4645700"/>
                  <a:gd name="connsiteY1" fmla="*/ 0 h 3335051"/>
                  <a:gd name="connsiteX2" fmla="*/ 3731300 w 4645700"/>
                  <a:gd name="connsiteY2" fmla="*/ 3194715 h 3335051"/>
                  <a:gd name="connsiteX3" fmla="*/ 172995 w 4645700"/>
                  <a:gd name="connsiteY3" fmla="*/ 2774585 h 3335051"/>
                  <a:gd name="connsiteX4" fmla="*/ 0 w 4645700"/>
                  <a:gd name="connsiteY4" fmla="*/ 0 h 3335051"/>
                  <a:gd name="connsiteX0" fmla="*/ 0 w 4645700"/>
                  <a:gd name="connsiteY0" fmla="*/ 0 h 3335051"/>
                  <a:gd name="connsiteX1" fmla="*/ 4645700 w 4645700"/>
                  <a:gd name="connsiteY1" fmla="*/ 0 h 3335051"/>
                  <a:gd name="connsiteX2" fmla="*/ 3731300 w 4645700"/>
                  <a:gd name="connsiteY2" fmla="*/ 3194715 h 3335051"/>
                  <a:gd name="connsiteX3" fmla="*/ 172995 w 4645700"/>
                  <a:gd name="connsiteY3" fmla="*/ 2774585 h 3335051"/>
                  <a:gd name="connsiteX4" fmla="*/ 0 w 4645700"/>
                  <a:gd name="connsiteY4" fmla="*/ 0 h 3335051"/>
                  <a:gd name="connsiteX0" fmla="*/ 0 w 5634240"/>
                  <a:gd name="connsiteY0" fmla="*/ 0 h 3335051"/>
                  <a:gd name="connsiteX1" fmla="*/ 5634240 w 5634240"/>
                  <a:gd name="connsiteY1" fmla="*/ 370703 h 3335051"/>
                  <a:gd name="connsiteX2" fmla="*/ 3731300 w 5634240"/>
                  <a:gd name="connsiteY2" fmla="*/ 3194715 h 3335051"/>
                  <a:gd name="connsiteX3" fmla="*/ 172995 w 5634240"/>
                  <a:gd name="connsiteY3" fmla="*/ 2774585 h 3335051"/>
                  <a:gd name="connsiteX4" fmla="*/ 0 w 5634240"/>
                  <a:gd name="connsiteY4" fmla="*/ 0 h 3335051"/>
                  <a:gd name="connsiteX0" fmla="*/ 0 w 5634240"/>
                  <a:gd name="connsiteY0" fmla="*/ 0 h 3335051"/>
                  <a:gd name="connsiteX1" fmla="*/ 5634240 w 5634240"/>
                  <a:gd name="connsiteY1" fmla="*/ 370703 h 3335051"/>
                  <a:gd name="connsiteX2" fmla="*/ 3731300 w 5634240"/>
                  <a:gd name="connsiteY2" fmla="*/ 3194715 h 3335051"/>
                  <a:gd name="connsiteX3" fmla="*/ 172995 w 5634240"/>
                  <a:gd name="connsiteY3" fmla="*/ 2774585 h 3335051"/>
                  <a:gd name="connsiteX4" fmla="*/ 0 w 5634240"/>
                  <a:gd name="connsiteY4" fmla="*/ 0 h 3335051"/>
                  <a:gd name="connsiteX0" fmla="*/ 0 w 5634240"/>
                  <a:gd name="connsiteY0" fmla="*/ 0 h 3335051"/>
                  <a:gd name="connsiteX1" fmla="*/ 5634240 w 5634240"/>
                  <a:gd name="connsiteY1" fmla="*/ 370703 h 3335051"/>
                  <a:gd name="connsiteX2" fmla="*/ 3731300 w 5634240"/>
                  <a:gd name="connsiteY2" fmla="*/ 3194715 h 3335051"/>
                  <a:gd name="connsiteX3" fmla="*/ 172995 w 5634240"/>
                  <a:gd name="connsiteY3" fmla="*/ 2774585 h 3335051"/>
                  <a:gd name="connsiteX4" fmla="*/ 0 w 5634240"/>
                  <a:gd name="connsiteY4" fmla="*/ 0 h 3335051"/>
                  <a:gd name="connsiteX0" fmla="*/ 0 w 5634240"/>
                  <a:gd name="connsiteY0" fmla="*/ 0 h 3353769"/>
                  <a:gd name="connsiteX1" fmla="*/ 5634240 w 5634240"/>
                  <a:gd name="connsiteY1" fmla="*/ 370703 h 3353769"/>
                  <a:gd name="connsiteX2" fmla="*/ 3731300 w 5634240"/>
                  <a:gd name="connsiteY2" fmla="*/ 3194715 h 3353769"/>
                  <a:gd name="connsiteX3" fmla="*/ 172995 w 5634240"/>
                  <a:gd name="connsiteY3" fmla="*/ 3021721 h 3353769"/>
                  <a:gd name="connsiteX4" fmla="*/ 0 w 5634240"/>
                  <a:gd name="connsiteY4" fmla="*/ 0 h 3353769"/>
                  <a:gd name="connsiteX0" fmla="*/ 0 w 5708380"/>
                  <a:gd name="connsiteY0" fmla="*/ 0 h 3353769"/>
                  <a:gd name="connsiteX1" fmla="*/ 5708380 w 5708380"/>
                  <a:gd name="connsiteY1" fmla="*/ 74141 h 3353769"/>
                  <a:gd name="connsiteX2" fmla="*/ 3731300 w 5708380"/>
                  <a:gd name="connsiteY2" fmla="*/ 3194715 h 3353769"/>
                  <a:gd name="connsiteX3" fmla="*/ 172995 w 5708380"/>
                  <a:gd name="connsiteY3" fmla="*/ 3021721 h 3353769"/>
                  <a:gd name="connsiteX4" fmla="*/ 0 w 5708380"/>
                  <a:gd name="connsiteY4" fmla="*/ 0 h 3353769"/>
                  <a:gd name="connsiteX0" fmla="*/ 0 w 5708380"/>
                  <a:gd name="connsiteY0" fmla="*/ 0 h 3021721"/>
                  <a:gd name="connsiteX1" fmla="*/ 5708380 w 5708380"/>
                  <a:gd name="connsiteY1" fmla="*/ 74141 h 3021721"/>
                  <a:gd name="connsiteX2" fmla="*/ 1680078 w 5708380"/>
                  <a:gd name="connsiteY2" fmla="*/ 1563623 h 3021721"/>
                  <a:gd name="connsiteX3" fmla="*/ 172995 w 5708380"/>
                  <a:gd name="connsiteY3" fmla="*/ 3021721 h 3021721"/>
                  <a:gd name="connsiteX4" fmla="*/ 0 w 5708380"/>
                  <a:gd name="connsiteY4" fmla="*/ 0 h 3021721"/>
                  <a:gd name="connsiteX0" fmla="*/ 0 w 5708380"/>
                  <a:gd name="connsiteY0" fmla="*/ 0 h 3021721"/>
                  <a:gd name="connsiteX1" fmla="*/ 5708380 w 5708380"/>
                  <a:gd name="connsiteY1" fmla="*/ 74141 h 3021721"/>
                  <a:gd name="connsiteX2" fmla="*/ 1680078 w 5708380"/>
                  <a:gd name="connsiteY2" fmla="*/ 1563623 h 3021721"/>
                  <a:gd name="connsiteX3" fmla="*/ 172995 w 5708380"/>
                  <a:gd name="connsiteY3" fmla="*/ 3021721 h 3021721"/>
                  <a:gd name="connsiteX4" fmla="*/ 0 w 5708380"/>
                  <a:gd name="connsiteY4" fmla="*/ 0 h 3021721"/>
                  <a:gd name="connsiteX0" fmla="*/ 0 w 5708380"/>
                  <a:gd name="connsiteY0" fmla="*/ 0 h 2181461"/>
                  <a:gd name="connsiteX1" fmla="*/ 5708380 w 5708380"/>
                  <a:gd name="connsiteY1" fmla="*/ 74141 h 2181461"/>
                  <a:gd name="connsiteX2" fmla="*/ 1680078 w 5708380"/>
                  <a:gd name="connsiteY2" fmla="*/ 1563623 h 2181461"/>
                  <a:gd name="connsiteX3" fmla="*/ 0 w 5708380"/>
                  <a:gd name="connsiteY3" fmla="*/ 2181461 h 2181461"/>
                  <a:gd name="connsiteX4" fmla="*/ 0 w 5708380"/>
                  <a:gd name="connsiteY4" fmla="*/ 0 h 2181461"/>
                  <a:gd name="connsiteX0" fmla="*/ 0 w 5708380"/>
                  <a:gd name="connsiteY0" fmla="*/ 0 h 2324945"/>
                  <a:gd name="connsiteX1" fmla="*/ 5708380 w 5708380"/>
                  <a:gd name="connsiteY1" fmla="*/ 74141 h 2324945"/>
                  <a:gd name="connsiteX2" fmla="*/ 1680078 w 5708380"/>
                  <a:gd name="connsiteY2" fmla="*/ 1563623 h 2324945"/>
                  <a:gd name="connsiteX3" fmla="*/ 0 w 5708380"/>
                  <a:gd name="connsiteY3" fmla="*/ 2181461 h 2324945"/>
                  <a:gd name="connsiteX4" fmla="*/ 0 w 5708380"/>
                  <a:gd name="connsiteY4" fmla="*/ 0 h 2324945"/>
                  <a:gd name="connsiteX0" fmla="*/ 0 w 5708380"/>
                  <a:gd name="connsiteY0" fmla="*/ 0 h 2266133"/>
                  <a:gd name="connsiteX1" fmla="*/ 5708380 w 5708380"/>
                  <a:gd name="connsiteY1" fmla="*/ 74141 h 2266133"/>
                  <a:gd name="connsiteX2" fmla="*/ 2322629 w 5708380"/>
                  <a:gd name="connsiteY2" fmla="*/ 1069353 h 2266133"/>
                  <a:gd name="connsiteX3" fmla="*/ 0 w 5708380"/>
                  <a:gd name="connsiteY3" fmla="*/ 2181461 h 2266133"/>
                  <a:gd name="connsiteX4" fmla="*/ 0 w 5708380"/>
                  <a:gd name="connsiteY4" fmla="*/ 0 h 2266133"/>
                  <a:gd name="connsiteX0" fmla="*/ 49427 w 5757807"/>
                  <a:gd name="connsiteY0" fmla="*/ 0 h 2063466"/>
                  <a:gd name="connsiteX1" fmla="*/ 5757807 w 5757807"/>
                  <a:gd name="connsiteY1" fmla="*/ 74141 h 2063466"/>
                  <a:gd name="connsiteX2" fmla="*/ 2372056 w 5757807"/>
                  <a:gd name="connsiteY2" fmla="*/ 1069353 h 2063466"/>
                  <a:gd name="connsiteX3" fmla="*/ 0 w 5757807"/>
                  <a:gd name="connsiteY3" fmla="*/ 1959039 h 2063466"/>
                  <a:gd name="connsiteX4" fmla="*/ 49427 w 5757807"/>
                  <a:gd name="connsiteY4" fmla="*/ 0 h 2063466"/>
                  <a:gd name="connsiteX0" fmla="*/ 172994 w 5757807"/>
                  <a:gd name="connsiteY0" fmla="*/ 420130 h 1989325"/>
                  <a:gd name="connsiteX1" fmla="*/ 5757807 w 5757807"/>
                  <a:gd name="connsiteY1" fmla="*/ 0 h 1989325"/>
                  <a:gd name="connsiteX2" fmla="*/ 2372056 w 5757807"/>
                  <a:gd name="connsiteY2" fmla="*/ 995212 h 1989325"/>
                  <a:gd name="connsiteX3" fmla="*/ 0 w 5757807"/>
                  <a:gd name="connsiteY3" fmla="*/ 1884898 h 1989325"/>
                  <a:gd name="connsiteX4" fmla="*/ 172994 w 5757807"/>
                  <a:gd name="connsiteY4" fmla="*/ 420130 h 1989325"/>
                  <a:gd name="connsiteX0" fmla="*/ 172994 w 5683667"/>
                  <a:gd name="connsiteY0" fmla="*/ 49427 h 1618622"/>
                  <a:gd name="connsiteX1" fmla="*/ 5683667 w 5683667"/>
                  <a:gd name="connsiteY1" fmla="*/ 0 h 1618622"/>
                  <a:gd name="connsiteX2" fmla="*/ 2372056 w 5683667"/>
                  <a:gd name="connsiteY2" fmla="*/ 624509 h 1618622"/>
                  <a:gd name="connsiteX3" fmla="*/ 0 w 5683667"/>
                  <a:gd name="connsiteY3" fmla="*/ 1514195 h 1618622"/>
                  <a:gd name="connsiteX4" fmla="*/ 172994 w 5683667"/>
                  <a:gd name="connsiteY4" fmla="*/ 49427 h 1618622"/>
                  <a:gd name="connsiteX0" fmla="*/ 0 w 5510673"/>
                  <a:gd name="connsiteY0" fmla="*/ 49427 h 1640731"/>
                  <a:gd name="connsiteX1" fmla="*/ 5510673 w 5510673"/>
                  <a:gd name="connsiteY1" fmla="*/ 0 h 1640731"/>
                  <a:gd name="connsiteX2" fmla="*/ 2199062 w 5510673"/>
                  <a:gd name="connsiteY2" fmla="*/ 624509 h 1640731"/>
                  <a:gd name="connsiteX3" fmla="*/ 197709 w 5510673"/>
                  <a:gd name="connsiteY3" fmla="*/ 1538909 h 1640731"/>
                  <a:gd name="connsiteX4" fmla="*/ 0 w 5510673"/>
                  <a:gd name="connsiteY4" fmla="*/ 49427 h 1640731"/>
                  <a:gd name="connsiteX0" fmla="*/ 49426 w 5312964"/>
                  <a:gd name="connsiteY0" fmla="*/ 49427 h 1640731"/>
                  <a:gd name="connsiteX1" fmla="*/ 5312964 w 5312964"/>
                  <a:gd name="connsiteY1" fmla="*/ 0 h 1640731"/>
                  <a:gd name="connsiteX2" fmla="*/ 2001353 w 5312964"/>
                  <a:gd name="connsiteY2" fmla="*/ 624509 h 1640731"/>
                  <a:gd name="connsiteX3" fmla="*/ 0 w 5312964"/>
                  <a:gd name="connsiteY3" fmla="*/ 1538909 h 1640731"/>
                  <a:gd name="connsiteX4" fmla="*/ 49426 w 5312964"/>
                  <a:gd name="connsiteY4" fmla="*/ 49427 h 164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2964" h="1640731">
                    <a:moveTo>
                      <a:pt x="49426" y="49427"/>
                    </a:moveTo>
                    <a:lnTo>
                      <a:pt x="5312964" y="0"/>
                    </a:lnTo>
                    <a:cubicBezTo>
                      <a:pt x="5131731" y="1583888"/>
                      <a:pt x="2923991" y="29160"/>
                      <a:pt x="2001353" y="624509"/>
                    </a:cubicBezTo>
                    <a:cubicBezTo>
                      <a:pt x="930581" y="1258822"/>
                      <a:pt x="971917" y="1893136"/>
                      <a:pt x="0" y="1538909"/>
                    </a:cubicBezTo>
                    <a:lnTo>
                      <a:pt x="49426" y="49427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ffectLst>
                <a:outerShdw blurRad="292100" dist="38100" dir="13500000" algn="br" rotWithShape="0">
                  <a:prstClr val="black">
                    <a:alpha val="2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0BBB9309-C3A2-4D10-B863-03EC815CE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8482" y="5466619"/>
              <a:ext cx="1671918" cy="156742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06BAC031-03B1-454B-AD4A-5BB90EE52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586601" y="6001401"/>
              <a:ext cx="1671918" cy="156742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BD8F9862-7553-46C8-9BF1-0504DD8D0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487453" y="6320593"/>
              <a:ext cx="1671918" cy="1567423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BF9CC9B-F9DE-4F54-B04E-F5E5659D8FD9}"/>
              </a:ext>
            </a:extLst>
          </p:cNvPr>
          <p:cNvGrpSpPr/>
          <p:nvPr userDrawn="1"/>
        </p:nvGrpSpPr>
        <p:grpSpPr>
          <a:xfrm>
            <a:off x="8287625" y="-439028"/>
            <a:ext cx="658080" cy="1348815"/>
            <a:chOff x="10636611" y="-632521"/>
            <a:chExt cx="993913" cy="2037146"/>
          </a:xfrm>
        </p:grpSpPr>
        <p:sp>
          <p:nvSpPr>
            <p:cNvPr id="48" name="Pentagon 211">
              <a:extLst>
                <a:ext uri="{FF2B5EF4-FFF2-40B4-BE49-F238E27FC236}">
                  <a16:creationId xmlns:a16="http://schemas.microsoft.com/office/drawing/2014/main" xmlns="" id="{C7846C12-9849-4118-9CD2-6C5A1A8D0133}"/>
                </a:ext>
              </a:extLst>
            </p:cNvPr>
            <p:cNvSpPr/>
            <p:nvPr/>
          </p:nvSpPr>
          <p:spPr>
            <a:xfrm rot="16200000" flipH="1" flipV="1">
              <a:off x="10114995" y="-110905"/>
              <a:ext cx="2037146" cy="993913"/>
            </a:xfrm>
            <a:prstGeom prst="roundRect">
              <a:avLst>
                <a:gd name="adj" fmla="val 50000"/>
              </a:avLst>
            </a:prstGeom>
            <a:solidFill>
              <a:srgbClr val="FFF4E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/>
            </a:p>
          </p:txBody>
        </p:sp>
        <p:pic>
          <p:nvPicPr>
            <p:cNvPr id="49" name="Picture 48" descr="Logo, company name&#10;&#10;Description automatically generated">
              <a:extLst>
                <a:ext uri="{FF2B5EF4-FFF2-40B4-BE49-F238E27FC236}">
                  <a16:creationId xmlns:a16="http://schemas.microsoft.com/office/drawing/2014/main" xmlns="" id="{B7C3CC33-C2E3-4DE0-A1FF-E3A07183B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6" t="4215" r="21712" b="25945"/>
            <a:stretch/>
          </p:blipFill>
          <p:spPr>
            <a:xfrm>
              <a:off x="10758800" y="320435"/>
              <a:ext cx="801141" cy="757229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F627AD15-B478-4D5C-8A7A-495D2B4087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V="1">
            <a:off x="-73774" y="4352692"/>
            <a:ext cx="843268" cy="843268"/>
          </a:xfrm>
          <a:prstGeom prst="rect">
            <a:avLst/>
          </a:prstGeom>
          <a:effectLst>
            <a:glow rad="76200">
              <a:srgbClr val="FFFAF3">
                <a:alpha val="60000"/>
              </a:srgbClr>
            </a:glow>
          </a:effec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E511F905-067D-435E-AA50-C5D56D8FEEC2}"/>
              </a:ext>
            </a:extLst>
          </p:cNvPr>
          <p:cNvGrpSpPr/>
          <p:nvPr userDrawn="1"/>
        </p:nvGrpSpPr>
        <p:grpSpPr>
          <a:xfrm>
            <a:off x="-1668780" y="-996278"/>
            <a:ext cx="12481560" cy="7129983"/>
            <a:chOff x="-2225040" y="-1328370"/>
            <a:chExt cx="16642080" cy="950664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1E6C9281-CD62-4F16-9D00-D0FBC036CDF4}"/>
                </a:ext>
              </a:extLst>
            </p:cNvPr>
            <p:cNvSpPr/>
            <p:nvPr userDrawn="1"/>
          </p:nvSpPr>
          <p:spPr>
            <a:xfrm>
              <a:off x="-2225040" y="-1328370"/>
              <a:ext cx="14859000" cy="1313351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24EF6E66-C82C-4681-BEFE-2491D3EDD59D}"/>
                </a:ext>
              </a:extLst>
            </p:cNvPr>
            <p:cNvSpPr/>
            <p:nvPr userDrawn="1"/>
          </p:nvSpPr>
          <p:spPr>
            <a:xfrm>
              <a:off x="-2225040" y="-133618"/>
              <a:ext cx="2225040" cy="1313351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EBCA33B5-E595-4A5D-B612-40DC4BF53978}"/>
                </a:ext>
              </a:extLst>
            </p:cNvPr>
            <p:cNvSpPr/>
            <p:nvPr userDrawn="1"/>
          </p:nvSpPr>
          <p:spPr>
            <a:xfrm>
              <a:off x="6370320" y="6864923"/>
              <a:ext cx="6263640" cy="1313351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E9D9E7EA-0CD6-4249-BE91-5AB25FFFB115}"/>
                </a:ext>
              </a:extLst>
            </p:cNvPr>
            <p:cNvSpPr/>
            <p:nvPr userDrawn="1"/>
          </p:nvSpPr>
          <p:spPr>
            <a:xfrm>
              <a:off x="12192000" y="5611390"/>
              <a:ext cx="2225040" cy="1313351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1CBE79F-05FD-45E7-97FF-008FC1E2CD5B}"/>
              </a:ext>
            </a:extLst>
          </p:cNvPr>
          <p:cNvSpPr txBox="1"/>
          <p:nvPr userDrawn="1"/>
        </p:nvSpPr>
        <p:spPr>
          <a:xfrm>
            <a:off x="6235831" y="45720"/>
            <a:ext cx="23673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50" b="1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PRESENT CONTINUOUS</a:t>
            </a:r>
            <a:endParaRPr lang="en-SG" sz="1050" b="1" dirty="0">
              <a:solidFill>
                <a:schemeClr val="accent4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38B27B5-6678-45A0-878E-822F7EC76B95}"/>
              </a:ext>
            </a:extLst>
          </p:cNvPr>
          <p:cNvSpPr txBox="1"/>
          <p:nvPr userDrawn="1"/>
        </p:nvSpPr>
        <p:spPr>
          <a:xfrm>
            <a:off x="754380" y="4860765"/>
            <a:ext cx="1577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50" b="1" i="1">
                <a:solidFill>
                  <a:srgbClr val="FFFF00"/>
                </a:solidFill>
                <a:latin typeface="Adobe Caslon Pro" panose="0205050205050A020403" pitchFamily="18" charset="0"/>
              </a:rPr>
              <a:t>Hiện tại tiếp diễn</a:t>
            </a:r>
            <a:endParaRPr lang="en-SG" sz="1050" b="1" i="1" dirty="0">
              <a:solidFill>
                <a:srgbClr val="FFFF00"/>
              </a:solidFill>
              <a:latin typeface="Adobe Caslon Pro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2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4" name="Google Shape;105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920" y="1512312"/>
            <a:ext cx="1553099" cy="897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95" name="Google Shape;10595;p33"/>
          <p:cNvGrpSpPr/>
          <p:nvPr/>
        </p:nvGrpSpPr>
        <p:grpSpPr>
          <a:xfrm>
            <a:off x="166744" y="885638"/>
            <a:ext cx="1750829" cy="1253610"/>
            <a:chOff x="166744" y="885638"/>
            <a:chExt cx="1750829" cy="1253610"/>
          </a:xfrm>
        </p:grpSpPr>
        <p:pic>
          <p:nvPicPr>
            <p:cNvPr id="10596" name="Google Shape;10596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6744" y="1334575"/>
              <a:ext cx="1273467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97" name="Google Shape;10597;p33"/>
            <p:cNvSpPr/>
            <p:nvPr/>
          </p:nvSpPr>
          <p:spPr>
            <a:xfrm rot="2414402">
              <a:off x="843212" y="946476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8" name="Google Shape;10598;p33"/>
            <p:cNvSpPr/>
            <p:nvPr/>
          </p:nvSpPr>
          <p:spPr>
            <a:xfrm rot="1365839" flipH="1">
              <a:off x="1574382" y="1350499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9" name="Google Shape;10599;p33"/>
            <p:cNvSpPr/>
            <p:nvPr/>
          </p:nvSpPr>
          <p:spPr>
            <a:xfrm rot="-2414402" flipH="1">
              <a:off x="515062" y="1050801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0" name="Google Shape;10600;p33"/>
          <p:cNvGrpSpPr/>
          <p:nvPr/>
        </p:nvGrpSpPr>
        <p:grpSpPr>
          <a:xfrm>
            <a:off x="2222477" y="1797800"/>
            <a:ext cx="1006800" cy="1102275"/>
            <a:chOff x="2049027" y="2236600"/>
            <a:chExt cx="1006800" cy="1102275"/>
          </a:xfrm>
        </p:grpSpPr>
        <p:sp>
          <p:nvSpPr>
            <p:cNvPr id="10601" name="Google Shape;10601;p33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02" name="Google Shape;10602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3" name="Google Shape;10603;p33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4" name="Google Shape;10604;p33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05" name="Google Shape;10605;p33"/>
          <p:cNvSpPr txBox="1">
            <a:spLocks noGrp="1"/>
          </p:cNvSpPr>
          <p:nvPr>
            <p:ph type="ctrTitle"/>
          </p:nvPr>
        </p:nvSpPr>
        <p:spPr>
          <a:xfrm>
            <a:off x="2319533" y="777149"/>
            <a:ext cx="6824467" cy="3213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 dirty="0"/>
              <a:t>UNIT 5</a:t>
            </a:r>
            <a:br>
              <a:rPr lang="en" sz="6300" dirty="0"/>
            </a:br>
            <a:r>
              <a:rPr lang="en" dirty="0">
                <a:solidFill>
                  <a:schemeClr val="accent3"/>
                </a:solidFill>
              </a:rPr>
              <a:t>GETTING AROUND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0606" name="Google Shape;10606;p33"/>
          <p:cNvSpPr txBox="1">
            <a:spLocks noGrp="1"/>
          </p:cNvSpPr>
          <p:nvPr>
            <p:ph type="subTitle" idx="1"/>
          </p:nvPr>
        </p:nvSpPr>
        <p:spPr>
          <a:xfrm>
            <a:off x="3680975" y="4009300"/>
            <a:ext cx="492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</a:rPr>
              <a:t>LESSON 3.2</a:t>
            </a:r>
            <a:endParaRPr sz="2400" b="1" dirty="0">
              <a:solidFill>
                <a:schemeClr val="tx1"/>
              </a:solidFill>
            </a:endParaRPr>
          </a:p>
        </p:txBody>
      </p:sp>
      <p:grpSp>
        <p:nvGrpSpPr>
          <p:cNvPr id="10607" name="Google Shape;10607;p33"/>
          <p:cNvGrpSpPr/>
          <p:nvPr/>
        </p:nvGrpSpPr>
        <p:grpSpPr>
          <a:xfrm>
            <a:off x="1615812" y="2919988"/>
            <a:ext cx="1538611" cy="1302607"/>
            <a:chOff x="1601237" y="-1531312"/>
            <a:chExt cx="1538611" cy="1302607"/>
          </a:xfrm>
        </p:grpSpPr>
        <p:pic>
          <p:nvPicPr>
            <p:cNvPr id="10608" name="Google Shape;10608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01237" y="-1033378"/>
              <a:ext cx="1287189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9" name="Google Shape;10609;p33"/>
            <p:cNvSpPr/>
            <p:nvPr/>
          </p:nvSpPr>
          <p:spPr>
            <a:xfrm rot="2414402">
              <a:off x="2065487" y="-1470474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0" name="Google Shape;10610;p33"/>
            <p:cNvSpPr/>
            <p:nvPr/>
          </p:nvSpPr>
          <p:spPr>
            <a:xfrm rot="1365839" flipH="1">
              <a:off x="2796657" y="-1066451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1" name="Google Shape;10611;p33"/>
            <p:cNvSpPr/>
            <p:nvPr/>
          </p:nvSpPr>
          <p:spPr>
            <a:xfrm rot="-2414402" flipH="1">
              <a:off x="1737337" y="-1366149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2" name="Google Shape;10612;p33"/>
          <p:cNvGrpSpPr/>
          <p:nvPr/>
        </p:nvGrpSpPr>
        <p:grpSpPr>
          <a:xfrm>
            <a:off x="1949975" y="-74422"/>
            <a:ext cx="1815286" cy="1451933"/>
            <a:chOff x="1355325" y="-2156712"/>
            <a:chExt cx="1815286" cy="1451933"/>
          </a:xfrm>
        </p:grpSpPr>
        <p:pic>
          <p:nvPicPr>
            <p:cNvPr id="10613" name="Google Shape;10613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55325" y="-1938080"/>
              <a:ext cx="1553098" cy="1233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14" name="Google Shape;10614;p33"/>
            <p:cNvSpPr/>
            <p:nvPr/>
          </p:nvSpPr>
          <p:spPr>
            <a:xfrm rot="2414402">
              <a:off x="2096249" y="-2095874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5" name="Google Shape;10615;p33"/>
            <p:cNvSpPr/>
            <p:nvPr/>
          </p:nvSpPr>
          <p:spPr>
            <a:xfrm rot="1365839" flipH="1">
              <a:off x="2827419" y="-1691851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6" name="Google Shape;10616;p33"/>
            <p:cNvSpPr/>
            <p:nvPr/>
          </p:nvSpPr>
          <p:spPr>
            <a:xfrm rot="-2414402" flipH="1">
              <a:off x="1768099" y="-1991549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8C40F9-DC84-5E5B-FD87-E30458C73A4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892" y="172362"/>
            <a:ext cx="2037405" cy="11832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á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xmlns="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63" y="2100315"/>
            <a:ext cx="1977686" cy="2891147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vàng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17" y="2030679"/>
            <a:ext cx="1977686" cy="28911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odd one out">
            <a:extLst>
              <a:ext uri="{FF2B5EF4-FFF2-40B4-BE49-F238E27FC236}">
                <a16:creationId xmlns:a16="http://schemas.microsoft.com/office/drawing/2014/main" xmlns="" id="{FA0BFCF2-3DA3-55B1-22D2-E1F9FC32AA7C}"/>
              </a:ext>
            </a:extLst>
          </p:cNvPr>
          <p:cNvSpPr/>
          <p:nvPr/>
        </p:nvSpPr>
        <p:spPr>
          <a:xfrm>
            <a:off x="0" y="164333"/>
            <a:ext cx="5419048" cy="7001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500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lata" panose="00000500000000000000" pitchFamily="2" charset="0"/>
                <a:cs typeface="Arial" panose="020B0604020202020204" pitchFamily="34" charset="0"/>
              </a:rPr>
              <a:t>How do I get to the polite station?</a:t>
            </a:r>
          </a:p>
        </p:txBody>
      </p:sp>
      <p:sp>
        <p:nvSpPr>
          <p:cNvPr id="41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5503050-6A5A-E0C7-1D45-6FDDF9EBE064}"/>
              </a:ext>
            </a:extLst>
          </p:cNvPr>
          <p:cNvSpPr/>
          <p:nvPr/>
        </p:nvSpPr>
        <p:spPr>
          <a:xfrm>
            <a:off x="7598645" y="4441767"/>
            <a:ext cx="1303020" cy="48006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690E10-4183-3AD2-AF5C-7E85D1E94E49}"/>
              </a:ext>
            </a:extLst>
          </p:cNvPr>
          <p:cNvSpPr txBox="1"/>
          <p:nvPr/>
        </p:nvSpPr>
        <p:spPr>
          <a:xfrm>
            <a:off x="68266" y="2104863"/>
            <a:ext cx="3468187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srgbClr val="5B9BD5">
                    <a:lumMod val="75000"/>
                  </a:srgbClr>
                </a:solidFill>
                <a:latin typeface="Alata" panose="00000500000000000000" pitchFamily="2" charset="0"/>
                <a:cs typeface="+mn-cs"/>
              </a:rPr>
              <a:t>a. Go straight. Then, turn left. Then, go straight. It’s on the left.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F9F7EE-A7DF-C760-0DFE-0A09B641F869}"/>
              </a:ext>
            </a:extLst>
          </p:cNvPr>
          <p:cNvSpPr txBox="1"/>
          <p:nvPr/>
        </p:nvSpPr>
        <p:spPr>
          <a:xfrm>
            <a:off x="4982291" y="2104863"/>
            <a:ext cx="3712030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5B9BD5">
                    <a:lumMod val="75000"/>
                  </a:srgbClr>
                </a:solidFill>
                <a:latin typeface="Alata" panose="00000500000000000000" pitchFamily="2" charset="0"/>
                <a:cs typeface="+mn-cs"/>
              </a:rPr>
              <a:t>b. Go straight. Then, turn right. Then go straight. It’s on the left.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022D1B0-F482-7320-1C7A-9232B43DB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870" y="25621"/>
            <a:ext cx="3916130" cy="20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1" grpId="0" animBg="1"/>
      <p:bldP spid="3" grpId="0" animBg="1"/>
      <p:bldP spid="3" grpId="1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á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xmlns="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69" y="2249846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vàng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3" y="2194157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odd one out">
            <a:extLst>
              <a:ext uri="{FF2B5EF4-FFF2-40B4-BE49-F238E27FC236}">
                <a16:creationId xmlns:a16="http://schemas.microsoft.com/office/drawing/2014/main" xmlns="" id="{FA0BFCF2-3DA3-55B1-22D2-E1F9FC32AA7C}"/>
              </a:ext>
            </a:extLst>
          </p:cNvPr>
          <p:cNvSpPr/>
          <p:nvPr/>
        </p:nvSpPr>
        <p:spPr>
          <a:xfrm>
            <a:off x="-1" y="424760"/>
            <a:ext cx="5363570" cy="72958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500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lata" panose="00000500000000000000" pitchFamily="2" charset="0"/>
                <a:cs typeface="Arial" panose="020B0604020202020204" pitchFamily="34" charset="0"/>
              </a:rPr>
              <a:t>How do I get to the park?</a:t>
            </a:r>
          </a:p>
        </p:txBody>
      </p:sp>
      <p:sp>
        <p:nvSpPr>
          <p:cNvPr id="41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5503050-6A5A-E0C7-1D45-6FDDF9EBE064}"/>
              </a:ext>
            </a:extLst>
          </p:cNvPr>
          <p:cNvSpPr/>
          <p:nvPr/>
        </p:nvSpPr>
        <p:spPr>
          <a:xfrm>
            <a:off x="7253784" y="4511282"/>
            <a:ext cx="1303020" cy="48006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DA53DE-2D11-9275-0EA8-8B28DA778784}"/>
              </a:ext>
            </a:extLst>
          </p:cNvPr>
          <p:cNvSpPr txBox="1"/>
          <p:nvPr/>
        </p:nvSpPr>
        <p:spPr>
          <a:xfrm>
            <a:off x="290628" y="2401291"/>
            <a:ext cx="3248815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0070C0"/>
                </a:solidFill>
                <a:latin typeface="Alata" panose="00000500000000000000" pitchFamily="2" charset="0"/>
                <a:cs typeface="+mn-cs"/>
              </a:rPr>
              <a:t>a. Go straight. Then, turn left. It’s on the right.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A92FE7-F7A8-CB38-6644-E782B52B7D8B}"/>
              </a:ext>
            </a:extLst>
          </p:cNvPr>
          <p:cNvSpPr txBox="1"/>
          <p:nvPr/>
        </p:nvSpPr>
        <p:spPr>
          <a:xfrm>
            <a:off x="4866298" y="2401291"/>
            <a:ext cx="2972228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0070C0"/>
                </a:solidFill>
                <a:latin typeface="Alata" panose="00000500000000000000" pitchFamily="2" charset="0"/>
                <a:cs typeface="+mn-cs"/>
              </a:rPr>
              <a:t>b. Go straight. Then, turn right. It’s on the left.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FBF935-25CD-51D2-A857-FEFC5C2CD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569" y="1"/>
            <a:ext cx="3780431" cy="213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1" grpId="0" animBg="1"/>
      <p:bldP spid="3" grpId="0" animBg="1"/>
      <p:bldP spid="3" grpId="1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5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xmlns="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98" y="2341916"/>
            <a:ext cx="1221800" cy="164250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4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29" y="2906132"/>
            <a:ext cx="1221800" cy="164250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3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xmlns="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" y="1982864"/>
            <a:ext cx="1342814" cy="164250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2">
            <a:extLst>
              <a:ext uri="{FF2B5EF4-FFF2-40B4-BE49-F238E27FC236}">
                <a16:creationId xmlns:a16="http://schemas.microsoft.com/office/drawing/2014/main" xmlns="" id="{FA0BFCF2-3DA3-55B1-22D2-E1F9FC32AA7C}"/>
              </a:ext>
            </a:extLst>
          </p:cNvPr>
          <p:cNvSpPr/>
          <p:nvPr/>
        </p:nvSpPr>
        <p:spPr>
          <a:xfrm>
            <a:off x="1805153" y="747601"/>
            <a:ext cx="6005985" cy="4114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03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Great job!</a:t>
            </a:r>
          </a:p>
        </p:txBody>
      </p:sp>
      <p:pic>
        <p:nvPicPr>
          <p:cNvPr id="28" name="1" descr="A hot air balloon in the sky&#10;&#10;Description automatically generated">
            <a:extLst>
              <a:ext uri="{FF2B5EF4-FFF2-40B4-BE49-F238E27FC236}">
                <a16:creationId xmlns:a16="http://schemas.microsoft.com/office/drawing/2014/main" xmlns="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32" y="2804116"/>
            <a:ext cx="1221800" cy="164250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en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5503050-6A5A-E0C7-1D45-6FDDF9EBE064}"/>
              </a:ext>
            </a:extLst>
          </p:cNvPr>
          <p:cNvSpPr/>
          <p:nvPr/>
        </p:nvSpPr>
        <p:spPr>
          <a:xfrm>
            <a:off x="5039443" y="4323929"/>
            <a:ext cx="1303020" cy="4800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>
                <a:ln w="10160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196826662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9" name="Google Shape;11449;p62"/>
          <p:cNvGrpSpPr/>
          <p:nvPr/>
        </p:nvGrpSpPr>
        <p:grpSpPr>
          <a:xfrm>
            <a:off x="154989" y="1608200"/>
            <a:ext cx="1006800" cy="1102275"/>
            <a:chOff x="2049027" y="2236600"/>
            <a:chExt cx="1006800" cy="1102275"/>
          </a:xfrm>
        </p:grpSpPr>
        <p:sp>
          <p:nvSpPr>
            <p:cNvPr id="11450" name="Google Shape;11450;p62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51" name="Google Shape;11451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52" name="Google Shape;11452;p62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3" name="Google Shape;11453;p62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4" name="Google Shape;11454;p62"/>
          <p:cNvGrpSpPr/>
          <p:nvPr/>
        </p:nvGrpSpPr>
        <p:grpSpPr>
          <a:xfrm>
            <a:off x="5141244" y="3773167"/>
            <a:ext cx="649050" cy="1106429"/>
            <a:chOff x="6882488" y="2441136"/>
            <a:chExt cx="1208885" cy="2061926"/>
          </a:xfrm>
        </p:grpSpPr>
        <p:sp>
          <p:nvSpPr>
            <p:cNvPr id="11455" name="Google Shape;11455;p62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56" name="Google Shape;11456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57" name="Google Shape;11457;p62"/>
          <p:cNvGrpSpPr/>
          <p:nvPr/>
        </p:nvGrpSpPr>
        <p:grpSpPr>
          <a:xfrm>
            <a:off x="7912440" y="2361889"/>
            <a:ext cx="917824" cy="935277"/>
            <a:chOff x="2264649" y="2556612"/>
            <a:chExt cx="1925775" cy="1964456"/>
          </a:xfrm>
        </p:grpSpPr>
        <p:sp>
          <p:nvSpPr>
            <p:cNvPr id="11458" name="Google Shape;11458;p62"/>
            <p:cNvSpPr/>
            <p:nvPr/>
          </p:nvSpPr>
          <p:spPr>
            <a:xfrm>
              <a:off x="3000691" y="4106168"/>
              <a:ext cx="818100" cy="414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59" name="Google Shape;11459;p6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4649" y="2556612"/>
              <a:ext cx="1925775" cy="1946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60" name="Google Shape;11460;p62"/>
          <p:cNvGrpSpPr/>
          <p:nvPr/>
        </p:nvGrpSpPr>
        <p:grpSpPr>
          <a:xfrm>
            <a:off x="4304918" y="3773152"/>
            <a:ext cx="534163" cy="1106438"/>
            <a:chOff x="-1317452" y="2460725"/>
            <a:chExt cx="1150470" cy="2389199"/>
          </a:xfrm>
        </p:grpSpPr>
        <p:pic>
          <p:nvPicPr>
            <p:cNvPr id="11461" name="Google Shape;11461;p6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62" name="Google Shape;11462;p62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3" name="Google Shape;11463;p62"/>
          <p:cNvGrpSpPr/>
          <p:nvPr/>
        </p:nvGrpSpPr>
        <p:grpSpPr>
          <a:xfrm>
            <a:off x="-9" y="3135932"/>
            <a:ext cx="292917" cy="714381"/>
            <a:chOff x="7143503" y="-1804409"/>
            <a:chExt cx="413375" cy="1008159"/>
          </a:xfrm>
        </p:grpSpPr>
        <p:sp>
          <p:nvSpPr>
            <p:cNvPr id="11464" name="Google Shape;11464;p6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65" name="Google Shape;11465;p6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66" name="Google Shape;11466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1875" y="3740742"/>
            <a:ext cx="394850" cy="117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7" name="Google Shape;11467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07624" y="3850326"/>
            <a:ext cx="394850" cy="11996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59;p36">
            <a:extLst>
              <a:ext uri="{FF2B5EF4-FFF2-40B4-BE49-F238E27FC236}">
                <a16:creationId xmlns:a16="http://schemas.microsoft.com/office/drawing/2014/main" xmlns="" id="{8799363C-BCB7-397C-0F7A-7A42A2712223}"/>
              </a:ext>
            </a:extLst>
          </p:cNvPr>
          <p:cNvSpPr/>
          <p:nvPr/>
        </p:nvSpPr>
        <p:spPr>
          <a:xfrm>
            <a:off x="4027217" y="555251"/>
            <a:ext cx="1161300" cy="11613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0661;p36">
            <a:extLst>
              <a:ext uri="{FF2B5EF4-FFF2-40B4-BE49-F238E27FC236}">
                <a16:creationId xmlns:a16="http://schemas.microsoft.com/office/drawing/2014/main" xmlns="" id="{B0B5C31F-1E55-205E-06FD-DB5BF4A3A54B}"/>
              </a:ext>
            </a:extLst>
          </p:cNvPr>
          <p:cNvSpPr txBox="1">
            <a:spLocks/>
          </p:cNvSpPr>
          <p:nvPr/>
        </p:nvSpPr>
        <p:spPr>
          <a:xfrm>
            <a:off x="4150667" y="790451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chemeClr val="tx2"/>
                </a:solidFill>
                <a:latin typeface="Exo 2 Black" panose="020B0604020202020204" charset="0"/>
              </a:rPr>
              <a:t>2</a:t>
            </a:r>
          </a:p>
        </p:txBody>
      </p:sp>
      <p:sp>
        <p:nvSpPr>
          <p:cNvPr id="6" name="Google Shape;10660;p36">
            <a:extLst>
              <a:ext uri="{FF2B5EF4-FFF2-40B4-BE49-F238E27FC236}">
                <a16:creationId xmlns:a16="http://schemas.microsoft.com/office/drawing/2014/main" xmlns="" id="{A340FE59-18F5-57A6-9EFF-A8CA208AA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3445" y="2185954"/>
            <a:ext cx="5586900" cy="12198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SOUND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217011-C7E5-7567-3694-010179F84460}"/>
              </a:ext>
            </a:extLst>
          </p:cNvPr>
          <p:cNvSpPr/>
          <p:nvPr/>
        </p:nvSpPr>
        <p:spPr>
          <a:xfrm>
            <a:off x="363470" y="232890"/>
            <a:ext cx="33441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1. Listen and repeat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B5DBC63-BD1A-5576-28E6-F1480ADD090D}"/>
              </a:ext>
            </a:extLst>
          </p:cNvPr>
          <p:cNvSpPr/>
          <p:nvPr/>
        </p:nvSpPr>
        <p:spPr>
          <a:xfrm>
            <a:off x="363471" y="232890"/>
            <a:ext cx="3344183" cy="52322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920E4C-52A6-C384-7061-238A15AA8DA5}"/>
              </a:ext>
            </a:extLst>
          </p:cNvPr>
          <p:cNvSpPr/>
          <p:nvPr/>
        </p:nvSpPr>
        <p:spPr>
          <a:xfrm>
            <a:off x="1536556" y="2062368"/>
            <a:ext cx="6070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/tr/, </a:t>
            </a:r>
            <a:r>
              <a:rPr lang="en-US" sz="5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/tr/, </a:t>
            </a:r>
            <a:r>
              <a:rPr lang="en-US" sz="5400" u="sng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</a:t>
            </a:r>
            <a:r>
              <a:rPr lang="en-US" sz="5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affic lights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C8D2AB5-E4EC-2A39-CE37-1090927FED05}"/>
              </a:ext>
            </a:extLst>
          </p:cNvPr>
          <p:cNvSpPr/>
          <p:nvPr/>
        </p:nvSpPr>
        <p:spPr>
          <a:xfrm>
            <a:off x="2607146" y="3049415"/>
            <a:ext cx="3762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/tr/, </a:t>
            </a:r>
            <a:r>
              <a:rPr lang="en-US" sz="5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/tr/, </a:t>
            </a:r>
            <a:r>
              <a:rPr lang="en-US" sz="5400" u="sng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</a:t>
            </a:r>
            <a:r>
              <a:rPr lang="en-US" sz="5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</a:t>
            </a:r>
          </a:p>
        </p:txBody>
      </p:sp>
      <p:pic>
        <p:nvPicPr>
          <p:cNvPr id="7" name="smart 4 sb cd 2 (41)">
            <a:hlinkClick r:id="" action="ppaction://media"/>
            <a:extLst>
              <a:ext uri="{FF2B5EF4-FFF2-40B4-BE49-F238E27FC236}">
                <a16:creationId xmlns:a16="http://schemas.microsoft.com/office/drawing/2014/main" xmlns="" id="{53775F65-CD6D-DA9D-B859-BABA8DD5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9961" y="302345"/>
            <a:ext cx="453765" cy="4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778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3E5401-79BD-4DDA-B943-69A5A7FB5CB9}"/>
              </a:ext>
            </a:extLst>
          </p:cNvPr>
          <p:cNvSpPr/>
          <p:nvPr/>
        </p:nvSpPr>
        <p:spPr>
          <a:xfrm>
            <a:off x="499308" y="217756"/>
            <a:ext cx="160403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2. Chant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1E21EC4-7458-B850-9145-601DD3575A86}"/>
              </a:ext>
            </a:extLst>
          </p:cNvPr>
          <p:cNvSpPr/>
          <p:nvPr/>
        </p:nvSpPr>
        <p:spPr>
          <a:xfrm>
            <a:off x="400947" y="186738"/>
            <a:ext cx="1800756" cy="585256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mart 4 sb cd 2 (42)">
            <a:hlinkClick r:id="" action="ppaction://media"/>
            <a:extLst>
              <a:ext uri="{FF2B5EF4-FFF2-40B4-BE49-F238E27FC236}">
                <a16:creationId xmlns:a16="http://schemas.microsoft.com/office/drawing/2014/main" xmlns="" id="{87F0230D-5F24-1357-8227-7F962BA18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2768" y="308760"/>
            <a:ext cx="432216" cy="43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B36BCF-218B-B586-12FE-AD163E2857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7762" y="680009"/>
            <a:ext cx="7508501" cy="48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322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5" name="Google Shape;11225;p53"/>
          <p:cNvSpPr txBox="1">
            <a:spLocks noGrp="1"/>
          </p:cNvSpPr>
          <p:nvPr>
            <p:ph type="title" idx="4"/>
          </p:nvPr>
        </p:nvSpPr>
        <p:spPr>
          <a:xfrm>
            <a:off x="2426880" y="1885388"/>
            <a:ext cx="5155020" cy="11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READING</a:t>
            </a:r>
            <a:endParaRPr sz="7000" dirty="0"/>
          </a:p>
        </p:txBody>
      </p:sp>
      <p:grpSp>
        <p:nvGrpSpPr>
          <p:cNvPr id="11227" name="Google Shape;11227;p53"/>
          <p:cNvGrpSpPr/>
          <p:nvPr/>
        </p:nvGrpSpPr>
        <p:grpSpPr>
          <a:xfrm>
            <a:off x="430114" y="2183650"/>
            <a:ext cx="1006800" cy="1102275"/>
            <a:chOff x="2049027" y="2236600"/>
            <a:chExt cx="1006800" cy="1102275"/>
          </a:xfrm>
        </p:grpSpPr>
        <p:sp>
          <p:nvSpPr>
            <p:cNvPr id="11228" name="Google Shape;11228;p53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229" name="Google Shape;11229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30" name="Google Shape;11230;p53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1" name="Google Shape;11231;p53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2" name="Google Shape;11232;p53"/>
          <p:cNvGrpSpPr/>
          <p:nvPr/>
        </p:nvGrpSpPr>
        <p:grpSpPr>
          <a:xfrm>
            <a:off x="1436919" y="2533054"/>
            <a:ext cx="649050" cy="1106429"/>
            <a:chOff x="6882488" y="2441136"/>
            <a:chExt cx="1208885" cy="2061926"/>
          </a:xfrm>
        </p:grpSpPr>
        <p:sp>
          <p:nvSpPr>
            <p:cNvPr id="11233" name="Google Shape;11233;p53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234" name="Google Shape;11234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35" name="Google Shape;11235;p53"/>
          <p:cNvGrpSpPr/>
          <p:nvPr/>
        </p:nvGrpSpPr>
        <p:grpSpPr>
          <a:xfrm>
            <a:off x="826573" y="3397602"/>
            <a:ext cx="534163" cy="1106438"/>
            <a:chOff x="-1317452" y="2460725"/>
            <a:chExt cx="1150470" cy="2389199"/>
          </a:xfrm>
        </p:grpSpPr>
        <p:pic>
          <p:nvPicPr>
            <p:cNvPr id="11236" name="Google Shape;11236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37" name="Google Shape;11237;p53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0659;p36">
            <a:extLst>
              <a:ext uri="{FF2B5EF4-FFF2-40B4-BE49-F238E27FC236}">
                <a16:creationId xmlns:a16="http://schemas.microsoft.com/office/drawing/2014/main" xmlns="" id="{DD13C878-C7D0-F4F2-F1AC-74CAD9F4F20E}"/>
              </a:ext>
            </a:extLst>
          </p:cNvPr>
          <p:cNvSpPr/>
          <p:nvPr/>
        </p:nvSpPr>
        <p:spPr>
          <a:xfrm>
            <a:off x="4150667" y="555251"/>
            <a:ext cx="1161300" cy="11613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0661;p36">
            <a:extLst>
              <a:ext uri="{FF2B5EF4-FFF2-40B4-BE49-F238E27FC236}">
                <a16:creationId xmlns:a16="http://schemas.microsoft.com/office/drawing/2014/main" xmlns="" id="{6D15E95A-0542-9FD2-2EBA-95E175D9A397}"/>
              </a:ext>
            </a:extLst>
          </p:cNvPr>
          <p:cNvSpPr txBox="1">
            <a:spLocks/>
          </p:cNvSpPr>
          <p:nvPr/>
        </p:nvSpPr>
        <p:spPr>
          <a:xfrm>
            <a:off x="4274117" y="764620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chemeClr val="tx2"/>
                </a:solidFill>
                <a:latin typeface="Exo 2 Black" panose="020B0604020202020204" charset="0"/>
              </a:rPr>
              <a:t>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367985-8160-AF65-B608-41A130457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69" y="164477"/>
            <a:ext cx="3492562" cy="491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4E8AA9-6E3F-75BE-0926-E6727FFF3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600" y="742166"/>
            <a:ext cx="3676817" cy="4182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CB477B-0779-1A42-BA32-D97211A3B2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46" r="3683"/>
          <a:stretch/>
        </p:blipFill>
        <p:spPr>
          <a:xfrm>
            <a:off x="4605249" y="602391"/>
            <a:ext cx="3234607" cy="4196123"/>
          </a:xfrm>
          <a:prstGeom prst="rect">
            <a:avLst/>
          </a:prstGeom>
        </p:spPr>
      </p:pic>
      <p:pic>
        <p:nvPicPr>
          <p:cNvPr id="9" name="smart 4 sb cd 2 (43)">
            <a:hlinkClick r:id="" action="ppaction://media"/>
            <a:extLst>
              <a:ext uri="{FF2B5EF4-FFF2-40B4-BE49-F238E27FC236}">
                <a16:creationId xmlns:a16="http://schemas.microsoft.com/office/drawing/2014/main" xmlns="" id="{A6703E69-79AA-47D7-7815-67A0E842D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4382" y="195127"/>
            <a:ext cx="499672" cy="4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759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5169FF-1AF9-9EB2-390E-ADACF052E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7"/>
          <a:stretch/>
        </p:blipFill>
        <p:spPr>
          <a:xfrm>
            <a:off x="5471409" y="163725"/>
            <a:ext cx="3252867" cy="500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058702-DF74-54D8-3280-066DDFFEE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74" y="438108"/>
            <a:ext cx="4067992" cy="2397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764072-E734-8A30-C4B3-B76E8238E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266" y="2143593"/>
            <a:ext cx="4374010" cy="2136921"/>
          </a:xfrm>
          <a:prstGeom prst="rect">
            <a:avLst/>
          </a:prstGeom>
        </p:spPr>
      </p:pic>
      <p:pic>
        <p:nvPicPr>
          <p:cNvPr id="9" name="smart 4 sb cd 2 (43)">
            <a:hlinkClick r:id="" action="ppaction://media"/>
            <a:extLst>
              <a:ext uri="{FF2B5EF4-FFF2-40B4-BE49-F238E27FC236}">
                <a16:creationId xmlns:a16="http://schemas.microsoft.com/office/drawing/2014/main" xmlns="" id="{6D8D31A9-A425-DE5E-340A-F5AD2BB416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28" end="88982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94064" y="1724124"/>
            <a:ext cx="499672" cy="4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649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D86B7F-E7ED-E2F4-C4AB-A770308E7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00" y="374206"/>
            <a:ext cx="3804085" cy="2264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26B040-3E48-5ADF-0F39-BBE969132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185" y="2333779"/>
            <a:ext cx="4664089" cy="2264063"/>
          </a:xfrm>
          <a:prstGeom prst="rect">
            <a:avLst/>
          </a:prstGeom>
        </p:spPr>
      </p:pic>
      <p:pic>
        <p:nvPicPr>
          <p:cNvPr id="7" name="smart 4 sb cd 2 (43)">
            <a:hlinkClick r:id="" action="ppaction://media"/>
            <a:extLst>
              <a:ext uri="{FF2B5EF4-FFF2-40B4-BE49-F238E27FC236}">
                <a16:creationId xmlns:a16="http://schemas.microsoft.com/office/drawing/2014/main" xmlns="" id="{CB8D5F28-68C4-2633-9E6D-6B181FF0D4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86" end="67953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2185" y="1866820"/>
            <a:ext cx="499672" cy="4996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C0B68D3-FB37-16F1-C0AA-8CF843064B70}"/>
              </a:ext>
            </a:extLst>
          </p:cNvPr>
          <p:cNvSpPr/>
          <p:nvPr/>
        </p:nvSpPr>
        <p:spPr>
          <a:xfrm>
            <a:off x="6020746" y="3117169"/>
            <a:ext cx="110158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corner</a:t>
            </a:r>
          </a:p>
        </p:txBody>
      </p:sp>
      <p:pic>
        <p:nvPicPr>
          <p:cNvPr id="9" name="Picture 8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xmlns="" id="{17F6C5E7-6369-4D8B-9D09-88E676528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3495" y="1834107"/>
            <a:ext cx="536643" cy="4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965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0" name="Google Shape;10630;p35"/>
          <p:cNvSpPr/>
          <p:nvPr/>
        </p:nvSpPr>
        <p:spPr>
          <a:xfrm>
            <a:off x="2128228" y="3430751"/>
            <a:ext cx="759000" cy="759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2" name="Google Shape;10632;p35"/>
          <p:cNvSpPr/>
          <p:nvPr/>
        </p:nvSpPr>
        <p:spPr>
          <a:xfrm>
            <a:off x="2128228" y="2340771"/>
            <a:ext cx="759000" cy="759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4" name="Google Shape;10634;p35"/>
          <p:cNvSpPr/>
          <p:nvPr/>
        </p:nvSpPr>
        <p:spPr>
          <a:xfrm>
            <a:off x="2140378" y="1250791"/>
            <a:ext cx="759000" cy="759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7" name="Google Shape;10637;p35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0641" name="Google Shape;10641;p35"/>
          <p:cNvSpPr txBox="1">
            <a:spLocks noGrp="1"/>
          </p:cNvSpPr>
          <p:nvPr>
            <p:ph type="title" idx="2"/>
          </p:nvPr>
        </p:nvSpPr>
        <p:spPr>
          <a:xfrm flipH="1">
            <a:off x="3147122" y="1447441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10644" name="Google Shape;10644;p35"/>
          <p:cNvSpPr txBox="1">
            <a:spLocks noGrp="1"/>
          </p:cNvSpPr>
          <p:nvPr>
            <p:ph type="title" idx="9"/>
          </p:nvPr>
        </p:nvSpPr>
        <p:spPr>
          <a:xfrm flipH="1">
            <a:off x="3247134" y="2561611"/>
            <a:ext cx="1324866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SOUND</a:t>
            </a:r>
            <a:endParaRPr dirty="0"/>
          </a:p>
        </p:txBody>
      </p:sp>
      <p:sp>
        <p:nvSpPr>
          <p:cNvPr id="10647" name="Google Shape;10647;p35"/>
          <p:cNvSpPr txBox="1">
            <a:spLocks noGrp="1"/>
          </p:cNvSpPr>
          <p:nvPr>
            <p:ph type="title" idx="5"/>
          </p:nvPr>
        </p:nvSpPr>
        <p:spPr>
          <a:xfrm flipH="1">
            <a:off x="2140378" y="1401691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648" name="Google Shape;10648;p35"/>
          <p:cNvSpPr txBox="1">
            <a:spLocks noGrp="1"/>
          </p:cNvSpPr>
          <p:nvPr>
            <p:ph type="title" idx="15"/>
          </p:nvPr>
        </p:nvSpPr>
        <p:spPr>
          <a:xfrm flipH="1">
            <a:off x="2164678" y="2491671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651" name="Google Shape;10651;p35"/>
          <p:cNvSpPr txBox="1">
            <a:spLocks noGrp="1"/>
          </p:cNvSpPr>
          <p:nvPr>
            <p:ph type="title" idx="18"/>
          </p:nvPr>
        </p:nvSpPr>
        <p:spPr>
          <a:xfrm flipH="1">
            <a:off x="3147122" y="3627401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GRAMMAR</a:t>
            </a:r>
            <a:endParaRPr dirty="0"/>
          </a:p>
        </p:txBody>
      </p:sp>
      <p:sp>
        <p:nvSpPr>
          <p:cNvPr id="10654" name="Google Shape;10654;p35"/>
          <p:cNvSpPr txBox="1">
            <a:spLocks noGrp="1"/>
          </p:cNvSpPr>
          <p:nvPr>
            <p:ph type="title" idx="21"/>
          </p:nvPr>
        </p:nvSpPr>
        <p:spPr>
          <a:xfrm flipH="1">
            <a:off x="2164678" y="358440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85149B-9EE3-52ED-73FF-29467CB4D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88" y="239148"/>
            <a:ext cx="4159792" cy="2571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AB7118-3E67-1195-4562-AC4556738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280" y="2286000"/>
            <a:ext cx="4267274" cy="21851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A949F7-5CA2-4A96-FA10-D7C620950730}"/>
              </a:ext>
            </a:extLst>
          </p:cNvPr>
          <p:cNvSpPr/>
          <p:nvPr/>
        </p:nvSpPr>
        <p:spPr>
          <a:xfrm>
            <a:off x="6857792" y="3506913"/>
            <a:ext cx="166103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on the right</a:t>
            </a:r>
          </a:p>
        </p:txBody>
      </p:sp>
      <p:pic>
        <p:nvPicPr>
          <p:cNvPr id="8" name="smart 4 sb cd 2 (43)">
            <a:hlinkClick r:id="" action="ppaction://media"/>
            <a:extLst>
              <a:ext uri="{FF2B5EF4-FFF2-40B4-BE49-F238E27FC236}">
                <a16:creationId xmlns:a16="http://schemas.microsoft.com/office/drawing/2014/main" xmlns="" id="{325D45E7-7B8A-96FC-6753-07937416FA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166" end="38701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722" y="1786328"/>
            <a:ext cx="499672" cy="499672"/>
          </a:xfrm>
          <a:prstGeom prst="rect">
            <a:avLst/>
          </a:prstGeom>
        </p:spPr>
      </p:pic>
      <p:pic>
        <p:nvPicPr>
          <p:cNvPr id="9" name="Picture 8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xmlns="" id="{7D1D5A02-4226-8AA2-2457-C74088FF50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9836" y="1786328"/>
            <a:ext cx="499876" cy="46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450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08ED2E-8347-FA2D-34A7-AABBB7C00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33" y="376124"/>
            <a:ext cx="3556167" cy="2899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0C60A2-E12A-84E5-8B0C-27B4C4CD9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653" y="1678897"/>
            <a:ext cx="4214640" cy="3043003"/>
          </a:xfrm>
          <a:prstGeom prst="rect">
            <a:avLst/>
          </a:prstGeom>
        </p:spPr>
      </p:pic>
      <p:pic>
        <p:nvPicPr>
          <p:cNvPr id="7" name="smart 4 sb cd 2 (43)">
            <a:hlinkClick r:id="" action="ppaction://media"/>
            <a:extLst>
              <a:ext uri="{FF2B5EF4-FFF2-40B4-BE49-F238E27FC236}">
                <a16:creationId xmlns:a16="http://schemas.microsoft.com/office/drawing/2014/main" xmlns="" id="{47568B9B-589A-C733-A4B0-C6BF9F92AC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782" end="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9653" y="1515941"/>
            <a:ext cx="499672" cy="4996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3DAF06-0F64-1C1E-B0C8-AF02F916D819}"/>
              </a:ext>
            </a:extLst>
          </p:cNvPr>
          <p:cNvSpPr/>
          <p:nvPr/>
        </p:nvSpPr>
        <p:spPr>
          <a:xfrm>
            <a:off x="5028082" y="2555037"/>
            <a:ext cx="212222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Go straight</a:t>
            </a:r>
          </a:p>
        </p:txBody>
      </p:sp>
      <p:pic>
        <p:nvPicPr>
          <p:cNvPr id="9" name="Picture 8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xmlns="" id="{83953FC2-FA96-959A-34A6-CE8F272D8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678" y="1601111"/>
            <a:ext cx="416764" cy="38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360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1" name="Google Shape;10681;p37"/>
          <p:cNvSpPr txBox="1">
            <a:spLocks noGrp="1"/>
          </p:cNvSpPr>
          <p:nvPr>
            <p:ph type="title"/>
          </p:nvPr>
        </p:nvSpPr>
        <p:spPr>
          <a:xfrm>
            <a:off x="1163824" y="1274155"/>
            <a:ext cx="6271950" cy="2221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</a:t>
            </a:r>
            <a:br>
              <a:rPr lang="en" dirty="0"/>
            </a:br>
            <a:r>
              <a:rPr lang="en" dirty="0"/>
              <a:t>READING</a:t>
            </a:r>
            <a:endParaRPr dirty="0"/>
          </a:p>
        </p:txBody>
      </p:sp>
      <p:grpSp>
        <p:nvGrpSpPr>
          <p:cNvPr id="10683" name="Google Shape;10683;p37"/>
          <p:cNvGrpSpPr/>
          <p:nvPr/>
        </p:nvGrpSpPr>
        <p:grpSpPr>
          <a:xfrm>
            <a:off x="3672835" y="3761625"/>
            <a:ext cx="1006800" cy="1102275"/>
            <a:chOff x="2049027" y="2236600"/>
            <a:chExt cx="1006800" cy="1102275"/>
          </a:xfrm>
        </p:grpSpPr>
        <p:sp>
          <p:nvSpPr>
            <p:cNvPr id="10684" name="Google Shape;10684;p37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85" name="Google Shape;1068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86" name="Google Shape;10686;p37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7" name="Google Shape;10687;p37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8" name="Google Shape;10688;p37"/>
          <p:cNvGrpSpPr/>
          <p:nvPr/>
        </p:nvGrpSpPr>
        <p:grpSpPr>
          <a:xfrm>
            <a:off x="4822115" y="3759542"/>
            <a:ext cx="649050" cy="1106429"/>
            <a:chOff x="6882488" y="2441136"/>
            <a:chExt cx="1208885" cy="2061926"/>
          </a:xfrm>
        </p:grpSpPr>
        <p:sp>
          <p:nvSpPr>
            <p:cNvPr id="10689" name="Google Shape;10689;p37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90" name="Google Shape;10690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91" name="Google Shape;10691;p37"/>
          <p:cNvGrpSpPr/>
          <p:nvPr/>
        </p:nvGrpSpPr>
        <p:grpSpPr>
          <a:xfrm>
            <a:off x="26219" y="104488"/>
            <a:ext cx="1750829" cy="1253610"/>
            <a:chOff x="166744" y="885638"/>
            <a:chExt cx="1750829" cy="1253610"/>
          </a:xfrm>
        </p:grpSpPr>
        <p:pic>
          <p:nvPicPr>
            <p:cNvPr id="10692" name="Google Shape;10692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6744" y="1334575"/>
              <a:ext cx="1273467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93" name="Google Shape;10693;p37"/>
            <p:cNvSpPr/>
            <p:nvPr/>
          </p:nvSpPr>
          <p:spPr>
            <a:xfrm rot="2414402">
              <a:off x="843212" y="946476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4" name="Google Shape;10694;p37"/>
            <p:cNvSpPr/>
            <p:nvPr/>
          </p:nvSpPr>
          <p:spPr>
            <a:xfrm rot="1365839" flipH="1">
              <a:off x="1574382" y="1350499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5" name="Google Shape;10695;p37"/>
            <p:cNvSpPr/>
            <p:nvPr/>
          </p:nvSpPr>
          <p:spPr>
            <a:xfrm rot="-2414402" flipH="1">
              <a:off x="515062" y="1050801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6" name="Google Shape;10696;p37"/>
          <p:cNvGrpSpPr/>
          <p:nvPr/>
        </p:nvGrpSpPr>
        <p:grpSpPr>
          <a:xfrm>
            <a:off x="4902373" y="182475"/>
            <a:ext cx="1291940" cy="973207"/>
            <a:chOff x="3240950" y="0"/>
            <a:chExt cx="1438686" cy="1083750"/>
          </a:xfrm>
        </p:grpSpPr>
        <p:pic>
          <p:nvPicPr>
            <p:cNvPr id="10697" name="Google Shape;10697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40950" y="297175"/>
              <a:ext cx="1275499" cy="7865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98" name="Google Shape;10698;p37"/>
            <p:cNvGrpSpPr/>
            <p:nvPr/>
          </p:nvGrpSpPr>
          <p:grpSpPr>
            <a:xfrm>
              <a:off x="3353109" y="0"/>
              <a:ext cx="1326527" cy="732499"/>
              <a:chOff x="7802348" y="3565288"/>
              <a:chExt cx="1463350" cy="808052"/>
            </a:xfrm>
          </p:grpSpPr>
          <p:sp>
            <p:nvSpPr>
              <p:cNvPr id="10699" name="Google Shape;10699;p37"/>
              <p:cNvSpPr/>
              <p:nvPr/>
            </p:nvSpPr>
            <p:spPr>
              <a:xfrm rot="2414402">
                <a:off x="8191337" y="3626126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0" name="Google Shape;10700;p37"/>
              <p:cNvSpPr/>
              <p:nvPr/>
            </p:nvSpPr>
            <p:spPr>
              <a:xfrm rot="1365839" flipH="1">
                <a:off x="8922507" y="4030149"/>
                <a:ext cx="297258" cy="297258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1" name="Google Shape;10701;p37"/>
              <p:cNvSpPr/>
              <p:nvPr/>
            </p:nvSpPr>
            <p:spPr>
              <a:xfrm rot="-2414402" flipH="1">
                <a:off x="7863187" y="3730451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B05754-12C7-6145-86B5-2148F0467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07" y="2003114"/>
            <a:ext cx="1285515" cy="2561978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xmlns="" id="{A6F32088-5F11-E74D-BBC4-D902C1D0AB10}"/>
              </a:ext>
            </a:extLst>
          </p:cNvPr>
          <p:cNvSpPr/>
          <p:nvPr/>
        </p:nvSpPr>
        <p:spPr>
          <a:xfrm>
            <a:off x="363140" y="864990"/>
            <a:ext cx="1576719" cy="831258"/>
          </a:xfrm>
          <a:prstGeom prst="wedgeEllipseCallout">
            <a:avLst>
              <a:gd name="adj1" fmla="val 23360"/>
              <a:gd name="adj2" fmla="val 62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1800" kern="1200" dirty="0">
                <a:solidFill>
                  <a:prstClr val="black"/>
                </a:solidFill>
                <a:latin typeface="Calibri" panose="020F0502020204030204"/>
              </a:rPr>
              <a:t>Let’s play!</a:t>
            </a: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xmlns="" id="{6F78C8BF-F5B2-114B-9D6B-6119254C58EA}"/>
              </a:ext>
            </a:extLst>
          </p:cNvPr>
          <p:cNvSpPr/>
          <p:nvPr/>
        </p:nvSpPr>
        <p:spPr>
          <a:xfrm>
            <a:off x="2446444" y="1927397"/>
            <a:ext cx="4352924" cy="21458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D493B443-DA5F-064D-89A4-132C64C31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6353838" y="1466975"/>
            <a:ext cx="733538" cy="8216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8B47374-41F0-3E4C-A994-B371B35F1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593" y="1840235"/>
            <a:ext cx="1387200" cy="2724857"/>
          </a:xfrm>
          <a:prstGeom prst="rect">
            <a:avLst/>
          </a:prstGeom>
        </p:spPr>
      </p:pic>
      <p:pic>
        <p:nvPicPr>
          <p:cNvPr id="22" name="Picture 4" descr="CLASS HOURS - KGS">
            <a:extLst>
              <a:ext uri="{FF2B5EF4-FFF2-40B4-BE49-F238E27FC236}">
                <a16:creationId xmlns:a16="http://schemas.microsoft.com/office/drawing/2014/main" xmlns="" id="{88C5C727-8197-0246-920A-B37FC939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213">
            <a:off x="7547632" y="240152"/>
            <a:ext cx="1440227" cy="90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815E9A-4BDE-3348-8430-927F7F8346E5}"/>
              </a:ext>
            </a:extLst>
          </p:cNvPr>
          <p:cNvSpPr txBox="1"/>
          <p:nvPr/>
        </p:nvSpPr>
        <p:spPr>
          <a:xfrm>
            <a:off x="2620009" y="2273176"/>
            <a:ext cx="4186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Tx/>
              <a:buChar char="-"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Put students in pairs. </a:t>
            </a:r>
          </a:p>
          <a:p>
            <a:pPr marL="214313" indent="-214313" defTabSz="685800">
              <a:buClrTx/>
              <a:buFontTx/>
              <a:buChar char="-"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Students look at the pictures and choose the correct answer A, B, C or D. </a:t>
            </a:r>
          </a:p>
          <a:p>
            <a:pPr marL="214313" indent="-214313" defTabSz="685800">
              <a:buClrTx/>
              <a:buFontTx/>
              <a:buChar char="-"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1 correct answer = 1 point.</a:t>
            </a:r>
          </a:p>
          <a:p>
            <a:pPr marL="214313" indent="-214313" defTabSz="685800">
              <a:buClrTx/>
              <a:buFontTx/>
              <a:buChar char="-"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All students say aloud the answers.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FA1C0-D3D4-5E42-8CE6-52DF70A0D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1713" y="793439"/>
            <a:ext cx="46005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31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995"/>
            <a:ext cx="9144000" cy="5235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6664" y="273113"/>
            <a:ext cx="1536927" cy="784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5136" y="205615"/>
            <a:ext cx="940282" cy="479981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8168113" y="4496082"/>
            <a:ext cx="903535" cy="511464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endParaRPr lang="en-US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C715B97-133E-49FF-B396-93727B92B504}"/>
              </a:ext>
            </a:extLst>
          </p:cNvPr>
          <p:cNvGrpSpPr/>
          <p:nvPr/>
        </p:nvGrpSpPr>
        <p:grpSpPr>
          <a:xfrm>
            <a:off x="4618598" y="3654163"/>
            <a:ext cx="2773422" cy="1310337"/>
            <a:chOff x="8483691" y="4309698"/>
            <a:chExt cx="3077589" cy="1065164"/>
          </a:xfrm>
        </p:grpSpPr>
        <p:sp>
          <p:nvSpPr>
            <p:cNvPr id="9" name="dap an d">
              <a:extLst>
                <a:ext uri="{FF2B5EF4-FFF2-40B4-BE49-F238E27FC236}">
                  <a16:creationId xmlns:a16="http://schemas.microsoft.com/office/drawing/2014/main" xmlns="" id="{A9BC8E1F-7E27-42B3-B265-7BD26EE3B2A0}"/>
                </a:ext>
              </a:extLst>
            </p:cNvPr>
            <p:cNvSpPr/>
            <p:nvPr/>
          </p:nvSpPr>
          <p:spPr>
            <a:xfrm>
              <a:off x="8833310" y="4309698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turn left-stadium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10" name="Picture 9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57AA7CD7-DFF5-43A2-A027-C43929F98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2" t="51565" r="3850"/>
            <a:stretch/>
          </p:blipFill>
          <p:spPr>
            <a:xfrm>
              <a:off x="8483691" y="4551902"/>
              <a:ext cx="699237" cy="8229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CE6E6E-844B-46BE-A8FA-839362C60E20}"/>
              </a:ext>
            </a:extLst>
          </p:cNvPr>
          <p:cNvGrpSpPr/>
          <p:nvPr/>
        </p:nvGrpSpPr>
        <p:grpSpPr>
          <a:xfrm>
            <a:off x="704841" y="2459230"/>
            <a:ext cx="2613470" cy="1118720"/>
            <a:chOff x="4976452" y="3031860"/>
            <a:chExt cx="3180045" cy="1073557"/>
          </a:xfrm>
        </p:grpSpPr>
        <p:sp>
          <p:nvSpPr>
            <p:cNvPr id="6" name="dap an a">
              <a:extLst>
                <a:ext uri="{FF2B5EF4-FFF2-40B4-BE49-F238E27FC236}">
                  <a16:creationId xmlns:a16="http://schemas.microsoft.com/office/drawing/2014/main" xmlns="" id="{29729E73-E76A-4E34-92A2-5074FE708226}"/>
                </a:ext>
              </a:extLst>
            </p:cNvPr>
            <p:cNvSpPr/>
            <p:nvPr/>
          </p:nvSpPr>
          <p:spPr>
            <a:xfrm>
              <a:off x="5428527" y="3031860"/>
              <a:ext cx="2727970" cy="822961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panose="020B0604020202020204" pitchFamily="34" charset="0"/>
                </a:rPr>
                <a:t>turn left-museum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F7656ACC-8235-4F49-A606-4F34849DE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7" r="53546" b="51565"/>
            <a:stretch/>
          </p:blipFill>
          <p:spPr>
            <a:xfrm>
              <a:off x="4976452" y="3282458"/>
              <a:ext cx="699237" cy="82295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F9DE2FE-5815-47B6-ACB4-97AA3BFBAE8C}"/>
              </a:ext>
            </a:extLst>
          </p:cNvPr>
          <p:cNvGrpSpPr/>
          <p:nvPr/>
        </p:nvGrpSpPr>
        <p:grpSpPr>
          <a:xfrm>
            <a:off x="4466839" y="2437992"/>
            <a:ext cx="2899595" cy="1139958"/>
            <a:chOff x="8490270" y="3077594"/>
            <a:chExt cx="3071010" cy="1027824"/>
          </a:xfrm>
        </p:grpSpPr>
        <p:sp>
          <p:nvSpPr>
            <p:cNvPr id="7" name="dap an B">
              <a:extLst>
                <a:ext uri="{FF2B5EF4-FFF2-40B4-BE49-F238E27FC236}">
                  <a16:creationId xmlns:a16="http://schemas.microsoft.com/office/drawing/2014/main" xmlns="" id="{06BF7781-9C6B-411D-9DFC-FFFF46F8FA50}"/>
                </a:ext>
              </a:extLst>
            </p:cNvPr>
            <p:cNvSpPr/>
            <p:nvPr/>
          </p:nvSpPr>
          <p:spPr>
            <a:xfrm>
              <a:off x="8833310" y="3077594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panose="020B0604020202020204" pitchFamily="34" charset="0"/>
                </a:rPr>
                <a:t>turn right- stadium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C354B98C-356B-4744-B7ED-B60E8AF61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6" r="3227" b="51106"/>
            <a:stretch/>
          </p:blipFill>
          <p:spPr>
            <a:xfrm>
              <a:off x="8490270" y="3282458"/>
              <a:ext cx="692658" cy="82296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F06F681-D851-43DD-B700-92A68243F84E}"/>
              </a:ext>
            </a:extLst>
          </p:cNvPr>
          <p:cNvGrpSpPr/>
          <p:nvPr/>
        </p:nvGrpSpPr>
        <p:grpSpPr>
          <a:xfrm>
            <a:off x="747432" y="3569772"/>
            <a:ext cx="2958370" cy="1394728"/>
            <a:chOff x="4951455" y="4309698"/>
            <a:chExt cx="3205042" cy="1019430"/>
          </a:xfrm>
        </p:grpSpPr>
        <p:sp>
          <p:nvSpPr>
            <p:cNvPr id="8" name="dap an c">
              <a:extLst>
                <a:ext uri="{FF2B5EF4-FFF2-40B4-BE49-F238E27FC236}">
                  <a16:creationId xmlns:a16="http://schemas.microsoft.com/office/drawing/2014/main" xmlns="" id="{7384DD87-AC22-4FF0-9E12-FA6617847FE4}"/>
                </a:ext>
              </a:extLst>
            </p:cNvPr>
            <p:cNvSpPr/>
            <p:nvPr/>
          </p:nvSpPr>
          <p:spPr>
            <a:xfrm>
              <a:off x="5428527" y="4309698"/>
              <a:ext cx="2727970" cy="822960"/>
            </a:xfrm>
            <a:prstGeom prst="octagon">
              <a:avLst>
                <a:gd name="adj" fmla="val 23817"/>
              </a:avLst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panose="020B0604020202020204" pitchFamily="34" charset="0"/>
                </a:rPr>
                <a:t>turn right-museum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C2BA9280-4963-4248-B360-68734E76E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0" t="51106" r="52922"/>
            <a:stretch/>
          </p:blipFill>
          <p:spPr>
            <a:xfrm>
              <a:off x="4951455" y="4506168"/>
              <a:ext cx="692658" cy="822960"/>
            </a:xfrm>
            <a:prstGeom prst="rect">
              <a:avLst/>
            </a:prstGeom>
          </p:spPr>
        </p:pic>
      </p:grp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xmlns="" id="{FD09A65C-F850-4E3F-9542-B3C66A156A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632163" y="2702000"/>
            <a:ext cx="720012" cy="727718"/>
          </a:xfrm>
          <a:prstGeom prst="ellipse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xmlns="" id="{C5371D3F-A634-41EA-B93F-E8547E09CA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04" r="56531"/>
          <a:stretch/>
        </p:blipFill>
        <p:spPr>
          <a:xfrm>
            <a:off x="4525403" y="3936340"/>
            <a:ext cx="875386" cy="884755"/>
          </a:xfrm>
          <a:prstGeom prst="ellipse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xmlns="" id="{2E9C1FCA-E258-480F-8450-A73B4657C9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649519" y="3939170"/>
            <a:ext cx="835174" cy="844112"/>
          </a:xfrm>
          <a:prstGeom prst="ellipse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xmlns="" id="{AA10ACD1-2E5D-47DF-9AAE-1138732E2A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4382365" y="2683472"/>
            <a:ext cx="786441" cy="794858"/>
          </a:xfrm>
          <a:prstGeom prst="ellipse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457744" y="110612"/>
            <a:ext cx="6509591" cy="195302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30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How do they get to the skate park?</a:t>
            </a:r>
          </a:p>
          <a:p>
            <a:pPr defTabSz="685800"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 Go straight. Then, __ at the traffic lights. It’s opposite the</a:t>
            </a:r>
          </a:p>
          <a:p>
            <a:pPr defTabSz="685800"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___. </a:t>
            </a:r>
            <a:r>
              <a:rPr lang="en-US" sz="30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87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98"/>
            <a:ext cx="9144000" cy="5235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6664" y="273113"/>
            <a:ext cx="1536927" cy="784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5136" y="205615"/>
            <a:ext cx="940282" cy="479981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8159568" y="4505886"/>
            <a:ext cx="903535" cy="511464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C715B97-133E-49FF-B396-93727B92B504}"/>
              </a:ext>
            </a:extLst>
          </p:cNvPr>
          <p:cNvGrpSpPr/>
          <p:nvPr/>
        </p:nvGrpSpPr>
        <p:grpSpPr>
          <a:xfrm>
            <a:off x="5452640" y="3372759"/>
            <a:ext cx="3213057" cy="1484865"/>
            <a:chOff x="8483691" y="4309698"/>
            <a:chExt cx="3077589" cy="1065164"/>
          </a:xfrm>
        </p:grpSpPr>
        <p:sp>
          <p:nvSpPr>
            <p:cNvPr id="9" name="dap an d">
              <a:extLst>
                <a:ext uri="{FF2B5EF4-FFF2-40B4-BE49-F238E27FC236}">
                  <a16:creationId xmlns:a16="http://schemas.microsoft.com/office/drawing/2014/main" xmlns="" id="{A9BC8E1F-7E27-42B3-B265-7BD26EE3B2A0}"/>
                </a:ext>
              </a:extLst>
            </p:cNvPr>
            <p:cNvSpPr/>
            <p:nvPr/>
          </p:nvSpPr>
          <p:spPr>
            <a:xfrm>
              <a:off x="8833310" y="4309698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4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rPr>
                <a:t> </a:t>
              </a: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over the bridge-store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10" name="Picture 9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57AA7CD7-DFF5-43A2-A027-C43929F98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2" t="51565" r="3850"/>
            <a:stretch/>
          </p:blipFill>
          <p:spPr>
            <a:xfrm>
              <a:off x="8483691" y="4551902"/>
              <a:ext cx="699237" cy="8229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CE6E6E-844B-46BE-A8FA-839362C60E20}"/>
              </a:ext>
            </a:extLst>
          </p:cNvPr>
          <p:cNvGrpSpPr/>
          <p:nvPr/>
        </p:nvGrpSpPr>
        <p:grpSpPr>
          <a:xfrm>
            <a:off x="744653" y="2047673"/>
            <a:ext cx="3406994" cy="1605844"/>
            <a:chOff x="4976452" y="3031860"/>
            <a:chExt cx="3180045" cy="1073558"/>
          </a:xfrm>
        </p:grpSpPr>
        <p:sp>
          <p:nvSpPr>
            <p:cNvPr id="6" name="dap an a">
              <a:extLst>
                <a:ext uri="{FF2B5EF4-FFF2-40B4-BE49-F238E27FC236}">
                  <a16:creationId xmlns:a16="http://schemas.microsoft.com/office/drawing/2014/main" xmlns="" id="{29729E73-E76A-4E34-92A2-5074FE708226}"/>
                </a:ext>
              </a:extLst>
            </p:cNvPr>
            <p:cNvSpPr/>
            <p:nvPr/>
          </p:nvSpPr>
          <p:spPr>
            <a:xfrm>
              <a:off x="5428527" y="3031860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straight-market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16" name="Picture 1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F7656ACC-8235-4F49-A606-4F34849DE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7" r="53546" b="51565"/>
            <a:stretch/>
          </p:blipFill>
          <p:spPr>
            <a:xfrm>
              <a:off x="4976452" y="3282458"/>
              <a:ext cx="699237" cy="82296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F9DE2FE-5815-47B6-ACB4-97AA3BFBAE8C}"/>
              </a:ext>
            </a:extLst>
          </p:cNvPr>
          <p:cNvGrpSpPr/>
          <p:nvPr/>
        </p:nvGrpSpPr>
        <p:grpSpPr>
          <a:xfrm>
            <a:off x="5344713" y="2159888"/>
            <a:ext cx="2943769" cy="1212871"/>
            <a:chOff x="8490270" y="3077594"/>
            <a:chExt cx="3071010" cy="1027824"/>
          </a:xfrm>
        </p:grpSpPr>
        <p:sp>
          <p:nvSpPr>
            <p:cNvPr id="7" name="dap an B">
              <a:extLst>
                <a:ext uri="{FF2B5EF4-FFF2-40B4-BE49-F238E27FC236}">
                  <a16:creationId xmlns:a16="http://schemas.microsoft.com/office/drawing/2014/main" xmlns="" id="{06BF7781-9C6B-411D-9DFC-FFFF46F8FA50}"/>
                </a:ext>
              </a:extLst>
            </p:cNvPr>
            <p:cNvSpPr/>
            <p:nvPr/>
          </p:nvSpPr>
          <p:spPr>
            <a:xfrm>
              <a:off x="8833310" y="3077594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Straight-store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19" name="Picture 18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C354B98C-356B-4744-B7ED-B60E8AF61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6" r="3227" b="51106"/>
            <a:stretch/>
          </p:blipFill>
          <p:spPr>
            <a:xfrm>
              <a:off x="8490270" y="3282458"/>
              <a:ext cx="692658" cy="82296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F06F681-D851-43DD-B700-92A68243F84E}"/>
              </a:ext>
            </a:extLst>
          </p:cNvPr>
          <p:cNvGrpSpPr/>
          <p:nvPr/>
        </p:nvGrpSpPr>
        <p:grpSpPr>
          <a:xfrm>
            <a:off x="891575" y="3569809"/>
            <a:ext cx="3395905" cy="1619689"/>
            <a:chOff x="4963529" y="4309698"/>
            <a:chExt cx="3192968" cy="920829"/>
          </a:xfrm>
        </p:grpSpPr>
        <p:sp>
          <p:nvSpPr>
            <p:cNvPr id="8" name="dap an c">
              <a:extLst>
                <a:ext uri="{FF2B5EF4-FFF2-40B4-BE49-F238E27FC236}">
                  <a16:creationId xmlns:a16="http://schemas.microsoft.com/office/drawing/2014/main" xmlns="" id="{7384DD87-AC22-4FF0-9E12-FA6617847FE4}"/>
                </a:ext>
              </a:extLst>
            </p:cNvPr>
            <p:cNvSpPr/>
            <p:nvPr/>
          </p:nvSpPr>
          <p:spPr>
            <a:xfrm>
              <a:off x="5428527" y="4309698"/>
              <a:ext cx="2727970" cy="822960"/>
            </a:xfrm>
            <a:prstGeom prst="octagon">
              <a:avLst>
                <a:gd name="adj" fmla="val 23817"/>
              </a:avLst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over the bridge- market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20" name="Picture 19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C2BA9280-4963-4248-B360-68734E76E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0" t="51106" r="52922"/>
            <a:stretch/>
          </p:blipFill>
          <p:spPr>
            <a:xfrm>
              <a:off x="4963529" y="4454904"/>
              <a:ext cx="692658" cy="775623"/>
            </a:xfrm>
            <a:prstGeom prst="rect">
              <a:avLst/>
            </a:prstGeom>
          </p:spPr>
        </p:pic>
      </p:grp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xmlns="" id="{CF83E974-FB60-442D-9FEF-37D4B6905D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5382592" y="3801214"/>
            <a:ext cx="840931" cy="849931"/>
          </a:xfrm>
          <a:prstGeom prst="ellipse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42037487-1E47-4FBA-B368-A42DA8A06F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04" r="56531"/>
          <a:stretch/>
        </p:blipFill>
        <p:spPr>
          <a:xfrm>
            <a:off x="754678" y="3990803"/>
            <a:ext cx="948625" cy="958778"/>
          </a:xfrm>
          <a:prstGeom prst="ellipse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464E2AAE-BE0E-4FDB-98B7-5E2E500F43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5200257" y="2401635"/>
            <a:ext cx="844241" cy="853276"/>
          </a:xfrm>
          <a:prstGeom prst="ellipse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xmlns="" id="{F1654869-0AF8-4031-8B04-56DA2E5DA6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705277" y="2571749"/>
            <a:ext cx="825646" cy="834483"/>
          </a:xfrm>
          <a:prstGeom prst="ellipse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235136" y="1"/>
            <a:ext cx="6897184" cy="17029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How do they get to the zoo?</a:t>
            </a:r>
          </a:p>
          <a:p>
            <a:pPr algn="ctr" defTabSz="685800"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Go __. The, turn left at the corner. It’s next to the __.</a:t>
            </a:r>
          </a:p>
        </p:txBody>
      </p:sp>
    </p:spTree>
    <p:extLst>
      <p:ext uri="{BB962C8B-B14F-4D97-AF65-F5344CB8AC3E}">
        <p14:creationId xmlns:p14="http://schemas.microsoft.com/office/powerpoint/2010/main" val="407109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995"/>
            <a:ext cx="9144000" cy="5235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6664" y="273113"/>
            <a:ext cx="1536927" cy="784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5136" y="205615"/>
            <a:ext cx="940282" cy="479981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8140341" y="4482239"/>
            <a:ext cx="903535" cy="511464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C715B97-133E-49FF-B396-93727B92B504}"/>
              </a:ext>
            </a:extLst>
          </p:cNvPr>
          <p:cNvGrpSpPr/>
          <p:nvPr/>
        </p:nvGrpSpPr>
        <p:grpSpPr>
          <a:xfrm>
            <a:off x="5008910" y="3229140"/>
            <a:ext cx="2942686" cy="1220030"/>
            <a:chOff x="8483691" y="4309698"/>
            <a:chExt cx="3342549" cy="1065164"/>
          </a:xfrm>
        </p:grpSpPr>
        <p:sp>
          <p:nvSpPr>
            <p:cNvPr id="9" name="dap an d">
              <a:extLst>
                <a:ext uri="{FF2B5EF4-FFF2-40B4-BE49-F238E27FC236}">
                  <a16:creationId xmlns:a16="http://schemas.microsoft.com/office/drawing/2014/main" xmlns="" id="{A9BC8E1F-7E27-42B3-B265-7BD26EE3B2A0}"/>
                </a:ext>
              </a:extLst>
            </p:cNvPr>
            <p:cNvSpPr/>
            <p:nvPr/>
          </p:nvSpPr>
          <p:spPr>
            <a:xfrm>
              <a:off x="8833309" y="4309698"/>
              <a:ext cx="2992931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Turn right-left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57AA7CD7-DFF5-43A2-A027-C43929F98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2" t="51565" r="3850"/>
            <a:stretch/>
          </p:blipFill>
          <p:spPr>
            <a:xfrm>
              <a:off x="8483691" y="4551902"/>
              <a:ext cx="699237" cy="8229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CE6E6E-844B-46BE-A8FA-839362C60E20}"/>
              </a:ext>
            </a:extLst>
          </p:cNvPr>
          <p:cNvGrpSpPr/>
          <p:nvPr/>
        </p:nvGrpSpPr>
        <p:grpSpPr>
          <a:xfrm>
            <a:off x="747381" y="2076854"/>
            <a:ext cx="3130429" cy="1170792"/>
            <a:chOff x="4976452" y="3031860"/>
            <a:chExt cx="3180045" cy="1073558"/>
          </a:xfrm>
        </p:grpSpPr>
        <p:sp>
          <p:nvSpPr>
            <p:cNvPr id="6" name="dap an a">
              <a:extLst>
                <a:ext uri="{FF2B5EF4-FFF2-40B4-BE49-F238E27FC236}">
                  <a16:creationId xmlns:a16="http://schemas.microsoft.com/office/drawing/2014/main" xmlns="" id="{29729E73-E76A-4E34-92A2-5074FE708226}"/>
                </a:ext>
              </a:extLst>
            </p:cNvPr>
            <p:cNvSpPr/>
            <p:nvPr/>
          </p:nvSpPr>
          <p:spPr>
            <a:xfrm>
              <a:off x="5428527" y="3031860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Turn left- right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16" name="Picture 1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F7656ACC-8235-4F49-A606-4F34849DE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7" r="53546" b="51565"/>
            <a:stretch/>
          </p:blipFill>
          <p:spPr>
            <a:xfrm>
              <a:off x="4976452" y="3282458"/>
              <a:ext cx="699237" cy="82296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F9DE2FE-5815-47B6-ACB4-97AA3BFBAE8C}"/>
              </a:ext>
            </a:extLst>
          </p:cNvPr>
          <p:cNvGrpSpPr/>
          <p:nvPr/>
        </p:nvGrpSpPr>
        <p:grpSpPr>
          <a:xfrm>
            <a:off x="5008909" y="2048645"/>
            <a:ext cx="2942687" cy="1195108"/>
            <a:chOff x="8490270" y="3077594"/>
            <a:chExt cx="3335970" cy="1027824"/>
          </a:xfrm>
        </p:grpSpPr>
        <p:sp>
          <p:nvSpPr>
            <p:cNvPr id="7" name="dap an B">
              <a:extLst>
                <a:ext uri="{FF2B5EF4-FFF2-40B4-BE49-F238E27FC236}">
                  <a16:creationId xmlns:a16="http://schemas.microsoft.com/office/drawing/2014/main" xmlns="" id="{06BF7781-9C6B-411D-9DFC-FFFF46F8FA50}"/>
                </a:ext>
              </a:extLst>
            </p:cNvPr>
            <p:cNvSpPr/>
            <p:nvPr/>
          </p:nvSpPr>
          <p:spPr>
            <a:xfrm>
              <a:off x="8833310" y="3077594"/>
              <a:ext cx="299293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4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rPr>
                <a:t> </a:t>
              </a: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Turn right-right 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C354B98C-356B-4744-B7ED-B60E8AF61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6" r="3227" b="51106"/>
            <a:stretch/>
          </p:blipFill>
          <p:spPr>
            <a:xfrm>
              <a:off x="8490270" y="3282458"/>
              <a:ext cx="692658" cy="82296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F06F681-D851-43DD-B700-92A68243F84E}"/>
              </a:ext>
            </a:extLst>
          </p:cNvPr>
          <p:cNvGrpSpPr/>
          <p:nvPr/>
        </p:nvGrpSpPr>
        <p:grpSpPr>
          <a:xfrm>
            <a:off x="796960" y="3361792"/>
            <a:ext cx="3075917" cy="1182912"/>
            <a:chOff x="4951455" y="4309698"/>
            <a:chExt cx="3205042" cy="1019430"/>
          </a:xfrm>
        </p:grpSpPr>
        <p:sp>
          <p:nvSpPr>
            <p:cNvPr id="8" name="dap an c">
              <a:extLst>
                <a:ext uri="{FF2B5EF4-FFF2-40B4-BE49-F238E27FC236}">
                  <a16:creationId xmlns:a16="http://schemas.microsoft.com/office/drawing/2014/main" xmlns="" id="{7384DD87-AC22-4FF0-9E12-FA6617847FE4}"/>
                </a:ext>
              </a:extLst>
            </p:cNvPr>
            <p:cNvSpPr/>
            <p:nvPr/>
          </p:nvSpPr>
          <p:spPr>
            <a:xfrm>
              <a:off x="5428527" y="4309698"/>
              <a:ext cx="2727970" cy="822960"/>
            </a:xfrm>
            <a:prstGeom prst="octagon">
              <a:avLst>
                <a:gd name="adj" fmla="val 23817"/>
              </a:avLst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Turn left- left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C2BA9280-4963-4248-B360-68734E76E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0" t="51106" r="52922"/>
            <a:stretch/>
          </p:blipFill>
          <p:spPr>
            <a:xfrm>
              <a:off x="4951455" y="4506168"/>
              <a:ext cx="692658" cy="822960"/>
            </a:xfrm>
            <a:prstGeom prst="rect">
              <a:avLst/>
            </a:prstGeom>
          </p:spPr>
        </p:pic>
      </p:grp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xmlns="" id="{12901149-E286-487D-81CC-5B16E5BCE1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4944061" y="3565498"/>
            <a:ext cx="734892" cy="742757"/>
          </a:xfrm>
          <a:prstGeom prst="ellipse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80BDEE1D-D75D-4EFD-AE51-32E1F8D829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04" r="56531"/>
          <a:stretch/>
        </p:blipFill>
        <p:spPr>
          <a:xfrm>
            <a:off x="744340" y="2372951"/>
            <a:ext cx="691368" cy="698767"/>
          </a:xfrm>
          <a:prstGeom prst="ellipse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363C293D-8693-4552-BAD8-7CF911391E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732923" y="3667782"/>
            <a:ext cx="714201" cy="721845"/>
          </a:xfrm>
          <a:prstGeom prst="ellipse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xmlns="" id="{06FB6A7D-C904-4CF7-B5D6-1C993B201B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4944061" y="2354980"/>
            <a:ext cx="734891" cy="742757"/>
          </a:xfrm>
          <a:prstGeom prst="ellipse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551492" y="80675"/>
            <a:ext cx="6642770" cy="153840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How do they get to the water park?</a:t>
            </a:r>
          </a:p>
          <a:p>
            <a:pPr algn="ctr" defTabSz="685800">
              <a:buClrTx/>
              <a:defRPr/>
            </a:pPr>
            <a:r>
              <a:rPr lang="en-US" sz="30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___at the traffic lights. Then, go straight. It’s on the __.</a:t>
            </a:r>
          </a:p>
        </p:txBody>
      </p:sp>
    </p:spTree>
    <p:extLst>
      <p:ext uri="{BB962C8B-B14F-4D97-AF65-F5344CB8AC3E}">
        <p14:creationId xmlns:p14="http://schemas.microsoft.com/office/powerpoint/2010/main" val="37507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995"/>
            <a:ext cx="9144000" cy="5235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6526" y="270444"/>
            <a:ext cx="1536927" cy="784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5136" y="205615"/>
            <a:ext cx="940282" cy="479981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8107790" y="4495341"/>
            <a:ext cx="903535" cy="511464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C715B97-133E-49FF-B396-93727B92B504}"/>
              </a:ext>
            </a:extLst>
          </p:cNvPr>
          <p:cNvGrpSpPr/>
          <p:nvPr/>
        </p:nvGrpSpPr>
        <p:grpSpPr>
          <a:xfrm>
            <a:off x="5157223" y="3450593"/>
            <a:ext cx="3084100" cy="1113811"/>
            <a:chOff x="8483691" y="4309698"/>
            <a:chExt cx="3077589" cy="1065165"/>
          </a:xfrm>
        </p:grpSpPr>
        <p:sp>
          <p:nvSpPr>
            <p:cNvPr id="9" name="dap an d">
              <a:extLst>
                <a:ext uri="{FF2B5EF4-FFF2-40B4-BE49-F238E27FC236}">
                  <a16:creationId xmlns:a16="http://schemas.microsoft.com/office/drawing/2014/main" xmlns="" id="{A9BC8E1F-7E27-42B3-B265-7BD26EE3B2A0}"/>
                </a:ext>
              </a:extLst>
            </p:cNvPr>
            <p:cNvSpPr/>
            <p:nvPr/>
          </p:nvSpPr>
          <p:spPr>
            <a:xfrm>
              <a:off x="8833310" y="4309698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left-left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10" name="Picture 9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57AA7CD7-DFF5-43A2-A027-C43929F98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2" t="51565" r="3850"/>
            <a:stretch/>
          </p:blipFill>
          <p:spPr>
            <a:xfrm>
              <a:off x="8483691" y="4444786"/>
              <a:ext cx="699237" cy="93007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CE6E6E-844B-46BE-A8FA-839362C60E20}"/>
              </a:ext>
            </a:extLst>
          </p:cNvPr>
          <p:cNvGrpSpPr/>
          <p:nvPr/>
        </p:nvGrpSpPr>
        <p:grpSpPr>
          <a:xfrm>
            <a:off x="705277" y="2208211"/>
            <a:ext cx="2867999" cy="1199257"/>
            <a:chOff x="4976452" y="3031860"/>
            <a:chExt cx="3180045" cy="1073558"/>
          </a:xfrm>
        </p:grpSpPr>
        <p:sp>
          <p:nvSpPr>
            <p:cNvPr id="6" name="dap an a">
              <a:extLst>
                <a:ext uri="{FF2B5EF4-FFF2-40B4-BE49-F238E27FC236}">
                  <a16:creationId xmlns:a16="http://schemas.microsoft.com/office/drawing/2014/main" xmlns="" id="{29729E73-E76A-4E34-92A2-5074FE708226}"/>
                </a:ext>
              </a:extLst>
            </p:cNvPr>
            <p:cNvSpPr/>
            <p:nvPr/>
          </p:nvSpPr>
          <p:spPr>
            <a:xfrm>
              <a:off x="5428527" y="3031860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right-left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16" name="Picture 1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F7656ACC-8235-4F49-A606-4F34849DE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7" r="53546" b="51565"/>
            <a:stretch/>
          </p:blipFill>
          <p:spPr>
            <a:xfrm>
              <a:off x="4976452" y="3282458"/>
              <a:ext cx="699237" cy="82296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F9DE2FE-5815-47B6-ACB4-97AA3BFBAE8C}"/>
              </a:ext>
            </a:extLst>
          </p:cNvPr>
          <p:cNvGrpSpPr/>
          <p:nvPr/>
        </p:nvGrpSpPr>
        <p:grpSpPr>
          <a:xfrm>
            <a:off x="5117406" y="2142927"/>
            <a:ext cx="3123917" cy="1072110"/>
            <a:chOff x="8490270" y="3077594"/>
            <a:chExt cx="3071010" cy="1027824"/>
          </a:xfrm>
        </p:grpSpPr>
        <p:sp>
          <p:nvSpPr>
            <p:cNvPr id="7" name="dap an B">
              <a:extLst>
                <a:ext uri="{FF2B5EF4-FFF2-40B4-BE49-F238E27FC236}">
                  <a16:creationId xmlns:a16="http://schemas.microsoft.com/office/drawing/2014/main" xmlns="" id="{06BF7781-9C6B-411D-9DFC-FFFF46F8FA50}"/>
                </a:ext>
              </a:extLst>
            </p:cNvPr>
            <p:cNvSpPr/>
            <p:nvPr/>
          </p:nvSpPr>
          <p:spPr>
            <a:xfrm>
              <a:off x="8833310" y="3077594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4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rPr>
                <a:t>  </a:t>
              </a: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right-right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19" name="Picture 18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C354B98C-356B-4744-B7ED-B60E8AF61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6" r="3227" b="51106"/>
            <a:stretch/>
          </p:blipFill>
          <p:spPr>
            <a:xfrm>
              <a:off x="8490270" y="3171541"/>
              <a:ext cx="692658" cy="9338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F06F681-D851-43DD-B700-92A68243F84E}"/>
              </a:ext>
            </a:extLst>
          </p:cNvPr>
          <p:cNvGrpSpPr/>
          <p:nvPr/>
        </p:nvGrpSpPr>
        <p:grpSpPr>
          <a:xfrm>
            <a:off x="730986" y="3461047"/>
            <a:ext cx="2867998" cy="1204738"/>
            <a:chOff x="4951455" y="4309698"/>
            <a:chExt cx="3205042" cy="1019430"/>
          </a:xfrm>
        </p:grpSpPr>
        <p:sp>
          <p:nvSpPr>
            <p:cNvPr id="8" name="dap an c">
              <a:extLst>
                <a:ext uri="{FF2B5EF4-FFF2-40B4-BE49-F238E27FC236}">
                  <a16:creationId xmlns:a16="http://schemas.microsoft.com/office/drawing/2014/main" xmlns="" id="{7384DD87-AC22-4FF0-9E12-FA6617847FE4}"/>
                </a:ext>
              </a:extLst>
            </p:cNvPr>
            <p:cNvSpPr/>
            <p:nvPr/>
          </p:nvSpPr>
          <p:spPr>
            <a:xfrm>
              <a:off x="5428527" y="4309698"/>
              <a:ext cx="2727970" cy="822960"/>
            </a:xfrm>
            <a:prstGeom prst="octagon">
              <a:avLst>
                <a:gd name="adj" fmla="val 23817"/>
              </a:avLst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left-right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20" name="Picture 19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C2BA9280-4963-4248-B360-68734E76E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0" t="51106" r="52922"/>
            <a:stretch/>
          </p:blipFill>
          <p:spPr>
            <a:xfrm>
              <a:off x="4951455" y="4506168"/>
              <a:ext cx="692658" cy="822960"/>
            </a:xfrm>
            <a:prstGeom prst="rect">
              <a:avLst/>
            </a:prstGeom>
          </p:spPr>
        </p:pic>
      </p:grp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xmlns="" id="{85E8DE2B-B377-45A9-8983-7E0A93CB30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5168776" y="3664284"/>
            <a:ext cx="689163" cy="696538"/>
          </a:xfrm>
          <a:prstGeom prst="ellipse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BCDAFA44-4EA4-4E39-A68F-D800CC1CB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04" r="56531"/>
          <a:stretch/>
        </p:blipFill>
        <p:spPr>
          <a:xfrm>
            <a:off x="5088474" y="2305674"/>
            <a:ext cx="733523" cy="741374"/>
          </a:xfrm>
          <a:prstGeom prst="ellipse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596D6345-15AA-4254-8F4D-9D5431914D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658366" y="3793020"/>
            <a:ext cx="702578" cy="710097"/>
          </a:xfrm>
          <a:prstGeom prst="ellipse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xmlns="" id="{7216AE31-9CBB-48D9-86F7-E6109F99AB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680232" y="2527040"/>
            <a:ext cx="680712" cy="687997"/>
          </a:xfrm>
          <a:prstGeom prst="ellipse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175852" y="47426"/>
            <a:ext cx="6792761" cy="151227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30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How do they get to the library?</a:t>
            </a:r>
          </a:p>
          <a:p>
            <a:pPr defTabSz="685800">
              <a:buClrTx/>
              <a:defRPr/>
            </a:pPr>
            <a:r>
              <a:rPr lang="en-US" sz="30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Go straight at the traffic lights. Then, turn __. It’s on the __. </a:t>
            </a:r>
          </a:p>
        </p:txBody>
      </p:sp>
    </p:spTree>
    <p:extLst>
      <p:ext uri="{BB962C8B-B14F-4D97-AF65-F5344CB8AC3E}">
        <p14:creationId xmlns:p14="http://schemas.microsoft.com/office/powerpoint/2010/main" val="265877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995"/>
            <a:ext cx="9144000" cy="5235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6526" y="270444"/>
            <a:ext cx="1536927" cy="784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5136" y="205615"/>
            <a:ext cx="940282" cy="479981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82F67E-0D33-46E2-9FE7-FB5323946D70}"/>
              </a:ext>
            </a:extLst>
          </p:cNvPr>
          <p:cNvSpPr/>
          <p:nvPr/>
        </p:nvSpPr>
        <p:spPr>
          <a:xfrm>
            <a:off x="8107790" y="4495341"/>
            <a:ext cx="903535" cy="511464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CE6E6E-844B-46BE-A8FA-839362C60E20}"/>
              </a:ext>
            </a:extLst>
          </p:cNvPr>
          <p:cNvGrpSpPr/>
          <p:nvPr/>
        </p:nvGrpSpPr>
        <p:grpSpPr>
          <a:xfrm>
            <a:off x="530994" y="2525752"/>
            <a:ext cx="2867999" cy="1199257"/>
            <a:chOff x="4976452" y="3031860"/>
            <a:chExt cx="3180045" cy="1073558"/>
          </a:xfrm>
        </p:grpSpPr>
        <p:sp>
          <p:nvSpPr>
            <p:cNvPr id="6" name="dap an a">
              <a:extLst>
                <a:ext uri="{FF2B5EF4-FFF2-40B4-BE49-F238E27FC236}">
                  <a16:creationId xmlns:a16="http://schemas.microsoft.com/office/drawing/2014/main" xmlns="" id="{29729E73-E76A-4E34-92A2-5074FE708226}"/>
                </a:ext>
              </a:extLst>
            </p:cNvPr>
            <p:cNvSpPr/>
            <p:nvPr/>
          </p:nvSpPr>
          <p:spPr>
            <a:xfrm>
              <a:off x="5428527" y="3031860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Yes, she did.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16" name="Picture 1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F7656ACC-8235-4F49-A606-4F34849DE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7" r="53546" b="51565"/>
            <a:stretch/>
          </p:blipFill>
          <p:spPr>
            <a:xfrm>
              <a:off x="4976452" y="3282458"/>
              <a:ext cx="699237" cy="82296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F9DE2FE-5815-47B6-ACB4-97AA3BFBAE8C}"/>
              </a:ext>
            </a:extLst>
          </p:cNvPr>
          <p:cNvGrpSpPr/>
          <p:nvPr/>
        </p:nvGrpSpPr>
        <p:grpSpPr>
          <a:xfrm>
            <a:off x="5007467" y="2537218"/>
            <a:ext cx="3123917" cy="1072110"/>
            <a:chOff x="8490270" y="3077594"/>
            <a:chExt cx="3071010" cy="1027824"/>
          </a:xfrm>
        </p:grpSpPr>
        <p:sp>
          <p:nvSpPr>
            <p:cNvPr id="7" name="dap an B">
              <a:extLst>
                <a:ext uri="{FF2B5EF4-FFF2-40B4-BE49-F238E27FC236}">
                  <a16:creationId xmlns:a16="http://schemas.microsoft.com/office/drawing/2014/main" xmlns="" id="{06BF7781-9C6B-411D-9DFC-FFFF46F8FA50}"/>
                </a:ext>
              </a:extLst>
            </p:cNvPr>
            <p:cNvSpPr/>
            <p:nvPr/>
          </p:nvSpPr>
          <p:spPr>
            <a:xfrm>
              <a:off x="8833310" y="3077594"/>
              <a:ext cx="2727970" cy="822960"/>
            </a:xfrm>
            <a:prstGeom prst="octagon">
              <a:avLst/>
            </a:prstGeom>
            <a:solidFill>
              <a:schemeClr val="bg1"/>
            </a:solidFill>
            <a:ln w="38100" cap="sq">
              <a:solidFill>
                <a:srgbClr val="95A31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4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rPr>
                <a:t>  </a:t>
              </a:r>
              <a:r>
                <a:rPr lang="en-US" sz="3000" b="1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N</a:t>
              </a:r>
              <a:r>
                <a:rPr lang="en-US" sz="3000" kern="1200" dirty="0">
                  <a:solidFill>
                    <a:prstClr val="black"/>
                  </a:solidFill>
                  <a:latin typeface="Alata" panose="00000500000000000000" pitchFamily="2" charset="0"/>
                  <a:cs typeface="Arial" charset="0"/>
                </a:rPr>
                <a:t>o, she didn’t. </a:t>
              </a:r>
              <a:endParaRPr lang="ru-RU" sz="3000" kern="12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pic>
          <p:nvPicPr>
            <p:cNvPr id="19" name="Picture 18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xmlns="" id="{C354B98C-356B-4744-B7ED-B60E8AF61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6" r="3227" b="51106"/>
            <a:stretch/>
          </p:blipFill>
          <p:spPr>
            <a:xfrm>
              <a:off x="8490270" y="3171541"/>
              <a:ext cx="692658" cy="933877"/>
            </a:xfrm>
            <a:prstGeom prst="rect">
              <a:avLst/>
            </a:prstGeom>
          </p:spPr>
        </p:pic>
      </p:grp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BCDAFA44-4EA4-4E39-A68F-D800CC1CB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04" r="56531"/>
          <a:stretch/>
        </p:blipFill>
        <p:spPr>
          <a:xfrm>
            <a:off x="5007467" y="2721339"/>
            <a:ext cx="733523" cy="741374"/>
          </a:xfrm>
          <a:prstGeom prst="ellipse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xmlns="" id="{7216AE31-9CBB-48D9-86F7-E6109F99AB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t="52404"/>
          <a:stretch/>
        </p:blipFill>
        <p:spPr>
          <a:xfrm>
            <a:off x="493048" y="2897727"/>
            <a:ext cx="680712" cy="687997"/>
          </a:xfrm>
          <a:prstGeom prst="ellipse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830AB-CB74-4345-B665-28CF9D0B6075}"/>
              </a:ext>
            </a:extLst>
          </p:cNvPr>
          <p:cNvSpPr/>
          <p:nvPr/>
        </p:nvSpPr>
        <p:spPr>
          <a:xfrm>
            <a:off x="175852" y="47426"/>
            <a:ext cx="6942338" cy="11396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30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Did Lucy go to the zoo with Alfie?</a:t>
            </a:r>
          </a:p>
        </p:txBody>
      </p:sp>
    </p:spTree>
    <p:extLst>
      <p:ext uri="{BB962C8B-B14F-4D97-AF65-F5344CB8AC3E}">
        <p14:creationId xmlns:p14="http://schemas.microsoft.com/office/powerpoint/2010/main" val="93933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LASS HOURS - KGS">
            <a:extLst>
              <a:ext uri="{FF2B5EF4-FFF2-40B4-BE49-F238E27FC236}">
                <a16:creationId xmlns:a16="http://schemas.microsoft.com/office/drawing/2014/main" xmlns="" id="{88C5C727-8197-0246-920A-B37FC939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213">
            <a:off x="7188563" y="267055"/>
            <a:ext cx="1740180" cy="10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D9C174-894B-1B4A-8F59-F5E11ED420B2}"/>
              </a:ext>
            </a:extLst>
          </p:cNvPr>
          <p:cNvSpPr txBox="1"/>
          <p:nvPr/>
        </p:nvSpPr>
        <p:spPr>
          <a:xfrm>
            <a:off x="1123591" y="944381"/>
            <a:ext cx="6896819" cy="3277820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SG" sz="1035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VNI-HOBO" pitchFamily="2" charset="0"/>
                <a:ea typeface="+mn-ea"/>
                <a:cs typeface="Times New Roman" panose="02020603050405020304" pitchFamily="18" charset="0"/>
              </a:rPr>
              <a:t>You’re </a:t>
            </a:r>
          </a:p>
          <a:p>
            <a:pPr algn="ctr" defTabSz="685800">
              <a:buClrTx/>
              <a:defRPr/>
            </a:pPr>
            <a:r>
              <a:rPr lang="en-SG" sz="1035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VNI-HOBO" pitchFamily="2" charset="0"/>
                <a:ea typeface="+mn-ea"/>
                <a:cs typeface="Times New Roman" panose="02020603050405020304" pitchFamily="18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17229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" name="Google Shape;10659;p36"/>
          <p:cNvSpPr/>
          <p:nvPr/>
        </p:nvSpPr>
        <p:spPr>
          <a:xfrm>
            <a:off x="3991360" y="1232495"/>
            <a:ext cx="1161300" cy="11613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0" name="Google Shape;10660;p36"/>
          <p:cNvSpPr txBox="1">
            <a:spLocks noGrp="1"/>
          </p:cNvSpPr>
          <p:nvPr>
            <p:ph type="title"/>
          </p:nvPr>
        </p:nvSpPr>
        <p:spPr>
          <a:xfrm>
            <a:off x="1778550" y="2630456"/>
            <a:ext cx="5586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10661" name="Google Shape;10661;p36"/>
          <p:cNvSpPr txBox="1">
            <a:spLocks noGrp="1"/>
          </p:cNvSpPr>
          <p:nvPr>
            <p:ph type="title" idx="2"/>
          </p:nvPr>
        </p:nvSpPr>
        <p:spPr>
          <a:xfrm>
            <a:off x="4114800" y="1467688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0663" name="Google Shape;10663;p36"/>
          <p:cNvGrpSpPr/>
          <p:nvPr/>
        </p:nvGrpSpPr>
        <p:grpSpPr>
          <a:xfrm>
            <a:off x="6372189" y="462450"/>
            <a:ext cx="1006800" cy="1102275"/>
            <a:chOff x="2049027" y="2236600"/>
            <a:chExt cx="1006800" cy="1102275"/>
          </a:xfrm>
        </p:grpSpPr>
        <p:sp>
          <p:nvSpPr>
            <p:cNvPr id="10664" name="Google Shape;10664;p36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65" name="Google Shape;10665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66" name="Google Shape;10666;p36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7" name="Google Shape;10667;p36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8" name="Google Shape;10668;p36"/>
          <p:cNvGrpSpPr/>
          <p:nvPr/>
        </p:nvGrpSpPr>
        <p:grpSpPr>
          <a:xfrm>
            <a:off x="7273344" y="1052167"/>
            <a:ext cx="649050" cy="1106429"/>
            <a:chOff x="6882488" y="2441136"/>
            <a:chExt cx="1208885" cy="2061926"/>
          </a:xfrm>
        </p:grpSpPr>
        <p:sp>
          <p:nvSpPr>
            <p:cNvPr id="10669" name="Google Shape;10669;p36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70" name="Google Shape;10670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71" name="Google Shape;10671;p36"/>
          <p:cNvGrpSpPr/>
          <p:nvPr/>
        </p:nvGrpSpPr>
        <p:grpSpPr>
          <a:xfrm>
            <a:off x="-4" y="3544857"/>
            <a:ext cx="1085752" cy="1106382"/>
            <a:chOff x="2264649" y="2556612"/>
            <a:chExt cx="1925775" cy="1964456"/>
          </a:xfrm>
        </p:grpSpPr>
        <p:sp>
          <p:nvSpPr>
            <p:cNvPr id="10672" name="Google Shape;10672;p36"/>
            <p:cNvSpPr/>
            <p:nvPr/>
          </p:nvSpPr>
          <p:spPr>
            <a:xfrm>
              <a:off x="3000691" y="4106168"/>
              <a:ext cx="818100" cy="414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73" name="Google Shape;10673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4649" y="2556612"/>
              <a:ext cx="1925775" cy="1946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74" name="Google Shape;10674;p36"/>
          <p:cNvGrpSpPr/>
          <p:nvPr/>
        </p:nvGrpSpPr>
        <p:grpSpPr>
          <a:xfrm>
            <a:off x="1166123" y="3911002"/>
            <a:ext cx="534163" cy="1106438"/>
            <a:chOff x="-1317452" y="2460725"/>
            <a:chExt cx="1150470" cy="2389199"/>
          </a:xfrm>
        </p:grpSpPr>
        <p:pic>
          <p:nvPicPr>
            <p:cNvPr id="10675" name="Google Shape;10675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76" name="Google Shape;10676;p36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E13B49-0CFF-D10D-F0EB-B89D5FC5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569" y="167761"/>
            <a:ext cx="2156048" cy="556913"/>
          </a:xfrm>
          <a:prstGeom prst="rect">
            <a:avLst/>
          </a:prstGeom>
        </p:spPr>
      </p:pic>
      <p:pic>
        <p:nvPicPr>
          <p:cNvPr id="7170" name="Picture 2" descr="40+ Friendly Blond Boy Saying Hello And Waving Hand Illustrations,  Royalty-Free Vector Graphics &amp; Clip Art - iStock">
            <a:extLst>
              <a:ext uri="{FF2B5EF4-FFF2-40B4-BE49-F238E27FC236}">
                <a16:creationId xmlns:a16="http://schemas.microsoft.com/office/drawing/2014/main" xmlns="" id="{92E77B95-5DAF-9539-5D37-650D048A5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26" y="981856"/>
            <a:ext cx="2332454" cy="343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toon cute little girl waving hand Royalty Free Vector">
            <a:extLst>
              <a:ext uri="{FF2B5EF4-FFF2-40B4-BE49-F238E27FC236}">
                <a16:creationId xmlns:a16="http://schemas.microsoft.com/office/drawing/2014/main" xmlns="" id="{EEEF38B5-C987-A523-12B8-B35579437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1"/>
          <a:stretch/>
        </p:blipFill>
        <p:spPr bwMode="auto">
          <a:xfrm>
            <a:off x="1099787" y="888687"/>
            <a:ext cx="3000023" cy="368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21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6" name="Google Shape;11426;p6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427" name="Google Shape;11427;p61"/>
          <p:cNvSpPr txBox="1">
            <a:spLocks noGrp="1"/>
          </p:cNvSpPr>
          <p:nvPr>
            <p:ph type="title"/>
          </p:nvPr>
        </p:nvSpPr>
        <p:spPr>
          <a:xfrm>
            <a:off x="1315844" y="1706126"/>
            <a:ext cx="6512312" cy="17408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tx2"/>
                </a:solidFill>
              </a:rPr>
              <a:t>GOOD BYE</a:t>
            </a:r>
            <a:endParaRPr sz="10000" dirty="0">
              <a:solidFill>
                <a:schemeClr val="tx2"/>
              </a:solidFill>
            </a:endParaRPr>
          </a:p>
        </p:txBody>
      </p:sp>
      <p:grpSp>
        <p:nvGrpSpPr>
          <p:cNvPr id="11428" name="Google Shape;11428;p61"/>
          <p:cNvGrpSpPr/>
          <p:nvPr/>
        </p:nvGrpSpPr>
        <p:grpSpPr>
          <a:xfrm flipH="1">
            <a:off x="7255825" y="-4616"/>
            <a:ext cx="1888187" cy="1088216"/>
            <a:chOff x="2" y="-2875"/>
            <a:chExt cx="3241523" cy="1866900"/>
          </a:xfrm>
        </p:grpSpPr>
        <p:sp>
          <p:nvSpPr>
            <p:cNvPr id="11429" name="Google Shape;11429;p61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430" name="Google Shape;11430;p61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431" name="Google Shape;11431;p61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2" name="Google Shape;11432;p61"/>
          <p:cNvGrpSpPr/>
          <p:nvPr/>
        </p:nvGrpSpPr>
        <p:grpSpPr>
          <a:xfrm>
            <a:off x="8284316" y="-303268"/>
            <a:ext cx="292917" cy="714381"/>
            <a:chOff x="7143503" y="-1804409"/>
            <a:chExt cx="413375" cy="1008159"/>
          </a:xfrm>
        </p:grpSpPr>
        <p:sp>
          <p:nvSpPr>
            <p:cNvPr id="11433" name="Google Shape;11433;p6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34" name="Google Shape;11434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35" name="Google Shape;11435;p61"/>
          <p:cNvGrpSpPr/>
          <p:nvPr/>
        </p:nvGrpSpPr>
        <p:grpSpPr>
          <a:xfrm>
            <a:off x="7784798" y="4069550"/>
            <a:ext cx="1291940" cy="973207"/>
            <a:chOff x="3240950" y="0"/>
            <a:chExt cx="1438686" cy="1083750"/>
          </a:xfrm>
        </p:grpSpPr>
        <p:pic>
          <p:nvPicPr>
            <p:cNvPr id="11436" name="Google Shape;11436;p6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40950" y="297175"/>
              <a:ext cx="1275499" cy="7865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37" name="Google Shape;11437;p61"/>
            <p:cNvGrpSpPr/>
            <p:nvPr/>
          </p:nvGrpSpPr>
          <p:grpSpPr>
            <a:xfrm>
              <a:off x="3353109" y="0"/>
              <a:ext cx="1326527" cy="732499"/>
              <a:chOff x="7802348" y="3565288"/>
              <a:chExt cx="1463350" cy="808052"/>
            </a:xfrm>
          </p:grpSpPr>
          <p:sp>
            <p:nvSpPr>
              <p:cNvPr id="11438" name="Google Shape;11438;p61"/>
              <p:cNvSpPr/>
              <p:nvPr/>
            </p:nvSpPr>
            <p:spPr>
              <a:xfrm rot="2414402">
                <a:off x="8191337" y="3626126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9" name="Google Shape;11439;p61"/>
              <p:cNvSpPr/>
              <p:nvPr/>
            </p:nvSpPr>
            <p:spPr>
              <a:xfrm rot="1365839" flipH="1">
                <a:off x="8922507" y="4030149"/>
                <a:ext cx="297258" cy="297258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0" name="Google Shape;11440;p61"/>
              <p:cNvSpPr/>
              <p:nvPr/>
            </p:nvSpPr>
            <p:spPr>
              <a:xfrm rot="-2414402" flipH="1">
                <a:off x="7863187" y="3730451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41" name="Google Shape;11441;p61"/>
          <p:cNvGrpSpPr/>
          <p:nvPr/>
        </p:nvGrpSpPr>
        <p:grpSpPr>
          <a:xfrm>
            <a:off x="8851091" y="7"/>
            <a:ext cx="292917" cy="714381"/>
            <a:chOff x="7143503" y="-1804409"/>
            <a:chExt cx="413375" cy="1008159"/>
          </a:xfrm>
        </p:grpSpPr>
        <p:sp>
          <p:nvSpPr>
            <p:cNvPr id="11442" name="Google Shape;11442;p6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43" name="Google Shape;11443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9" descr="Chart, line chart&#10;&#10;Description automatically generated">
            <a:extLst>
              <a:ext uri="{FF2B5EF4-FFF2-40B4-BE49-F238E27FC236}">
                <a16:creationId xmlns:a16="http://schemas.microsoft.com/office/drawing/2014/main" xmlns="" id="{16ACA27C-9BA4-51D9-1B46-B4164815B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0" name="8">
            <a:extLst>
              <a:ext uri="{FF2B5EF4-FFF2-40B4-BE49-F238E27FC236}">
                <a16:creationId xmlns:a16="http://schemas.microsoft.com/office/drawing/2014/main" xmlns="" id="{0651FD57-4D6F-EEFA-53FB-8C4E0A6C61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405300" y="-20574000"/>
            <a:ext cx="93954600" cy="4629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微软雅黑"/>
            </a:endParaRPr>
          </a:p>
        </p:txBody>
      </p:sp>
      <p:pic>
        <p:nvPicPr>
          <p:cNvPr id="2" name="7">
            <a:extLst>
              <a:ext uri="{FF2B5EF4-FFF2-40B4-BE49-F238E27FC236}">
                <a16:creationId xmlns:a16="http://schemas.microsoft.com/office/drawing/2014/main" xmlns="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8" name="6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xmlns="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49" y="1857757"/>
            <a:ext cx="1543792" cy="20753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5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88" y="2560771"/>
            <a:ext cx="1543792" cy="20753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4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xmlns="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6" y="1550002"/>
            <a:ext cx="1696698" cy="20753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28" name="3" descr="A hot air balloon in the sky&#10;&#10;Description automatically generated">
            <a:extLst>
              <a:ext uri="{FF2B5EF4-FFF2-40B4-BE49-F238E27FC236}">
                <a16:creationId xmlns:a16="http://schemas.microsoft.com/office/drawing/2014/main" xmlns="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09" y="2392993"/>
            <a:ext cx="1543792" cy="20753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2">
            <a:hlinkClick r:id="rId9" action="ppaction://hlinksldjump"/>
            <a:extLst>
              <a:ext uri="{FF2B5EF4-FFF2-40B4-BE49-F238E27FC236}">
                <a16:creationId xmlns:a16="http://schemas.microsoft.com/office/drawing/2014/main" xmlns="" id="{45503050-6A5A-E0C7-1D45-6FDDF9EBE064}"/>
              </a:ext>
            </a:extLst>
          </p:cNvPr>
          <p:cNvSpPr/>
          <p:nvPr/>
        </p:nvSpPr>
        <p:spPr>
          <a:xfrm>
            <a:off x="6690870" y="4287905"/>
            <a:ext cx="1303020" cy="48006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xmlns="" id="{A09D3C26-CE9B-24EE-2EC7-AF9EDD8AA20D}"/>
              </a:ext>
            </a:extLst>
          </p:cNvPr>
          <p:cNvSpPr/>
          <p:nvPr/>
        </p:nvSpPr>
        <p:spPr>
          <a:xfrm>
            <a:off x="123358" y="1161963"/>
            <a:ext cx="8897283" cy="17261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03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 one out</a:t>
            </a:r>
          </a:p>
        </p:txBody>
      </p:sp>
      <p:sp>
        <p:nvSpPr>
          <p:cNvPr id="4" name="rul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425D7-12B9-DC1C-B004-8CB612A2CFD1}"/>
              </a:ext>
            </a:extLst>
          </p:cNvPr>
          <p:cNvSpPr/>
          <p:nvPr/>
        </p:nvSpPr>
        <p:spPr>
          <a:xfrm>
            <a:off x="1305994" y="4287905"/>
            <a:ext cx="1396393" cy="48006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E955A2-5C3A-192E-2BAE-233415F1DA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00363" y="4932802"/>
            <a:ext cx="694061" cy="123941"/>
          </a:xfrm>
          <a:prstGeom prst="rect">
            <a:avLst/>
          </a:prstGeom>
          <a:solidFill>
            <a:srgbClr val="FCE2BA"/>
          </a:solidFill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49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 descr="Chart, line chart&#10;&#10;Description automatically generated">
            <a:extLst>
              <a:ext uri="{FF2B5EF4-FFF2-40B4-BE49-F238E27FC236}">
                <a16:creationId xmlns:a16="http://schemas.microsoft.com/office/drawing/2014/main" xmlns="" id="{16ACA27C-9BA4-51D9-1B46-B4164815B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0" name="7">
            <a:extLst>
              <a:ext uri="{FF2B5EF4-FFF2-40B4-BE49-F238E27FC236}">
                <a16:creationId xmlns:a16="http://schemas.microsoft.com/office/drawing/2014/main" xmlns="" id="{0651FD57-4D6F-EEFA-53FB-8C4E0A6C61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405300" y="-20574000"/>
            <a:ext cx="93954600" cy="4629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微软雅黑"/>
            </a:endParaRPr>
          </a:p>
        </p:txBody>
      </p:sp>
      <p:pic>
        <p:nvPicPr>
          <p:cNvPr id="2" name="6">
            <a:extLst>
              <a:ext uri="{FF2B5EF4-FFF2-40B4-BE49-F238E27FC236}">
                <a16:creationId xmlns:a16="http://schemas.microsoft.com/office/drawing/2014/main" xmlns="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8" name="5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xmlns="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49" y="1857757"/>
            <a:ext cx="1543792" cy="20753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4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88" y="2560771"/>
            <a:ext cx="1543792" cy="20753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3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xmlns="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6" y="1550002"/>
            <a:ext cx="1696698" cy="20753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2">
            <a:extLst>
              <a:ext uri="{FF2B5EF4-FFF2-40B4-BE49-F238E27FC236}">
                <a16:creationId xmlns:a16="http://schemas.microsoft.com/office/drawing/2014/main" xmlns="" id="{FA0BFCF2-3DA3-55B1-22D2-E1F9FC32AA7C}"/>
              </a:ext>
            </a:extLst>
          </p:cNvPr>
          <p:cNvSpPr/>
          <p:nvPr/>
        </p:nvSpPr>
        <p:spPr>
          <a:xfrm>
            <a:off x="123358" y="1161963"/>
            <a:ext cx="8897283" cy="17261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03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 one out</a:t>
            </a:r>
          </a:p>
        </p:txBody>
      </p:sp>
      <p:pic>
        <p:nvPicPr>
          <p:cNvPr id="28" name="1" descr="A hot air balloon in the sky&#10;&#10;Description automatically generated">
            <a:extLst>
              <a:ext uri="{FF2B5EF4-FFF2-40B4-BE49-F238E27FC236}">
                <a16:creationId xmlns:a16="http://schemas.microsoft.com/office/drawing/2014/main" xmlns="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09" y="2392993"/>
            <a:ext cx="1543792" cy="20753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" name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4312B96-B527-D6FA-3E87-01F5A1EFAFC5}"/>
              </a:ext>
            </a:extLst>
          </p:cNvPr>
          <p:cNvSpPr/>
          <p:nvPr/>
        </p:nvSpPr>
        <p:spPr>
          <a:xfrm>
            <a:off x="6690870" y="4287905"/>
            <a:ext cx="1303020" cy="48006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4C08D2-58AF-B000-2A1F-44F5AD98F8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00363" y="4932802"/>
            <a:ext cx="694061" cy="123941"/>
          </a:xfrm>
          <a:prstGeom prst="rect">
            <a:avLst/>
          </a:prstGeom>
          <a:solidFill>
            <a:srgbClr val="FCE2BA"/>
          </a:solidFill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6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xmlns="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376" y="1494049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1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9" y="2005263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odd one out">
            <a:extLst>
              <a:ext uri="{FF2B5EF4-FFF2-40B4-BE49-F238E27FC236}">
                <a16:creationId xmlns:a16="http://schemas.microsoft.com/office/drawing/2014/main" xmlns="" id="{FA0BFCF2-3DA3-55B1-22D2-E1F9FC32AA7C}"/>
              </a:ext>
            </a:extLst>
          </p:cNvPr>
          <p:cNvSpPr/>
          <p:nvPr/>
        </p:nvSpPr>
        <p:spPr>
          <a:xfrm>
            <a:off x="-152248" y="417330"/>
            <a:ext cx="6773940" cy="70686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600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lata" panose="00000500000000000000" pitchFamily="2" charset="0"/>
                <a:cs typeface="Arial" panose="020B0604020202020204" pitchFamily="34" charset="0"/>
              </a:rPr>
              <a:t>LOOK AND CHOOSE</a:t>
            </a:r>
          </a:p>
        </p:txBody>
      </p:sp>
      <p:pic>
        <p:nvPicPr>
          <p:cNvPr id="28" name="3" descr="A hot air balloon in the sky&#10;&#10;Description automatically generated">
            <a:extLst>
              <a:ext uri="{FF2B5EF4-FFF2-40B4-BE49-F238E27FC236}">
                <a16:creationId xmlns:a16="http://schemas.microsoft.com/office/drawing/2014/main" xmlns="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86" y="2009816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5503050-6A5A-E0C7-1D45-6FDDF9EBE064}"/>
              </a:ext>
            </a:extLst>
          </p:cNvPr>
          <p:cNvSpPr/>
          <p:nvPr/>
        </p:nvSpPr>
        <p:spPr>
          <a:xfrm>
            <a:off x="7581546" y="4423897"/>
            <a:ext cx="1303020" cy="48006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DA53DE-2D11-9275-0EA8-8B28DA778784}"/>
              </a:ext>
            </a:extLst>
          </p:cNvPr>
          <p:cNvSpPr txBox="1"/>
          <p:nvPr/>
        </p:nvSpPr>
        <p:spPr>
          <a:xfrm>
            <a:off x="742608" y="2546382"/>
            <a:ext cx="1901994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5B9BD5">
                    <a:lumMod val="75000"/>
                  </a:srgbClr>
                </a:solidFill>
                <a:latin typeface="Alata" panose="00000500000000000000" pitchFamily="2" charset="0"/>
                <a:cs typeface="+mn-cs"/>
              </a:rPr>
              <a:t>a. corner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F9B9C3-475E-43F3-D469-CCE7F70712DC}"/>
              </a:ext>
            </a:extLst>
          </p:cNvPr>
          <p:cNvSpPr txBox="1"/>
          <p:nvPr/>
        </p:nvSpPr>
        <p:spPr>
          <a:xfrm>
            <a:off x="5599513" y="2462145"/>
            <a:ext cx="1790690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5B9BD5">
                    <a:lumMod val="75000"/>
                  </a:srgbClr>
                </a:solidFill>
                <a:latin typeface="Alata" panose="00000500000000000000" pitchFamily="2" charset="0"/>
                <a:cs typeface="+mn-cs"/>
              </a:rPr>
              <a:t>c. on the 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A92FE7-F7A8-CB38-6644-E782B52B7D8B}"/>
              </a:ext>
            </a:extLst>
          </p:cNvPr>
          <p:cNvSpPr txBox="1"/>
          <p:nvPr/>
        </p:nvSpPr>
        <p:spPr>
          <a:xfrm>
            <a:off x="3147474" y="2017752"/>
            <a:ext cx="1927055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5B9BD5">
                    <a:lumMod val="75000"/>
                  </a:srgbClr>
                </a:solidFill>
                <a:latin typeface="Alata" panose="00000500000000000000" pitchFamily="2" charset="0"/>
                <a:cs typeface="+mn-cs"/>
              </a:rPr>
              <a:t>b. go over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24BEE3-9010-7C9E-E981-836FAEBB0B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129" y="118477"/>
            <a:ext cx="2543776" cy="17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1" grpId="0" animBg="1"/>
      <p:bldP spid="3" grpId="0" animBg="1"/>
      <p:bldP spid="3" grpId="1" animBg="1"/>
      <p:bldP spid="4" grpId="0" animBg="1"/>
      <p:bldP spid="4" grpId="1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xanh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xmlns="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42" y="1681543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vàng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2" y="2044633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odd one out">
            <a:extLst>
              <a:ext uri="{FF2B5EF4-FFF2-40B4-BE49-F238E27FC236}">
                <a16:creationId xmlns:a16="http://schemas.microsoft.com/office/drawing/2014/main" xmlns="" id="{FA0BFCF2-3DA3-55B1-22D2-E1F9FC32AA7C}"/>
              </a:ext>
            </a:extLst>
          </p:cNvPr>
          <p:cNvSpPr/>
          <p:nvPr/>
        </p:nvSpPr>
        <p:spPr>
          <a:xfrm>
            <a:off x="0" y="553126"/>
            <a:ext cx="9144000" cy="5869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500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lata" panose="00000500000000000000" pitchFamily="2" charset="0"/>
                <a:cs typeface="Arial" panose="020B0604020202020204" pitchFamily="34" charset="0"/>
              </a:rPr>
              <a:t>___ do I get to the store?</a:t>
            </a:r>
          </a:p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500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lata" panose="00000500000000000000" pitchFamily="2" charset="0"/>
                <a:cs typeface="Arial" panose="020B0604020202020204" pitchFamily="34" charset="0"/>
              </a:rPr>
              <a:t>Go straight. Then, turn left. It’s on the right. </a:t>
            </a:r>
          </a:p>
        </p:txBody>
      </p:sp>
      <p:pic>
        <p:nvPicPr>
          <p:cNvPr id="28" name="cam" descr="A hot air balloon in the sky&#10;&#10;Description automatically generated">
            <a:extLst>
              <a:ext uri="{FF2B5EF4-FFF2-40B4-BE49-F238E27FC236}">
                <a16:creationId xmlns:a16="http://schemas.microsoft.com/office/drawing/2014/main" xmlns="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9" y="2044633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5503050-6A5A-E0C7-1D45-6FDDF9EBE064}"/>
              </a:ext>
            </a:extLst>
          </p:cNvPr>
          <p:cNvSpPr/>
          <p:nvPr/>
        </p:nvSpPr>
        <p:spPr>
          <a:xfrm>
            <a:off x="7521091" y="4454373"/>
            <a:ext cx="1303020" cy="48006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A011B4-73B1-0E9E-7DAA-E3F975B161D3}"/>
              </a:ext>
            </a:extLst>
          </p:cNvPr>
          <p:cNvSpPr txBox="1"/>
          <p:nvPr/>
        </p:nvSpPr>
        <p:spPr>
          <a:xfrm>
            <a:off x="1181409" y="2552197"/>
            <a:ext cx="1613397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5B9BD5">
                    <a:lumMod val="75000"/>
                  </a:srgbClr>
                </a:solidFill>
                <a:latin typeface="Alata" panose="00000500000000000000" pitchFamily="2" charset="0"/>
                <a:cs typeface="Aharoni" panose="02010803020104030203" pitchFamily="2" charset="-79"/>
              </a:rPr>
              <a:t>a. What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026CE1-94E3-6EBA-3F65-50066C0BA069}"/>
              </a:ext>
            </a:extLst>
          </p:cNvPr>
          <p:cNvSpPr txBox="1"/>
          <p:nvPr/>
        </p:nvSpPr>
        <p:spPr>
          <a:xfrm>
            <a:off x="3360730" y="2266990"/>
            <a:ext cx="1868709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0070C0"/>
                </a:solidFill>
                <a:latin typeface="Alata" panose="00000500000000000000" pitchFamily="2" charset="0"/>
                <a:cs typeface="+mn-cs"/>
              </a:rPr>
              <a:t>b. Where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A43A99-1E38-6F2F-F5CB-C06F2A892BC4}"/>
              </a:ext>
            </a:extLst>
          </p:cNvPr>
          <p:cNvSpPr txBox="1"/>
          <p:nvPr/>
        </p:nvSpPr>
        <p:spPr>
          <a:xfrm>
            <a:off x="5650440" y="2552164"/>
            <a:ext cx="1700029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5B9BD5">
                    <a:lumMod val="75000"/>
                  </a:srgbClr>
                </a:solidFill>
                <a:latin typeface="Alata" panose="00000500000000000000" pitchFamily="2" charset="0"/>
                <a:cs typeface="+mn-cs"/>
              </a:rPr>
              <a:t>c. How </a:t>
            </a:r>
          </a:p>
        </p:txBody>
      </p:sp>
    </p:spTree>
    <p:extLst>
      <p:ext uri="{BB962C8B-B14F-4D97-AF65-F5344CB8AC3E}">
        <p14:creationId xmlns:p14="http://schemas.microsoft.com/office/powerpoint/2010/main" val="3943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1" grpId="0" animBg="1"/>
      <p:bldP spid="3" grpId="0" animBg="1"/>
      <p:bldP spid="3" grpId="1" animBg="1"/>
      <p:bldP spid="4" grpId="0" animBg="1"/>
      <p:bldP spid="4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xanh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xmlns="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12" y="2087884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vàng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30" y="1959515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odd one out">
            <a:extLst>
              <a:ext uri="{FF2B5EF4-FFF2-40B4-BE49-F238E27FC236}">
                <a16:creationId xmlns:a16="http://schemas.microsoft.com/office/drawing/2014/main" xmlns="" id="{FA0BFCF2-3DA3-55B1-22D2-E1F9FC32AA7C}"/>
              </a:ext>
            </a:extLst>
          </p:cNvPr>
          <p:cNvSpPr/>
          <p:nvPr/>
        </p:nvSpPr>
        <p:spPr>
          <a:xfrm>
            <a:off x="-1658202" y="369818"/>
            <a:ext cx="9144000" cy="13564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500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lata" panose="00000500000000000000" pitchFamily="2" charset="0"/>
                <a:cs typeface="Arial" panose="020B0604020202020204" pitchFamily="34" charset="0"/>
              </a:rPr>
              <a:t>How do I get to the hospital?</a:t>
            </a:r>
          </a:p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500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lata" panose="00000500000000000000" pitchFamily="2" charset="0"/>
                <a:cs typeface="Arial" panose="020B0604020202020204" pitchFamily="34" charset="0"/>
              </a:rPr>
              <a:t>Go straight. Then, turn right.</a:t>
            </a:r>
          </a:p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500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lata" panose="00000500000000000000" pitchFamily="2" charset="0"/>
                <a:cs typeface="Arial" panose="020B0604020202020204" pitchFamily="34" charset="0"/>
              </a:rPr>
              <a:t>It’s _____</a:t>
            </a:r>
          </a:p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3500" kern="120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lata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5503050-6A5A-E0C7-1D45-6FDDF9EBE064}"/>
              </a:ext>
            </a:extLst>
          </p:cNvPr>
          <p:cNvSpPr/>
          <p:nvPr/>
        </p:nvSpPr>
        <p:spPr>
          <a:xfrm>
            <a:off x="7379018" y="4379249"/>
            <a:ext cx="1303020" cy="48006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5A119D-9FFE-0308-A26B-231F4E8E7E5F}"/>
              </a:ext>
            </a:extLst>
          </p:cNvPr>
          <p:cNvSpPr txBox="1"/>
          <p:nvPr/>
        </p:nvSpPr>
        <p:spPr>
          <a:xfrm>
            <a:off x="5092470" y="2566098"/>
            <a:ext cx="2808969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0070C0"/>
                </a:solidFill>
                <a:latin typeface="Alata" panose="00000500000000000000" pitchFamily="2" charset="0"/>
                <a:cs typeface="+mn-cs"/>
              </a:rPr>
              <a:t>b. on the 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506666-1F2B-5823-1718-04CA6E0D678B}"/>
              </a:ext>
            </a:extLst>
          </p:cNvPr>
          <p:cNvSpPr txBox="1"/>
          <p:nvPr/>
        </p:nvSpPr>
        <p:spPr>
          <a:xfrm>
            <a:off x="1117262" y="2566417"/>
            <a:ext cx="2934269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0070C0"/>
                </a:solidFill>
                <a:latin typeface="Alata" panose="00000500000000000000" pitchFamily="2" charset="0"/>
                <a:cs typeface="+mn-cs"/>
              </a:rPr>
              <a:t>a. on the right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CD2EFBC-D35E-68E8-8BC8-6B2FF3720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7595" y="0"/>
            <a:ext cx="3316406" cy="19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1" grpId="0" animBg="1"/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àng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19" y="2208416"/>
            <a:ext cx="1977686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dương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xmlns="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1" y="2208416"/>
            <a:ext cx="2173568" cy="265866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odd one out">
            <a:extLst>
              <a:ext uri="{FF2B5EF4-FFF2-40B4-BE49-F238E27FC236}">
                <a16:creationId xmlns:a16="http://schemas.microsoft.com/office/drawing/2014/main" xmlns="" id="{FA0BFCF2-3DA3-55B1-22D2-E1F9FC32AA7C}"/>
              </a:ext>
            </a:extLst>
          </p:cNvPr>
          <p:cNvSpPr/>
          <p:nvPr/>
        </p:nvSpPr>
        <p:spPr>
          <a:xfrm>
            <a:off x="-53350" y="408870"/>
            <a:ext cx="5875413" cy="734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500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lata" panose="00000500000000000000" pitchFamily="2" charset="0"/>
                <a:cs typeface="Arial" panose="020B0604020202020204" pitchFamily="34" charset="0"/>
              </a:rPr>
              <a:t>How do I get to the garage?</a:t>
            </a:r>
          </a:p>
          <a:p>
            <a:pPr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500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lata" panose="00000500000000000000" pitchFamily="2" charset="0"/>
                <a:cs typeface="Arial" panose="020B0604020202020204" pitchFamily="34" charset="0"/>
              </a:rPr>
              <a:t>Go straight. Then, ___. It’s on the right.</a:t>
            </a:r>
          </a:p>
        </p:txBody>
      </p:sp>
      <p:sp>
        <p:nvSpPr>
          <p:cNvPr id="41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5503050-6A5A-E0C7-1D45-6FDDF9EBE064}"/>
              </a:ext>
            </a:extLst>
          </p:cNvPr>
          <p:cNvSpPr/>
          <p:nvPr/>
        </p:nvSpPr>
        <p:spPr>
          <a:xfrm>
            <a:off x="7492518" y="4387020"/>
            <a:ext cx="1303020" cy="48006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7786A7-34D3-15C6-905C-EC768F70F0F4}"/>
              </a:ext>
            </a:extLst>
          </p:cNvPr>
          <p:cNvSpPr txBox="1"/>
          <p:nvPr/>
        </p:nvSpPr>
        <p:spPr>
          <a:xfrm>
            <a:off x="4893434" y="2769005"/>
            <a:ext cx="2353455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5B9BD5">
                    <a:lumMod val="75000"/>
                  </a:srgbClr>
                </a:solidFill>
                <a:latin typeface="Alata" panose="00000500000000000000" pitchFamily="2" charset="0"/>
                <a:cs typeface="+mn-cs"/>
              </a:rPr>
              <a:t>b. Turn right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A764EC-CCBD-2A55-4231-5A3EBC681D92}"/>
              </a:ext>
            </a:extLst>
          </p:cNvPr>
          <p:cNvSpPr txBox="1"/>
          <p:nvPr/>
        </p:nvSpPr>
        <p:spPr>
          <a:xfrm>
            <a:off x="1080306" y="2769005"/>
            <a:ext cx="2006474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srgbClr val="5B9BD5">
                    <a:lumMod val="75000"/>
                  </a:srgbClr>
                </a:solidFill>
                <a:latin typeface="Alata" panose="00000500000000000000" pitchFamily="2" charset="0"/>
                <a:cs typeface="+mn-cs"/>
              </a:rPr>
              <a:t>a. turn left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9D91D12-9A9C-0F48-A20C-1C8DDF421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764" y="0"/>
            <a:ext cx="3430166" cy="21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animBg="1"/>
      <p:bldP spid="3" grpId="0" animBg="1"/>
      <p:bldP spid="3" grpId="1" animBg="1"/>
      <p:bldP spid="5" grpId="0" animBg="1"/>
    </p:bldLst>
  </p:timing>
</p:sld>
</file>

<file path=ppt/theme/theme1.xml><?xml version="1.0" encoding="utf-8"?>
<a:theme xmlns:a="http://schemas.openxmlformats.org/drawingml/2006/main" name="Reducing Noise Pollution in the City Campaign by Slidesgo">
  <a:themeElements>
    <a:clrScheme name="Simple Light">
      <a:dk1>
        <a:srgbClr val="FFFFFF"/>
      </a:dk1>
      <a:lt1>
        <a:srgbClr val="7A6E70"/>
      </a:lt1>
      <a:dk2>
        <a:srgbClr val="645456"/>
      </a:dk2>
      <a:lt2>
        <a:srgbClr val="FDDD92"/>
      </a:lt2>
      <a:accent1>
        <a:srgbClr val="F3733A"/>
      </a:accent1>
      <a:accent2>
        <a:srgbClr val="46393B"/>
      </a:accent2>
      <a:accent3>
        <a:srgbClr val="69AFD1"/>
      </a:accent3>
      <a:accent4>
        <a:srgbClr val="E95858"/>
      </a:accent4>
      <a:accent5>
        <a:srgbClr val="DDD8CC"/>
      </a:accent5>
      <a:accent6>
        <a:srgbClr val="B4C08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458</Words>
  <Application>Microsoft Office PowerPoint</Application>
  <PresentationFormat>On-screen Show (16:9)</PresentationFormat>
  <Paragraphs>101</Paragraphs>
  <Slides>31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Arial</vt:lpstr>
      <vt:lpstr>Adobe Caslon Pro</vt:lpstr>
      <vt:lpstr>Roboto Condensed Light</vt:lpstr>
      <vt:lpstr>Albert Sans</vt:lpstr>
      <vt:lpstr>Aharoni</vt:lpstr>
      <vt:lpstr>微软雅黑</vt:lpstr>
      <vt:lpstr>PT Sans</vt:lpstr>
      <vt:lpstr>Cooper Black</vt:lpstr>
      <vt:lpstr>Anton</vt:lpstr>
      <vt:lpstr>VNI-HOBO</vt:lpstr>
      <vt:lpstr>Times New Roman</vt:lpstr>
      <vt:lpstr>Amasis MT Pro Black</vt:lpstr>
      <vt:lpstr>Loved by the King</vt:lpstr>
      <vt:lpstr>Arial Rounded MT Bold</vt:lpstr>
      <vt:lpstr>Alata</vt:lpstr>
      <vt:lpstr>Calibri Light</vt:lpstr>
      <vt:lpstr>方正卡通简体</vt:lpstr>
      <vt:lpstr>Calibri</vt:lpstr>
      <vt:lpstr>Exo 2 Black</vt:lpstr>
      <vt:lpstr>Mulish SemiBold</vt:lpstr>
      <vt:lpstr>Reducing Noise Pollution in the City Campaign by Slidesgo</vt:lpstr>
      <vt:lpstr>第一PPT，www.1ppt.com</vt:lpstr>
      <vt:lpstr>1_Office Theme</vt:lpstr>
      <vt:lpstr>UNIT 5 GETTING AROUND</vt:lpstr>
      <vt:lpstr>TABLE OF CONTENTS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SOUND</vt:lpstr>
      <vt:lpstr>PowerPoint Presentation</vt:lpstr>
      <vt:lpstr>PowerPoint Presentation</vt:lpstr>
      <vt:lpstr>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BYE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GETTING AROUND</dc:title>
  <dc:creator>Thanh Yen</dc:creator>
  <cp:lastModifiedBy>DUC</cp:lastModifiedBy>
  <cp:revision>11</cp:revision>
  <dcterms:modified xsi:type="dcterms:W3CDTF">2023-08-08T15:20:52Z</dcterms:modified>
</cp:coreProperties>
</file>