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3.wav" ContentType="audio/x-wav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27"/>
  </p:notesMasterIdLst>
  <p:sldIdLst>
    <p:sldId id="256" r:id="rId3"/>
    <p:sldId id="258" r:id="rId4"/>
    <p:sldId id="260" r:id="rId5"/>
    <p:sldId id="301" r:id="rId6"/>
    <p:sldId id="302" r:id="rId7"/>
    <p:sldId id="309" r:id="rId8"/>
    <p:sldId id="310" r:id="rId9"/>
    <p:sldId id="307" r:id="rId10"/>
    <p:sldId id="303" r:id="rId11"/>
    <p:sldId id="304" r:id="rId12"/>
    <p:sldId id="305" r:id="rId13"/>
    <p:sldId id="306" r:id="rId14"/>
    <p:sldId id="308" r:id="rId15"/>
    <p:sldId id="317" r:id="rId16"/>
    <p:sldId id="257" r:id="rId17"/>
    <p:sldId id="334" r:id="rId18"/>
    <p:sldId id="335" r:id="rId19"/>
    <p:sldId id="336" r:id="rId20"/>
    <p:sldId id="337" r:id="rId21"/>
    <p:sldId id="267" r:id="rId22"/>
    <p:sldId id="325" r:id="rId23"/>
    <p:sldId id="338" r:id="rId24"/>
    <p:sldId id="339" r:id="rId25"/>
    <p:sldId id="271" r:id="rId26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8"/>
    </p:embeddedFont>
    <p:embeddedFont>
      <p:font typeface="Bebas Neue" panose="020B0604020202020204" charset="0"/>
      <p:regular r:id="rId29"/>
    </p:embeddedFont>
    <p:embeddedFont>
      <p:font typeface="Archivo SemiBold" panose="020B0604020202020204" charset="0"/>
      <p:regular r:id="rId30"/>
      <p:bold r:id="rId31"/>
      <p:italic r:id="rId32"/>
      <p:boldItalic r:id="rId33"/>
    </p:embeddedFont>
    <p:embeddedFont>
      <p:font typeface="Archivo Black" panose="020B0604020202020204" charset="0"/>
      <p:regular r:id="rId34"/>
    </p:embeddedFont>
    <p:embeddedFont>
      <p:font typeface="Archivo" panose="020B0604020202020204" charset="0"/>
      <p:regular r:id="rId35"/>
      <p:bold r:id="rId36"/>
      <p:italic r:id="rId37"/>
      <p:boldItalic r:id="rId38"/>
    </p:embeddedFont>
    <p:embeddedFont>
      <p:font typeface="Alata" panose="020B0604020202020204" charset="0"/>
      <p:regular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Arima SemiBold" panose="020B0604020202020204" charset="0"/>
      <p:regular r:id="rId44"/>
      <p:bold r:id="rId45"/>
    </p:embeddedFont>
    <p:embeddedFont>
      <p:font typeface="等线" panose="02010600030101010101" charset="-122"/>
      <p:regular r:id="rId46"/>
      <p:bold r:id="rId47"/>
    </p:embeddedFont>
    <p:embeddedFont>
      <p:font typeface="Lexend Deca" panose="020B0604020202020204" charset="0"/>
      <p:regular r:id="rId48"/>
      <p:bold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CD39"/>
    <a:srgbClr val="3DBF19"/>
    <a:srgbClr val="E83D30"/>
    <a:srgbClr val="C42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0879B9-3CF7-4805-ADC7-B2812AE8DACA}">
  <a:tblStyle styleId="{CC0879B9-3CF7-4805-ADC7-B2812AE8DA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BC740A-616E-4325-B122-F40D4734FA3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660" y="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2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8.xml"/><Relationship Id="rId41" Type="http://schemas.openxmlformats.org/officeDocument/2006/relationships/font" Target="fonts/font1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66571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2161f68c1c1_2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2161f68c1c1_2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8932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065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8" name="Google Shape;198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5519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8" name="Google Shape;198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286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8" name="Google Shape;198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869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8" name="Google Shape;198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763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8" name="Google Shape;198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324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0" name="Google Shape;2680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1" name="Google Shape;2681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69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8" name="Google Shape;198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525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1" name="Google Shape;301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2" name="Google Shape;301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745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91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893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FE7C6-211A-4AA6-BB9C-69FB0606AA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10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FE7C6-211A-4AA6-BB9C-69FB0606AA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3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33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65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17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8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46164" y="2671901"/>
            <a:ext cx="9680636" cy="2228659"/>
            <a:chOff x="-446164" y="2671901"/>
            <a:chExt cx="9680636" cy="2228659"/>
          </a:xfrm>
        </p:grpSpPr>
        <p:grpSp>
          <p:nvGrpSpPr>
            <p:cNvPr id="10" name="Google Shape;10;p2"/>
            <p:cNvGrpSpPr/>
            <p:nvPr/>
          </p:nvGrpSpPr>
          <p:grpSpPr>
            <a:xfrm flipH="1">
              <a:off x="8430786" y="2688526"/>
              <a:ext cx="803686" cy="2212034"/>
              <a:chOff x="1624525" y="2228575"/>
              <a:chExt cx="497700" cy="13698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4525" y="2228575"/>
                <a:ext cx="497700" cy="1369850"/>
              </a:xfrm>
              <a:custGeom>
                <a:avLst/>
                <a:gdLst/>
                <a:ahLst/>
                <a:cxnLst/>
                <a:rect l="l" t="t" r="r" b="b"/>
                <a:pathLst>
                  <a:path w="19908" h="54794" extrusionOk="0">
                    <a:moveTo>
                      <a:pt x="1" y="1"/>
                    </a:moveTo>
                    <a:lnTo>
                      <a:pt x="1" y="54794"/>
                    </a:lnTo>
                    <a:lnTo>
                      <a:pt x="19907" y="54794"/>
                    </a:lnTo>
                    <a:lnTo>
                      <a:pt x="199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624525" y="2228575"/>
                <a:ext cx="497700" cy="1369850"/>
              </a:xfrm>
              <a:custGeom>
                <a:avLst/>
                <a:gdLst/>
                <a:ahLst/>
                <a:cxnLst/>
                <a:rect l="l" t="t" r="r" b="b"/>
                <a:pathLst>
                  <a:path w="19908" h="54794" extrusionOk="0">
                    <a:moveTo>
                      <a:pt x="1" y="1"/>
                    </a:moveTo>
                    <a:lnTo>
                      <a:pt x="1" y="54794"/>
                    </a:lnTo>
                    <a:lnTo>
                      <a:pt x="19907" y="54794"/>
                    </a:lnTo>
                    <a:lnTo>
                      <a:pt x="19907" y="1"/>
                    </a:lnTo>
                    <a:close/>
                  </a:path>
                </a:pathLst>
              </a:custGeom>
              <a:solidFill>
                <a:srgbClr val="486C8F">
                  <a:alpha val="276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716325" y="2311300"/>
                <a:ext cx="114050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5" extrusionOk="0">
                    <a:moveTo>
                      <a:pt x="1" y="0"/>
                    </a:moveTo>
                    <a:lnTo>
                      <a:pt x="1" y="8815"/>
                    </a:lnTo>
                    <a:lnTo>
                      <a:pt x="4561" y="8815"/>
                    </a:lnTo>
                    <a:lnTo>
                      <a:pt x="45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907500" y="2311300"/>
                <a:ext cx="114050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5" extrusionOk="0">
                    <a:moveTo>
                      <a:pt x="0" y="0"/>
                    </a:moveTo>
                    <a:lnTo>
                      <a:pt x="0" y="8815"/>
                    </a:lnTo>
                    <a:lnTo>
                      <a:pt x="4561" y="8815"/>
                    </a:lnTo>
                    <a:lnTo>
                      <a:pt x="45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716325" y="2571150"/>
                <a:ext cx="114050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5" extrusionOk="0">
                    <a:moveTo>
                      <a:pt x="1" y="0"/>
                    </a:moveTo>
                    <a:lnTo>
                      <a:pt x="1" y="8815"/>
                    </a:lnTo>
                    <a:lnTo>
                      <a:pt x="4561" y="8815"/>
                    </a:lnTo>
                    <a:lnTo>
                      <a:pt x="45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907500" y="2571150"/>
                <a:ext cx="114050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5" extrusionOk="0">
                    <a:moveTo>
                      <a:pt x="0" y="0"/>
                    </a:moveTo>
                    <a:lnTo>
                      <a:pt x="0" y="8815"/>
                    </a:lnTo>
                    <a:lnTo>
                      <a:pt x="4561" y="8815"/>
                    </a:lnTo>
                    <a:lnTo>
                      <a:pt x="45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716325" y="2831000"/>
                <a:ext cx="114050" cy="2204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7" extrusionOk="0">
                    <a:moveTo>
                      <a:pt x="1" y="1"/>
                    </a:moveTo>
                    <a:lnTo>
                      <a:pt x="1" y="8816"/>
                    </a:lnTo>
                    <a:lnTo>
                      <a:pt x="4561" y="8816"/>
                    </a:ln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907500" y="2831000"/>
                <a:ext cx="114050" cy="2204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7" extrusionOk="0">
                    <a:moveTo>
                      <a:pt x="0" y="1"/>
                    </a:moveTo>
                    <a:lnTo>
                      <a:pt x="0" y="8816"/>
                    </a:lnTo>
                    <a:lnTo>
                      <a:pt x="4561" y="8816"/>
                    </a:ln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16325" y="3090875"/>
                <a:ext cx="114050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6" extrusionOk="0">
                    <a:moveTo>
                      <a:pt x="1" y="1"/>
                    </a:moveTo>
                    <a:lnTo>
                      <a:pt x="1" y="8815"/>
                    </a:lnTo>
                    <a:lnTo>
                      <a:pt x="4561" y="8815"/>
                    </a:ln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907500" y="3090875"/>
                <a:ext cx="114050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6" extrusionOk="0">
                    <a:moveTo>
                      <a:pt x="0" y="1"/>
                    </a:moveTo>
                    <a:lnTo>
                      <a:pt x="0" y="8815"/>
                    </a:lnTo>
                    <a:lnTo>
                      <a:pt x="4561" y="8815"/>
                    </a:ln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 flipH="1">
              <a:off x="-446164" y="2671901"/>
              <a:ext cx="1163053" cy="2159651"/>
              <a:chOff x="5379099" y="2225725"/>
              <a:chExt cx="1788762" cy="2159651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495821" y="2490731"/>
                <a:ext cx="672039" cy="1894645"/>
              </a:xfrm>
              <a:custGeom>
                <a:avLst/>
                <a:gdLst/>
                <a:ahLst/>
                <a:cxnLst/>
                <a:rect l="l" t="t" r="r" b="b"/>
                <a:pathLst>
                  <a:path w="16647" h="46932" extrusionOk="0">
                    <a:moveTo>
                      <a:pt x="0" y="0"/>
                    </a:moveTo>
                    <a:lnTo>
                      <a:pt x="0" y="46932"/>
                    </a:lnTo>
                    <a:lnTo>
                      <a:pt x="16647" y="46932"/>
                    </a:lnTo>
                    <a:lnTo>
                      <a:pt x="166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" name="Google Shape;23;p2"/>
              <p:cNvGrpSpPr/>
              <p:nvPr/>
            </p:nvGrpSpPr>
            <p:grpSpPr>
              <a:xfrm>
                <a:off x="5379099" y="2225725"/>
                <a:ext cx="1505640" cy="2156323"/>
                <a:chOff x="4340925" y="2189800"/>
                <a:chExt cx="932400" cy="1335350"/>
              </a:xfrm>
            </p:grpSpPr>
            <p:sp>
              <p:nvSpPr>
                <p:cNvPr id="24" name="Google Shape;24;p2"/>
                <p:cNvSpPr/>
                <p:nvPr/>
              </p:nvSpPr>
              <p:spPr>
                <a:xfrm>
                  <a:off x="4342450" y="2191325"/>
                  <a:ext cx="929325" cy="133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3" h="53291" extrusionOk="0">
                      <a:moveTo>
                        <a:pt x="1" y="1"/>
                      </a:moveTo>
                      <a:lnTo>
                        <a:pt x="1" y="53291"/>
                      </a:lnTo>
                      <a:lnTo>
                        <a:pt x="37173" y="53291"/>
                      </a:lnTo>
                      <a:lnTo>
                        <a:pt x="371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4342450" y="2191325"/>
                  <a:ext cx="929325" cy="133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3" h="53291" extrusionOk="0">
                      <a:moveTo>
                        <a:pt x="1" y="1"/>
                      </a:moveTo>
                      <a:lnTo>
                        <a:pt x="1" y="53291"/>
                      </a:lnTo>
                      <a:lnTo>
                        <a:pt x="37173" y="53291"/>
                      </a:lnTo>
                      <a:lnTo>
                        <a:pt x="37173" y="1"/>
                      </a:lnTo>
                      <a:close/>
                    </a:path>
                  </a:pathLst>
                </a:custGeom>
                <a:solidFill>
                  <a:srgbClr val="486C8F">
                    <a:alpha val="276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4491600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8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7" y="53413"/>
                        <a:pt x="123" y="53386"/>
                        <a:pt x="123" y="53352"/>
                      </a:cubicBezTo>
                      <a:lnTo>
                        <a:pt x="123" y="62"/>
                      </a:lnTo>
                      <a:cubicBezTo>
                        <a:pt x="123" y="28"/>
                        <a:pt x="97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4340925" y="2268450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0"/>
                      </a:moveTo>
                      <a:cubicBezTo>
                        <a:pt x="28" y="0"/>
                        <a:pt x="0" y="27"/>
                        <a:pt x="0" y="62"/>
                      </a:cubicBezTo>
                      <a:cubicBezTo>
                        <a:pt x="0" y="95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5"/>
                        <a:pt x="37295" y="62"/>
                      </a:cubicBezTo>
                      <a:cubicBezTo>
                        <a:pt x="37295" y="27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4340925" y="2399550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1"/>
                      </a:moveTo>
                      <a:cubicBezTo>
                        <a:pt x="28" y="1"/>
                        <a:pt x="0" y="29"/>
                        <a:pt x="0" y="62"/>
                      </a:cubicBezTo>
                      <a:cubicBezTo>
                        <a:pt x="0" y="96"/>
                        <a:pt x="28" y="124"/>
                        <a:pt x="62" y="124"/>
                      </a:cubicBezTo>
                      <a:lnTo>
                        <a:pt x="37235" y="124"/>
                      </a:lnTo>
                      <a:cubicBezTo>
                        <a:pt x="37269" y="124"/>
                        <a:pt x="37295" y="96"/>
                        <a:pt x="37295" y="62"/>
                      </a:cubicBezTo>
                      <a:cubicBezTo>
                        <a:pt x="37295" y="29"/>
                        <a:pt x="37269" y="1"/>
                        <a:pt x="37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4340925" y="2530675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1"/>
                      </a:moveTo>
                      <a:cubicBezTo>
                        <a:pt x="28" y="1"/>
                        <a:pt x="0" y="28"/>
                        <a:pt x="0" y="62"/>
                      </a:cubicBezTo>
                      <a:cubicBezTo>
                        <a:pt x="0" y="96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6"/>
                        <a:pt x="37295" y="62"/>
                      </a:cubicBezTo>
                      <a:cubicBezTo>
                        <a:pt x="37295" y="28"/>
                        <a:pt x="37269" y="1"/>
                        <a:pt x="37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4340925" y="2661825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0"/>
                      </a:moveTo>
                      <a:cubicBezTo>
                        <a:pt x="28" y="0"/>
                        <a:pt x="0" y="27"/>
                        <a:pt x="0" y="62"/>
                      </a:cubicBezTo>
                      <a:cubicBezTo>
                        <a:pt x="0" y="96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6"/>
                        <a:pt x="37295" y="62"/>
                      </a:cubicBezTo>
                      <a:cubicBezTo>
                        <a:pt x="37295" y="27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4340925" y="2792950"/>
                  <a:ext cx="932400" cy="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3" extrusionOk="0">
                      <a:moveTo>
                        <a:pt x="62" y="0"/>
                      </a:moveTo>
                      <a:cubicBezTo>
                        <a:pt x="28" y="0"/>
                        <a:pt x="0" y="28"/>
                        <a:pt x="0" y="61"/>
                      </a:cubicBezTo>
                      <a:cubicBezTo>
                        <a:pt x="0" y="95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5"/>
                        <a:pt x="37295" y="61"/>
                      </a:cubicBezTo>
                      <a:cubicBezTo>
                        <a:pt x="37295" y="28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4340925" y="2924050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1"/>
                      </a:moveTo>
                      <a:cubicBezTo>
                        <a:pt x="28" y="1"/>
                        <a:pt x="0" y="28"/>
                        <a:pt x="0" y="62"/>
                      </a:cubicBezTo>
                      <a:cubicBezTo>
                        <a:pt x="0" y="96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6"/>
                        <a:pt x="37295" y="62"/>
                      </a:cubicBezTo>
                      <a:cubicBezTo>
                        <a:pt x="37295" y="28"/>
                        <a:pt x="37269" y="1"/>
                        <a:pt x="37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4340925" y="3055175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0"/>
                      </a:moveTo>
                      <a:cubicBezTo>
                        <a:pt x="28" y="0"/>
                        <a:pt x="0" y="28"/>
                        <a:pt x="0" y="62"/>
                      </a:cubicBezTo>
                      <a:cubicBezTo>
                        <a:pt x="0" y="97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7"/>
                        <a:pt x="37295" y="62"/>
                      </a:cubicBezTo>
                      <a:cubicBezTo>
                        <a:pt x="37295" y="28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4340925" y="3186325"/>
                  <a:ext cx="932400" cy="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3" extrusionOk="0">
                      <a:moveTo>
                        <a:pt x="62" y="0"/>
                      </a:moveTo>
                      <a:cubicBezTo>
                        <a:pt x="28" y="0"/>
                        <a:pt x="0" y="27"/>
                        <a:pt x="0" y="61"/>
                      </a:cubicBezTo>
                      <a:cubicBezTo>
                        <a:pt x="0" y="95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5"/>
                        <a:pt x="37295" y="61"/>
                      </a:cubicBezTo>
                      <a:cubicBezTo>
                        <a:pt x="37295" y="27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4340925" y="3317425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1"/>
                      </a:moveTo>
                      <a:cubicBezTo>
                        <a:pt x="28" y="1"/>
                        <a:pt x="0" y="28"/>
                        <a:pt x="0" y="62"/>
                      </a:cubicBezTo>
                      <a:cubicBezTo>
                        <a:pt x="0" y="96"/>
                        <a:pt x="28" y="124"/>
                        <a:pt x="62" y="124"/>
                      </a:cubicBezTo>
                      <a:lnTo>
                        <a:pt x="37235" y="124"/>
                      </a:lnTo>
                      <a:cubicBezTo>
                        <a:pt x="37269" y="124"/>
                        <a:pt x="37295" y="96"/>
                        <a:pt x="37295" y="62"/>
                      </a:cubicBezTo>
                      <a:cubicBezTo>
                        <a:pt x="37295" y="28"/>
                        <a:pt x="37269" y="1"/>
                        <a:pt x="37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4650825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7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6" y="53413"/>
                        <a:pt x="124" y="53386"/>
                        <a:pt x="124" y="53352"/>
                      </a:cubicBezTo>
                      <a:lnTo>
                        <a:pt x="124" y="62"/>
                      </a:lnTo>
                      <a:cubicBezTo>
                        <a:pt x="124" y="28"/>
                        <a:pt x="96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4810025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7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6" y="53413"/>
                        <a:pt x="124" y="53386"/>
                        <a:pt x="124" y="53352"/>
                      </a:cubicBezTo>
                      <a:lnTo>
                        <a:pt x="124" y="62"/>
                      </a:lnTo>
                      <a:cubicBezTo>
                        <a:pt x="124" y="28"/>
                        <a:pt x="96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4969225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8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6" y="53413"/>
                        <a:pt x="123" y="53386"/>
                        <a:pt x="123" y="53352"/>
                      </a:cubicBezTo>
                      <a:lnTo>
                        <a:pt x="123" y="62"/>
                      </a:lnTo>
                      <a:cubicBezTo>
                        <a:pt x="123" y="28"/>
                        <a:pt x="96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5128425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8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7" y="53413"/>
                        <a:pt x="123" y="53386"/>
                        <a:pt x="123" y="53352"/>
                      </a:cubicBezTo>
                      <a:lnTo>
                        <a:pt x="123" y="62"/>
                      </a:lnTo>
                      <a:cubicBezTo>
                        <a:pt x="123" y="28"/>
                        <a:pt x="97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0" name="Google Shape;40;p2"/>
          <p:cNvSpPr txBox="1">
            <a:spLocks noGrp="1"/>
          </p:cNvSpPr>
          <p:nvPr>
            <p:ph type="ctrTitle"/>
          </p:nvPr>
        </p:nvSpPr>
        <p:spPr>
          <a:xfrm>
            <a:off x="2341950" y="602525"/>
            <a:ext cx="4460100" cy="172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subTitle" idx="1"/>
          </p:nvPr>
        </p:nvSpPr>
        <p:spPr>
          <a:xfrm>
            <a:off x="3440825" y="2376875"/>
            <a:ext cx="2262300" cy="62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42" name="Google Shape;42;p2"/>
          <p:cNvGrpSpPr/>
          <p:nvPr/>
        </p:nvGrpSpPr>
        <p:grpSpPr>
          <a:xfrm>
            <a:off x="-578866" y="224344"/>
            <a:ext cx="10178626" cy="2084839"/>
            <a:chOff x="-578866" y="224344"/>
            <a:chExt cx="10178626" cy="2084839"/>
          </a:xfrm>
        </p:grpSpPr>
        <p:sp>
          <p:nvSpPr>
            <p:cNvPr id="43" name="Google Shape;43;p2"/>
            <p:cNvSpPr/>
            <p:nvPr/>
          </p:nvSpPr>
          <p:spPr>
            <a:xfrm>
              <a:off x="-578866" y="2017590"/>
              <a:ext cx="1164836" cy="291593"/>
            </a:xfrm>
            <a:custGeom>
              <a:avLst/>
              <a:gdLst/>
              <a:ahLst/>
              <a:cxnLst/>
              <a:rect l="l" t="t" r="r" b="b"/>
              <a:pathLst>
                <a:path w="28854" h="7223" extrusionOk="0">
                  <a:moveTo>
                    <a:pt x="10673" y="0"/>
                  </a:moveTo>
                  <a:cubicBezTo>
                    <a:pt x="8029" y="0"/>
                    <a:pt x="5886" y="2143"/>
                    <a:pt x="5886" y="4787"/>
                  </a:cubicBezTo>
                  <a:cubicBezTo>
                    <a:pt x="5886" y="4932"/>
                    <a:pt x="5893" y="5074"/>
                    <a:pt x="5905" y="5215"/>
                  </a:cubicBezTo>
                  <a:cubicBezTo>
                    <a:pt x="5353" y="4993"/>
                    <a:pt x="4753" y="4871"/>
                    <a:pt x="4122" y="4871"/>
                  </a:cubicBezTo>
                  <a:cubicBezTo>
                    <a:pt x="2368" y="4871"/>
                    <a:pt x="835" y="5815"/>
                    <a:pt x="0" y="7223"/>
                  </a:cubicBezTo>
                  <a:lnTo>
                    <a:pt x="28853" y="7223"/>
                  </a:lnTo>
                  <a:cubicBezTo>
                    <a:pt x="28464" y="6333"/>
                    <a:pt x="27577" y="5711"/>
                    <a:pt x="26544" y="5711"/>
                  </a:cubicBezTo>
                  <a:cubicBezTo>
                    <a:pt x="25978" y="5711"/>
                    <a:pt x="25457" y="5897"/>
                    <a:pt x="25035" y="6211"/>
                  </a:cubicBezTo>
                  <a:cubicBezTo>
                    <a:pt x="22987" y="4434"/>
                    <a:pt x="20314" y="3359"/>
                    <a:pt x="17390" y="3359"/>
                  </a:cubicBezTo>
                  <a:cubicBezTo>
                    <a:pt x="16676" y="3359"/>
                    <a:pt x="15975" y="3424"/>
                    <a:pt x="15296" y="3547"/>
                  </a:cubicBezTo>
                  <a:cubicBezTo>
                    <a:pt x="14749" y="1505"/>
                    <a:pt x="12887" y="0"/>
                    <a:pt x="106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84051" y="1491661"/>
              <a:ext cx="1015709" cy="291512"/>
            </a:xfrm>
            <a:custGeom>
              <a:avLst/>
              <a:gdLst/>
              <a:ahLst/>
              <a:cxnLst/>
              <a:rect l="l" t="t" r="r" b="b"/>
              <a:pathLst>
                <a:path w="25160" h="7221" extrusionOk="0">
                  <a:moveTo>
                    <a:pt x="9539" y="0"/>
                  </a:moveTo>
                  <a:cubicBezTo>
                    <a:pt x="6635" y="0"/>
                    <a:pt x="4231" y="2140"/>
                    <a:pt x="3816" y="4928"/>
                  </a:cubicBezTo>
                  <a:cubicBezTo>
                    <a:pt x="3703" y="4917"/>
                    <a:pt x="3589" y="4913"/>
                    <a:pt x="3473" y="4913"/>
                  </a:cubicBezTo>
                  <a:cubicBezTo>
                    <a:pt x="1910" y="4913"/>
                    <a:pt x="570" y="5865"/>
                    <a:pt x="1" y="7221"/>
                  </a:cubicBezTo>
                  <a:lnTo>
                    <a:pt x="25160" y="7221"/>
                  </a:lnTo>
                  <a:cubicBezTo>
                    <a:pt x="24475" y="6510"/>
                    <a:pt x="23514" y="6070"/>
                    <a:pt x="22451" y="6070"/>
                  </a:cubicBezTo>
                  <a:cubicBezTo>
                    <a:pt x="21881" y="6070"/>
                    <a:pt x="21342" y="6196"/>
                    <a:pt x="20858" y="6421"/>
                  </a:cubicBezTo>
                  <a:cubicBezTo>
                    <a:pt x="19804" y="4997"/>
                    <a:pt x="18111" y="4073"/>
                    <a:pt x="16204" y="4073"/>
                  </a:cubicBezTo>
                  <a:cubicBezTo>
                    <a:pt x="15825" y="4073"/>
                    <a:pt x="15455" y="4110"/>
                    <a:pt x="15098" y="4179"/>
                  </a:cubicBezTo>
                  <a:cubicBezTo>
                    <a:pt x="14402" y="1765"/>
                    <a:pt x="12177" y="0"/>
                    <a:pt x="9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0380" y="564273"/>
              <a:ext cx="599299" cy="172049"/>
            </a:xfrm>
            <a:custGeom>
              <a:avLst/>
              <a:gdLst/>
              <a:ahLst/>
              <a:cxnLst/>
              <a:rect l="l" t="t" r="r" b="b"/>
              <a:pathLst>
                <a:path w="24721" h="7097" extrusionOk="0">
                  <a:moveTo>
                    <a:pt x="15349" y="1"/>
                  </a:moveTo>
                  <a:cubicBezTo>
                    <a:pt x="12757" y="1"/>
                    <a:pt x="10570" y="1736"/>
                    <a:pt x="9885" y="4108"/>
                  </a:cubicBezTo>
                  <a:cubicBezTo>
                    <a:pt x="9534" y="4039"/>
                    <a:pt x="9171" y="4003"/>
                    <a:pt x="8799" y="4003"/>
                  </a:cubicBezTo>
                  <a:cubicBezTo>
                    <a:pt x="6925" y="4003"/>
                    <a:pt x="5262" y="4911"/>
                    <a:pt x="4226" y="6311"/>
                  </a:cubicBezTo>
                  <a:cubicBezTo>
                    <a:pt x="3751" y="6090"/>
                    <a:pt x="3221" y="5964"/>
                    <a:pt x="2662" y="5964"/>
                  </a:cubicBezTo>
                  <a:cubicBezTo>
                    <a:pt x="1616" y="5964"/>
                    <a:pt x="672" y="6399"/>
                    <a:pt x="0" y="7096"/>
                  </a:cubicBezTo>
                  <a:lnTo>
                    <a:pt x="24721" y="7096"/>
                  </a:lnTo>
                  <a:cubicBezTo>
                    <a:pt x="24161" y="5763"/>
                    <a:pt x="22844" y="4828"/>
                    <a:pt x="21309" y="4828"/>
                  </a:cubicBezTo>
                  <a:cubicBezTo>
                    <a:pt x="21194" y="4828"/>
                    <a:pt x="21082" y="4833"/>
                    <a:pt x="20972" y="4843"/>
                  </a:cubicBezTo>
                  <a:cubicBezTo>
                    <a:pt x="20563" y="2103"/>
                    <a:pt x="18201" y="1"/>
                    <a:pt x="15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92023" y="224344"/>
              <a:ext cx="1184981" cy="279280"/>
            </a:xfrm>
            <a:custGeom>
              <a:avLst/>
              <a:gdLst/>
              <a:ahLst/>
              <a:cxnLst/>
              <a:rect l="l" t="t" r="r" b="b"/>
              <a:pathLst>
                <a:path w="29353" h="6918" extrusionOk="0">
                  <a:moveTo>
                    <a:pt x="13567" y="0"/>
                  </a:moveTo>
                  <a:cubicBezTo>
                    <a:pt x="10332" y="0"/>
                    <a:pt x="7546" y="1925"/>
                    <a:pt x="6293" y="4693"/>
                  </a:cubicBezTo>
                  <a:cubicBezTo>
                    <a:pt x="5622" y="4182"/>
                    <a:pt x="4785" y="3877"/>
                    <a:pt x="3876" y="3877"/>
                  </a:cubicBezTo>
                  <a:cubicBezTo>
                    <a:pt x="1999" y="3877"/>
                    <a:pt x="427" y="5173"/>
                    <a:pt x="1" y="6917"/>
                  </a:cubicBezTo>
                  <a:lnTo>
                    <a:pt x="29353" y="6917"/>
                  </a:lnTo>
                  <a:cubicBezTo>
                    <a:pt x="28261" y="5354"/>
                    <a:pt x="26449" y="4333"/>
                    <a:pt x="24398" y="4333"/>
                  </a:cubicBezTo>
                  <a:cubicBezTo>
                    <a:pt x="23177" y="4333"/>
                    <a:pt x="22042" y="4696"/>
                    <a:pt x="21091" y="5317"/>
                  </a:cubicBezTo>
                  <a:cubicBezTo>
                    <a:pt x="19995" y="2220"/>
                    <a:pt x="17041" y="0"/>
                    <a:pt x="135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" name="Google Shape;1638;p29"/>
          <p:cNvGrpSpPr/>
          <p:nvPr/>
        </p:nvGrpSpPr>
        <p:grpSpPr>
          <a:xfrm>
            <a:off x="-343823" y="90872"/>
            <a:ext cx="9999669" cy="5062896"/>
            <a:chOff x="-343823" y="90872"/>
            <a:chExt cx="9999669" cy="5062896"/>
          </a:xfrm>
        </p:grpSpPr>
        <p:sp>
          <p:nvSpPr>
            <p:cNvPr id="1639" name="Google Shape;1639;p29"/>
            <p:cNvSpPr/>
            <p:nvPr/>
          </p:nvSpPr>
          <p:spPr>
            <a:xfrm>
              <a:off x="226036" y="3222356"/>
              <a:ext cx="436942" cy="1894645"/>
            </a:xfrm>
            <a:custGeom>
              <a:avLst/>
              <a:gdLst/>
              <a:ahLst/>
              <a:cxnLst/>
              <a:rect l="l" t="t" r="r" b="b"/>
              <a:pathLst>
                <a:path w="16647" h="46932" extrusionOk="0">
                  <a:moveTo>
                    <a:pt x="0" y="0"/>
                  </a:moveTo>
                  <a:lnTo>
                    <a:pt x="0" y="46932"/>
                  </a:lnTo>
                  <a:lnTo>
                    <a:pt x="16647" y="46932"/>
                  </a:lnTo>
                  <a:lnTo>
                    <a:pt x="16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0" name="Google Shape;1640;p29"/>
            <p:cNvGrpSpPr/>
            <p:nvPr/>
          </p:nvGrpSpPr>
          <p:grpSpPr>
            <a:xfrm>
              <a:off x="-343814" y="2557126"/>
              <a:ext cx="803686" cy="2212034"/>
              <a:chOff x="1624525" y="2228575"/>
              <a:chExt cx="497700" cy="1369850"/>
            </a:xfrm>
          </p:grpSpPr>
          <p:sp>
            <p:nvSpPr>
              <p:cNvPr id="1641" name="Google Shape;1641;p29"/>
              <p:cNvSpPr/>
              <p:nvPr/>
            </p:nvSpPr>
            <p:spPr>
              <a:xfrm>
                <a:off x="1624525" y="2228575"/>
                <a:ext cx="497700" cy="1369850"/>
              </a:xfrm>
              <a:custGeom>
                <a:avLst/>
                <a:gdLst/>
                <a:ahLst/>
                <a:cxnLst/>
                <a:rect l="l" t="t" r="r" b="b"/>
                <a:pathLst>
                  <a:path w="19908" h="54794" extrusionOk="0">
                    <a:moveTo>
                      <a:pt x="1" y="1"/>
                    </a:moveTo>
                    <a:lnTo>
                      <a:pt x="1" y="54794"/>
                    </a:lnTo>
                    <a:lnTo>
                      <a:pt x="19907" y="54794"/>
                    </a:lnTo>
                    <a:lnTo>
                      <a:pt x="199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29"/>
              <p:cNvSpPr/>
              <p:nvPr/>
            </p:nvSpPr>
            <p:spPr>
              <a:xfrm>
                <a:off x="1624525" y="2228575"/>
                <a:ext cx="497700" cy="1369850"/>
              </a:xfrm>
              <a:custGeom>
                <a:avLst/>
                <a:gdLst/>
                <a:ahLst/>
                <a:cxnLst/>
                <a:rect l="l" t="t" r="r" b="b"/>
                <a:pathLst>
                  <a:path w="19908" h="54794" extrusionOk="0">
                    <a:moveTo>
                      <a:pt x="1" y="1"/>
                    </a:moveTo>
                    <a:lnTo>
                      <a:pt x="1" y="54794"/>
                    </a:lnTo>
                    <a:lnTo>
                      <a:pt x="19907" y="54794"/>
                    </a:lnTo>
                    <a:lnTo>
                      <a:pt x="19907" y="1"/>
                    </a:lnTo>
                    <a:close/>
                  </a:path>
                </a:pathLst>
              </a:custGeom>
              <a:solidFill>
                <a:srgbClr val="486C8F">
                  <a:alpha val="276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29"/>
              <p:cNvSpPr/>
              <p:nvPr/>
            </p:nvSpPr>
            <p:spPr>
              <a:xfrm>
                <a:off x="1716325" y="2311300"/>
                <a:ext cx="114050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5" extrusionOk="0">
                    <a:moveTo>
                      <a:pt x="1" y="0"/>
                    </a:moveTo>
                    <a:lnTo>
                      <a:pt x="1" y="8815"/>
                    </a:lnTo>
                    <a:lnTo>
                      <a:pt x="4561" y="8815"/>
                    </a:lnTo>
                    <a:lnTo>
                      <a:pt x="45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29"/>
              <p:cNvSpPr/>
              <p:nvPr/>
            </p:nvSpPr>
            <p:spPr>
              <a:xfrm>
                <a:off x="1907500" y="2311300"/>
                <a:ext cx="114050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5" extrusionOk="0">
                    <a:moveTo>
                      <a:pt x="0" y="0"/>
                    </a:moveTo>
                    <a:lnTo>
                      <a:pt x="0" y="8815"/>
                    </a:lnTo>
                    <a:lnTo>
                      <a:pt x="4561" y="8815"/>
                    </a:lnTo>
                    <a:lnTo>
                      <a:pt x="45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29"/>
              <p:cNvSpPr/>
              <p:nvPr/>
            </p:nvSpPr>
            <p:spPr>
              <a:xfrm>
                <a:off x="1716325" y="2571150"/>
                <a:ext cx="114050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5" extrusionOk="0">
                    <a:moveTo>
                      <a:pt x="1" y="0"/>
                    </a:moveTo>
                    <a:lnTo>
                      <a:pt x="1" y="8815"/>
                    </a:lnTo>
                    <a:lnTo>
                      <a:pt x="4561" y="8815"/>
                    </a:lnTo>
                    <a:lnTo>
                      <a:pt x="45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29"/>
              <p:cNvSpPr/>
              <p:nvPr/>
            </p:nvSpPr>
            <p:spPr>
              <a:xfrm>
                <a:off x="1907500" y="2571150"/>
                <a:ext cx="114050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5" extrusionOk="0">
                    <a:moveTo>
                      <a:pt x="0" y="0"/>
                    </a:moveTo>
                    <a:lnTo>
                      <a:pt x="0" y="8815"/>
                    </a:lnTo>
                    <a:lnTo>
                      <a:pt x="4561" y="8815"/>
                    </a:lnTo>
                    <a:lnTo>
                      <a:pt x="45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29"/>
              <p:cNvSpPr/>
              <p:nvPr/>
            </p:nvSpPr>
            <p:spPr>
              <a:xfrm>
                <a:off x="1716325" y="2831000"/>
                <a:ext cx="114050" cy="2204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7" extrusionOk="0">
                    <a:moveTo>
                      <a:pt x="1" y="1"/>
                    </a:moveTo>
                    <a:lnTo>
                      <a:pt x="1" y="8816"/>
                    </a:lnTo>
                    <a:lnTo>
                      <a:pt x="4561" y="8816"/>
                    </a:ln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29"/>
              <p:cNvSpPr/>
              <p:nvPr/>
            </p:nvSpPr>
            <p:spPr>
              <a:xfrm>
                <a:off x="1907500" y="2831000"/>
                <a:ext cx="114050" cy="2204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7" extrusionOk="0">
                    <a:moveTo>
                      <a:pt x="0" y="1"/>
                    </a:moveTo>
                    <a:lnTo>
                      <a:pt x="0" y="8816"/>
                    </a:lnTo>
                    <a:lnTo>
                      <a:pt x="4561" y="8816"/>
                    </a:ln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29"/>
              <p:cNvSpPr/>
              <p:nvPr/>
            </p:nvSpPr>
            <p:spPr>
              <a:xfrm>
                <a:off x="1716325" y="3090875"/>
                <a:ext cx="114050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6" extrusionOk="0">
                    <a:moveTo>
                      <a:pt x="1" y="1"/>
                    </a:moveTo>
                    <a:lnTo>
                      <a:pt x="1" y="8815"/>
                    </a:lnTo>
                    <a:lnTo>
                      <a:pt x="4561" y="8815"/>
                    </a:ln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29"/>
              <p:cNvSpPr/>
              <p:nvPr/>
            </p:nvSpPr>
            <p:spPr>
              <a:xfrm>
                <a:off x="1907500" y="3090875"/>
                <a:ext cx="114050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6" extrusionOk="0">
                    <a:moveTo>
                      <a:pt x="0" y="1"/>
                    </a:moveTo>
                    <a:lnTo>
                      <a:pt x="0" y="8815"/>
                    </a:lnTo>
                    <a:lnTo>
                      <a:pt x="4561" y="8815"/>
                    </a:ln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1" name="Google Shape;1651;p29"/>
            <p:cNvGrpSpPr/>
            <p:nvPr/>
          </p:nvGrpSpPr>
          <p:grpSpPr>
            <a:xfrm flipH="1">
              <a:off x="8492793" y="2671901"/>
              <a:ext cx="1163053" cy="2159651"/>
              <a:chOff x="5379099" y="2225725"/>
              <a:chExt cx="1788762" cy="2159651"/>
            </a:xfrm>
          </p:grpSpPr>
          <p:sp>
            <p:nvSpPr>
              <p:cNvPr id="1652" name="Google Shape;1652;p29"/>
              <p:cNvSpPr/>
              <p:nvPr/>
            </p:nvSpPr>
            <p:spPr>
              <a:xfrm>
                <a:off x="6495821" y="2490731"/>
                <a:ext cx="672039" cy="1894645"/>
              </a:xfrm>
              <a:custGeom>
                <a:avLst/>
                <a:gdLst/>
                <a:ahLst/>
                <a:cxnLst/>
                <a:rect l="l" t="t" r="r" b="b"/>
                <a:pathLst>
                  <a:path w="16647" h="46932" extrusionOk="0">
                    <a:moveTo>
                      <a:pt x="0" y="0"/>
                    </a:moveTo>
                    <a:lnTo>
                      <a:pt x="0" y="46932"/>
                    </a:lnTo>
                    <a:lnTo>
                      <a:pt x="16647" y="46932"/>
                    </a:lnTo>
                    <a:lnTo>
                      <a:pt x="166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53" name="Google Shape;1653;p29"/>
              <p:cNvGrpSpPr/>
              <p:nvPr/>
            </p:nvGrpSpPr>
            <p:grpSpPr>
              <a:xfrm>
                <a:off x="5379099" y="2225725"/>
                <a:ext cx="1505640" cy="2156323"/>
                <a:chOff x="4340925" y="2189800"/>
                <a:chExt cx="932400" cy="1335350"/>
              </a:xfrm>
            </p:grpSpPr>
            <p:sp>
              <p:nvSpPr>
                <p:cNvPr id="1654" name="Google Shape;1654;p29"/>
                <p:cNvSpPr/>
                <p:nvPr/>
              </p:nvSpPr>
              <p:spPr>
                <a:xfrm>
                  <a:off x="4342450" y="2191325"/>
                  <a:ext cx="929325" cy="133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3" h="53291" extrusionOk="0">
                      <a:moveTo>
                        <a:pt x="1" y="1"/>
                      </a:moveTo>
                      <a:lnTo>
                        <a:pt x="1" y="53291"/>
                      </a:lnTo>
                      <a:lnTo>
                        <a:pt x="37173" y="53291"/>
                      </a:lnTo>
                      <a:lnTo>
                        <a:pt x="371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9"/>
                <p:cNvSpPr/>
                <p:nvPr/>
              </p:nvSpPr>
              <p:spPr>
                <a:xfrm>
                  <a:off x="4342450" y="2191325"/>
                  <a:ext cx="929325" cy="133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3" h="53291" extrusionOk="0">
                      <a:moveTo>
                        <a:pt x="1" y="1"/>
                      </a:moveTo>
                      <a:lnTo>
                        <a:pt x="1" y="53291"/>
                      </a:lnTo>
                      <a:lnTo>
                        <a:pt x="37173" y="53291"/>
                      </a:lnTo>
                      <a:lnTo>
                        <a:pt x="37173" y="1"/>
                      </a:lnTo>
                      <a:close/>
                    </a:path>
                  </a:pathLst>
                </a:custGeom>
                <a:solidFill>
                  <a:srgbClr val="486C8F">
                    <a:alpha val="276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9"/>
                <p:cNvSpPr/>
                <p:nvPr/>
              </p:nvSpPr>
              <p:spPr>
                <a:xfrm>
                  <a:off x="4491600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8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7" y="53413"/>
                        <a:pt x="123" y="53386"/>
                        <a:pt x="123" y="53352"/>
                      </a:cubicBezTo>
                      <a:lnTo>
                        <a:pt x="123" y="62"/>
                      </a:lnTo>
                      <a:cubicBezTo>
                        <a:pt x="123" y="28"/>
                        <a:pt x="97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9"/>
                <p:cNvSpPr/>
                <p:nvPr/>
              </p:nvSpPr>
              <p:spPr>
                <a:xfrm>
                  <a:off x="4340925" y="2268450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0"/>
                      </a:moveTo>
                      <a:cubicBezTo>
                        <a:pt x="28" y="0"/>
                        <a:pt x="0" y="27"/>
                        <a:pt x="0" y="62"/>
                      </a:cubicBezTo>
                      <a:cubicBezTo>
                        <a:pt x="0" y="95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5"/>
                        <a:pt x="37295" y="62"/>
                      </a:cubicBezTo>
                      <a:cubicBezTo>
                        <a:pt x="37295" y="27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9"/>
                <p:cNvSpPr/>
                <p:nvPr/>
              </p:nvSpPr>
              <p:spPr>
                <a:xfrm>
                  <a:off x="4340925" y="2399550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1"/>
                      </a:moveTo>
                      <a:cubicBezTo>
                        <a:pt x="28" y="1"/>
                        <a:pt x="0" y="29"/>
                        <a:pt x="0" y="62"/>
                      </a:cubicBezTo>
                      <a:cubicBezTo>
                        <a:pt x="0" y="96"/>
                        <a:pt x="28" y="124"/>
                        <a:pt x="62" y="124"/>
                      </a:cubicBezTo>
                      <a:lnTo>
                        <a:pt x="37235" y="124"/>
                      </a:lnTo>
                      <a:cubicBezTo>
                        <a:pt x="37269" y="124"/>
                        <a:pt x="37295" y="96"/>
                        <a:pt x="37295" y="62"/>
                      </a:cubicBezTo>
                      <a:cubicBezTo>
                        <a:pt x="37295" y="29"/>
                        <a:pt x="37269" y="1"/>
                        <a:pt x="37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9"/>
                <p:cNvSpPr/>
                <p:nvPr/>
              </p:nvSpPr>
              <p:spPr>
                <a:xfrm>
                  <a:off x="4340925" y="2530675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1"/>
                      </a:moveTo>
                      <a:cubicBezTo>
                        <a:pt x="28" y="1"/>
                        <a:pt x="0" y="28"/>
                        <a:pt x="0" y="62"/>
                      </a:cubicBezTo>
                      <a:cubicBezTo>
                        <a:pt x="0" y="96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6"/>
                        <a:pt x="37295" y="62"/>
                      </a:cubicBezTo>
                      <a:cubicBezTo>
                        <a:pt x="37295" y="28"/>
                        <a:pt x="37269" y="1"/>
                        <a:pt x="37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9"/>
                <p:cNvSpPr/>
                <p:nvPr/>
              </p:nvSpPr>
              <p:spPr>
                <a:xfrm>
                  <a:off x="4340925" y="2661825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0"/>
                      </a:moveTo>
                      <a:cubicBezTo>
                        <a:pt x="28" y="0"/>
                        <a:pt x="0" y="27"/>
                        <a:pt x="0" y="62"/>
                      </a:cubicBezTo>
                      <a:cubicBezTo>
                        <a:pt x="0" y="96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6"/>
                        <a:pt x="37295" y="62"/>
                      </a:cubicBezTo>
                      <a:cubicBezTo>
                        <a:pt x="37295" y="27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9"/>
                <p:cNvSpPr/>
                <p:nvPr/>
              </p:nvSpPr>
              <p:spPr>
                <a:xfrm>
                  <a:off x="4340925" y="2792950"/>
                  <a:ext cx="932400" cy="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3" extrusionOk="0">
                      <a:moveTo>
                        <a:pt x="62" y="0"/>
                      </a:moveTo>
                      <a:cubicBezTo>
                        <a:pt x="28" y="0"/>
                        <a:pt x="0" y="28"/>
                        <a:pt x="0" y="61"/>
                      </a:cubicBezTo>
                      <a:cubicBezTo>
                        <a:pt x="0" y="95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5"/>
                        <a:pt x="37295" y="61"/>
                      </a:cubicBezTo>
                      <a:cubicBezTo>
                        <a:pt x="37295" y="28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9"/>
                <p:cNvSpPr/>
                <p:nvPr/>
              </p:nvSpPr>
              <p:spPr>
                <a:xfrm>
                  <a:off x="4340925" y="2924050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1"/>
                      </a:moveTo>
                      <a:cubicBezTo>
                        <a:pt x="28" y="1"/>
                        <a:pt x="0" y="28"/>
                        <a:pt x="0" y="62"/>
                      </a:cubicBezTo>
                      <a:cubicBezTo>
                        <a:pt x="0" y="96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6"/>
                        <a:pt x="37295" y="62"/>
                      </a:cubicBezTo>
                      <a:cubicBezTo>
                        <a:pt x="37295" y="28"/>
                        <a:pt x="37269" y="1"/>
                        <a:pt x="37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29"/>
                <p:cNvSpPr/>
                <p:nvPr/>
              </p:nvSpPr>
              <p:spPr>
                <a:xfrm>
                  <a:off x="4340925" y="3055175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0"/>
                      </a:moveTo>
                      <a:cubicBezTo>
                        <a:pt x="28" y="0"/>
                        <a:pt x="0" y="28"/>
                        <a:pt x="0" y="62"/>
                      </a:cubicBezTo>
                      <a:cubicBezTo>
                        <a:pt x="0" y="97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7"/>
                        <a:pt x="37295" y="62"/>
                      </a:cubicBezTo>
                      <a:cubicBezTo>
                        <a:pt x="37295" y="28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29"/>
                <p:cNvSpPr/>
                <p:nvPr/>
              </p:nvSpPr>
              <p:spPr>
                <a:xfrm>
                  <a:off x="4340925" y="3186325"/>
                  <a:ext cx="932400" cy="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3" extrusionOk="0">
                      <a:moveTo>
                        <a:pt x="62" y="0"/>
                      </a:moveTo>
                      <a:cubicBezTo>
                        <a:pt x="28" y="0"/>
                        <a:pt x="0" y="27"/>
                        <a:pt x="0" y="61"/>
                      </a:cubicBezTo>
                      <a:cubicBezTo>
                        <a:pt x="0" y="95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5"/>
                        <a:pt x="37295" y="61"/>
                      </a:cubicBezTo>
                      <a:cubicBezTo>
                        <a:pt x="37295" y="27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29"/>
                <p:cNvSpPr/>
                <p:nvPr/>
              </p:nvSpPr>
              <p:spPr>
                <a:xfrm>
                  <a:off x="4340925" y="3317425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1"/>
                      </a:moveTo>
                      <a:cubicBezTo>
                        <a:pt x="28" y="1"/>
                        <a:pt x="0" y="28"/>
                        <a:pt x="0" y="62"/>
                      </a:cubicBezTo>
                      <a:cubicBezTo>
                        <a:pt x="0" y="96"/>
                        <a:pt x="28" y="124"/>
                        <a:pt x="62" y="124"/>
                      </a:cubicBezTo>
                      <a:lnTo>
                        <a:pt x="37235" y="124"/>
                      </a:lnTo>
                      <a:cubicBezTo>
                        <a:pt x="37269" y="124"/>
                        <a:pt x="37295" y="96"/>
                        <a:pt x="37295" y="62"/>
                      </a:cubicBezTo>
                      <a:cubicBezTo>
                        <a:pt x="37295" y="28"/>
                        <a:pt x="37269" y="1"/>
                        <a:pt x="37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29"/>
                <p:cNvSpPr/>
                <p:nvPr/>
              </p:nvSpPr>
              <p:spPr>
                <a:xfrm>
                  <a:off x="4650825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7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6" y="53413"/>
                        <a:pt x="124" y="53386"/>
                        <a:pt x="124" y="53352"/>
                      </a:cubicBezTo>
                      <a:lnTo>
                        <a:pt x="124" y="62"/>
                      </a:lnTo>
                      <a:cubicBezTo>
                        <a:pt x="124" y="28"/>
                        <a:pt x="96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7" name="Google Shape;1667;p29"/>
                <p:cNvSpPr/>
                <p:nvPr/>
              </p:nvSpPr>
              <p:spPr>
                <a:xfrm>
                  <a:off x="4810025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7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6" y="53413"/>
                        <a:pt x="124" y="53386"/>
                        <a:pt x="124" y="53352"/>
                      </a:cubicBezTo>
                      <a:lnTo>
                        <a:pt x="124" y="62"/>
                      </a:lnTo>
                      <a:cubicBezTo>
                        <a:pt x="124" y="28"/>
                        <a:pt x="96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8" name="Google Shape;1668;p29"/>
                <p:cNvSpPr/>
                <p:nvPr/>
              </p:nvSpPr>
              <p:spPr>
                <a:xfrm>
                  <a:off x="4969225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8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6" y="53413"/>
                        <a:pt x="123" y="53386"/>
                        <a:pt x="123" y="53352"/>
                      </a:cubicBezTo>
                      <a:lnTo>
                        <a:pt x="123" y="62"/>
                      </a:lnTo>
                      <a:cubicBezTo>
                        <a:pt x="123" y="28"/>
                        <a:pt x="96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9" name="Google Shape;1669;p29"/>
                <p:cNvSpPr/>
                <p:nvPr/>
              </p:nvSpPr>
              <p:spPr>
                <a:xfrm>
                  <a:off x="5128425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8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7" y="53413"/>
                        <a:pt x="123" y="53386"/>
                        <a:pt x="123" y="53352"/>
                      </a:cubicBezTo>
                      <a:lnTo>
                        <a:pt x="123" y="62"/>
                      </a:lnTo>
                      <a:cubicBezTo>
                        <a:pt x="123" y="28"/>
                        <a:pt x="97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70" name="Google Shape;1670;p29"/>
            <p:cNvGrpSpPr/>
            <p:nvPr/>
          </p:nvGrpSpPr>
          <p:grpSpPr>
            <a:xfrm flipH="1">
              <a:off x="-343823" y="3428151"/>
              <a:ext cx="1053309" cy="1353778"/>
              <a:chOff x="8584688" y="3255488"/>
              <a:chExt cx="1177276" cy="1513108"/>
            </a:xfrm>
          </p:grpSpPr>
          <p:grpSp>
            <p:nvGrpSpPr>
              <p:cNvPr id="1671" name="Google Shape;1671;p29"/>
              <p:cNvGrpSpPr/>
              <p:nvPr/>
            </p:nvGrpSpPr>
            <p:grpSpPr>
              <a:xfrm flipH="1">
                <a:off x="8584688" y="3633119"/>
                <a:ext cx="649796" cy="1069159"/>
                <a:chOff x="5171600" y="584075"/>
                <a:chExt cx="402400" cy="662100"/>
              </a:xfrm>
            </p:grpSpPr>
            <p:sp>
              <p:nvSpPr>
                <p:cNvPr id="1672" name="Google Shape;1672;p29"/>
                <p:cNvSpPr/>
                <p:nvPr/>
              </p:nvSpPr>
              <p:spPr>
                <a:xfrm>
                  <a:off x="5324750" y="871475"/>
                  <a:ext cx="48450" cy="3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" h="14988" extrusionOk="0">
                      <a:moveTo>
                        <a:pt x="1836" y="1"/>
                      </a:moveTo>
                      <a:lnTo>
                        <a:pt x="1066" y="82"/>
                      </a:lnTo>
                      <a:lnTo>
                        <a:pt x="0" y="14668"/>
                      </a:lnTo>
                      <a:lnTo>
                        <a:pt x="1854" y="14988"/>
                      </a:lnTo>
                      <a:cubicBezTo>
                        <a:pt x="1854" y="14988"/>
                        <a:pt x="1937" y="6963"/>
                        <a:pt x="18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3" name="Google Shape;1673;p29"/>
                <p:cNvSpPr/>
                <p:nvPr/>
              </p:nvSpPr>
              <p:spPr>
                <a:xfrm>
                  <a:off x="5171600" y="584075"/>
                  <a:ext cx="402400" cy="3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96" h="14714" extrusionOk="0">
                      <a:moveTo>
                        <a:pt x="9192" y="0"/>
                      </a:moveTo>
                      <a:cubicBezTo>
                        <a:pt x="9140" y="0"/>
                        <a:pt x="9087" y="2"/>
                        <a:pt x="9034" y="6"/>
                      </a:cubicBezTo>
                      <a:cubicBezTo>
                        <a:pt x="7195" y="131"/>
                        <a:pt x="6664" y="1665"/>
                        <a:pt x="6664" y="1665"/>
                      </a:cubicBezTo>
                      <a:cubicBezTo>
                        <a:pt x="6664" y="1665"/>
                        <a:pt x="6358" y="1395"/>
                        <a:pt x="5929" y="1395"/>
                      </a:cubicBezTo>
                      <a:cubicBezTo>
                        <a:pt x="5735" y="1395"/>
                        <a:pt x="5515" y="1451"/>
                        <a:pt x="5288" y="1612"/>
                      </a:cubicBezTo>
                      <a:cubicBezTo>
                        <a:pt x="4558" y="2127"/>
                        <a:pt x="4993" y="2999"/>
                        <a:pt x="4993" y="2999"/>
                      </a:cubicBezTo>
                      <a:cubicBezTo>
                        <a:pt x="4993" y="2999"/>
                        <a:pt x="2838" y="3236"/>
                        <a:pt x="1910" y="4753"/>
                      </a:cubicBezTo>
                      <a:cubicBezTo>
                        <a:pt x="983" y="6270"/>
                        <a:pt x="1876" y="7846"/>
                        <a:pt x="1876" y="7846"/>
                      </a:cubicBezTo>
                      <a:cubicBezTo>
                        <a:pt x="1876" y="7846"/>
                        <a:pt x="0" y="9321"/>
                        <a:pt x="1128" y="11493"/>
                      </a:cubicBezTo>
                      <a:cubicBezTo>
                        <a:pt x="1898" y="12975"/>
                        <a:pt x="3395" y="13211"/>
                        <a:pt x="4269" y="13211"/>
                      </a:cubicBezTo>
                      <a:cubicBezTo>
                        <a:pt x="4677" y="13211"/>
                        <a:pt x="4950" y="13159"/>
                        <a:pt x="4950" y="13159"/>
                      </a:cubicBezTo>
                      <a:cubicBezTo>
                        <a:pt x="4950" y="13159"/>
                        <a:pt x="5984" y="14713"/>
                        <a:pt x="7710" y="14713"/>
                      </a:cubicBezTo>
                      <a:cubicBezTo>
                        <a:pt x="7795" y="14713"/>
                        <a:pt x="7882" y="14710"/>
                        <a:pt x="7971" y="14702"/>
                      </a:cubicBezTo>
                      <a:cubicBezTo>
                        <a:pt x="9851" y="14532"/>
                        <a:pt x="10645" y="12337"/>
                        <a:pt x="10645" y="12337"/>
                      </a:cubicBezTo>
                      <a:cubicBezTo>
                        <a:pt x="10645" y="12337"/>
                        <a:pt x="10924" y="12400"/>
                        <a:pt x="11342" y="12400"/>
                      </a:cubicBezTo>
                      <a:cubicBezTo>
                        <a:pt x="12036" y="12400"/>
                        <a:pt x="13111" y="12226"/>
                        <a:pt x="13926" y="11304"/>
                      </a:cubicBezTo>
                      <a:cubicBezTo>
                        <a:pt x="15231" y="9825"/>
                        <a:pt x="14499" y="7993"/>
                        <a:pt x="14499" y="7993"/>
                      </a:cubicBezTo>
                      <a:cubicBezTo>
                        <a:pt x="14499" y="7993"/>
                        <a:pt x="16095" y="6340"/>
                        <a:pt x="15172" y="4251"/>
                      </a:cubicBezTo>
                      <a:cubicBezTo>
                        <a:pt x="14248" y="2161"/>
                        <a:pt x="11922" y="1925"/>
                        <a:pt x="11922" y="1925"/>
                      </a:cubicBezTo>
                      <a:cubicBezTo>
                        <a:pt x="11922" y="1925"/>
                        <a:pt x="10915" y="0"/>
                        <a:pt x="91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29"/>
                <p:cNvSpPr/>
                <p:nvPr/>
              </p:nvSpPr>
              <p:spPr>
                <a:xfrm>
                  <a:off x="5171600" y="584075"/>
                  <a:ext cx="402400" cy="3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96" h="14714" extrusionOk="0">
                      <a:moveTo>
                        <a:pt x="9192" y="0"/>
                      </a:moveTo>
                      <a:cubicBezTo>
                        <a:pt x="9140" y="0"/>
                        <a:pt x="9087" y="2"/>
                        <a:pt x="9034" y="6"/>
                      </a:cubicBezTo>
                      <a:cubicBezTo>
                        <a:pt x="7195" y="131"/>
                        <a:pt x="6664" y="1665"/>
                        <a:pt x="6664" y="1665"/>
                      </a:cubicBezTo>
                      <a:cubicBezTo>
                        <a:pt x="6664" y="1665"/>
                        <a:pt x="6358" y="1395"/>
                        <a:pt x="5929" y="1395"/>
                      </a:cubicBezTo>
                      <a:cubicBezTo>
                        <a:pt x="5735" y="1395"/>
                        <a:pt x="5515" y="1451"/>
                        <a:pt x="5288" y="1612"/>
                      </a:cubicBezTo>
                      <a:cubicBezTo>
                        <a:pt x="4558" y="2127"/>
                        <a:pt x="4993" y="2999"/>
                        <a:pt x="4993" y="2999"/>
                      </a:cubicBezTo>
                      <a:cubicBezTo>
                        <a:pt x="4993" y="2999"/>
                        <a:pt x="2838" y="3236"/>
                        <a:pt x="1910" y="4753"/>
                      </a:cubicBezTo>
                      <a:cubicBezTo>
                        <a:pt x="983" y="6270"/>
                        <a:pt x="1876" y="7846"/>
                        <a:pt x="1876" y="7846"/>
                      </a:cubicBezTo>
                      <a:cubicBezTo>
                        <a:pt x="1876" y="7846"/>
                        <a:pt x="0" y="9321"/>
                        <a:pt x="1128" y="11493"/>
                      </a:cubicBezTo>
                      <a:cubicBezTo>
                        <a:pt x="1898" y="12975"/>
                        <a:pt x="3395" y="13211"/>
                        <a:pt x="4269" y="13211"/>
                      </a:cubicBezTo>
                      <a:cubicBezTo>
                        <a:pt x="4677" y="13211"/>
                        <a:pt x="4950" y="13159"/>
                        <a:pt x="4950" y="13159"/>
                      </a:cubicBezTo>
                      <a:cubicBezTo>
                        <a:pt x="4950" y="13159"/>
                        <a:pt x="5984" y="14713"/>
                        <a:pt x="7710" y="14713"/>
                      </a:cubicBezTo>
                      <a:cubicBezTo>
                        <a:pt x="7795" y="14713"/>
                        <a:pt x="7882" y="14710"/>
                        <a:pt x="7971" y="14702"/>
                      </a:cubicBezTo>
                      <a:cubicBezTo>
                        <a:pt x="9851" y="14532"/>
                        <a:pt x="10645" y="12337"/>
                        <a:pt x="10645" y="12337"/>
                      </a:cubicBezTo>
                      <a:cubicBezTo>
                        <a:pt x="10645" y="12337"/>
                        <a:pt x="10924" y="12400"/>
                        <a:pt x="11342" y="12400"/>
                      </a:cubicBezTo>
                      <a:cubicBezTo>
                        <a:pt x="12036" y="12400"/>
                        <a:pt x="13111" y="12226"/>
                        <a:pt x="13926" y="11304"/>
                      </a:cubicBezTo>
                      <a:cubicBezTo>
                        <a:pt x="15231" y="9825"/>
                        <a:pt x="14499" y="7993"/>
                        <a:pt x="14499" y="7993"/>
                      </a:cubicBezTo>
                      <a:cubicBezTo>
                        <a:pt x="14499" y="7993"/>
                        <a:pt x="16095" y="6340"/>
                        <a:pt x="15172" y="4251"/>
                      </a:cubicBezTo>
                      <a:cubicBezTo>
                        <a:pt x="14248" y="2161"/>
                        <a:pt x="11922" y="1925"/>
                        <a:pt x="11922" y="1925"/>
                      </a:cubicBezTo>
                      <a:cubicBezTo>
                        <a:pt x="11922" y="1925"/>
                        <a:pt x="10915" y="0"/>
                        <a:pt x="9192" y="0"/>
                      </a:cubicBezTo>
                      <a:close/>
                    </a:path>
                  </a:pathLst>
                </a:custGeom>
                <a:solidFill>
                  <a:srgbClr val="272727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5" name="Google Shape;1675;p29"/>
                <p:cNvSpPr/>
                <p:nvPr/>
              </p:nvSpPr>
              <p:spPr>
                <a:xfrm>
                  <a:off x="5483525" y="782650"/>
                  <a:ext cx="51900" cy="2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6" h="1171" extrusionOk="0">
                      <a:moveTo>
                        <a:pt x="2022" y="0"/>
                      </a:moveTo>
                      <a:cubicBezTo>
                        <a:pt x="2008" y="0"/>
                        <a:pt x="1995" y="6"/>
                        <a:pt x="1984" y="16"/>
                      </a:cubicBezTo>
                      <a:cubicBezTo>
                        <a:pt x="1340" y="713"/>
                        <a:pt x="56" y="1071"/>
                        <a:pt x="42" y="1073"/>
                      </a:cubicBezTo>
                      <a:cubicBezTo>
                        <a:pt x="16" y="1081"/>
                        <a:pt x="0" y="1108"/>
                        <a:pt x="7" y="1135"/>
                      </a:cubicBezTo>
                      <a:cubicBezTo>
                        <a:pt x="13" y="1156"/>
                        <a:pt x="34" y="1171"/>
                        <a:pt x="55" y="1171"/>
                      </a:cubicBezTo>
                      <a:lnTo>
                        <a:pt x="55" y="1171"/>
                      </a:lnTo>
                      <a:cubicBezTo>
                        <a:pt x="60" y="1171"/>
                        <a:pt x="64" y="1171"/>
                        <a:pt x="68" y="1170"/>
                      </a:cubicBezTo>
                      <a:cubicBezTo>
                        <a:pt x="122" y="1155"/>
                        <a:pt x="1393" y="802"/>
                        <a:pt x="2057" y="84"/>
                      </a:cubicBezTo>
                      <a:cubicBezTo>
                        <a:pt x="2076" y="63"/>
                        <a:pt x="2075" y="32"/>
                        <a:pt x="2054" y="14"/>
                      </a:cubicBezTo>
                      <a:cubicBezTo>
                        <a:pt x="2045" y="5"/>
                        <a:pt x="2033" y="0"/>
                        <a:pt x="2022" y="0"/>
                      </a:cubicBezTo>
                      <a:close/>
                      <a:moveTo>
                        <a:pt x="55" y="1171"/>
                      </a:moveTo>
                      <a:lnTo>
                        <a:pt x="55" y="1171"/>
                      </a:lnTo>
                      <a:cubicBezTo>
                        <a:pt x="55" y="1171"/>
                        <a:pt x="55" y="1171"/>
                        <a:pt x="54" y="1171"/>
                      </a:cubicBezTo>
                      <a:lnTo>
                        <a:pt x="56" y="1171"/>
                      </a:lnTo>
                      <a:cubicBezTo>
                        <a:pt x="55" y="1171"/>
                        <a:pt x="55" y="1171"/>
                        <a:pt x="55" y="117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29"/>
                <p:cNvSpPr/>
                <p:nvPr/>
              </p:nvSpPr>
              <p:spPr>
                <a:xfrm>
                  <a:off x="5290175" y="787900"/>
                  <a:ext cx="48100" cy="7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" h="2835" extrusionOk="0">
                      <a:moveTo>
                        <a:pt x="466" y="1"/>
                      </a:moveTo>
                      <a:cubicBezTo>
                        <a:pt x="444" y="1"/>
                        <a:pt x="424" y="17"/>
                        <a:pt x="419" y="40"/>
                      </a:cubicBezTo>
                      <a:cubicBezTo>
                        <a:pt x="415" y="59"/>
                        <a:pt x="1" y="2026"/>
                        <a:pt x="1848" y="2831"/>
                      </a:cubicBezTo>
                      <a:cubicBezTo>
                        <a:pt x="1854" y="2833"/>
                        <a:pt x="1861" y="2834"/>
                        <a:pt x="1867" y="2834"/>
                      </a:cubicBezTo>
                      <a:cubicBezTo>
                        <a:pt x="1886" y="2834"/>
                        <a:pt x="1904" y="2823"/>
                        <a:pt x="1913" y="2805"/>
                      </a:cubicBezTo>
                      <a:cubicBezTo>
                        <a:pt x="1924" y="2780"/>
                        <a:pt x="1912" y="2751"/>
                        <a:pt x="1886" y="2739"/>
                      </a:cubicBezTo>
                      <a:cubicBezTo>
                        <a:pt x="1145" y="2416"/>
                        <a:pt x="688" y="1869"/>
                        <a:pt x="531" y="1113"/>
                      </a:cubicBezTo>
                      <a:cubicBezTo>
                        <a:pt x="411" y="545"/>
                        <a:pt x="515" y="66"/>
                        <a:pt x="516" y="61"/>
                      </a:cubicBezTo>
                      <a:cubicBezTo>
                        <a:pt x="522" y="34"/>
                        <a:pt x="505" y="7"/>
                        <a:pt x="478" y="2"/>
                      </a:cubicBezTo>
                      <a:cubicBezTo>
                        <a:pt x="474" y="1"/>
                        <a:pt x="470" y="1"/>
                        <a:pt x="4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77" name="Google Shape;1677;p29"/>
              <p:cNvGrpSpPr/>
              <p:nvPr/>
            </p:nvGrpSpPr>
            <p:grpSpPr>
              <a:xfrm flipH="1">
                <a:off x="8776533" y="3255488"/>
                <a:ext cx="985432" cy="1513108"/>
                <a:chOff x="4718825" y="412825"/>
                <a:chExt cx="610250" cy="937025"/>
              </a:xfrm>
            </p:grpSpPr>
            <p:sp>
              <p:nvSpPr>
                <p:cNvPr id="1678" name="Google Shape;1678;p29"/>
                <p:cNvSpPr/>
                <p:nvPr/>
              </p:nvSpPr>
              <p:spPr>
                <a:xfrm>
                  <a:off x="4721275" y="412825"/>
                  <a:ext cx="607800" cy="52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12" h="21070" extrusionOk="0">
                      <a:moveTo>
                        <a:pt x="11403" y="0"/>
                      </a:moveTo>
                      <a:cubicBezTo>
                        <a:pt x="10753" y="0"/>
                        <a:pt x="10128" y="165"/>
                        <a:pt x="9562" y="395"/>
                      </a:cubicBezTo>
                      <a:cubicBezTo>
                        <a:pt x="8852" y="683"/>
                        <a:pt x="8251" y="1185"/>
                        <a:pt x="7848" y="1834"/>
                      </a:cubicBezTo>
                      <a:lnTo>
                        <a:pt x="7849" y="1834"/>
                      </a:lnTo>
                      <a:cubicBezTo>
                        <a:pt x="7774" y="1952"/>
                        <a:pt x="7607" y="2292"/>
                        <a:pt x="7566" y="2317"/>
                      </a:cubicBezTo>
                      <a:cubicBezTo>
                        <a:pt x="7565" y="2317"/>
                        <a:pt x="7562" y="2317"/>
                        <a:pt x="7557" y="2317"/>
                      </a:cubicBezTo>
                      <a:cubicBezTo>
                        <a:pt x="7537" y="2317"/>
                        <a:pt x="7488" y="2314"/>
                        <a:pt x="7414" y="2314"/>
                      </a:cubicBezTo>
                      <a:cubicBezTo>
                        <a:pt x="6806" y="2314"/>
                        <a:pt x="4481" y="2511"/>
                        <a:pt x="2131" y="6109"/>
                      </a:cubicBezTo>
                      <a:cubicBezTo>
                        <a:pt x="0" y="9374"/>
                        <a:pt x="2734" y="12618"/>
                        <a:pt x="2734" y="12618"/>
                      </a:cubicBezTo>
                      <a:cubicBezTo>
                        <a:pt x="2734" y="12618"/>
                        <a:pt x="2072" y="14043"/>
                        <a:pt x="3068" y="15485"/>
                      </a:cubicBezTo>
                      <a:cubicBezTo>
                        <a:pt x="3797" y="16539"/>
                        <a:pt x="4926" y="16678"/>
                        <a:pt x="5472" y="16678"/>
                      </a:cubicBezTo>
                      <a:cubicBezTo>
                        <a:pt x="5667" y="16678"/>
                        <a:pt x="5788" y="16660"/>
                        <a:pt x="5788" y="16660"/>
                      </a:cubicBezTo>
                      <a:cubicBezTo>
                        <a:pt x="5788" y="16660"/>
                        <a:pt x="6414" y="19759"/>
                        <a:pt x="9689" y="20804"/>
                      </a:cubicBezTo>
                      <a:cubicBezTo>
                        <a:pt x="10278" y="20992"/>
                        <a:pt x="10815" y="21069"/>
                        <a:pt x="11299" y="21069"/>
                      </a:cubicBezTo>
                      <a:cubicBezTo>
                        <a:pt x="13503" y="21069"/>
                        <a:pt x="14613" y="19469"/>
                        <a:pt x="14613" y="19469"/>
                      </a:cubicBezTo>
                      <a:cubicBezTo>
                        <a:pt x="14613" y="19469"/>
                        <a:pt x="15359" y="19777"/>
                        <a:pt x="16427" y="19777"/>
                      </a:cubicBezTo>
                      <a:cubicBezTo>
                        <a:pt x="17473" y="19777"/>
                        <a:pt x="18827" y="19481"/>
                        <a:pt x="20094" y="18312"/>
                      </a:cubicBezTo>
                      <a:cubicBezTo>
                        <a:pt x="22655" y="15948"/>
                        <a:pt x="22127" y="13510"/>
                        <a:pt x="21962" y="12417"/>
                      </a:cubicBezTo>
                      <a:cubicBezTo>
                        <a:pt x="23447" y="11486"/>
                        <a:pt x="24311" y="9496"/>
                        <a:pt x="23924" y="7553"/>
                      </a:cubicBezTo>
                      <a:cubicBezTo>
                        <a:pt x="23535" y="5609"/>
                        <a:pt x="22139" y="3755"/>
                        <a:pt x="20387" y="2703"/>
                      </a:cubicBezTo>
                      <a:cubicBezTo>
                        <a:pt x="19207" y="1994"/>
                        <a:pt x="17887" y="1644"/>
                        <a:pt x="16625" y="1644"/>
                      </a:cubicBezTo>
                      <a:cubicBezTo>
                        <a:pt x="16013" y="1644"/>
                        <a:pt x="15415" y="1726"/>
                        <a:pt x="14853" y="1890"/>
                      </a:cubicBezTo>
                      <a:cubicBezTo>
                        <a:pt x="14178" y="990"/>
                        <a:pt x="13201" y="305"/>
                        <a:pt x="12174" y="82"/>
                      </a:cubicBezTo>
                      <a:cubicBezTo>
                        <a:pt x="11914" y="25"/>
                        <a:pt x="11657" y="0"/>
                        <a:pt x="1140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29"/>
                <p:cNvSpPr/>
                <p:nvPr/>
              </p:nvSpPr>
              <p:spPr>
                <a:xfrm>
                  <a:off x="4721275" y="412825"/>
                  <a:ext cx="607800" cy="52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12" h="21070" extrusionOk="0">
                      <a:moveTo>
                        <a:pt x="11403" y="0"/>
                      </a:moveTo>
                      <a:cubicBezTo>
                        <a:pt x="10753" y="0"/>
                        <a:pt x="10128" y="165"/>
                        <a:pt x="9562" y="395"/>
                      </a:cubicBezTo>
                      <a:cubicBezTo>
                        <a:pt x="8852" y="683"/>
                        <a:pt x="8251" y="1185"/>
                        <a:pt x="7848" y="1834"/>
                      </a:cubicBezTo>
                      <a:lnTo>
                        <a:pt x="7849" y="1834"/>
                      </a:lnTo>
                      <a:cubicBezTo>
                        <a:pt x="7774" y="1952"/>
                        <a:pt x="7607" y="2292"/>
                        <a:pt x="7566" y="2317"/>
                      </a:cubicBezTo>
                      <a:cubicBezTo>
                        <a:pt x="7565" y="2317"/>
                        <a:pt x="7562" y="2317"/>
                        <a:pt x="7557" y="2317"/>
                      </a:cubicBezTo>
                      <a:cubicBezTo>
                        <a:pt x="7537" y="2317"/>
                        <a:pt x="7488" y="2314"/>
                        <a:pt x="7414" y="2314"/>
                      </a:cubicBezTo>
                      <a:cubicBezTo>
                        <a:pt x="6806" y="2314"/>
                        <a:pt x="4481" y="2511"/>
                        <a:pt x="2131" y="6109"/>
                      </a:cubicBezTo>
                      <a:cubicBezTo>
                        <a:pt x="0" y="9374"/>
                        <a:pt x="2734" y="12618"/>
                        <a:pt x="2734" y="12618"/>
                      </a:cubicBezTo>
                      <a:cubicBezTo>
                        <a:pt x="2734" y="12618"/>
                        <a:pt x="2072" y="14043"/>
                        <a:pt x="3068" y="15485"/>
                      </a:cubicBezTo>
                      <a:cubicBezTo>
                        <a:pt x="3797" y="16539"/>
                        <a:pt x="4926" y="16678"/>
                        <a:pt x="5472" y="16678"/>
                      </a:cubicBezTo>
                      <a:cubicBezTo>
                        <a:pt x="5667" y="16678"/>
                        <a:pt x="5788" y="16660"/>
                        <a:pt x="5788" y="16660"/>
                      </a:cubicBezTo>
                      <a:cubicBezTo>
                        <a:pt x="5788" y="16660"/>
                        <a:pt x="6414" y="19759"/>
                        <a:pt x="9689" y="20804"/>
                      </a:cubicBezTo>
                      <a:cubicBezTo>
                        <a:pt x="10278" y="20992"/>
                        <a:pt x="10815" y="21069"/>
                        <a:pt x="11299" y="21069"/>
                      </a:cubicBezTo>
                      <a:cubicBezTo>
                        <a:pt x="13503" y="21069"/>
                        <a:pt x="14613" y="19469"/>
                        <a:pt x="14613" y="19469"/>
                      </a:cubicBezTo>
                      <a:cubicBezTo>
                        <a:pt x="14613" y="19469"/>
                        <a:pt x="15359" y="19777"/>
                        <a:pt x="16427" y="19777"/>
                      </a:cubicBezTo>
                      <a:cubicBezTo>
                        <a:pt x="17473" y="19777"/>
                        <a:pt x="18827" y="19481"/>
                        <a:pt x="20094" y="18312"/>
                      </a:cubicBezTo>
                      <a:cubicBezTo>
                        <a:pt x="22655" y="15948"/>
                        <a:pt x="22127" y="13510"/>
                        <a:pt x="21962" y="12417"/>
                      </a:cubicBezTo>
                      <a:cubicBezTo>
                        <a:pt x="23447" y="11486"/>
                        <a:pt x="24311" y="9496"/>
                        <a:pt x="23924" y="7553"/>
                      </a:cubicBezTo>
                      <a:cubicBezTo>
                        <a:pt x="23535" y="5609"/>
                        <a:pt x="22139" y="3755"/>
                        <a:pt x="20387" y="2703"/>
                      </a:cubicBezTo>
                      <a:cubicBezTo>
                        <a:pt x="19207" y="1994"/>
                        <a:pt x="17887" y="1644"/>
                        <a:pt x="16625" y="1644"/>
                      </a:cubicBezTo>
                      <a:cubicBezTo>
                        <a:pt x="16013" y="1644"/>
                        <a:pt x="15415" y="1726"/>
                        <a:pt x="14853" y="1890"/>
                      </a:cubicBezTo>
                      <a:cubicBezTo>
                        <a:pt x="14178" y="990"/>
                        <a:pt x="13201" y="305"/>
                        <a:pt x="12174" y="82"/>
                      </a:cubicBezTo>
                      <a:cubicBezTo>
                        <a:pt x="11914" y="25"/>
                        <a:pt x="11657" y="0"/>
                        <a:pt x="11403" y="0"/>
                      </a:cubicBezTo>
                      <a:close/>
                    </a:path>
                  </a:pathLst>
                </a:custGeom>
                <a:solidFill>
                  <a:srgbClr val="272727">
                    <a:alpha val="37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29"/>
                <p:cNvSpPr/>
                <p:nvPr/>
              </p:nvSpPr>
              <p:spPr>
                <a:xfrm>
                  <a:off x="5045650" y="679850"/>
                  <a:ext cx="150800" cy="67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2" h="26800" extrusionOk="0">
                      <a:moveTo>
                        <a:pt x="1" y="1"/>
                      </a:moveTo>
                      <a:cubicBezTo>
                        <a:pt x="1" y="1"/>
                        <a:pt x="3425" y="12439"/>
                        <a:pt x="3151" y="26799"/>
                      </a:cubicBezTo>
                      <a:lnTo>
                        <a:pt x="6031" y="26799"/>
                      </a:lnTo>
                      <a:cubicBezTo>
                        <a:pt x="6031" y="26799"/>
                        <a:pt x="4299" y="12988"/>
                        <a:pt x="5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29"/>
                <p:cNvSpPr/>
                <p:nvPr/>
              </p:nvSpPr>
              <p:spPr>
                <a:xfrm>
                  <a:off x="4882025" y="703500"/>
                  <a:ext cx="214975" cy="21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9" h="8660" extrusionOk="0">
                      <a:moveTo>
                        <a:pt x="1" y="0"/>
                      </a:moveTo>
                      <a:cubicBezTo>
                        <a:pt x="1" y="0"/>
                        <a:pt x="148" y="387"/>
                        <a:pt x="510" y="1008"/>
                      </a:cubicBezTo>
                      <a:lnTo>
                        <a:pt x="510" y="1008"/>
                      </a:lnTo>
                      <a:cubicBezTo>
                        <a:pt x="334" y="684"/>
                        <a:pt x="164" y="348"/>
                        <a:pt x="1" y="0"/>
                      </a:cubicBezTo>
                      <a:close/>
                      <a:moveTo>
                        <a:pt x="510" y="1008"/>
                      </a:moveTo>
                      <a:lnTo>
                        <a:pt x="510" y="1008"/>
                      </a:lnTo>
                      <a:cubicBezTo>
                        <a:pt x="3291" y="6130"/>
                        <a:pt x="7509" y="8257"/>
                        <a:pt x="8598" y="8659"/>
                      </a:cubicBezTo>
                      <a:lnTo>
                        <a:pt x="8568" y="7806"/>
                      </a:lnTo>
                      <a:cubicBezTo>
                        <a:pt x="3750" y="5703"/>
                        <a:pt x="1433" y="2593"/>
                        <a:pt x="510" y="10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" name="Google Shape;1682;p29"/>
                <p:cNvSpPr/>
                <p:nvPr/>
              </p:nvSpPr>
              <p:spPr>
                <a:xfrm>
                  <a:off x="5121350" y="683300"/>
                  <a:ext cx="66450" cy="3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8" h="12029" extrusionOk="0">
                      <a:moveTo>
                        <a:pt x="1998" y="0"/>
                      </a:moveTo>
                      <a:lnTo>
                        <a:pt x="1998" y="0"/>
                      </a:lnTo>
                      <a:cubicBezTo>
                        <a:pt x="1958" y="419"/>
                        <a:pt x="1787" y="341"/>
                        <a:pt x="1795" y="732"/>
                      </a:cubicBezTo>
                      <a:cubicBezTo>
                        <a:pt x="1891" y="5838"/>
                        <a:pt x="1" y="10259"/>
                        <a:pt x="1" y="10259"/>
                      </a:cubicBezTo>
                      <a:lnTo>
                        <a:pt x="367" y="12028"/>
                      </a:lnTo>
                      <a:cubicBezTo>
                        <a:pt x="2658" y="5127"/>
                        <a:pt x="1998" y="1"/>
                        <a:pt x="19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" name="Google Shape;1683;p29"/>
                <p:cNvSpPr/>
                <p:nvPr/>
              </p:nvSpPr>
              <p:spPr>
                <a:xfrm>
                  <a:off x="4718825" y="412825"/>
                  <a:ext cx="610250" cy="44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0" h="17858" extrusionOk="0">
                      <a:moveTo>
                        <a:pt x="11501" y="0"/>
                      </a:moveTo>
                      <a:cubicBezTo>
                        <a:pt x="10851" y="0"/>
                        <a:pt x="10226" y="165"/>
                        <a:pt x="9660" y="395"/>
                      </a:cubicBezTo>
                      <a:cubicBezTo>
                        <a:pt x="8950" y="683"/>
                        <a:pt x="8350" y="1184"/>
                        <a:pt x="7947" y="1834"/>
                      </a:cubicBezTo>
                      <a:cubicBezTo>
                        <a:pt x="7872" y="1952"/>
                        <a:pt x="7705" y="2292"/>
                        <a:pt x="7664" y="2317"/>
                      </a:cubicBezTo>
                      <a:cubicBezTo>
                        <a:pt x="7664" y="2317"/>
                        <a:pt x="7662" y="2317"/>
                        <a:pt x="7661" y="2317"/>
                      </a:cubicBezTo>
                      <a:cubicBezTo>
                        <a:pt x="7631" y="2317"/>
                        <a:pt x="7409" y="2281"/>
                        <a:pt x="7060" y="2281"/>
                      </a:cubicBezTo>
                      <a:cubicBezTo>
                        <a:pt x="5887" y="2281"/>
                        <a:pt x="3272" y="2683"/>
                        <a:pt x="1644" y="6185"/>
                      </a:cubicBezTo>
                      <a:cubicBezTo>
                        <a:pt x="1" y="9721"/>
                        <a:pt x="2834" y="12617"/>
                        <a:pt x="2834" y="12617"/>
                      </a:cubicBezTo>
                      <a:cubicBezTo>
                        <a:pt x="2834" y="12617"/>
                        <a:pt x="2170" y="14043"/>
                        <a:pt x="3166" y="15485"/>
                      </a:cubicBezTo>
                      <a:cubicBezTo>
                        <a:pt x="3894" y="16537"/>
                        <a:pt x="5024" y="16676"/>
                        <a:pt x="5570" y="16676"/>
                      </a:cubicBezTo>
                      <a:cubicBezTo>
                        <a:pt x="5765" y="16676"/>
                        <a:pt x="5886" y="16659"/>
                        <a:pt x="5886" y="16659"/>
                      </a:cubicBezTo>
                      <a:cubicBezTo>
                        <a:pt x="5886" y="16659"/>
                        <a:pt x="5962" y="17033"/>
                        <a:pt x="6198" y="17565"/>
                      </a:cubicBezTo>
                      <a:cubicBezTo>
                        <a:pt x="6198" y="17565"/>
                        <a:pt x="6936" y="17858"/>
                        <a:pt x="7848" y="17858"/>
                      </a:cubicBezTo>
                      <a:cubicBezTo>
                        <a:pt x="8251" y="17858"/>
                        <a:pt x="8688" y="17800"/>
                        <a:pt x="9110" y="17635"/>
                      </a:cubicBezTo>
                      <a:cubicBezTo>
                        <a:pt x="10485" y="17096"/>
                        <a:pt x="10886" y="15713"/>
                        <a:pt x="10886" y="15713"/>
                      </a:cubicBezTo>
                      <a:cubicBezTo>
                        <a:pt x="10886" y="15713"/>
                        <a:pt x="12083" y="16213"/>
                        <a:pt x="14157" y="16278"/>
                      </a:cubicBezTo>
                      <a:cubicBezTo>
                        <a:pt x="14222" y="16280"/>
                        <a:pt x="14286" y="16281"/>
                        <a:pt x="14349" y="16281"/>
                      </a:cubicBezTo>
                      <a:cubicBezTo>
                        <a:pt x="16292" y="16281"/>
                        <a:pt x="17212" y="15357"/>
                        <a:pt x="17212" y="15357"/>
                      </a:cubicBezTo>
                      <a:cubicBezTo>
                        <a:pt x="17212" y="15357"/>
                        <a:pt x="18280" y="16113"/>
                        <a:pt x="19450" y="16344"/>
                      </a:cubicBezTo>
                      <a:cubicBezTo>
                        <a:pt x="20016" y="16455"/>
                        <a:pt x="20546" y="16484"/>
                        <a:pt x="20942" y="16484"/>
                      </a:cubicBezTo>
                      <a:cubicBezTo>
                        <a:pt x="21365" y="16484"/>
                        <a:pt x="21636" y="16451"/>
                        <a:pt x="21636" y="16451"/>
                      </a:cubicBezTo>
                      <a:cubicBezTo>
                        <a:pt x="21636" y="16451"/>
                        <a:pt x="22622" y="14936"/>
                        <a:pt x="22060" y="12416"/>
                      </a:cubicBezTo>
                      <a:cubicBezTo>
                        <a:pt x="23545" y="11486"/>
                        <a:pt x="24409" y="9496"/>
                        <a:pt x="24022" y="7553"/>
                      </a:cubicBezTo>
                      <a:cubicBezTo>
                        <a:pt x="23633" y="5608"/>
                        <a:pt x="22237" y="3755"/>
                        <a:pt x="20485" y="2703"/>
                      </a:cubicBezTo>
                      <a:cubicBezTo>
                        <a:pt x="19305" y="1994"/>
                        <a:pt x="17985" y="1644"/>
                        <a:pt x="16723" y="1644"/>
                      </a:cubicBezTo>
                      <a:cubicBezTo>
                        <a:pt x="16111" y="1644"/>
                        <a:pt x="15513" y="1726"/>
                        <a:pt x="14951" y="1890"/>
                      </a:cubicBezTo>
                      <a:cubicBezTo>
                        <a:pt x="14276" y="990"/>
                        <a:pt x="13299" y="305"/>
                        <a:pt x="12272" y="82"/>
                      </a:cubicBezTo>
                      <a:cubicBezTo>
                        <a:pt x="12012" y="25"/>
                        <a:pt x="11755" y="0"/>
                        <a:pt x="11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" name="Google Shape;1684;p29"/>
                <p:cNvSpPr/>
                <p:nvPr/>
              </p:nvSpPr>
              <p:spPr>
                <a:xfrm>
                  <a:off x="4881900" y="469475"/>
                  <a:ext cx="29950" cy="9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3756" extrusionOk="0">
                      <a:moveTo>
                        <a:pt x="1141" y="1"/>
                      </a:moveTo>
                      <a:cubicBezTo>
                        <a:pt x="1124" y="1"/>
                        <a:pt x="1108" y="9"/>
                        <a:pt x="1099" y="25"/>
                      </a:cubicBezTo>
                      <a:cubicBezTo>
                        <a:pt x="44" y="1848"/>
                        <a:pt x="2" y="3687"/>
                        <a:pt x="2" y="3705"/>
                      </a:cubicBezTo>
                      <a:cubicBezTo>
                        <a:pt x="1" y="3732"/>
                        <a:pt x="24" y="3755"/>
                        <a:pt x="50" y="3755"/>
                      </a:cubicBezTo>
                      <a:lnTo>
                        <a:pt x="51" y="3755"/>
                      </a:lnTo>
                      <a:cubicBezTo>
                        <a:pt x="78" y="3755"/>
                        <a:pt x="101" y="3734"/>
                        <a:pt x="101" y="3706"/>
                      </a:cubicBezTo>
                      <a:cubicBezTo>
                        <a:pt x="101" y="3688"/>
                        <a:pt x="144" y="1875"/>
                        <a:pt x="1184" y="75"/>
                      </a:cubicBezTo>
                      <a:cubicBezTo>
                        <a:pt x="1198" y="52"/>
                        <a:pt x="1190" y="20"/>
                        <a:pt x="1166" y="7"/>
                      </a:cubicBezTo>
                      <a:cubicBezTo>
                        <a:pt x="1158" y="3"/>
                        <a:pt x="1150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1685;p29"/>
                <p:cNvSpPr/>
                <p:nvPr/>
              </p:nvSpPr>
              <p:spPr>
                <a:xfrm>
                  <a:off x="5194800" y="721975"/>
                  <a:ext cx="76925" cy="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7" h="928" extrusionOk="0">
                      <a:moveTo>
                        <a:pt x="3020" y="1"/>
                      </a:moveTo>
                      <a:cubicBezTo>
                        <a:pt x="3009" y="1"/>
                        <a:pt x="2998" y="4"/>
                        <a:pt x="2989" y="12"/>
                      </a:cubicBezTo>
                      <a:cubicBezTo>
                        <a:pt x="2054" y="793"/>
                        <a:pt x="403" y="828"/>
                        <a:pt x="100" y="828"/>
                      </a:cubicBezTo>
                      <a:cubicBezTo>
                        <a:pt x="71" y="828"/>
                        <a:pt x="54" y="827"/>
                        <a:pt x="52" y="827"/>
                      </a:cubicBezTo>
                      <a:lnTo>
                        <a:pt x="51" y="827"/>
                      </a:lnTo>
                      <a:cubicBezTo>
                        <a:pt x="23" y="827"/>
                        <a:pt x="2" y="849"/>
                        <a:pt x="0" y="876"/>
                      </a:cubicBezTo>
                      <a:cubicBezTo>
                        <a:pt x="0" y="903"/>
                        <a:pt x="22" y="926"/>
                        <a:pt x="50" y="926"/>
                      </a:cubicBezTo>
                      <a:cubicBezTo>
                        <a:pt x="50" y="926"/>
                        <a:pt x="71" y="927"/>
                        <a:pt x="111" y="927"/>
                      </a:cubicBezTo>
                      <a:cubicBezTo>
                        <a:pt x="260" y="927"/>
                        <a:pt x="666" y="919"/>
                        <a:pt x="1148" y="843"/>
                      </a:cubicBezTo>
                      <a:cubicBezTo>
                        <a:pt x="1711" y="754"/>
                        <a:pt x="2499" y="551"/>
                        <a:pt x="3053" y="88"/>
                      </a:cubicBezTo>
                      <a:cubicBezTo>
                        <a:pt x="3073" y="70"/>
                        <a:pt x="3077" y="40"/>
                        <a:pt x="3059" y="18"/>
                      </a:cubicBezTo>
                      <a:cubicBezTo>
                        <a:pt x="3048" y="7"/>
                        <a:pt x="3034" y="1"/>
                        <a:pt x="30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29"/>
                <p:cNvSpPr/>
                <p:nvPr/>
              </p:nvSpPr>
              <p:spPr>
                <a:xfrm>
                  <a:off x="5084875" y="549050"/>
                  <a:ext cx="58175" cy="12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7" h="4978" extrusionOk="0">
                      <a:moveTo>
                        <a:pt x="57" y="0"/>
                      </a:moveTo>
                      <a:cubicBezTo>
                        <a:pt x="39" y="0"/>
                        <a:pt x="22" y="10"/>
                        <a:pt x="14" y="27"/>
                      </a:cubicBezTo>
                      <a:cubicBezTo>
                        <a:pt x="0" y="51"/>
                        <a:pt x="10" y="81"/>
                        <a:pt x="34" y="94"/>
                      </a:cubicBezTo>
                      <a:cubicBezTo>
                        <a:pt x="41" y="98"/>
                        <a:pt x="734" y="465"/>
                        <a:pt x="1269" y="1240"/>
                      </a:cubicBezTo>
                      <a:cubicBezTo>
                        <a:pt x="1762" y="1953"/>
                        <a:pt x="2218" y="3169"/>
                        <a:pt x="1596" y="4911"/>
                      </a:cubicBezTo>
                      <a:cubicBezTo>
                        <a:pt x="1587" y="4937"/>
                        <a:pt x="1600" y="4966"/>
                        <a:pt x="1626" y="4975"/>
                      </a:cubicBezTo>
                      <a:cubicBezTo>
                        <a:pt x="1632" y="4976"/>
                        <a:pt x="1637" y="4978"/>
                        <a:pt x="1643" y="4978"/>
                      </a:cubicBezTo>
                      <a:cubicBezTo>
                        <a:pt x="1663" y="4978"/>
                        <a:pt x="1682" y="4966"/>
                        <a:pt x="1690" y="4945"/>
                      </a:cubicBezTo>
                      <a:cubicBezTo>
                        <a:pt x="2327" y="3161"/>
                        <a:pt x="1856" y="1913"/>
                        <a:pt x="1348" y="1180"/>
                      </a:cubicBezTo>
                      <a:cubicBezTo>
                        <a:pt x="799" y="387"/>
                        <a:pt x="110" y="21"/>
                        <a:pt x="80" y="6"/>
                      </a:cubicBezTo>
                      <a:cubicBezTo>
                        <a:pt x="72" y="2"/>
                        <a:pt x="65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87" name="Google Shape;1687;p29"/>
            <p:cNvGrpSpPr/>
            <p:nvPr/>
          </p:nvGrpSpPr>
          <p:grpSpPr>
            <a:xfrm>
              <a:off x="8416585" y="3719680"/>
              <a:ext cx="1024182" cy="1111870"/>
              <a:chOff x="7247246" y="3181830"/>
              <a:chExt cx="1024182" cy="1111870"/>
            </a:xfrm>
          </p:grpSpPr>
          <p:grpSp>
            <p:nvGrpSpPr>
              <p:cNvPr id="1688" name="Google Shape;1688;p29"/>
              <p:cNvGrpSpPr/>
              <p:nvPr/>
            </p:nvGrpSpPr>
            <p:grpSpPr>
              <a:xfrm>
                <a:off x="7247246" y="3247552"/>
                <a:ext cx="648060" cy="1046148"/>
                <a:chOff x="5864425" y="493925"/>
                <a:chExt cx="401325" cy="647850"/>
              </a:xfrm>
            </p:grpSpPr>
            <p:sp>
              <p:nvSpPr>
                <p:cNvPr id="1689" name="Google Shape;1689;p29"/>
                <p:cNvSpPr/>
                <p:nvPr/>
              </p:nvSpPr>
              <p:spPr>
                <a:xfrm>
                  <a:off x="5864425" y="493925"/>
                  <a:ext cx="397500" cy="35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0" h="14356" extrusionOk="0">
                      <a:moveTo>
                        <a:pt x="7504" y="1"/>
                      </a:moveTo>
                      <a:cubicBezTo>
                        <a:pt x="7500" y="1"/>
                        <a:pt x="7496" y="1"/>
                        <a:pt x="7492" y="1"/>
                      </a:cubicBezTo>
                      <a:cubicBezTo>
                        <a:pt x="6910" y="4"/>
                        <a:pt x="6288" y="116"/>
                        <a:pt x="5756" y="486"/>
                      </a:cubicBezTo>
                      <a:cubicBezTo>
                        <a:pt x="5163" y="895"/>
                        <a:pt x="4723" y="1585"/>
                        <a:pt x="4530" y="2332"/>
                      </a:cubicBezTo>
                      <a:cubicBezTo>
                        <a:pt x="3308" y="2464"/>
                        <a:pt x="2072" y="3169"/>
                        <a:pt x="1236" y="4294"/>
                      </a:cubicBezTo>
                      <a:cubicBezTo>
                        <a:pt x="400" y="5419"/>
                        <a:pt x="1" y="6957"/>
                        <a:pt x="262" y="8292"/>
                      </a:cubicBezTo>
                      <a:cubicBezTo>
                        <a:pt x="523" y="9624"/>
                        <a:pt x="1592" y="10660"/>
                        <a:pt x="2776" y="10861"/>
                      </a:cubicBezTo>
                      <a:cubicBezTo>
                        <a:pt x="2958" y="11598"/>
                        <a:pt x="3260" y="13281"/>
                        <a:pt x="5501" y="14109"/>
                      </a:cubicBezTo>
                      <a:cubicBezTo>
                        <a:pt x="5979" y="14286"/>
                        <a:pt x="6425" y="14355"/>
                        <a:pt x="6830" y="14355"/>
                      </a:cubicBezTo>
                      <a:cubicBezTo>
                        <a:pt x="8327" y="14355"/>
                        <a:pt x="9277" y="13410"/>
                        <a:pt x="9277" y="13410"/>
                      </a:cubicBezTo>
                      <a:cubicBezTo>
                        <a:pt x="9277" y="13410"/>
                        <a:pt x="9851" y="13781"/>
                        <a:pt x="10690" y="13781"/>
                      </a:cubicBezTo>
                      <a:cubicBezTo>
                        <a:pt x="11281" y="13781"/>
                        <a:pt x="12002" y="13597"/>
                        <a:pt x="12747" y="12969"/>
                      </a:cubicBezTo>
                      <a:cubicBezTo>
                        <a:pt x="14549" y="11451"/>
                        <a:pt x="14136" y="9322"/>
                        <a:pt x="14136" y="9322"/>
                      </a:cubicBezTo>
                      <a:cubicBezTo>
                        <a:pt x="14136" y="9322"/>
                        <a:pt x="15300" y="9033"/>
                        <a:pt x="15553" y="7867"/>
                      </a:cubicBezTo>
                      <a:cubicBezTo>
                        <a:pt x="15807" y="6694"/>
                        <a:pt x="15015" y="5963"/>
                        <a:pt x="15015" y="5963"/>
                      </a:cubicBezTo>
                      <a:cubicBezTo>
                        <a:pt x="15015" y="5963"/>
                        <a:pt x="15899" y="3193"/>
                        <a:pt x="13695" y="1680"/>
                      </a:cubicBezTo>
                      <a:cubicBezTo>
                        <a:pt x="12278" y="708"/>
                        <a:pt x="11169" y="468"/>
                        <a:pt x="10414" y="468"/>
                      </a:cubicBezTo>
                      <a:cubicBezTo>
                        <a:pt x="9675" y="468"/>
                        <a:pt x="9276" y="698"/>
                        <a:pt x="9260" y="698"/>
                      </a:cubicBezTo>
                      <a:cubicBezTo>
                        <a:pt x="9260" y="698"/>
                        <a:pt x="9259" y="698"/>
                        <a:pt x="9259" y="698"/>
                      </a:cubicBezTo>
                      <a:cubicBezTo>
                        <a:pt x="9228" y="693"/>
                        <a:pt x="9033" y="521"/>
                        <a:pt x="8955" y="466"/>
                      </a:cubicBezTo>
                      <a:cubicBezTo>
                        <a:pt x="8533" y="162"/>
                        <a:pt x="8026" y="1"/>
                        <a:pt x="750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0" name="Google Shape;1690;p29"/>
                <p:cNvSpPr/>
                <p:nvPr/>
              </p:nvSpPr>
              <p:spPr>
                <a:xfrm>
                  <a:off x="5864425" y="493925"/>
                  <a:ext cx="397500" cy="35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0" h="14356" extrusionOk="0">
                      <a:moveTo>
                        <a:pt x="7504" y="1"/>
                      </a:moveTo>
                      <a:cubicBezTo>
                        <a:pt x="7500" y="1"/>
                        <a:pt x="7496" y="1"/>
                        <a:pt x="7492" y="1"/>
                      </a:cubicBezTo>
                      <a:cubicBezTo>
                        <a:pt x="6910" y="4"/>
                        <a:pt x="6288" y="116"/>
                        <a:pt x="5756" y="486"/>
                      </a:cubicBezTo>
                      <a:cubicBezTo>
                        <a:pt x="5163" y="895"/>
                        <a:pt x="4723" y="1585"/>
                        <a:pt x="4530" y="2332"/>
                      </a:cubicBezTo>
                      <a:cubicBezTo>
                        <a:pt x="3308" y="2464"/>
                        <a:pt x="2072" y="3169"/>
                        <a:pt x="1236" y="4294"/>
                      </a:cubicBezTo>
                      <a:cubicBezTo>
                        <a:pt x="400" y="5419"/>
                        <a:pt x="1" y="6957"/>
                        <a:pt x="262" y="8292"/>
                      </a:cubicBezTo>
                      <a:cubicBezTo>
                        <a:pt x="523" y="9624"/>
                        <a:pt x="1592" y="10660"/>
                        <a:pt x="2776" y="10861"/>
                      </a:cubicBezTo>
                      <a:cubicBezTo>
                        <a:pt x="2958" y="11598"/>
                        <a:pt x="3260" y="13281"/>
                        <a:pt x="5501" y="14109"/>
                      </a:cubicBezTo>
                      <a:cubicBezTo>
                        <a:pt x="5979" y="14286"/>
                        <a:pt x="6425" y="14355"/>
                        <a:pt x="6830" y="14355"/>
                      </a:cubicBezTo>
                      <a:cubicBezTo>
                        <a:pt x="8327" y="14355"/>
                        <a:pt x="9277" y="13410"/>
                        <a:pt x="9277" y="13410"/>
                      </a:cubicBezTo>
                      <a:cubicBezTo>
                        <a:pt x="9277" y="13410"/>
                        <a:pt x="9851" y="13781"/>
                        <a:pt x="10690" y="13781"/>
                      </a:cubicBezTo>
                      <a:cubicBezTo>
                        <a:pt x="11281" y="13781"/>
                        <a:pt x="12002" y="13597"/>
                        <a:pt x="12747" y="12969"/>
                      </a:cubicBezTo>
                      <a:cubicBezTo>
                        <a:pt x="14549" y="11451"/>
                        <a:pt x="14136" y="9322"/>
                        <a:pt x="14136" y="9322"/>
                      </a:cubicBezTo>
                      <a:cubicBezTo>
                        <a:pt x="14136" y="9322"/>
                        <a:pt x="15300" y="9033"/>
                        <a:pt x="15553" y="7867"/>
                      </a:cubicBezTo>
                      <a:cubicBezTo>
                        <a:pt x="15807" y="6694"/>
                        <a:pt x="15015" y="5963"/>
                        <a:pt x="15015" y="5963"/>
                      </a:cubicBezTo>
                      <a:cubicBezTo>
                        <a:pt x="15015" y="5963"/>
                        <a:pt x="15899" y="3193"/>
                        <a:pt x="13695" y="1680"/>
                      </a:cubicBezTo>
                      <a:cubicBezTo>
                        <a:pt x="12278" y="708"/>
                        <a:pt x="11169" y="468"/>
                        <a:pt x="10414" y="468"/>
                      </a:cubicBezTo>
                      <a:cubicBezTo>
                        <a:pt x="9675" y="468"/>
                        <a:pt x="9276" y="698"/>
                        <a:pt x="9260" y="698"/>
                      </a:cubicBezTo>
                      <a:cubicBezTo>
                        <a:pt x="9260" y="698"/>
                        <a:pt x="9259" y="698"/>
                        <a:pt x="9259" y="698"/>
                      </a:cubicBezTo>
                      <a:cubicBezTo>
                        <a:pt x="9228" y="693"/>
                        <a:pt x="9033" y="521"/>
                        <a:pt x="8955" y="466"/>
                      </a:cubicBezTo>
                      <a:cubicBezTo>
                        <a:pt x="8533" y="162"/>
                        <a:pt x="8026" y="1"/>
                        <a:pt x="7504" y="1"/>
                      </a:cubicBezTo>
                      <a:close/>
                    </a:path>
                  </a:pathLst>
                </a:custGeom>
                <a:solidFill>
                  <a:srgbClr val="272727">
                    <a:alpha val="37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1" name="Google Shape;1691;p29"/>
                <p:cNvSpPr/>
                <p:nvPr/>
              </p:nvSpPr>
              <p:spPr>
                <a:xfrm>
                  <a:off x="6097800" y="672450"/>
                  <a:ext cx="93650" cy="4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6" h="18773" extrusionOk="0">
                      <a:moveTo>
                        <a:pt x="359" y="1"/>
                      </a:moveTo>
                      <a:lnTo>
                        <a:pt x="0" y="113"/>
                      </a:lnTo>
                      <a:cubicBezTo>
                        <a:pt x="186" y="9377"/>
                        <a:pt x="1860" y="18772"/>
                        <a:pt x="1860" y="18772"/>
                      </a:cubicBezTo>
                      <a:lnTo>
                        <a:pt x="3746" y="18187"/>
                      </a:lnTo>
                      <a:cubicBezTo>
                        <a:pt x="647" y="8842"/>
                        <a:pt x="359" y="1"/>
                        <a:pt x="3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29"/>
                <p:cNvSpPr/>
                <p:nvPr/>
              </p:nvSpPr>
              <p:spPr>
                <a:xfrm>
                  <a:off x="6025225" y="700225"/>
                  <a:ext cx="87850" cy="18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" h="7545" extrusionOk="0">
                      <a:moveTo>
                        <a:pt x="0" y="1"/>
                      </a:moveTo>
                      <a:cubicBezTo>
                        <a:pt x="1" y="2"/>
                        <a:pt x="610" y="3493"/>
                        <a:pt x="3514" y="7544"/>
                      </a:cubicBezTo>
                      <a:lnTo>
                        <a:pt x="3393" y="6312"/>
                      </a:lnTo>
                      <a:cubicBezTo>
                        <a:pt x="3393" y="6312"/>
                        <a:pt x="1257" y="3802"/>
                        <a:pt x="282" y="439"/>
                      </a:cubicBezTo>
                      <a:cubicBezTo>
                        <a:pt x="208" y="182"/>
                        <a:pt x="111" y="268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3" name="Google Shape;1693;p29"/>
                <p:cNvSpPr/>
                <p:nvPr/>
              </p:nvSpPr>
              <p:spPr>
                <a:xfrm>
                  <a:off x="5864425" y="493925"/>
                  <a:ext cx="401325" cy="33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3" h="13309" extrusionOk="0">
                      <a:moveTo>
                        <a:pt x="7504" y="1"/>
                      </a:moveTo>
                      <a:cubicBezTo>
                        <a:pt x="7500" y="1"/>
                        <a:pt x="7496" y="1"/>
                        <a:pt x="7492" y="1"/>
                      </a:cubicBezTo>
                      <a:cubicBezTo>
                        <a:pt x="6910" y="4"/>
                        <a:pt x="6288" y="118"/>
                        <a:pt x="5756" y="486"/>
                      </a:cubicBezTo>
                      <a:cubicBezTo>
                        <a:pt x="5163" y="895"/>
                        <a:pt x="4723" y="1585"/>
                        <a:pt x="4530" y="2332"/>
                      </a:cubicBezTo>
                      <a:cubicBezTo>
                        <a:pt x="3308" y="2464"/>
                        <a:pt x="2072" y="3169"/>
                        <a:pt x="1236" y="4294"/>
                      </a:cubicBezTo>
                      <a:cubicBezTo>
                        <a:pt x="400" y="5419"/>
                        <a:pt x="1" y="6957"/>
                        <a:pt x="262" y="8292"/>
                      </a:cubicBezTo>
                      <a:cubicBezTo>
                        <a:pt x="524" y="9624"/>
                        <a:pt x="1592" y="10660"/>
                        <a:pt x="2776" y="10861"/>
                      </a:cubicBezTo>
                      <a:cubicBezTo>
                        <a:pt x="3078" y="12605"/>
                        <a:pt x="4099" y="13309"/>
                        <a:pt x="4099" y="13309"/>
                      </a:cubicBezTo>
                      <a:cubicBezTo>
                        <a:pt x="4099" y="13309"/>
                        <a:pt x="4776" y="13120"/>
                        <a:pt x="5457" y="12668"/>
                      </a:cubicBezTo>
                      <a:cubicBezTo>
                        <a:pt x="6139" y="12217"/>
                        <a:pt x="6618" y="11458"/>
                        <a:pt x="6618" y="11458"/>
                      </a:cubicBezTo>
                      <a:cubicBezTo>
                        <a:pt x="6618" y="11458"/>
                        <a:pt x="6891" y="11572"/>
                        <a:pt x="7357" y="11572"/>
                      </a:cubicBezTo>
                      <a:cubicBezTo>
                        <a:pt x="7727" y="11572"/>
                        <a:pt x="8219" y="11500"/>
                        <a:pt x="8793" y="11243"/>
                      </a:cubicBezTo>
                      <a:cubicBezTo>
                        <a:pt x="10091" y="10660"/>
                        <a:pt x="10720" y="10030"/>
                        <a:pt x="10720" y="10030"/>
                      </a:cubicBezTo>
                      <a:cubicBezTo>
                        <a:pt x="10720" y="10030"/>
                        <a:pt x="11321" y="10784"/>
                        <a:pt x="12313" y="10784"/>
                      </a:cubicBezTo>
                      <a:cubicBezTo>
                        <a:pt x="12324" y="10784"/>
                        <a:pt x="12336" y="10784"/>
                        <a:pt x="12348" y="10784"/>
                      </a:cubicBezTo>
                      <a:cubicBezTo>
                        <a:pt x="13360" y="10766"/>
                        <a:pt x="14175" y="9978"/>
                        <a:pt x="14175" y="9978"/>
                      </a:cubicBezTo>
                      <a:cubicBezTo>
                        <a:pt x="14185" y="9580"/>
                        <a:pt x="14136" y="9323"/>
                        <a:pt x="14136" y="9323"/>
                      </a:cubicBezTo>
                      <a:cubicBezTo>
                        <a:pt x="14136" y="9323"/>
                        <a:pt x="15300" y="9033"/>
                        <a:pt x="15553" y="7868"/>
                      </a:cubicBezTo>
                      <a:cubicBezTo>
                        <a:pt x="15807" y="6694"/>
                        <a:pt x="15015" y="5963"/>
                        <a:pt x="15015" y="5963"/>
                      </a:cubicBezTo>
                      <a:cubicBezTo>
                        <a:pt x="15015" y="5963"/>
                        <a:pt x="16052" y="3388"/>
                        <a:pt x="14086" y="1576"/>
                      </a:cubicBezTo>
                      <a:cubicBezTo>
                        <a:pt x="12952" y="531"/>
                        <a:pt x="11881" y="241"/>
                        <a:pt x="11037" y="241"/>
                      </a:cubicBezTo>
                      <a:cubicBezTo>
                        <a:pt x="9979" y="241"/>
                        <a:pt x="9278" y="698"/>
                        <a:pt x="9260" y="698"/>
                      </a:cubicBezTo>
                      <a:cubicBezTo>
                        <a:pt x="9260" y="698"/>
                        <a:pt x="9259" y="698"/>
                        <a:pt x="9259" y="698"/>
                      </a:cubicBezTo>
                      <a:cubicBezTo>
                        <a:pt x="9228" y="693"/>
                        <a:pt x="9033" y="521"/>
                        <a:pt x="8955" y="466"/>
                      </a:cubicBezTo>
                      <a:cubicBezTo>
                        <a:pt x="8533" y="162"/>
                        <a:pt x="8026" y="1"/>
                        <a:pt x="750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4" name="Google Shape;1694;p29"/>
                <p:cNvSpPr/>
                <p:nvPr/>
              </p:nvSpPr>
              <p:spPr>
                <a:xfrm>
                  <a:off x="6094525" y="510100"/>
                  <a:ext cx="43950" cy="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" h="2132" extrusionOk="0">
                      <a:moveTo>
                        <a:pt x="55" y="1"/>
                      </a:moveTo>
                      <a:cubicBezTo>
                        <a:pt x="40" y="1"/>
                        <a:pt x="26" y="7"/>
                        <a:pt x="17" y="21"/>
                      </a:cubicBezTo>
                      <a:cubicBezTo>
                        <a:pt x="0" y="42"/>
                        <a:pt x="4" y="73"/>
                        <a:pt x="25" y="89"/>
                      </a:cubicBezTo>
                      <a:cubicBezTo>
                        <a:pt x="1151" y="955"/>
                        <a:pt x="1652" y="2090"/>
                        <a:pt x="1657" y="2101"/>
                      </a:cubicBezTo>
                      <a:cubicBezTo>
                        <a:pt x="1665" y="2121"/>
                        <a:pt x="1683" y="2131"/>
                        <a:pt x="1702" y="2131"/>
                      </a:cubicBezTo>
                      <a:cubicBezTo>
                        <a:pt x="1709" y="2131"/>
                        <a:pt x="1716" y="2130"/>
                        <a:pt x="1722" y="2128"/>
                      </a:cubicBezTo>
                      <a:cubicBezTo>
                        <a:pt x="1747" y="2117"/>
                        <a:pt x="1758" y="2088"/>
                        <a:pt x="1747" y="2063"/>
                      </a:cubicBezTo>
                      <a:cubicBezTo>
                        <a:pt x="1742" y="2051"/>
                        <a:pt x="1233" y="894"/>
                        <a:pt x="86" y="11"/>
                      </a:cubicBezTo>
                      <a:cubicBezTo>
                        <a:pt x="76" y="4"/>
                        <a:pt x="66" y="1"/>
                        <a:pt x="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5" name="Google Shape;1695;p29"/>
                <p:cNvSpPr/>
                <p:nvPr/>
              </p:nvSpPr>
              <p:spPr>
                <a:xfrm>
                  <a:off x="5932425" y="757900"/>
                  <a:ext cx="55300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434" extrusionOk="0">
                      <a:moveTo>
                        <a:pt x="2154" y="0"/>
                      </a:moveTo>
                      <a:cubicBezTo>
                        <a:pt x="2148" y="0"/>
                        <a:pt x="2141" y="2"/>
                        <a:pt x="2134" y="4"/>
                      </a:cubicBezTo>
                      <a:cubicBezTo>
                        <a:pt x="2124" y="8"/>
                        <a:pt x="1382" y="334"/>
                        <a:pt x="642" y="334"/>
                      </a:cubicBezTo>
                      <a:cubicBezTo>
                        <a:pt x="447" y="334"/>
                        <a:pt x="253" y="312"/>
                        <a:pt x="72" y="255"/>
                      </a:cubicBezTo>
                      <a:cubicBezTo>
                        <a:pt x="66" y="253"/>
                        <a:pt x="61" y="253"/>
                        <a:pt x="56" y="253"/>
                      </a:cubicBezTo>
                      <a:cubicBezTo>
                        <a:pt x="35" y="253"/>
                        <a:pt x="16" y="266"/>
                        <a:pt x="9" y="287"/>
                      </a:cubicBezTo>
                      <a:cubicBezTo>
                        <a:pt x="1" y="314"/>
                        <a:pt x="15" y="342"/>
                        <a:pt x="41" y="350"/>
                      </a:cubicBezTo>
                      <a:cubicBezTo>
                        <a:pt x="235" y="410"/>
                        <a:pt x="441" y="433"/>
                        <a:pt x="645" y="433"/>
                      </a:cubicBezTo>
                      <a:cubicBezTo>
                        <a:pt x="940" y="433"/>
                        <a:pt x="1227" y="384"/>
                        <a:pt x="1454" y="331"/>
                      </a:cubicBezTo>
                      <a:cubicBezTo>
                        <a:pt x="1866" y="232"/>
                        <a:pt x="2163" y="101"/>
                        <a:pt x="2175" y="95"/>
                      </a:cubicBezTo>
                      <a:cubicBezTo>
                        <a:pt x="2200" y="84"/>
                        <a:pt x="2211" y="55"/>
                        <a:pt x="2200" y="30"/>
                      </a:cubicBezTo>
                      <a:cubicBezTo>
                        <a:pt x="2192" y="11"/>
                        <a:pt x="2174" y="0"/>
                        <a:pt x="215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6" name="Google Shape;1696;p29"/>
                <p:cNvSpPr/>
                <p:nvPr/>
              </p:nvSpPr>
              <p:spPr>
                <a:xfrm>
                  <a:off x="5969200" y="606500"/>
                  <a:ext cx="44200" cy="9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8" h="3607" extrusionOk="0">
                      <a:moveTo>
                        <a:pt x="1442" y="1"/>
                      </a:moveTo>
                      <a:cubicBezTo>
                        <a:pt x="1428" y="1"/>
                        <a:pt x="1414" y="7"/>
                        <a:pt x="1405" y="19"/>
                      </a:cubicBezTo>
                      <a:cubicBezTo>
                        <a:pt x="1390" y="36"/>
                        <a:pt x="1" y="1733"/>
                        <a:pt x="1676" y="3590"/>
                      </a:cubicBezTo>
                      <a:cubicBezTo>
                        <a:pt x="1685" y="3601"/>
                        <a:pt x="1698" y="3606"/>
                        <a:pt x="1713" y="3606"/>
                      </a:cubicBezTo>
                      <a:lnTo>
                        <a:pt x="1713" y="3607"/>
                      </a:lnTo>
                      <a:cubicBezTo>
                        <a:pt x="1725" y="3607"/>
                        <a:pt x="1736" y="3602"/>
                        <a:pt x="1745" y="3593"/>
                      </a:cubicBezTo>
                      <a:cubicBezTo>
                        <a:pt x="1766" y="3575"/>
                        <a:pt x="1767" y="3544"/>
                        <a:pt x="1749" y="3524"/>
                      </a:cubicBezTo>
                      <a:cubicBezTo>
                        <a:pt x="1071" y="2772"/>
                        <a:pt x="820" y="1966"/>
                        <a:pt x="1000" y="1126"/>
                      </a:cubicBezTo>
                      <a:cubicBezTo>
                        <a:pt x="1136" y="499"/>
                        <a:pt x="1477" y="86"/>
                        <a:pt x="1481" y="83"/>
                      </a:cubicBezTo>
                      <a:cubicBezTo>
                        <a:pt x="1497" y="61"/>
                        <a:pt x="1495" y="30"/>
                        <a:pt x="1475" y="13"/>
                      </a:cubicBezTo>
                      <a:cubicBezTo>
                        <a:pt x="1465" y="5"/>
                        <a:pt x="1453" y="1"/>
                        <a:pt x="14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97" name="Google Shape;1697;p29"/>
              <p:cNvGrpSpPr/>
              <p:nvPr/>
            </p:nvGrpSpPr>
            <p:grpSpPr>
              <a:xfrm>
                <a:off x="7774473" y="3181830"/>
                <a:ext cx="496955" cy="974814"/>
                <a:chOff x="6249250" y="738225"/>
                <a:chExt cx="307750" cy="603675"/>
              </a:xfrm>
            </p:grpSpPr>
            <p:sp>
              <p:nvSpPr>
                <p:cNvPr id="1698" name="Google Shape;1698;p29"/>
                <p:cNvSpPr/>
                <p:nvPr/>
              </p:nvSpPr>
              <p:spPr>
                <a:xfrm>
                  <a:off x="6284300" y="1008250"/>
                  <a:ext cx="106300" cy="3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13346" extrusionOk="0">
                      <a:moveTo>
                        <a:pt x="2905" y="1"/>
                      </a:moveTo>
                      <a:lnTo>
                        <a:pt x="0" y="12481"/>
                      </a:lnTo>
                      <a:lnTo>
                        <a:pt x="2179" y="13346"/>
                      </a:lnTo>
                      <a:cubicBezTo>
                        <a:pt x="2179" y="13346"/>
                        <a:pt x="3495" y="6613"/>
                        <a:pt x="4252" y="218"/>
                      </a:cubicBezTo>
                      <a:lnTo>
                        <a:pt x="290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9" name="Google Shape;1699;p29"/>
                <p:cNvSpPr/>
                <p:nvPr/>
              </p:nvSpPr>
              <p:spPr>
                <a:xfrm>
                  <a:off x="6249250" y="738225"/>
                  <a:ext cx="307750" cy="3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0" h="13286" extrusionOk="0">
                      <a:moveTo>
                        <a:pt x="7986" y="1"/>
                      </a:moveTo>
                      <a:cubicBezTo>
                        <a:pt x="6594" y="1"/>
                        <a:pt x="5566" y="1111"/>
                        <a:pt x="5566" y="1111"/>
                      </a:cubicBezTo>
                      <a:cubicBezTo>
                        <a:pt x="5566" y="1111"/>
                        <a:pt x="5091" y="940"/>
                        <a:pt x="4459" y="940"/>
                      </a:cubicBezTo>
                      <a:cubicBezTo>
                        <a:pt x="3890" y="940"/>
                        <a:pt x="3192" y="1079"/>
                        <a:pt x="2599" y="1607"/>
                      </a:cubicBezTo>
                      <a:cubicBezTo>
                        <a:pt x="1348" y="2720"/>
                        <a:pt x="1942" y="4703"/>
                        <a:pt x="1942" y="4703"/>
                      </a:cubicBezTo>
                      <a:cubicBezTo>
                        <a:pt x="1942" y="4703"/>
                        <a:pt x="298" y="5429"/>
                        <a:pt x="150" y="7171"/>
                      </a:cubicBezTo>
                      <a:cubicBezTo>
                        <a:pt x="1" y="8914"/>
                        <a:pt x="1490" y="9834"/>
                        <a:pt x="1490" y="9834"/>
                      </a:cubicBezTo>
                      <a:cubicBezTo>
                        <a:pt x="1490" y="9834"/>
                        <a:pt x="1224" y="11854"/>
                        <a:pt x="2986" y="12854"/>
                      </a:cubicBezTo>
                      <a:cubicBezTo>
                        <a:pt x="3551" y="13176"/>
                        <a:pt x="4118" y="13285"/>
                        <a:pt x="4628" y="13285"/>
                      </a:cubicBezTo>
                      <a:cubicBezTo>
                        <a:pt x="5707" y="13285"/>
                        <a:pt x="6529" y="12797"/>
                        <a:pt x="6529" y="12797"/>
                      </a:cubicBezTo>
                      <a:cubicBezTo>
                        <a:pt x="6529" y="12797"/>
                        <a:pt x="7258" y="13150"/>
                        <a:pt x="8105" y="13150"/>
                      </a:cubicBezTo>
                      <a:cubicBezTo>
                        <a:pt x="8604" y="13150"/>
                        <a:pt x="9144" y="13027"/>
                        <a:pt x="9600" y="12639"/>
                      </a:cubicBezTo>
                      <a:cubicBezTo>
                        <a:pt x="10844" y="11579"/>
                        <a:pt x="10413" y="10206"/>
                        <a:pt x="10413" y="10206"/>
                      </a:cubicBezTo>
                      <a:lnTo>
                        <a:pt x="10413" y="10206"/>
                      </a:lnTo>
                      <a:cubicBezTo>
                        <a:pt x="10413" y="10206"/>
                        <a:pt x="10429" y="10207"/>
                        <a:pt x="10457" y="10207"/>
                      </a:cubicBezTo>
                      <a:cubicBezTo>
                        <a:pt x="10623" y="10207"/>
                        <a:pt x="11210" y="10160"/>
                        <a:pt x="11421" y="9517"/>
                      </a:cubicBezTo>
                      <a:cubicBezTo>
                        <a:pt x="11669" y="8764"/>
                        <a:pt x="10899" y="8374"/>
                        <a:pt x="10899" y="8374"/>
                      </a:cubicBezTo>
                      <a:cubicBezTo>
                        <a:pt x="10899" y="8374"/>
                        <a:pt x="12309" y="7067"/>
                        <a:pt x="12170" y="5497"/>
                      </a:cubicBezTo>
                      <a:cubicBezTo>
                        <a:pt x="12030" y="3925"/>
                        <a:pt x="10561" y="3273"/>
                        <a:pt x="10561" y="3273"/>
                      </a:cubicBezTo>
                      <a:cubicBezTo>
                        <a:pt x="10561" y="3273"/>
                        <a:pt x="11118" y="1232"/>
                        <a:pt x="9167" y="281"/>
                      </a:cubicBezTo>
                      <a:cubicBezTo>
                        <a:pt x="8756" y="80"/>
                        <a:pt x="8358" y="1"/>
                        <a:pt x="79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29"/>
                <p:cNvSpPr/>
                <p:nvPr/>
              </p:nvSpPr>
              <p:spPr>
                <a:xfrm>
                  <a:off x="6249250" y="738225"/>
                  <a:ext cx="307750" cy="3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0" h="13286" extrusionOk="0">
                      <a:moveTo>
                        <a:pt x="7986" y="1"/>
                      </a:moveTo>
                      <a:cubicBezTo>
                        <a:pt x="6594" y="1"/>
                        <a:pt x="5566" y="1111"/>
                        <a:pt x="5566" y="1111"/>
                      </a:cubicBezTo>
                      <a:cubicBezTo>
                        <a:pt x="5566" y="1111"/>
                        <a:pt x="5091" y="940"/>
                        <a:pt x="4459" y="940"/>
                      </a:cubicBezTo>
                      <a:cubicBezTo>
                        <a:pt x="3890" y="940"/>
                        <a:pt x="3192" y="1079"/>
                        <a:pt x="2599" y="1607"/>
                      </a:cubicBezTo>
                      <a:cubicBezTo>
                        <a:pt x="1348" y="2720"/>
                        <a:pt x="1942" y="4703"/>
                        <a:pt x="1942" y="4703"/>
                      </a:cubicBezTo>
                      <a:cubicBezTo>
                        <a:pt x="1942" y="4703"/>
                        <a:pt x="298" y="5429"/>
                        <a:pt x="150" y="7171"/>
                      </a:cubicBezTo>
                      <a:cubicBezTo>
                        <a:pt x="1" y="8914"/>
                        <a:pt x="1490" y="9834"/>
                        <a:pt x="1490" y="9834"/>
                      </a:cubicBezTo>
                      <a:cubicBezTo>
                        <a:pt x="1490" y="9834"/>
                        <a:pt x="1224" y="11854"/>
                        <a:pt x="2986" y="12854"/>
                      </a:cubicBezTo>
                      <a:cubicBezTo>
                        <a:pt x="3551" y="13176"/>
                        <a:pt x="4118" y="13285"/>
                        <a:pt x="4628" y="13285"/>
                      </a:cubicBezTo>
                      <a:cubicBezTo>
                        <a:pt x="5707" y="13285"/>
                        <a:pt x="6529" y="12797"/>
                        <a:pt x="6529" y="12797"/>
                      </a:cubicBezTo>
                      <a:cubicBezTo>
                        <a:pt x="6529" y="12797"/>
                        <a:pt x="7258" y="13150"/>
                        <a:pt x="8105" y="13150"/>
                      </a:cubicBezTo>
                      <a:cubicBezTo>
                        <a:pt x="8604" y="13150"/>
                        <a:pt x="9144" y="13027"/>
                        <a:pt x="9600" y="12639"/>
                      </a:cubicBezTo>
                      <a:cubicBezTo>
                        <a:pt x="10844" y="11579"/>
                        <a:pt x="10413" y="10206"/>
                        <a:pt x="10413" y="10206"/>
                      </a:cubicBezTo>
                      <a:lnTo>
                        <a:pt x="10413" y="10206"/>
                      </a:lnTo>
                      <a:cubicBezTo>
                        <a:pt x="10413" y="10206"/>
                        <a:pt x="10429" y="10207"/>
                        <a:pt x="10457" y="10207"/>
                      </a:cubicBezTo>
                      <a:cubicBezTo>
                        <a:pt x="10623" y="10207"/>
                        <a:pt x="11210" y="10160"/>
                        <a:pt x="11421" y="9517"/>
                      </a:cubicBezTo>
                      <a:cubicBezTo>
                        <a:pt x="11669" y="8764"/>
                        <a:pt x="10899" y="8374"/>
                        <a:pt x="10899" y="8374"/>
                      </a:cubicBezTo>
                      <a:cubicBezTo>
                        <a:pt x="10899" y="8374"/>
                        <a:pt x="12309" y="7067"/>
                        <a:pt x="12170" y="5497"/>
                      </a:cubicBezTo>
                      <a:cubicBezTo>
                        <a:pt x="12030" y="3925"/>
                        <a:pt x="10561" y="3273"/>
                        <a:pt x="10561" y="3273"/>
                      </a:cubicBezTo>
                      <a:cubicBezTo>
                        <a:pt x="10561" y="3273"/>
                        <a:pt x="11118" y="1232"/>
                        <a:pt x="9167" y="281"/>
                      </a:cubicBezTo>
                      <a:cubicBezTo>
                        <a:pt x="8756" y="80"/>
                        <a:pt x="8358" y="1"/>
                        <a:pt x="7986" y="1"/>
                      </a:cubicBezTo>
                      <a:close/>
                    </a:path>
                  </a:pathLst>
                </a:custGeom>
                <a:solidFill>
                  <a:srgbClr val="272727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29"/>
                <p:cNvSpPr/>
                <p:nvPr/>
              </p:nvSpPr>
              <p:spPr>
                <a:xfrm>
                  <a:off x="6386975" y="764750"/>
                  <a:ext cx="63850" cy="4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4" h="1750" extrusionOk="0">
                      <a:moveTo>
                        <a:pt x="57" y="0"/>
                      </a:moveTo>
                      <a:cubicBezTo>
                        <a:pt x="39" y="0"/>
                        <a:pt x="22" y="10"/>
                        <a:pt x="13" y="28"/>
                      </a:cubicBezTo>
                      <a:cubicBezTo>
                        <a:pt x="0" y="52"/>
                        <a:pt x="10" y="82"/>
                        <a:pt x="35" y="94"/>
                      </a:cubicBezTo>
                      <a:cubicBezTo>
                        <a:pt x="1084" y="630"/>
                        <a:pt x="1463" y="1705"/>
                        <a:pt x="1467" y="1716"/>
                      </a:cubicBezTo>
                      <a:cubicBezTo>
                        <a:pt x="1471" y="1732"/>
                        <a:pt x="1483" y="1744"/>
                        <a:pt x="1500" y="1747"/>
                      </a:cubicBezTo>
                      <a:cubicBezTo>
                        <a:pt x="1504" y="1748"/>
                        <a:pt x="1509" y="1750"/>
                        <a:pt x="1512" y="1750"/>
                      </a:cubicBezTo>
                      <a:cubicBezTo>
                        <a:pt x="1524" y="1750"/>
                        <a:pt x="1536" y="1745"/>
                        <a:pt x="1545" y="1738"/>
                      </a:cubicBezTo>
                      <a:cubicBezTo>
                        <a:pt x="1547" y="1736"/>
                        <a:pt x="1678" y="1629"/>
                        <a:pt x="1995" y="1629"/>
                      </a:cubicBezTo>
                      <a:cubicBezTo>
                        <a:pt x="2126" y="1629"/>
                        <a:pt x="2289" y="1648"/>
                        <a:pt x="2488" y="1699"/>
                      </a:cubicBezTo>
                      <a:cubicBezTo>
                        <a:pt x="2491" y="1700"/>
                        <a:pt x="2495" y="1700"/>
                        <a:pt x="2499" y="1700"/>
                      </a:cubicBezTo>
                      <a:cubicBezTo>
                        <a:pt x="2521" y="1700"/>
                        <a:pt x="2542" y="1686"/>
                        <a:pt x="2548" y="1663"/>
                      </a:cubicBezTo>
                      <a:cubicBezTo>
                        <a:pt x="2554" y="1636"/>
                        <a:pt x="2538" y="1610"/>
                        <a:pt x="2512" y="1603"/>
                      </a:cubicBezTo>
                      <a:cubicBezTo>
                        <a:pt x="2307" y="1549"/>
                        <a:pt x="2136" y="1530"/>
                        <a:pt x="1997" y="1530"/>
                      </a:cubicBezTo>
                      <a:cubicBezTo>
                        <a:pt x="1758" y="1530"/>
                        <a:pt x="1611" y="1587"/>
                        <a:pt x="1538" y="1626"/>
                      </a:cubicBezTo>
                      <a:cubicBezTo>
                        <a:pt x="1441" y="1390"/>
                        <a:pt x="1022" y="487"/>
                        <a:pt x="80" y="6"/>
                      </a:cubicBezTo>
                      <a:cubicBezTo>
                        <a:pt x="72" y="2"/>
                        <a:pt x="64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29"/>
                <p:cNvSpPr/>
                <p:nvPr/>
              </p:nvSpPr>
              <p:spPr>
                <a:xfrm>
                  <a:off x="6483625" y="943300"/>
                  <a:ext cx="39500" cy="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226" extrusionOk="0">
                      <a:moveTo>
                        <a:pt x="801" y="1"/>
                      </a:moveTo>
                      <a:cubicBezTo>
                        <a:pt x="364" y="1"/>
                        <a:pt x="57" y="122"/>
                        <a:pt x="37" y="129"/>
                      </a:cubicBezTo>
                      <a:cubicBezTo>
                        <a:pt x="12" y="140"/>
                        <a:pt x="0" y="169"/>
                        <a:pt x="11" y="194"/>
                      </a:cubicBezTo>
                      <a:cubicBezTo>
                        <a:pt x="18" y="213"/>
                        <a:pt x="37" y="225"/>
                        <a:pt x="57" y="225"/>
                      </a:cubicBezTo>
                      <a:cubicBezTo>
                        <a:pt x="63" y="225"/>
                        <a:pt x="69" y="224"/>
                        <a:pt x="75" y="222"/>
                      </a:cubicBezTo>
                      <a:cubicBezTo>
                        <a:pt x="80" y="220"/>
                        <a:pt x="380" y="101"/>
                        <a:pt x="806" y="101"/>
                      </a:cubicBezTo>
                      <a:cubicBezTo>
                        <a:pt x="1016" y="101"/>
                        <a:pt x="1257" y="130"/>
                        <a:pt x="1508" y="217"/>
                      </a:cubicBezTo>
                      <a:cubicBezTo>
                        <a:pt x="1513" y="219"/>
                        <a:pt x="1519" y="220"/>
                        <a:pt x="1524" y="220"/>
                      </a:cubicBezTo>
                      <a:cubicBezTo>
                        <a:pt x="1545" y="220"/>
                        <a:pt x="1564" y="207"/>
                        <a:pt x="1571" y="187"/>
                      </a:cubicBezTo>
                      <a:cubicBezTo>
                        <a:pt x="1580" y="160"/>
                        <a:pt x="1567" y="133"/>
                        <a:pt x="1540" y="123"/>
                      </a:cubicBezTo>
                      <a:cubicBezTo>
                        <a:pt x="1275" y="32"/>
                        <a:pt x="1022" y="1"/>
                        <a:pt x="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29"/>
                <p:cNvSpPr/>
                <p:nvPr/>
              </p:nvSpPr>
              <p:spPr>
                <a:xfrm>
                  <a:off x="6386900" y="987400"/>
                  <a:ext cx="55975" cy="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9" h="583" extrusionOk="0">
                      <a:moveTo>
                        <a:pt x="2184" y="1"/>
                      </a:moveTo>
                      <a:cubicBezTo>
                        <a:pt x="2170" y="1"/>
                        <a:pt x="2156" y="6"/>
                        <a:pt x="2146" y="18"/>
                      </a:cubicBezTo>
                      <a:cubicBezTo>
                        <a:pt x="1876" y="329"/>
                        <a:pt x="1555" y="486"/>
                        <a:pt x="1189" y="486"/>
                      </a:cubicBezTo>
                      <a:cubicBezTo>
                        <a:pt x="1063" y="486"/>
                        <a:pt x="932" y="468"/>
                        <a:pt x="797" y="431"/>
                      </a:cubicBezTo>
                      <a:cubicBezTo>
                        <a:pt x="392" y="322"/>
                        <a:pt x="91" y="82"/>
                        <a:pt x="87" y="80"/>
                      </a:cubicBezTo>
                      <a:cubicBezTo>
                        <a:pt x="79" y="72"/>
                        <a:pt x="68" y="69"/>
                        <a:pt x="58" y="69"/>
                      </a:cubicBezTo>
                      <a:cubicBezTo>
                        <a:pt x="43" y="69"/>
                        <a:pt x="28" y="76"/>
                        <a:pt x="19" y="88"/>
                      </a:cubicBezTo>
                      <a:cubicBezTo>
                        <a:pt x="1" y="110"/>
                        <a:pt x="4" y="140"/>
                        <a:pt x="26" y="158"/>
                      </a:cubicBezTo>
                      <a:cubicBezTo>
                        <a:pt x="34" y="164"/>
                        <a:pt x="565" y="583"/>
                        <a:pt x="1190" y="583"/>
                      </a:cubicBezTo>
                      <a:lnTo>
                        <a:pt x="1190" y="582"/>
                      </a:lnTo>
                      <a:cubicBezTo>
                        <a:pt x="1529" y="582"/>
                        <a:pt x="1896" y="459"/>
                        <a:pt x="2221" y="83"/>
                      </a:cubicBezTo>
                      <a:cubicBezTo>
                        <a:pt x="2239" y="62"/>
                        <a:pt x="2236" y="30"/>
                        <a:pt x="2216" y="12"/>
                      </a:cubicBezTo>
                      <a:cubicBezTo>
                        <a:pt x="2207" y="5"/>
                        <a:pt x="2195" y="1"/>
                        <a:pt x="21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29"/>
                <p:cNvSpPr/>
                <p:nvPr/>
              </p:nvSpPr>
              <p:spPr>
                <a:xfrm>
                  <a:off x="6371775" y="857625"/>
                  <a:ext cx="698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4" h="615" extrusionOk="0">
                      <a:moveTo>
                        <a:pt x="1442" y="1"/>
                      </a:moveTo>
                      <a:cubicBezTo>
                        <a:pt x="566" y="1"/>
                        <a:pt x="27" y="523"/>
                        <a:pt x="19" y="530"/>
                      </a:cubicBezTo>
                      <a:cubicBezTo>
                        <a:pt x="0" y="550"/>
                        <a:pt x="0" y="581"/>
                        <a:pt x="19" y="600"/>
                      </a:cubicBezTo>
                      <a:cubicBezTo>
                        <a:pt x="29" y="610"/>
                        <a:pt x="41" y="615"/>
                        <a:pt x="54" y="615"/>
                      </a:cubicBezTo>
                      <a:cubicBezTo>
                        <a:pt x="66" y="615"/>
                        <a:pt x="80" y="610"/>
                        <a:pt x="89" y="600"/>
                      </a:cubicBezTo>
                      <a:cubicBezTo>
                        <a:pt x="92" y="598"/>
                        <a:pt x="354" y="340"/>
                        <a:pt x="807" y="196"/>
                      </a:cubicBezTo>
                      <a:cubicBezTo>
                        <a:pt x="1021" y="127"/>
                        <a:pt x="1231" y="98"/>
                        <a:pt x="1431" y="98"/>
                      </a:cubicBezTo>
                      <a:cubicBezTo>
                        <a:pt x="1939" y="98"/>
                        <a:pt x="2389" y="283"/>
                        <a:pt x="2713" y="469"/>
                      </a:cubicBezTo>
                      <a:cubicBezTo>
                        <a:pt x="2720" y="473"/>
                        <a:pt x="2729" y="476"/>
                        <a:pt x="2737" y="476"/>
                      </a:cubicBezTo>
                      <a:cubicBezTo>
                        <a:pt x="2754" y="476"/>
                        <a:pt x="2770" y="467"/>
                        <a:pt x="2780" y="451"/>
                      </a:cubicBezTo>
                      <a:cubicBezTo>
                        <a:pt x="2793" y="427"/>
                        <a:pt x="2786" y="397"/>
                        <a:pt x="2762" y="384"/>
                      </a:cubicBezTo>
                      <a:cubicBezTo>
                        <a:pt x="2269" y="100"/>
                        <a:pt x="1823" y="1"/>
                        <a:pt x="14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05" name="Google Shape;1705;p29"/>
            <p:cNvGrpSpPr/>
            <p:nvPr/>
          </p:nvGrpSpPr>
          <p:grpSpPr>
            <a:xfrm>
              <a:off x="-55639" y="4603882"/>
              <a:ext cx="9241746" cy="549886"/>
              <a:chOff x="-52618" y="4432870"/>
              <a:chExt cx="9241746" cy="540960"/>
            </a:xfrm>
          </p:grpSpPr>
          <p:sp>
            <p:nvSpPr>
              <p:cNvPr id="1706" name="Google Shape;1706;p29"/>
              <p:cNvSpPr/>
              <p:nvPr/>
            </p:nvSpPr>
            <p:spPr>
              <a:xfrm flipH="1">
                <a:off x="-52618" y="4523477"/>
                <a:ext cx="9241725" cy="58857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1889" extrusionOk="0">
                    <a:moveTo>
                      <a:pt x="0" y="1"/>
                    </a:moveTo>
                    <a:lnTo>
                      <a:pt x="0" y="1889"/>
                    </a:lnTo>
                    <a:lnTo>
                      <a:pt x="226498" y="18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07" name="Google Shape;1707;p29"/>
              <p:cNvGrpSpPr/>
              <p:nvPr/>
            </p:nvGrpSpPr>
            <p:grpSpPr>
              <a:xfrm flipH="1">
                <a:off x="-52598" y="4432870"/>
                <a:ext cx="9241725" cy="149296"/>
                <a:chOff x="1009775" y="3388800"/>
                <a:chExt cx="5662475" cy="231575"/>
              </a:xfrm>
            </p:grpSpPr>
            <p:sp>
              <p:nvSpPr>
                <p:cNvPr id="1708" name="Google Shape;1708;p29"/>
                <p:cNvSpPr/>
                <p:nvPr/>
              </p:nvSpPr>
              <p:spPr>
                <a:xfrm>
                  <a:off x="1009775" y="3388800"/>
                  <a:ext cx="5662475" cy="23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9263" extrusionOk="0">
                      <a:moveTo>
                        <a:pt x="0" y="0"/>
                      </a:moveTo>
                      <a:lnTo>
                        <a:pt x="0" y="9263"/>
                      </a:lnTo>
                      <a:lnTo>
                        <a:pt x="226498" y="9263"/>
                      </a:lnTo>
                      <a:lnTo>
                        <a:pt x="22649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29"/>
                <p:cNvSpPr/>
                <p:nvPr/>
              </p:nvSpPr>
              <p:spPr>
                <a:xfrm>
                  <a:off x="1009775" y="3388800"/>
                  <a:ext cx="5662475" cy="23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9263" extrusionOk="0">
                      <a:moveTo>
                        <a:pt x="0" y="0"/>
                      </a:moveTo>
                      <a:lnTo>
                        <a:pt x="0" y="9263"/>
                      </a:lnTo>
                      <a:lnTo>
                        <a:pt x="226498" y="9263"/>
                      </a:lnTo>
                      <a:lnTo>
                        <a:pt x="226498" y="0"/>
                      </a:lnTo>
                      <a:close/>
                    </a:path>
                  </a:pathLst>
                </a:custGeom>
                <a:solidFill>
                  <a:srgbClr val="272727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0" name="Google Shape;1710;p29"/>
                <p:cNvSpPr/>
                <p:nvPr/>
              </p:nvSpPr>
              <p:spPr>
                <a:xfrm>
                  <a:off x="1009775" y="3388800"/>
                  <a:ext cx="5662475" cy="7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2819" extrusionOk="0">
                      <a:moveTo>
                        <a:pt x="0" y="0"/>
                      </a:moveTo>
                      <a:lnTo>
                        <a:pt x="226498" y="2819"/>
                      </a:lnTo>
                      <a:lnTo>
                        <a:pt x="22649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1" name="Google Shape;1711;p29"/>
              <p:cNvGrpSpPr/>
              <p:nvPr/>
            </p:nvGrpSpPr>
            <p:grpSpPr>
              <a:xfrm flipH="1">
                <a:off x="-52601" y="4653864"/>
                <a:ext cx="9241725" cy="319966"/>
                <a:chOff x="1009775" y="3677750"/>
                <a:chExt cx="5662475" cy="402675"/>
              </a:xfrm>
            </p:grpSpPr>
            <p:sp>
              <p:nvSpPr>
                <p:cNvPr id="1712" name="Google Shape;1712;p29"/>
                <p:cNvSpPr/>
                <p:nvPr/>
              </p:nvSpPr>
              <p:spPr>
                <a:xfrm>
                  <a:off x="1009775" y="3677750"/>
                  <a:ext cx="5662475" cy="40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16107" extrusionOk="0">
                      <a:moveTo>
                        <a:pt x="0" y="1"/>
                      </a:moveTo>
                      <a:lnTo>
                        <a:pt x="0" y="16107"/>
                      </a:lnTo>
                      <a:lnTo>
                        <a:pt x="226498" y="16107"/>
                      </a:lnTo>
                      <a:lnTo>
                        <a:pt x="226498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9"/>
                <p:cNvSpPr/>
                <p:nvPr/>
              </p:nvSpPr>
              <p:spPr>
                <a:xfrm>
                  <a:off x="1009775" y="3677750"/>
                  <a:ext cx="5662475" cy="40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16107" extrusionOk="0">
                      <a:moveTo>
                        <a:pt x="0" y="1"/>
                      </a:moveTo>
                      <a:lnTo>
                        <a:pt x="0" y="16107"/>
                      </a:lnTo>
                      <a:lnTo>
                        <a:pt x="226498" y="16107"/>
                      </a:lnTo>
                      <a:lnTo>
                        <a:pt x="226498" y="1"/>
                      </a:lnTo>
                      <a:close/>
                    </a:path>
                  </a:pathLst>
                </a:custGeom>
                <a:solidFill>
                  <a:srgbClr val="272727">
                    <a:alpha val="83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14" name="Google Shape;1714;p29"/>
              <p:cNvSpPr/>
              <p:nvPr/>
            </p:nvSpPr>
            <p:spPr>
              <a:xfrm flipH="1">
                <a:off x="-52618" y="4582304"/>
                <a:ext cx="9241725" cy="71569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2297" extrusionOk="0">
                    <a:moveTo>
                      <a:pt x="0" y="1"/>
                    </a:moveTo>
                    <a:lnTo>
                      <a:pt x="0" y="2297"/>
                    </a:lnTo>
                    <a:lnTo>
                      <a:pt x="226498" y="2297"/>
                    </a:lnTo>
                    <a:lnTo>
                      <a:pt x="2264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29"/>
              <p:cNvSpPr/>
              <p:nvPr/>
            </p:nvSpPr>
            <p:spPr>
              <a:xfrm flipH="1">
                <a:off x="-52618" y="4618106"/>
                <a:ext cx="9241725" cy="45449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1149" extrusionOk="0">
                    <a:moveTo>
                      <a:pt x="0" y="0"/>
                    </a:moveTo>
                    <a:lnTo>
                      <a:pt x="0" y="1149"/>
                    </a:lnTo>
                    <a:lnTo>
                      <a:pt x="226498" y="1149"/>
                    </a:lnTo>
                    <a:lnTo>
                      <a:pt x="2264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29"/>
              <p:cNvSpPr/>
              <p:nvPr/>
            </p:nvSpPr>
            <p:spPr>
              <a:xfrm flipH="1">
                <a:off x="3304223" y="4756602"/>
                <a:ext cx="1131413" cy="3973"/>
              </a:xfrm>
              <a:custGeom>
                <a:avLst/>
                <a:gdLst/>
                <a:ahLst/>
                <a:cxnLst/>
                <a:rect l="l" t="t" r="r" b="b"/>
                <a:pathLst>
                  <a:path w="27729" h="200" extrusionOk="0">
                    <a:moveTo>
                      <a:pt x="100" y="1"/>
                    </a:moveTo>
                    <a:cubicBezTo>
                      <a:pt x="45" y="1"/>
                      <a:pt x="1" y="45"/>
                      <a:pt x="1" y="101"/>
                    </a:cubicBezTo>
                    <a:cubicBezTo>
                      <a:pt x="1" y="155"/>
                      <a:pt x="45" y="199"/>
                      <a:pt x="100" y="199"/>
                    </a:cubicBezTo>
                    <a:lnTo>
                      <a:pt x="27630" y="199"/>
                    </a:lnTo>
                    <a:cubicBezTo>
                      <a:pt x="27684" y="199"/>
                      <a:pt x="27729" y="155"/>
                      <a:pt x="27729" y="101"/>
                    </a:cubicBezTo>
                    <a:cubicBezTo>
                      <a:pt x="27729" y="45"/>
                      <a:pt x="27684" y="1"/>
                      <a:pt x="27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29"/>
              <p:cNvSpPr/>
              <p:nvPr/>
            </p:nvSpPr>
            <p:spPr>
              <a:xfrm flipH="1">
                <a:off x="1626555" y="4704080"/>
                <a:ext cx="217477" cy="3973"/>
              </a:xfrm>
              <a:custGeom>
                <a:avLst/>
                <a:gdLst/>
                <a:ahLst/>
                <a:cxnLst/>
                <a:rect l="l" t="t" r="r" b="b"/>
                <a:pathLst>
                  <a:path w="5330" h="200" extrusionOk="0">
                    <a:moveTo>
                      <a:pt x="100" y="1"/>
                    </a:moveTo>
                    <a:cubicBezTo>
                      <a:pt x="45" y="1"/>
                      <a:pt x="0" y="45"/>
                      <a:pt x="0" y="101"/>
                    </a:cubicBezTo>
                    <a:cubicBezTo>
                      <a:pt x="0" y="155"/>
                      <a:pt x="45" y="199"/>
                      <a:pt x="100" y="199"/>
                    </a:cubicBezTo>
                    <a:lnTo>
                      <a:pt x="5229" y="199"/>
                    </a:lnTo>
                    <a:cubicBezTo>
                      <a:pt x="5285" y="199"/>
                      <a:pt x="5329" y="155"/>
                      <a:pt x="5329" y="101"/>
                    </a:cubicBezTo>
                    <a:cubicBezTo>
                      <a:pt x="5329" y="45"/>
                      <a:pt x="5285" y="1"/>
                      <a:pt x="5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29"/>
              <p:cNvSpPr/>
              <p:nvPr/>
            </p:nvSpPr>
            <p:spPr>
              <a:xfrm flipH="1">
                <a:off x="1467553" y="4798755"/>
                <a:ext cx="741096" cy="3953"/>
              </a:xfrm>
              <a:custGeom>
                <a:avLst/>
                <a:gdLst/>
                <a:ahLst/>
                <a:cxnLst/>
                <a:rect l="l" t="t" r="r" b="b"/>
                <a:pathLst>
                  <a:path w="18163" h="199" extrusionOk="0">
                    <a:moveTo>
                      <a:pt x="99" y="0"/>
                    </a:moveTo>
                    <a:cubicBezTo>
                      <a:pt x="45" y="0"/>
                      <a:pt x="0" y="45"/>
                      <a:pt x="0" y="99"/>
                    </a:cubicBezTo>
                    <a:cubicBezTo>
                      <a:pt x="0" y="154"/>
                      <a:pt x="45" y="199"/>
                      <a:pt x="99" y="199"/>
                    </a:cubicBezTo>
                    <a:lnTo>
                      <a:pt x="18064" y="199"/>
                    </a:lnTo>
                    <a:cubicBezTo>
                      <a:pt x="18118" y="199"/>
                      <a:pt x="18162" y="154"/>
                      <a:pt x="18162" y="99"/>
                    </a:cubicBezTo>
                    <a:cubicBezTo>
                      <a:pt x="18162" y="45"/>
                      <a:pt x="18118" y="0"/>
                      <a:pt x="18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29"/>
              <p:cNvSpPr/>
              <p:nvPr/>
            </p:nvSpPr>
            <p:spPr>
              <a:xfrm flipH="1">
                <a:off x="797276" y="4729507"/>
                <a:ext cx="292840" cy="3973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200" extrusionOk="0">
                    <a:moveTo>
                      <a:pt x="100" y="0"/>
                    </a:moveTo>
                    <a:cubicBezTo>
                      <a:pt x="46" y="0"/>
                      <a:pt x="1" y="45"/>
                      <a:pt x="1" y="99"/>
                    </a:cubicBezTo>
                    <a:cubicBezTo>
                      <a:pt x="1" y="155"/>
                      <a:pt x="46" y="199"/>
                      <a:pt x="100" y="199"/>
                    </a:cubicBezTo>
                    <a:lnTo>
                      <a:pt x="7077" y="199"/>
                    </a:lnTo>
                    <a:cubicBezTo>
                      <a:pt x="7132" y="199"/>
                      <a:pt x="7177" y="155"/>
                      <a:pt x="7177" y="99"/>
                    </a:cubicBezTo>
                    <a:cubicBezTo>
                      <a:pt x="7177" y="45"/>
                      <a:pt x="7132" y="0"/>
                      <a:pt x="70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29"/>
              <p:cNvSpPr/>
              <p:nvPr/>
            </p:nvSpPr>
            <p:spPr>
              <a:xfrm flipH="1">
                <a:off x="8617989" y="4696194"/>
                <a:ext cx="354043" cy="3953"/>
              </a:xfrm>
              <a:custGeom>
                <a:avLst/>
                <a:gdLst/>
                <a:ahLst/>
                <a:cxnLst/>
                <a:rect l="l" t="t" r="r" b="b"/>
                <a:pathLst>
                  <a:path w="8677" h="199" extrusionOk="0">
                    <a:moveTo>
                      <a:pt x="100" y="0"/>
                    </a:moveTo>
                    <a:cubicBezTo>
                      <a:pt x="45" y="0"/>
                      <a:pt x="1" y="45"/>
                      <a:pt x="1" y="100"/>
                    </a:cubicBezTo>
                    <a:cubicBezTo>
                      <a:pt x="1" y="154"/>
                      <a:pt x="45" y="199"/>
                      <a:pt x="100" y="199"/>
                    </a:cubicBezTo>
                    <a:lnTo>
                      <a:pt x="8577" y="199"/>
                    </a:lnTo>
                    <a:cubicBezTo>
                      <a:pt x="8632" y="199"/>
                      <a:pt x="8677" y="154"/>
                      <a:pt x="8677" y="100"/>
                    </a:cubicBezTo>
                    <a:cubicBezTo>
                      <a:pt x="8677" y="45"/>
                      <a:pt x="8632" y="0"/>
                      <a:pt x="8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29"/>
              <p:cNvSpPr/>
              <p:nvPr/>
            </p:nvSpPr>
            <p:spPr>
              <a:xfrm flipH="1">
                <a:off x="8673886" y="4775573"/>
                <a:ext cx="125182" cy="3953"/>
              </a:xfrm>
              <a:custGeom>
                <a:avLst/>
                <a:gdLst/>
                <a:ahLst/>
                <a:cxnLst/>
                <a:rect l="l" t="t" r="r" b="b"/>
                <a:pathLst>
                  <a:path w="3068" h="199" extrusionOk="0">
                    <a:moveTo>
                      <a:pt x="100" y="0"/>
                    </a:moveTo>
                    <a:cubicBezTo>
                      <a:pt x="45" y="0"/>
                      <a:pt x="1" y="45"/>
                      <a:pt x="1" y="99"/>
                    </a:cubicBezTo>
                    <a:cubicBezTo>
                      <a:pt x="1" y="154"/>
                      <a:pt x="45" y="199"/>
                      <a:pt x="100" y="199"/>
                    </a:cubicBezTo>
                    <a:lnTo>
                      <a:pt x="2967" y="199"/>
                    </a:lnTo>
                    <a:cubicBezTo>
                      <a:pt x="3023" y="199"/>
                      <a:pt x="3067" y="154"/>
                      <a:pt x="3067" y="99"/>
                    </a:cubicBezTo>
                    <a:cubicBezTo>
                      <a:pt x="3067" y="45"/>
                      <a:pt x="3023" y="0"/>
                      <a:pt x="29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2" name="Google Shape;1722;p29"/>
            <p:cNvSpPr/>
            <p:nvPr/>
          </p:nvSpPr>
          <p:spPr>
            <a:xfrm>
              <a:off x="4454348" y="242672"/>
              <a:ext cx="436943" cy="151799"/>
            </a:xfrm>
            <a:custGeom>
              <a:avLst/>
              <a:gdLst/>
              <a:ahLst/>
              <a:cxnLst/>
              <a:rect l="l" t="t" r="r" b="b"/>
              <a:pathLst>
                <a:path w="14235" h="4945" extrusionOk="0">
                  <a:moveTo>
                    <a:pt x="6742" y="1"/>
                  </a:moveTo>
                  <a:cubicBezTo>
                    <a:pt x="4800" y="1"/>
                    <a:pt x="3143" y="1219"/>
                    <a:pt x="2494" y="2934"/>
                  </a:cubicBezTo>
                  <a:cubicBezTo>
                    <a:pt x="2266" y="2823"/>
                    <a:pt x="2011" y="2761"/>
                    <a:pt x="1741" y="2761"/>
                  </a:cubicBezTo>
                  <a:cubicBezTo>
                    <a:pt x="1701" y="2761"/>
                    <a:pt x="1660" y="2762"/>
                    <a:pt x="1619" y="2765"/>
                  </a:cubicBezTo>
                  <a:cubicBezTo>
                    <a:pt x="795" y="2821"/>
                    <a:pt x="120" y="3468"/>
                    <a:pt x="27" y="4289"/>
                  </a:cubicBezTo>
                  <a:cubicBezTo>
                    <a:pt x="1" y="4518"/>
                    <a:pt x="21" y="4740"/>
                    <a:pt x="78" y="4944"/>
                  </a:cubicBezTo>
                  <a:lnTo>
                    <a:pt x="14234" y="4944"/>
                  </a:lnTo>
                  <a:cubicBezTo>
                    <a:pt x="14234" y="4224"/>
                    <a:pt x="13689" y="3613"/>
                    <a:pt x="12970" y="3548"/>
                  </a:cubicBezTo>
                  <a:lnTo>
                    <a:pt x="12971" y="3548"/>
                  </a:lnTo>
                  <a:cubicBezTo>
                    <a:pt x="12832" y="3535"/>
                    <a:pt x="12689" y="3529"/>
                    <a:pt x="12543" y="3529"/>
                  </a:cubicBezTo>
                  <a:cubicBezTo>
                    <a:pt x="12123" y="3529"/>
                    <a:pt x="11675" y="3581"/>
                    <a:pt x="11201" y="3683"/>
                  </a:cubicBezTo>
                  <a:cubicBezTo>
                    <a:pt x="10799" y="1585"/>
                    <a:pt x="8956" y="1"/>
                    <a:pt x="6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9"/>
            <p:cNvSpPr/>
            <p:nvPr/>
          </p:nvSpPr>
          <p:spPr>
            <a:xfrm>
              <a:off x="8646748" y="1769472"/>
              <a:ext cx="436943" cy="151799"/>
            </a:xfrm>
            <a:custGeom>
              <a:avLst/>
              <a:gdLst/>
              <a:ahLst/>
              <a:cxnLst/>
              <a:rect l="l" t="t" r="r" b="b"/>
              <a:pathLst>
                <a:path w="14235" h="4945" extrusionOk="0">
                  <a:moveTo>
                    <a:pt x="6742" y="1"/>
                  </a:moveTo>
                  <a:cubicBezTo>
                    <a:pt x="4800" y="1"/>
                    <a:pt x="3143" y="1219"/>
                    <a:pt x="2494" y="2934"/>
                  </a:cubicBezTo>
                  <a:cubicBezTo>
                    <a:pt x="2266" y="2823"/>
                    <a:pt x="2011" y="2761"/>
                    <a:pt x="1741" y="2761"/>
                  </a:cubicBezTo>
                  <a:cubicBezTo>
                    <a:pt x="1701" y="2761"/>
                    <a:pt x="1660" y="2762"/>
                    <a:pt x="1619" y="2765"/>
                  </a:cubicBezTo>
                  <a:cubicBezTo>
                    <a:pt x="795" y="2821"/>
                    <a:pt x="120" y="3468"/>
                    <a:pt x="27" y="4289"/>
                  </a:cubicBezTo>
                  <a:cubicBezTo>
                    <a:pt x="1" y="4518"/>
                    <a:pt x="21" y="4740"/>
                    <a:pt x="78" y="4944"/>
                  </a:cubicBezTo>
                  <a:lnTo>
                    <a:pt x="14234" y="4944"/>
                  </a:lnTo>
                  <a:cubicBezTo>
                    <a:pt x="14234" y="4224"/>
                    <a:pt x="13689" y="3613"/>
                    <a:pt x="12970" y="3548"/>
                  </a:cubicBezTo>
                  <a:lnTo>
                    <a:pt x="12971" y="3548"/>
                  </a:lnTo>
                  <a:cubicBezTo>
                    <a:pt x="12832" y="3535"/>
                    <a:pt x="12689" y="3529"/>
                    <a:pt x="12543" y="3529"/>
                  </a:cubicBezTo>
                  <a:cubicBezTo>
                    <a:pt x="12123" y="3529"/>
                    <a:pt x="11675" y="3581"/>
                    <a:pt x="11201" y="3683"/>
                  </a:cubicBezTo>
                  <a:cubicBezTo>
                    <a:pt x="10799" y="1585"/>
                    <a:pt x="8956" y="1"/>
                    <a:pt x="6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6773" y="1368997"/>
              <a:ext cx="436943" cy="151799"/>
            </a:xfrm>
            <a:custGeom>
              <a:avLst/>
              <a:gdLst/>
              <a:ahLst/>
              <a:cxnLst/>
              <a:rect l="l" t="t" r="r" b="b"/>
              <a:pathLst>
                <a:path w="14235" h="4945" extrusionOk="0">
                  <a:moveTo>
                    <a:pt x="6742" y="1"/>
                  </a:moveTo>
                  <a:cubicBezTo>
                    <a:pt x="4800" y="1"/>
                    <a:pt x="3143" y="1219"/>
                    <a:pt x="2494" y="2934"/>
                  </a:cubicBezTo>
                  <a:cubicBezTo>
                    <a:pt x="2266" y="2823"/>
                    <a:pt x="2011" y="2761"/>
                    <a:pt x="1741" y="2761"/>
                  </a:cubicBezTo>
                  <a:cubicBezTo>
                    <a:pt x="1701" y="2761"/>
                    <a:pt x="1660" y="2762"/>
                    <a:pt x="1619" y="2765"/>
                  </a:cubicBezTo>
                  <a:cubicBezTo>
                    <a:pt x="795" y="2821"/>
                    <a:pt x="120" y="3468"/>
                    <a:pt x="27" y="4289"/>
                  </a:cubicBezTo>
                  <a:cubicBezTo>
                    <a:pt x="1" y="4518"/>
                    <a:pt x="21" y="4740"/>
                    <a:pt x="78" y="4944"/>
                  </a:cubicBezTo>
                  <a:lnTo>
                    <a:pt x="14234" y="4944"/>
                  </a:lnTo>
                  <a:cubicBezTo>
                    <a:pt x="14234" y="4224"/>
                    <a:pt x="13689" y="3613"/>
                    <a:pt x="12970" y="3548"/>
                  </a:cubicBezTo>
                  <a:lnTo>
                    <a:pt x="12971" y="3548"/>
                  </a:lnTo>
                  <a:cubicBezTo>
                    <a:pt x="12832" y="3535"/>
                    <a:pt x="12689" y="3529"/>
                    <a:pt x="12543" y="3529"/>
                  </a:cubicBezTo>
                  <a:cubicBezTo>
                    <a:pt x="12123" y="3529"/>
                    <a:pt x="11675" y="3581"/>
                    <a:pt x="11201" y="3683"/>
                  </a:cubicBezTo>
                  <a:cubicBezTo>
                    <a:pt x="10799" y="1585"/>
                    <a:pt x="8956" y="1"/>
                    <a:pt x="6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12623" y="90872"/>
              <a:ext cx="436943" cy="151799"/>
            </a:xfrm>
            <a:custGeom>
              <a:avLst/>
              <a:gdLst/>
              <a:ahLst/>
              <a:cxnLst/>
              <a:rect l="l" t="t" r="r" b="b"/>
              <a:pathLst>
                <a:path w="14235" h="4945" extrusionOk="0">
                  <a:moveTo>
                    <a:pt x="6742" y="1"/>
                  </a:moveTo>
                  <a:cubicBezTo>
                    <a:pt x="4800" y="1"/>
                    <a:pt x="3143" y="1219"/>
                    <a:pt x="2494" y="2934"/>
                  </a:cubicBezTo>
                  <a:cubicBezTo>
                    <a:pt x="2266" y="2823"/>
                    <a:pt x="2011" y="2761"/>
                    <a:pt x="1741" y="2761"/>
                  </a:cubicBezTo>
                  <a:cubicBezTo>
                    <a:pt x="1701" y="2761"/>
                    <a:pt x="1660" y="2762"/>
                    <a:pt x="1619" y="2765"/>
                  </a:cubicBezTo>
                  <a:cubicBezTo>
                    <a:pt x="795" y="2821"/>
                    <a:pt x="120" y="3468"/>
                    <a:pt x="27" y="4289"/>
                  </a:cubicBezTo>
                  <a:cubicBezTo>
                    <a:pt x="1" y="4518"/>
                    <a:pt x="21" y="4740"/>
                    <a:pt x="78" y="4944"/>
                  </a:cubicBezTo>
                  <a:lnTo>
                    <a:pt x="14234" y="4944"/>
                  </a:lnTo>
                  <a:cubicBezTo>
                    <a:pt x="14234" y="4224"/>
                    <a:pt x="13689" y="3613"/>
                    <a:pt x="12970" y="3548"/>
                  </a:cubicBezTo>
                  <a:lnTo>
                    <a:pt x="12971" y="3548"/>
                  </a:lnTo>
                  <a:cubicBezTo>
                    <a:pt x="12832" y="3535"/>
                    <a:pt x="12689" y="3529"/>
                    <a:pt x="12543" y="3529"/>
                  </a:cubicBezTo>
                  <a:cubicBezTo>
                    <a:pt x="12123" y="3529"/>
                    <a:pt x="11675" y="3581"/>
                    <a:pt x="11201" y="3683"/>
                  </a:cubicBezTo>
                  <a:cubicBezTo>
                    <a:pt x="10799" y="1585"/>
                    <a:pt x="8956" y="1"/>
                    <a:pt x="6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660C4092-F345-467C-A698-93B1F97F84A1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2A2CEC0-7D3F-46D0-A3B5-4271E30DD841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92965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3"/>
          <p:cNvGrpSpPr/>
          <p:nvPr/>
        </p:nvGrpSpPr>
        <p:grpSpPr>
          <a:xfrm>
            <a:off x="-446164" y="2671901"/>
            <a:ext cx="9680636" cy="2228659"/>
            <a:chOff x="-446164" y="2671901"/>
            <a:chExt cx="9680636" cy="2228659"/>
          </a:xfrm>
        </p:grpSpPr>
        <p:grpSp>
          <p:nvGrpSpPr>
            <p:cNvPr id="49" name="Google Shape;49;p3"/>
            <p:cNvGrpSpPr/>
            <p:nvPr/>
          </p:nvGrpSpPr>
          <p:grpSpPr>
            <a:xfrm flipH="1">
              <a:off x="8430786" y="2688526"/>
              <a:ext cx="803686" cy="2212034"/>
              <a:chOff x="1624525" y="2228575"/>
              <a:chExt cx="497700" cy="1369850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1624525" y="2228575"/>
                <a:ext cx="497700" cy="1369850"/>
              </a:xfrm>
              <a:custGeom>
                <a:avLst/>
                <a:gdLst/>
                <a:ahLst/>
                <a:cxnLst/>
                <a:rect l="l" t="t" r="r" b="b"/>
                <a:pathLst>
                  <a:path w="19908" h="54794" extrusionOk="0">
                    <a:moveTo>
                      <a:pt x="1" y="1"/>
                    </a:moveTo>
                    <a:lnTo>
                      <a:pt x="1" y="54794"/>
                    </a:lnTo>
                    <a:lnTo>
                      <a:pt x="19907" y="54794"/>
                    </a:lnTo>
                    <a:lnTo>
                      <a:pt x="199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1624525" y="2228575"/>
                <a:ext cx="497700" cy="1369850"/>
              </a:xfrm>
              <a:custGeom>
                <a:avLst/>
                <a:gdLst/>
                <a:ahLst/>
                <a:cxnLst/>
                <a:rect l="l" t="t" r="r" b="b"/>
                <a:pathLst>
                  <a:path w="19908" h="54794" extrusionOk="0">
                    <a:moveTo>
                      <a:pt x="1" y="1"/>
                    </a:moveTo>
                    <a:lnTo>
                      <a:pt x="1" y="54794"/>
                    </a:lnTo>
                    <a:lnTo>
                      <a:pt x="19907" y="54794"/>
                    </a:lnTo>
                    <a:lnTo>
                      <a:pt x="19907" y="1"/>
                    </a:lnTo>
                    <a:close/>
                  </a:path>
                </a:pathLst>
              </a:custGeom>
              <a:solidFill>
                <a:srgbClr val="486C8F">
                  <a:alpha val="276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716325" y="2311300"/>
                <a:ext cx="114050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5" extrusionOk="0">
                    <a:moveTo>
                      <a:pt x="1" y="0"/>
                    </a:moveTo>
                    <a:lnTo>
                      <a:pt x="1" y="8815"/>
                    </a:lnTo>
                    <a:lnTo>
                      <a:pt x="4561" y="8815"/>
                    </a:lnTo>
                    <a:lnTo>
                      <a:pt x="45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07500" y="2311300"/>
                <a:ext cx="114050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5" extrusionOk="0">
                    <a:moveTo>
                      <a:pt x="0" y="0"/>
                    </a:moveTo>
                    <a:lnTo>
                      <a:pt x="0" y="8815"/>
                    </a:lnTo>
                    <a:lnTo>
                      <a:pt x="4561" y="8815"/>
                    </a:lnTo>
                    <a:lnTo>
                      <a:pt x="45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16325" y="2571150"/>
                <a:ext cx="114050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5" extrusionOk="0">
                    <a:moveTo>
                      <a:pt x="1" y="0"/>
                    </a:moveTo>
                    <a:lnTo>
                      <a:pt x="1" y="8815"/>
                    </a:lnTo>
                    <a:lnTo>
                      <a:pt x="4561" y="8815"/>
                    </a:lnTo>
                    <a:lnTo>
                      <a:pt x="45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907500" y="2571150"/>
                <a:ext cx="114050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5" extrusionOk="0">
                    <a:moveTo>
                      <a:pt x="0" y="0"/>
                    </a:moveTo>
                    <a:lnTo>
                      <a:pt x="0" y="8815"/>
                    </a:lnTo>
                    <a:lnTo>
                      <a:pt x="4561" y="8815"/>
                    </a:lnTo>
                    <a:lnTo>
                      <a:pt x="45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716325" y="2831000"/>
                <a:ext cx="114050" cy="2204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7" extrusionOk="0">
                    <a:moveTo>
                      <a:pt x="1" y="1"/>
                    </a:moveTo>
                    <a:lnTo>
                      <a:pt x="1" y="8816"/>
                    </a:lnTo>
                    <a:lnTo>
                      <a:pt x="4561" y="8816"/>
                    </a:ln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907500" y="2831000"/>
                <a:ext cx="114050" cy="2204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7" extrusionOk="0">
                    <a:moveTo>
                      <a:pt x="0" y="1"/>
                    </a:moveTo>
                    <a:lnTo>
                      <a:pt x="0" y="8816"/>
                    </a:lnTo>
                    <a:lnTo>
                      <a:pt x="4561" y="8816"/>
                    </a:ln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716325" y="3090875"/>
                <a:ext cx="114050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6" extrusionOk="0">
                    <a:moveTo>
                      <a:pt x="1" y="1"/>
                    </a:moveTo>
                    <a:lnTo>
                      <a:pt x="1" y="8815"/>
                    </a:lnTo>
                    <a:lnTo>
                      <a:pt x="4561" y="8815"/>
                    </a:ln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1907500" y="3090875"/>
                <a:ext cx="114050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6" extrusionOk="0">
                    <a:moveTo>
                      <a:pt x="0" y="1"/>
                    </a:moveTo>
                    <a:lnTo>
                      <a:pt x="0" y="8815"/>
                    </a:lnTo>
                    <a:lnTo>
                      <a:pt x="4561" y="8815"/>
                    </a:ln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60;p3"/>
            <p:cNvGrpSpPr/>
            <p:nvPr/>
          </p:nvGrpSpPr>
          <p:grpSpPr>
            <a:xfrm flipH="1">
              <a:off x="-446164" y="2671901"/>
              <a:ext cx="1163053" cy="2159651"/>
              <a:chOff x="5379099" y="2225725"/>
              <a:chExt cx="1788762" cy="2159651"/>
            </a:xfrm>
          </p:grpSpPr>
          <p:sp>
            <p:nvSpPr>
              <p:cNvPr id="61" name="Google Shape;61;p3"/>
              <p:cNvSpPr/>
              <p:nvPr/>
            </p:nvSpPr>
            <p:spPr>
              <a:xfrm>
                <a:off x="6495821" y="2490731"/>
                <a:ext cx="672039" cy="1894645"/>
              </a:xfrm>
              <a:custGeom>
                <a:avLst/>
                <a:gdLst/>
                <a:ahLst/>
                <a:cxnLst/>
                <a:rect l="l" t="t" r="r" b="b"/>
                <a:pathLst>
                  <a:path w="16647" h="46932" extrusionOk="0">
                    <a:moveTo>
                      <a:pt x="0" y="0"/>
                    </a:moveTo>
                    <a:lnTo>
                      <a:pt x="0" y="46932"/>
                    </a:lnTo>
                    <a:lnTo>
                      <a:pt x="16647" y="46932"/>
                    </a:lnTo>
                    <a:lnTo>
                      <a:pt x="166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" name="Google Shape;62;p3"/>
              <p:cNvGrpSpPr/>
              <p:nvPr/>
            </p:nvGrpSpPr>
            <p:grpSpPr>
              <a:xfrm>
                <a:off x="5379099" y="2225725"/>
                <a:ext cx="1505640" cy="2156323"/>
                <a:chOff x="4340925" y="2189800"/>
                <a:chExt cx="932400" cy="1335350"/>
              </a:xfrm>
            </p:grpSpPr>
            <p:sp>
              <p:nvSpPr>
                <p:cNvPr id="63" name="Google Shape;63;p3"/>
                <p:cNvSpPr/>
                <p:nvPr/>
              </p:nvSpPr>
              <p:spPr>
                <a:xfrm>
                  <a:off x="4342450" y="2191325"/>
                  <a:ext cx="929325" cy="133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3" h="53291" extrusionOk="0">
                      <a:moveTo>
                        <a:pt x="1" y="1"/>
                      </a:moveTo>
                      <a:lnTo>
                        <a:pt x="1" y="53291"/>
                      </a:lnTo>
                      <a:lnTo>
                        <a:pt x="37173" y="53291"/>
                      </a:lnTo>
                      <a:lnTo>
                        <a:pt x="371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3"/>
                <p:cNvSpPr/>
                <p:nvPr/>
              </p:nvSpPr>
              <p:spPr>
                <a:xfrm>
                  <a:off x="4342450" y="2191325"/>
                  <a:ext cx="929325" cy="133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3" h="53291" extrusionOk="0">
                      <a:moveTo>
                        <a:pt x="1" y="1"/>
                      </a:moveTo>
                      <a:lnTo>
                        <a:pt x="1" y="53291"/>
                      </a:lnTo>
                      <a:lnTo>
                        <a:pt x="37173" y="53291"/>
                      </a:lnTo>
                      <a:lnTo>
                        <a:pt x="37173" y="1"/>
                      </a:lnTo>
                      <a:close/>
                    </a:path>
                  </a:pathLst>
                </a:custGeom>
                <a:solidFill>
                  <a:srgbClr val="486C8F">
                    <a:alpha val="276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3"/>
                <p:cNvSpPr/>
                <p:nvPr/>
              </p:nvSpPr>
              <p:spPr>
                <a:xfrm>
                  <a:off x="4491600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8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7" y="53413"/>
                        <a:pt x="123" y="53386"/>
                        <a:pt x="123" y="53352"/>
                      </a:cubicBezTo>
                      <a:lnTo>
                        <a:pt x="123" y="62"/>
                      </a:lnTo>
                      <a:cubicBezTo>
                        <a:pt x="123" y="28"/>
                        <a:pt x="97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3"/>
                <p:cNvSpPr/>
                <p:nvPr/>
              </p:nvSpPr>
              <p:spPr>
                <a:xfrm>
                  <a:off x="4340925" y="2268450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0"/>
                      </a:moveTo>
                      <a:cubicBezTo>
                        <a:pt x="28" y="0"/>
                        <a:pt x="0" y="27"/>
                        <a:pt x="0" y="62"/>
                      </a:cubicBezTo>
                      <a:cubicBezTo>
                        <a:pt x="0" y="95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5"/>
                        <a:pt x="37295" y="62"/>
                      </a:cubicBezTo>
                      <a:cubicBezTo>
                        <a:pt x="37295" y="27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3"/>
                <p:cNvSpPr/>
                <p:nvPr/>
              </p:nvSpPr>
              <p:spPr>
                <a:xfrm>
                  <a:off x="4340925" y="2399550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1"/>
                      </a:moveTo>
                      <a:cubicBezTo>
                        <a:pt x="28" y="1"/>
                        <a:pt x="0" y="29"/>
                        <a:pt x="0" y="62"/>
                      </a:cubicBezTo>
                      <a:cubicBezTo>
                        <a:pt x="0" y="96"/>
                        <a:pt x="28" y="124"/>
                        <a:pt x="62" y="124"/>
                      </a:cubicBezTo>
                      <a:lnTo>
                        <a:pt x="37235" y="124"/>
                      </a:lnTo>
                      <a:cubicBezTo>
                        <a:pt x="37269" y="124"/>
                        <a:pt x="37295" y="96"/>
                        <a:pt x="37295" y="62"/>
                      </a:cubicBezTo>
                      <a:cubicBezTo>
                        <a:pt x="37295" y="29"/>
                        <a:pt x="37269" y="1"/>
                        <a:pt x="37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3"/>
                <p:cNvSpPr/>
                <p:nvPr/>
              </p:nvSpPr>
              <p:spPr>
                <a:xfrm>
                  <a:off x="4340925" y="2530675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1"/>
                      </a:moveTo>
                      <a:cubicBezTo>
                        <a:pt x="28" y="1"/>
                        <a:pt x="0" y="28"/>
                        <a:pt x="0" y="62"/>
                      </a:cubicBezTo>
                      <a:cubicBezTo>
                        <a:pt x="0" y="96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6"/>
                        <a:pt x="37295" y="62"/>
                      </a:cubicBezTo>
                      <a:cubicBezTo>
                        <a:pt x="37295" y="28"/>
                        <a:pt x="37269" y="1"/>
                        <a:pt x="37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3"/>
                <p:cNvSpPr/>
                <p:nvPr/>
              </p:nvSpPr>
              <p:spPr>
                <a:xfrm>
                  <a:off x="4340925" y="2661825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0"/>
                      </a:moveTo>
                      <a:cubicBezTo>
                        <a:pt x="28" y="0"/>
                        <a:pt x="0" y="27"/>
                        <a:pt x="0" y="62"/>
                      </a:cubicBezTo>
                      <a:cubicBezTo>
                        <a:pt x="0" y="96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6"/>
                        <a:pt x="37295" y="62"/>
                      </a:cubicBezTo>
                      <a:cubicBezTo>
                        <a:pt x="37295" y="27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3"/>
                <p:cNvSpPr/>
                <p:nvPr/>
              </p:nvSpPr>
              <p:spPr>
                <a:xfrm>
                  <a:off x="4340925" y="2792950"/>
                  <a:ext cx="932400" cy="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3" extrusionOk="0">
                      <a:moveTo>
                        <a:pt x="62" y="0"/>
                      </a:moveTo>
                      <a:cubicBezTo>
                        <a:pt x="28" y="0"/>
                        <a:pt x="0" y="28"/>
                        <a:pt x="0" y="61"/>
                      </a:cubicBezTo>
                      <a:cubicBezTo>
                        <a:pt x="0" y="95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5"/>
                        <a:pt x="37295" y="61"/>
                      </a:cubicBezTo>
                      <a:cubicBezTo>
                        <a:pt x="37295" y="28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3"/>
                <p:cNvSpPr/>
                <p:nvPr/>
              </p:nvSpPr>
              <p:spPr>
                <a:xfrm>
                  <a:off x="4340925" y="2924050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1"/>
                      </a:moveTo>
                      <a:cubicBezTo>
                        <a:pt x="28" y="1"/>
                        <a:pt x="0" y="28"/>
                        <a:pt x="0" y="62"/>
                      </a:cubicBezTo>
                      <a:cubicBezTo>
                        <a:pt x="0" y="96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6"/>
                        <a:pt x="37295" y="62"/>
                      </a:cubicBezTo>
                      <a:cubicBezTo>
                        <a:pt x="37295" y="28"/>
                        <a:pt x="37269" y="1"/>
                        <a:pt x="37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3"/>
                <p:cNvSpPr/>
                <p:nvPr/>
              </p:nvSpPr>
              <p:spPr>
                <a:xfrm>
                  <a:off x="4340925" y="3055175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0"/>
                      </a:moveTo>
                      <a:cubicBezTo>
                        <a:pt x="28" y="0"/>
                        <a:pt x="0" y="28"/>
                        <a:pt x="0" y="62"/>
                      </a:cubicBezTo>
                      <a:cubicBezTo>
                        <a:pt x="0" y="97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7"/>
                        <a:pt x="37295" y="62"/>
                      </a:cubicBezTo>
                      <a:cubicBezTo>
                        <a:pt x="37295" y="28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3"/>
                <p:cNvSpPr/>
                <p:nvPr/>
              </p:nvSpPr>
              <p:spPr>
                <a:xfrm>
                  <a:off x="4340925" y="3186325"/>
                  <a:ext cx="932400" cy="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3" extrusionOk="0">
                      <a:moveTo>
                        <a:pt x="62" y="0"/>
                      </a:moveTo>
                      <a:cubicBezTo>
                        <a:pt x="28" y="0"/>
                        <a:pt x="0" y="27"/>
                        <a:pt x="0" y="61"/>
                      </a:cubicBezTo>
                      <a:cubicBezTo>
                        <a:pt x="0" y="95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5"/>
                        <a:pt x="37295" y="61"/>
                      </a:cubicBezTo>
                      <a:cubicBezTo>
                        <a:pt x="37295" y="27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3"/>
                <p:cNvSpPr/>
                <p:nvPr/>
              </p:nvSpPr>
              <p:spPr>
                <a:xfrm>
                  <a:off x="4340925" y="3317425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1"/>
                      </a:moveTo>
                      <a:cubicBezTo>
                        <a:pt x="28" y="1"/>
                        <a:pt x="0" y="28"/>
                        <a:pt x="0" y="62"/>
                      </a:cubicBezTo>
                      <a:cubicBezTo>
                        <a:pt x="0" y="96"/>
                        <a:pt x="28" y="124"/>
                        <a:pt x="62" y="124"/>
                      </a:cubicBezTo>
                      <a:lnTo>
                        <a:pt x="37235" y="124"/>
                      </a:lnTo>
                      <a:cubicBezTo>
                        <a:pt x="37269" y="124"/>
                        <a:pt x="37295" y="96"/>
                        <a:pt x="37295" y="62"/>
                      </a:cubicBezTo>
                      <a:cubicBezTo>
                        <a:pt x="37295" y="28"/>
                        <a:pt x="37269" y="1"/>
                        <a:pt x="37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3"/>
                <p:cNvSpPr/>
                <p:nvPr/>
              </p:nvSpPr>
              <p:spPr>
                <a:xfrm>
                  <a:off x="4650825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7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6" y="53413"/>
                        <a:pt x="124" y="53386"/>
                        <a:pt x="124" y="53352"/>
                      </a:cubicBezTo>
                      <a:lnTo>
                        <a:pt x="124" y="62"/>
                      </a:lnTo>
                      <a:cubicBezTo>
                        <a:pt x="124" y="28"/>
                        <a:pt x="96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3"/>
                <p:cNvSpPr/>
                <p:nvPr/>
              </p:nvSpPr>
              <p:spPr>
                <a:xfrm>
                  <a:off x="4810025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7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6" y="53413"/>
                        <a:pt x="124" y="53386"/>
                        <a:pt x="124" y="53352"/>
                      </a:cubicBezTo>
                      <a:lnTo>
                        <a:pt x="124" y="62"/>
                      </a:lnTo>
                      <a:cubicBezTo>
                        <a:pt x="124" y="28"/>
                        <a:pt x="96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3"/>
                <p:cNvSpPr/>
                <p:nvPr/>
              </p:nvSpPr>
              <p:spPr>
                <a:xfrm>
                  <a:off x="4969225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8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6" y="53413"/>
                        <a:pt x="123" y="53386"/>
                        <a:pt x="123" y="53352"/>
                      </a:cubicBezTo>
                      <a:lnTo>
                        <a:pt x="123" y="62"/>
                      </a:lnTo>
                      <a:cubicBezTo>
                        <a:pt x="123" y="28"/>
                        <a:pt x="96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3"/>
                <p:cNvSpPr/>
                <p:nvPr/>
              </p:nvSpPr>
              <p:spPr>
                <a:xfrm>
                  <a:off x="5128425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8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7" y="53413"/>
                        <a:pt x="123" y="53386"/>
                        <a:pt x="123" y="53352"/>
                      </a:cubicBezTo>
                      <a:lnTo>
                        <a:pt x="123" y="62"/>
                      </a:lnTo>
                      <a:cubicBezTo>
                        <a:pt x="123" y="28"/>
                        <a:pt x="97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9" name="Google Shape;79;p3"/>
          <p:cNvSpPr txBox="1">
            <a:spLocks noGrp="1"/>
          </p:cNvSpPr>
          <p:nvPr>
            <p:ph type="title"/>
          </p:nvPr>
        </p:nvSpPr>
        <p:spPr>
          <a:xfrm>
            <a:off x="2193200" y="539500"/>
            <a:ext cx="4162800" cy="7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542675"/>
            <a:ext cx="1298100" cy="1195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3"/>
          <p:cNvSpPr txBox="1">
            <a:spLocks noGrp="1"/>
          </p:cNvSpPr>
          <p:nvPr>
            <p:ph type="subTitle" idx="1"/>
          </p:nvPr>
        </p:nvSpPr>
        <p:spPr>
          <a:xfrm>
            <a:off x="2193200" y="1332575"/>
            <a:ext cx="4162800" cy="40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>
            <a:off x="-302487" y="262188"/>
            <a:ext cx="9356990" cy="1872784"/>
            <a:chOff x="-302487" y="262188"/>
            <a:chExt cx="9356990" cy="1872784"/>
          </a:xfrm>
        </p:grpSpPr>
        <p:sp>
          <p:nvSpPr>
            <p:cNvPr id="83" name="Google Shape;83;p3"/>
            <p:cNvSpPr/>
            <p:nvPr/>
          </p:nvSpPr>
          <p:spPr>
            <a:xfrm>
              <a:off x="-302487" y="1843461"/>
              <a:ext cx="1015709" cy="291512"/>
            </a:xfrm>
            <a:custGeom>
              <a:avLst/>
              <a:gdLst/>
              <a:ahLst/>
              <a:cxnLst/>
              <a:rect l="l" t="t" r="r" b="b"/>
              <a:pathLst>
                <a:path w="25160" h="7221" extrusionOk="0">
                  <a:moveTo>
                    <a:pt x="9539" y="0"/>
                  </a:moveTo>
                  <a:cubicBezTo>
                    <a:pt x="6635" y="0"/>
                    <a:pt x="4231" y="2140"/>
                    <a:pt x="3816" y="4928"/>
                  </a:cubicBezTo>
                  <a:cubicBezTo>
                    <a:pt x="3703" y="4917"/>
                    <a:pt x="3589" y="4913"/>
                    <a:pt x="3473" y="4913"/>
                  </a:cubicBezTo>
                  <a:cubicBezTo>
                    <a:pt x="1910" y="4913"/>
                    <a:pt x="570" y="5865"/>
                    <a:pt x="1" y="7221"/>
                  </a:cubicBezTo>
                  <a:lnTo>
                    <a:pt x="25160" y="7221"/>
                  </a:lnTo>
                  <a:cubicBezTo>
                    <a:pt x="24475" y="6510"/>
                    <a:pt x="23514" y="6070"/>
                    <a:pt x="22451" y="6070"/>
                  </a:cubicBezTo>
                  <a:cubicBezTo>
                    <a:pt x="21881" y="6070"/>
                    <a:pt x="21342" y="6196"/>
                    <a:pt x="20858" y="6421"/>
                  </a:cubicBezTo>
                  <a:cubicBezTo>
                    <a:pt x="19804" y="4997"/>
                    <a:pt x="18111" y="4073"/>
                    <a:pt x="16204" y="4073"/>
                  </a:cubicBezTo>
                  <a:cubicBezTo>
                    <a:pt x="15825" y="4073"/>
                    <a:pt x="15455" y="4110"/>
                    <a:pt x="15098" y="4179"/>
                  </a:cubicBezTo>
                  <a:cubicBezTo>
                    <a:pt x="14402" y="1765"/>
                    <a:pt x="12177" y="0"/>
                    <a:pt x="9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8455205" y="1449198"/>
              <a:ext cx="599299" cy="172049"/>
            </a:xfrm>
            <a:custGeom>
              <a:avLst/>
              <a:gdLst/>
              <a:ahLst/>
              <a:cxnLst/>
              <a:rect l="l" t="t" r="r" b="b"/>
              <a:pathLst>
                <a:path w="24721" h="7097" extrusionOk="0">
                  <a:moveTo>
                    <a:pt x="15349" y="1"/>
                  </a:moveTo>
                  <a:cubicBezTo>
                    <a:pt x="12757" y="1"/>
                    <a:pt x="10570" y="1736"/>
                    <a:pt x="9885" y="4108"/>
                  </a:cubicBezTo>
                  <a:cubicBezTo>
                    <a:pt x="9534" y="4039"/>
                    <a:pt x="9171" y="4003"/>
                    <a:pt x="8799" y="4003"/>
                  </a:cubicBezTo>
                  <a:cubicBezTo>
                    <a:pt x="6925" y="4003"/>
                    <a:pt x="5262" y="4911"/>
                    <a:pt x="4226" y="6311"/>
                  </a:cubicBezTo>
                  <a:cubicBezTo>
                    <a:pt x="3751" y="6090"/>
                    <a:pt x="3221" y="5964"/>
                    <a:pt x="2662" y="5964"/>
                  </a:cubicBezTo>
                  <a:cubicBezTo>
                    <a:pt x="1616" y="5964"/>
                    <a:pt x="672" y="6399"/>
                    <a:pt x="0" y="7096"/>
                  </a:cubicBezTo>
                  <a:lnTo>
                    <a:pt x="24721" y="7096"/>
                  </a:lnTo>
                  <a:cubicBezTo>
                    <a:pt x="24161" y="5763"/>
                    <a:pt x="22844" y="4828"/>
                    <a:pt x="21309" y="4828"/>
                  </a:cubicBezTo>
                  <a:cubicBezTo>
                    <a:pt x="21194" y="4828"/>
                    <a:pt x="21082" y="4833"/>
                    <a:pt x="20972" y="4843"/>
                  </a:cubicBezTo>
                  <a:cubicBezTo>
                    <a:pt x="20563" y="2103"/>
                    <a:pt x="18201" y="1"/>
                    <a:pt x="15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363354" y="262188"/>
              <a:ext cx="807409" cy="280493"/>
            </a:xfrm>
            <a:custGeom>
              <a:avLst/>
              <a:gdLst/>
              <a:ahLst/>
              <a:cxnLst/>
              <a:rect l="l" t="t" r="r" b="b"/>
              <a:pathLst>
                <a:path w="14235" h="4945" extrusionOk="0">
                  <a:moveTo>
                    <a:pt x="6742" y="1"/>
                  </a:moveTo>
                  <a:cubicBezTo>
                    <a:pt x="4800" y="1"/>
                    <a:pt x="3143" y="1219"/>
                    <a:pt x="2494" y="2934"/>
                  </a:cubicBezTo>
                  <a:cubicBezTo>
                    <a:pt x="2266" y="2823"/>
                    <a:pt x="2011" y="2761"/>
                    <a:pt x="1741" y="2761"/>
                  </a:cubicBezTo>
                  <a:cubicBezTo>
                    <a:pt x="1701" y="2761"/>
                    <a:pt x="1660" y="2762"/>
                    <a:pt x="1619" y="2765"/>
                  </a:cubicBezTo>
                  <a:cubicBezTo>
                    <a:pt x="795" y="2821"/>
                    <a:pt x="120" y="3468"/>
                    <a:pt x="27" y="4289"/>
                  </a:cubicBezTo>
                  <a:cubicBezTo>
                    <a:pt x="1" y="4518"/>
                    <a:pt x="21" y="4740"/>
                    <a:pt x="78" y="4944"/>
                  </a:cubicBezTo>
                  <a:lnTo>
                    <a:pt x="14234" y="4944"/>
                  </a:lnTo>
                  <a:cubicBezTo>
                    <a:pt x="14234" y="4224"/>
                    <a:pt x="13689" y="3613"/>
                    <a:pt x="12970" y="3548"/>
                  </a:cubicBezTo>
                  <a:lnTo>
                    <a:pt x="12971" y="3548"/>
                  </a:lnTo>
                  <a:cubicBezTo>
                    <a:pt x="12832" y="3535"/>
                    <a:pt x="12689" y="3529"/>
                    <a:pt x="12543" y="3529"/>
                  </a:cubicBezTo>
                  <a:cubicBezTo>
                    <a:pt x="12123" y="3529"/>
                    <a:pt x="11675" y="3581"/>
                    <a:pt x="11201" y="3683"/>
                  </a:cubicBezTo>
                  <a:cubicBezTo>
                    <a:pt x="10799" y="1585"/>
                    <a:pt x="8956" y="1"/>
                    <a:pt x="6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6"/>
          <p:cNvGrpSpPr/>
          <p:nvPr/>
        </p:nvGrpSpPr>
        <p:grpSpPr>
          <a:xfrm>
            <a:off x="-307285" y="3428151"/>
            <a:ext cx="9784590" cy="1403399"/>
            <a:chOff x="-307285" y="3428151"/>
            <a:chExt cx="9784590" cy="1403399"/>
          </a:xfrm>
        </p:grpSpPr>
        <p:grpSp>
          <p:nvGrpSpPr>
            <p:cNvPr id="274" name="Google Shape;274;p6"/>
            <p:cNvGrpSpPr/>
            <p:nvPr/>
          </p:nvGrpSpPr>
          <p:grpSpPr>
            <a:xfrm flipH="1">
              <a:off x="8423996" y="3428151"/>
              <a:ext cx="1053309" cy="1353778"/>
              <a:chOff x="8584688" y="3255488"/>
              <a:chExt cx="1177276" cy="1513108"/>
            </a:xfrm>
          </p:grpSpPr>
          <p:grpSp>
            <p:nvGrpSpPr>
              <p:cNvPr id="275" name="Google Shape;275;p6"/>
              <p:cNvGrpSpPr/>
              <p:nvPr/>
            </p:nvGrpSpPr>
            <p:grpSpPr>
              <a:xfrm flipH="1">
                <a:off x="8584688" y="3633119"/>
                <a:ext cx="649796" cy="1069159"/>
                <a:chOff x="5171600" y="584075"/>
                <a:chExt cx="402400" cy="662100"/>
              </a:xfrm>
            </p:grpSpPr>
            <p:sp>
              <p:nvSpPr>
                <p:cNvPr id="276" name="Google Shape;276;p6"/>
                <p:cNvSpPr/>
                <p:nvPr/>
              </p:nvSpPr>
              <p:spPr>
                <a:xfrm>
                  <a:off x="5324750" y="871475"/>
                  <a:ext cx="48450" cy="3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" h="14988" extrusionOk="0">
                      <a:moveTo>
                        <a:pt x="1836" y="1"/>
                      </a:moveTo>
                      <a:lnTo>
                        <a:pt x="1066" y="82"/>
                      </a:lnTo>
                      <a:lnTo>
                        <a:pt x="0" y="14668"/>
                      </a:lnTo>
                      <a:lnTo>
                        <a:pt x="1854" y="14988"/>
                      </a:lnTo>
                      <a:cubicBezTo>
                        <a:pt x="1854" y="14988"/>
                        <a:pt x="1937" y="6963"/>
                        <a:pt x="18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6"/>
                <p:cNvSpPr/>
                <p:nvPr/>
              </p:nvSpPr>
              <p:spPr>
                <a:xfrm>
                  <a:off x="5171600" y="584075"/>
                  <a:ext cx="402400" cy="3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96" h="14714" extrusionOk="0">
                      <a:moveTo>
                        <a:pt x="9192" y="0"/>
                      </a:moveTo>
                      <a:cubicBezTo>
                        <a:pt x="9140" y="0"/>
                        <a:pt x="9087" y="2"/>
                        <a:pt x="9034" y="6"/>
                      </a:cubicBezTo>
                      <a:cubicBezTo>
                        <a:pt x="7195" y="131"/>
                        <a:pt x="6664" y="1665"/>
                        <a:pt x="6664" y="1665"/>
                      </a:cubicBezTo>
                      <a:cubicBezTo>
                        <a:pt x="6664" y="1665"/>
                        <a:pt x="6358" y="1395"/>
                        <a:pt x="5929" y="1395"/>
                      </a:cubicBezTo>
                      <a:cubicBezTo>
                        <a:pt x="5735" y="1395"/>
                        <a:pt x="5515" y="1451"/>
                        <a:pt x="5288" y="1612"/>
                      </a:cubicBezTo>
                      <a:cubicBezTo>
                        <a:pt x="4558" y="2127"/>
                        <a:pt x="4993" y="2999"/>
                        <a:pt x="4993" y="2999"/>
                      </a:cubicBezTo>
                      <a:cubicBezTo>
                        <a:pt x="4993" y="2999"/>
                        <a:pt x="2838" y="3236"/>
                        <a:pt x="1910" y="4753"/>
                      </a:cubicBezTo>
                      <a:cubicBezTo>
                        <a:pt x="983" y="6270"/>
                        <a:pt x="1876" y="7846"/>
                        <a:pt x="1876" y="7846"/>
                      </a:cubicBezTo>
                      <a:cubicBezTo>
                        <a:pt x="1876" y="7846"/>
                        <a:pt x="0" y="9321"/>
                        <a:pt x="1128" y="11493"/>
                      </a:cubicBezTo>
                      <a:cubicBezTo>
                        <a:pt x="1898" y="12975"/>
                        <a:pt x="3395" y="13211"/>
                        <a:pt x="4269" y="13211"/>
                      </a:cubicBezTo>
                      <a:cubicBezTo>
                        <a:pt x="4677" y="13211"/>
                        <a:pt x="4950" y="13159"/>
                        <a:pt x="4950" y="13159"/>
                      </a:cubicBezTo>
                      <a:cubicBezTo>
                        <a:pt x="4950" y="13159"/>
                        <a:pt x="5984" y="14713"/>
                        <a:pt x="7710" y="14713"/>
                      </a:cubicBezTo>
                      <a:cubicBezTo>
                        <a:pt x="7795" y="14713"/>
                        <a:pt x="7882" y="14710"/>
                        <a:pt x="7971" y="14702"/>
                      </a:cubicBezTo>
                      <a:cubicBezTo>
                        <a:pt x="9851" y="14532"/>
                        <a:pt x="10645" y="12337"/>
                        <a:pt x="10645" y="12337"/>
                      </a:cubicBezTo>
                      <a:cubicBezTo>
                        <a:pt x="10645" y="12337"/>
                        <a:pt x="10924" y="12400"/>
                        <a:pt x="11342" y="12400"/>
                      </a:cubicBezTo>
                      <a:cubicBezTo>
                        <a:pt x="12036" y="12400"/>
                        <a:pt x="13111" y="12226"/>
                        <a:pt x="13926" y="11304"/>
                      </a:cubicBezTo>
                      <a:cubicBezTo>
                        <a:pt x="15231" y="9825"/>
                        <a:pt x="14499" y="7993"/>
                        <a:pt x="14499" y="7993"/>
                      </a:cubicBezTo>
                      <a:cubicBezTo>
                        <a:pt x="14499" y="7993"/>
                        <a:pt x="16095" y="6340"/>
                        <a:pt x="15172" y="4251"/>
                      </a:cubicBezTo>
                      <a:cubicBezTo>
                        <a:pt x="14248" y="2161"/>
                        <a:pt x="11922" y="1925"/>
                        <a:pt x="11922" y="1925"/>
                      </a:cubicBezTo>
                      <a:cubicBezTo>
                        <a:pt x="11922" y="1925"/>
                        <a:pt x="10915" y="0"/>
                        <a:pt x="91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6"/>
                <p:cNvSpPr/>
                <p:nvPr/>
              </p:nvSpPr>
              <p:spPr>
                <a:xfrm>
                  <a:off x="5171600" y="584075"/>
                  <a:ext cx="402400" cy="3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96" h="14714" extrusionOk="0">
                      <a:moveTo>
                        <a:pt x="9192" y="0"/>
                      </a:moveTo>
                      <a:cubicBezTo>
                        <a:pt x="9140" y="0"/>
                        <a:pt x="9087" y="2"/>
                        <a:pt x="9034" y="6"/>
                      </a:cubicBezTo>
                      <a:cubicBezTo>
                        <a:pt x="7195" y="131"/>
                        <a:pt x="6664" y="1665"/>
                        <a:pt x="6664" y="1665"/>
                      </a:cubicBezTo>
                      <a:cubicBezTo>
                        <a:pt x="6664" y="1665"/>
                        <a:pt x="6358" y="1395"/>
                        <a:pt x="5929" y="1395"/>
                      </a:cubicBezTo>
                      <a:cubicBezTo>
                        <a:pt x="5735" y="1395"/>
                        <a:pt x="5515" y="1451"/>
                        <a:pt x="5288" y="1612"/>
                      </a:cubicBezTo>
                      <a:cubicBezTo>
                        <a:pt x="4558" y="2127"/>
                        <a:pt x="4993" y="2999"/>
                        <a:pt x="4993" y="2999"/>
                      </a:cubicBezTo>
                      <a:cubicBezTo>
                        <a:pt x="4993" y="2999"/>
                        <a:pt x="2838" y="3236"/>
                        <a:pt x="1910" y="4753"/>
                      </a:cubicBezTo>
                      <a:cubicBezTo>
                        <a:pt x="983" y="6270"/>
                        <a:pt x="1876" y="7846"/>
                        <a:pt x="1876" y="7846"/>
                      </a:cubicBezTo>
                      <a:cubicBezTo>
                        <a:pt x="1876" y="7846"/>
                        <a:pt x="0" y="9321"/>
                        <a:pt x="1128" y="11493"/>
                      </a:cubicBezTo>
                      <a:cubicBezTo>
                        <a:pt x="1898" y="12975"/>
                        <a:pt x="3395" y="13211"/>
                        <a:pt x="4269" y="13211"/>
                      </a:cubicBezTo>
                      <a:cubicBezTo>
                        <a:pt x="4677" y="13211"/>
                        <a:pt x="4950" y="13159"/>
                        <a:pt x="4950" y="13159"/>
                      </a:cubicBezTo>
                      <a:cubicBezTo>
                        <a:pt x="4950" y="13159"/>
                        <a:pt x="5984" y="14713"/>
                        <a:pt x="7710" y="14713"/>
                      </a:cubicBezTo>
                      <a:cubicBezTo>
                        <a:pt x="7795" y="14713"/>
                        <a:pt x="7882" y="14710"/>
                        <a:pt x="7971" y="14702"/>
                      </a:cubicBezTo>
                      <a:cubicBezTo>
                        <a:pt x="9851" y="14532"/>
                        <a:pt x="10645" y="12337"/>
                        <a:pt x="10645" y="12337"/>
                      </a:cubicBezTo>
                      <a:cubicBezTo>
                        <a:pt x="10645" y="12337"/>
                        <a:pt x="10924" y="12400"/>
                        <a:pt x="11342" y="12400"/>
                      </a:cubicBezTo>
                      <a:cubicBezTo>
                        <a:pt x="12036" y="12400"/>
                        <a:pt x="13111" y="12226"/>
                        <a:pt x="13926" y="11304"/>
                      </a:cubicBezTo>
                      <a:cubicBezTo>
                        <a:pt x="15231" y="9825"/>
                        <a:pt x="14499" y="7993"/>
                        <a:pt x="14499" y="7993"/>
                      </a:cubicBezTo>
                      <a:cubicBezTo>
                        <a:pt x="14499" y="7993"/>
                        <a:pt x="16095" y="6340"/>
                        <a:pt x="15172" y="4251"/>
                      </a:cubicBezTo>
                      <a:cubicBezTo>
                        <a:pt x="14248" y="2161"/>
                        <a:pt x="11922" y="1925"/>
                        <a:pt x="11922" y="1925"/>
                      </a:cubicBezTo>
                      <a:cubicBezTo>
                        <a:pt x="11922" y="1925"/>
                        <a:pt x="10915" y="0"/>
                        <a:pt x="9192" y="0"/>
                      </a:cubicBezTo>
                      <a:close/>
                    </a:path>
                  </a:pathLst>
                </a:custGeom>
                <a:solidFill>
                  <a:srgbClr val="272727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6"/>
                <p:cNvSpPr/>
                <p:nvPr/>
              </p:nvSpPr>
              <p:spPr>
                <a:xfrm>
                  <a:off x="5483525" y="782650"/>
                  <a:ext cx="51900" cy="2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6" h="1171" extrusionOk="0">
                      <a:moveTo>
                        <a:pt x="2022" y="0"/>
                      </a:moveTo>
                      <a:cubicBezTo>
                        <a:pt x="2008" y="0"/>
                        <a:pt x="1995" y="6"/>
                        <a:pt x="1984" y="16"/>
                      </a:cubicBezTo>
                      <a:cubicBezTo>
                        <a:pt x="1340" y="713"/>
                        <a:pt x="56" y="1071"/>
                        <a:pt x="42" y="1073"/>
                      </a:cubicBezTo>
                      <a:cubicBezTo>
                        <a:pt x="16" y="1081"/>
                        <a:pt x="0" y="1108"/>
                        <a:pt x="7" y="1135"/>
                      </a:cubicBezTo>
                      <a:cubicBezTo>
                        <a:pt x="13" y="1156"/>
                        <a:pt x="34" y="1171"/>
                        <a:pt x="55" y="1171"/>
                      </a:cubicBezTo>
                      <a:lnTo>
                        <a:pt x="55" y="1171"/>
                      </a:lnTo>
                      <a:cubicBezTo>
                        <a:pt x="60" y="1171"/>
                        <a:pt x="64" y="1171"/>
                        <a:pt x="68" y="1170"/>
                      </a:cubicBezTo>
                      <a:cubicBezTo>
                        <a:pt x="122" y="1155"/>
                        <a:pt x="1393" y="802"/>
                        <a:pt x="2057" y="84"/>
                      </a:cubicBezTo>
                      <a:cubicBezTo>
                        <a:pt x="2076" y="63"/>
                        <a:pt x="2075" y="32"/>
                        <a:pt x="2054" y="14"/>
                      </a:cubicBezTo>
                      <a:cubicBezTo>
                        <a:pt x="2045" y="5"/>
                        <a:pt x="2033" y="0"/>
                        <a:pt x="2022" y="0"/>
                      </a:cubicBezTo>
                      <a:close/>
                      <a:moveTo>
                        <a:pt x="55" y="1171"/>
                      </a:moveTo>
                      <a:lnTo>
                        <a:pt x="55" y="1171"/>
                      </a:lnTo>
                      <a:cubicBezTo>
                        <a:pt x="55" y="1171"/>
                        <a:pt x="55" y="1171"/>
                        <a:pt x="54" y="1171"/>
                      </a:cubicBezTo>
                      <a:lnTo>
                        <a:pt x="56" y="1171"/>
                      </a:lnTo>
                      <a:cubicBezTo>
                        <a:pt x="55" y="1171"/>
                        <a:pt x="55" y="1171"/>
                        <a:pt x="55" y="117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6"/>
                <p:cNvSpPr/>
                <p:nvPr/>
              </p:nvSpPr>
              <p:spPr>
                <a:xfrm>
                  <a:off x="5290175" y="787900"/>
                  <a:ext cx="48100" cy="7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" h="2835" extrusionOk="0">
                      <a:moveTo>
                        <a:pt x="466" y="1"/>
                      </a:moveTo>
                      <a:cubicBezTo>
                        <a:pt x="444" y="1"/>
                        <a:pt x="424" y="17"/>
                        <a:pt x="419" y="40"/>
                      </a:cubicBezTo>
                      <a:cubicBezTo>
                        <a:pt x="415" y="59"/>
                        <a:pt x="1" y="2026"/>
                        <a:pt x="1848" y="2831"/>
                      </a:cubicBezTo>
                      <a:cubicBezTo>
                        <a:pt x="1854" y="2833"/>
                        <a:pt x="1861" y="2834"/>
                        <a:pt x="1867" y="2834"/>
                      </a:cubicBezTo>
                      <a:cubicBezTo>
                        <a:pt x="1886" y="2834"/>
                        <a:pt x="1904" y="2823"/>
                        <a:pt x="1913" y="2805"/>
                      </a:cubicBezTo>
                      <a:cubicBezTo>
                        <a:pt x="1924" y="2780"/>
                        <a:pt x="1912" y="2751"/>
                        <a:pt x="1886" y="2739"/>
                      </a:cubicBezTo>
                      <a:cubicBezTo>
                        <a:pt x="1145" y="2416"/>
                        <a:pt x="688" y="1869"/>
                        <a:pt x="531" y="1113"/>
                      </a:cubicBezTo>
                      <a:cubicBezTo>
                        <a:pt x="411" y="545"/>
                        <a:pt x="515" y="66"/>
                        <a:pt x="516" y="61"/>
                      </a:cubicBezTo>
                      <a:cubicBezTo>
                        <a:pt x="522" y="34"/>
                        <a:pt x="505" y="7"/>
                        <a:pt x="478" y="2"/>
                      </a:cubicBezTo>
                      <a:cubicBezTo>
                        <a:pt x="474" y="1"/>
                        <a:pt x="470" y="1"/>
                        <a:pt x="4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1" name="Google Shape;281;p6"/>
              <p:cNvGrpSpPr/>
              <p:nvPr/>
            </p:nvGrpSpPr>
            <p:grpSpPr>
              <a:xfrm flipH="1">
                <a:off x="8776533" y="3255488"/>
                <a:ext cx="985432" cy="1513108"/>
                <a:chOff x="4718825" y="412825"/>
                <a:chExt cx="610250" cy="937025"/>
              </a:xfrm>
            </p:grpSpPr>
            <p:sp>
              <p:nvSpPr>
                <p:cNvPr id="282" name="Google Shape;282;p6"/>
                <p:cNvSpPr/>
                <p:nvPr/>
              </p:nvSpPr>
              <p:spPr>
                <a:xfrm>
                  <a:off x="4721275" y="412825"/>
                  <a:ext cx="607800" cy="52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12" h="21070" extrusionOk="0">
                      <a:moveTo>
                        <a:pt x="11403" y="0"/>
                      </a:moveTo>
                      <a:cubicBezTo>
                        <a:pt x="10753" y="0"/>
                        <a:pt x="10128" y="165"/>
                        <a:pt x="9562" y="395"/>
                      </a:cubicBezTo>
                      <a:cubicBezTo>
                        <a:pt x="8852" y="683"/>
                        <a:pt x="8251" y="1185"/>
                        <a:pt x="7848" y="1834"/>
                      </a:cubicBezTo>
                      <a:lnTo>
                        <a:pt x="7849" y="1834"/>
                      </a:lnTo>
                      <a:cubicBezTo>
                        <a:pt x="7774" y="1952"/>
                        <a:pt x="7607" y="2292"/>
                        <a:pt x="7566" y="2317"/>
                      </a:cubicBezTo>
                      <a:cubicBezTo>
                        <a:pt x="7565" y="2317"/>
                        <a:pt x="7562" y="2317"/>
                        <a:pt x="7557" y="2317"/>
                      </a:cubicBezTo>
                      <a:cubicBezTo>
                        <a:pt x="7537" y="2317"/>
                        <a:pt x="7488" y="2314"/>
                        <a:pt x="7414" y="2314"/>
                      </a:cubicBezTo>
                      <a:cubicBezTo>
                        <a:pt x="6806" y="2314"/>
                        <a:pt x="4481" y="2511"/>
                        <a:pt x="2131" y="6109"/>
                      </a:cubicBezTo>
                      <a:cubicBezTo>
                        <a:pt x="0" y="9374"/>
                        <a:pt x="2734" y="12618"/>
                        <a:pt x="2734" y="12618"/>
                      </a:cubicBezTo>
                      <a:cubicBezTo>
                        <a:pt x="2734" y="12618"/>
                        <a:pt x="2072" y="14043"/>
                        <a:pt x="3068" y="15485"/>
                      </a:cubicBezTo>
                      <a:cubicBezTo>
                        <a:pt x="3797" y="16539"/>
                        <a:pt x="4926" y="16678"/>
                        <a:pt x="5472" y="16678"/>
                      </a:cubicBezTo>
                      <a:cubicBezTo>
                        <a:pt x="5667" y="16678"/>
                        <a:pt x="5788" y="16660"/>
                        <a:pt x="5788" y="16660"/>
                      </a:cubicBezTo>
                      <a:cubicBezTo>
                        <a:pt x="5788" y="16660"/>
                        <a:pt x="6414" y="19759"/>
                        <a:pt x="9689" y="20804"/>
                      </a:cubicBezTo>
                      <a:cubicBezTo>
                        <a:pt x="10278" y="20992"/>
                        <a:pt x="10815" y="21069"/>
                        <a:pt x="11299" y="21069"/>
                      </a:cubicBezTo>
                      <a:cubicBezTo>
                        <a:pt x="13503" y="21069"/>
                        <a:pt x="14613" y="19469"/>
                        <a:pt x="14613" y="19469"/>
                      </a:cubicBezTo>
                      <a:cubicBezTo>
                        <a:pt x="14613" y="19469"/>
                        <a:pt x="15359" y="19777"/>
                        <a:pt x="16427" y="19777"/>
                      </a:cubicBezTo>
                      <a:cubicBezTo>
                        <a:pt x="17473" y="19777"/>
                        <a:pt x="18827" y="19481"/>
                        <a:pt x="20094" y="18312"/>
                      </a:cubicBezTo>
                      <a:cubicBezTo>
                        <a:pt x="22655" y="15948"/>
                        <a:pt x="22127" y="13510"/>
                        <a:pt x="21962" y="12417"/>
                      </a:cubicBezTo>
                      <a:cubicBezTo>
                        <a:pt x="23447" y="11486"/>
                        <a:pt x="24311" y="9496"/>
                        <a:pt x="23924" y="7553"/>
                      </a:cubicBezTo>
                      <a:cubicBezTo>
                        <a:pt x="23535" y="5609"/>
                        <a:pt x="22139" y="3755"/>
                        <a:pt x="20387" y="2703"/>
                      </a:cubicBezTo>
                      <a:cubicBezTo>
                        <a:pt x="19207" y="1994"/>
                        <a:pt x="17887" y="1644"/>
                        <a:pt x="16625" y="1644"/>
                      </a:cubicBezTo>
                      <a:cubicBezTo>
                        <a:pt x="16013" y="1644"/>
                        <a:pt x="15415" y="1726"/>
                        <a:pt x="14853" y="1890"/>
                      </a:cubicBezTo>
                      <a:cubicBezTo>
                        <a:pt x="14178" y="990"/>
                        <a:pt x="13201" y="305"/>
                        <a:pt x="12174" y="82"/>
                      </a:cubicBezTo>
                      <a:cubicBezTo>
                        <a:pt x="11914" y="25"/>
                        <a:pt x="11657" y="0"/>
                        <a:pt x="1140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6"/>
                <p:cNvSpPr/>
                <p:nvPr/>
              </p:nvSpPr>
              <p:spPr>
                <a:xfrm>
                  <a:off x="4721275" y="412825"/>
                  <a:ext cx="607800" cy="52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12" h="21070" extrusionOk="0">
                      <a:moveTo>
                        <a:pt x="11403" y="0"/>
                      </a:moveTo>
                      <a:cubicBezTo>
                        <a:pt x="10753" y="0"/>
                        <a:pt x="10128" y="165"/>
                        <a:pt x="9562" y="395"/>
                      </a:cubicBezTo>
                      <a:cubicBezTo>
                        <a:pt x="8852" y="683"/>
                        <a:pt x="8251" y="1185"/>
                        <a:pt x="7848" y="1834"/>
                      </a:cubicBezTo>
                      <a:lnTo>
                        <a:pt x="7849" y="1834"/>
                      </a:lnTo>
                      <a:cubicBezTo>
                        <a:pt x="7774" y="1952"/>
                        <a:pt x="7607" y="2292"/>
                        <a:pt x="7566" y="2317"/>
                      </a:cubicBezTo>
                      <a:cubicBezTo>
                        <a:pt x="7565" y="2317"/>
                        <a:pt x="7562" y="2317"/>
                        <a:pt x="7557" y="2317"/>
                      </a:cubicBezTo>
                      <a:cubicBezTo>
                        <a:pt x="7537" y="2317"/>
                        <a:pt x="7488" y="2314"/>
                        <a:pt x="7414" y="2314"/>
                      </a:cubicBezTo>
                      <a:cubicBezTo>
                        <a:pt x="6806" y="2314"/>
                        <a:pt x="4481" y="2511"/>
                        <a:pt x="2131" y="6109"/>
                      </a:cubicBezTo>
                      <a:cubicBezTo>
                        <a:pt x="0" y="9374"/>
                        <a:pt x="2734" y="12618"/>
                        <a:pt x="2734" y="12618"/>
                      </a:cubicBezTo>
                      <a:cubicBezTo>
                        <a:pt x="2734" y="12618"/>
                        <a:pt x="2072" y="14043"/>
                        <a:pt x="3068" y="15485"/>
                      </a:cubicBezTo>
                      <a:cubicBezTo>
                        <a:pt x="3797" y="16539"/>
                        <a:pt x="4926" y="16678"/>
                        <a:pt x="5472" y="16678"/>
                      </a:cubicBezTo>
                      <a:cubicBezTo>
                        <a:pt x="5667" y="16678"/>
                        <a:pt x="5788" y="16660"/>
                        <a:pt x="5788" y="16660"/>
                      </a:cubicBezTo>
                      <a:cubicBezTo>
                        <a:pt x="5788" y="16660"/>
                        <a:pt x="6414" y="19759"/>
                        <a:pt x="9689" y="20804"/>
                      </a:cubicBezTo>
                      <a:cubicBezTo>
                        <a:pt x="10278" y="20992"/>
                        <a:pt x="10815" y="21069"/>
                        <a:pt x="11299" y="21069"/>
                      </a:cubicBezTo>
                      <a:cubicBezTo>
                        <a:pt x="13503" y="21069"/>
                        <a:pt x="14613" y="19469"/>
                        <a:pt x="14613" y="19469"/>
                      </a:cubicBezTo>
                      <a:cubicBezTo>
                        <a:pt x="14613" y="19469"/>
                        <a:pt x="15359" y="19777"/>
                        <a:pt x="16427" y="19777"/>
                      </a:cubicBezTo>
                      <a:cubicBezTo>
                        <a:pt x="17473" y="19777"/>
                        <a:pt x="18827" y="19481"/>
                        <a:pt x="20094" y="18312"/>
                      </a:cubicBezTo>
                      <a:cubicBezTo>
                        <a:pt x="22655" y="15948"/>
                        <a:pt x="22127" y="13510"/>
                        <a:pt x="21962" y="12417"/>
                      </a:cubicBezTo>
                      <a:cubicBezTo>
                        <a:pt x="23447" y="11486"/>
                        <a:pt x="24311" y="9496"/>
                        <a:pt x="23924" y="7553"/>
                      </a:cubicBezTo>
                      <a:cubicBezTo>
                        <a:pt x="23535" y="5609"/>
                        <a:pt x="22139" y="3755"/>
                        <a:pt x="20387" y="2703"/>
                      </a:cubicBezTo>
                      <a:cubicBezTo>
                        <a:pt x="19207" y="1994"/>
                        <a:pt x="17887" y="1644"/>
                        <a:pt x="16625" y="1644"/>
                      </a:cubicBezTo>
                      <a:cubicBezTo>
                        <a:pt x="16013" y="1644"/>
                        <a:pt x="15415" y="1726"/>
                        <a:pt x="14853" y="1890"/>
                      </a:cubicBezTo>
                      <a:cubicBezTo>
                        <a:pt x="14178" y="990"/>
                        <a:pt x="13201" y="305"/>
                        <a:pt x="12174" y="82"/>
                      </a:cubicBezTo>
                      <a:cubicBezTo>
                        <a:pt x="11914" y="25"/>
                        <a:pt x="11657" y="0"/>
                        <a:pt x="11403" y="0"/>
                      </a:cubicBezTo>
                      <a:close/>
                    </a:path>
                  </a:pathLst>
                </a:custGeom>
                <a:solidFill>
                  <a:srgbClr val="272727">
                    <a:alpha val="37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6"/>
                <p:cNvSpPr/>
                <p:nvPr/>
              </p:nvSpPr>
              <p:spPr>
                <a:xfrm>
                  <a:off x="5045650" y="679850"/>
                  <a:ext cx="150800" cy="67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2" h="26800" extrusionOk="0">
                      <a:moveTo>
                        <a:pt x="1" y="1"/>
                      </a:moveTo>
                      <a:cubicBezTo>
                        <a:pt x="1" y="1"/>
                        <a:pt x="3425" y="12439"/>
                        <a:pt x="3151" y="26799"/>
                      </a:cubicBezTo>
                      <a:lnTo>
                        <a:pt x="6031" y="26799"/>
                      </a:lnTo>
                      <a:cubicBezTo>
                        <a:pt x="6031" y="26799"/>
                        <a:pt x="4299" y="12988"/>
                        <a:pt x="5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6"/>
                <p:cNvSpPr/>
                <p:nvPr/>
              </p:nvSpPr>
              <p:spPr>
                <a:xfrm>
                  <a:off x="4882025" y="703500"/>
                  <a:ext cx="214975" cy="21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9" h="8660" extrusionOk="0">
                      <a:moveTo>
                        <a:pt x="1" y="0"/>
                      </a:moveTo>
                      <a:cubicBezTo>
                        <a:pt x="1" y="0"/>
                        <a:pt x="148" y="387"/>
                        <a:pt x="510" y="1008"/>
                      </a:cubicBezTo>
                      <a:lnTo>
                        <a:pt x="510" y="1008"/>
                      </a:lnTo>
                      <a:cubicBezTo>
                        <a:pt x="334" y="684"/>
                        <a:pt x="164" y="348"/>
                        <a:pt x="1" y="0"/>
                      </a:cubicBezTo>
                      <a:close/>
                      <a:moveTo>
                        <a:pt x="510" y="1008"/>
                      </a:moveTo>
                      <a:lnTo>
                        <a:pt x="510" y="1008"/>
                      </a:lnTo>
                      <a:cubicBezTo>
                        <a:pt x="3291" y="6130"/>
                        <a:pt x="7509" y="8257"/>
                        <a:pt x="8598" y="8659"/>
                      </a:cubicBezTo>
                      <a:lnTo>
                        <a:pt x="8568" y="7806"/>
                      </a:lnTo>
                      <a:cubicBezTo>
                        <a:pt x="3750" y="5703"/>
                        <a:pt x="1433" y="2593"/>
                        <a:pt x="510" y="10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6"/>
                <p:cNvSpPr/>
                <p:nvPr/>
              </p:nvSpPr>
              <p:spPr>
                <a:xfrm>
                  <a:off x="5121350" y="683300"/>
                  <a:ext cx="66450" cy="3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8" h="12029" extrusionOk="0">
                      <a:moveTo>
                        <a:pt x="1998" y="0"/>
                      </a:moveTo>
                      <a:lnTo>
                        <a:pt x="1998" y="0"/>
                      </a:lnTo>
                      <a:cubicBezTo>
                        <a:pt x="1958" y="419"/>
                        <a:pt x="1787" y="341"/>
                        <a:pt x="1795" y="732"/>
                      </a:cubicBezTo>
                      <a:cubicBezTo>
                        <a:pt x="1891" y="5838"/>
                        <a:pt x="1" y="10259"/>
                        <a:pt x="1" y="10259"/>
                      </a:cubicBezTo>
                      <a:lnTo>
                        <a:pt x="367" y="12028"/>
                      </a:lnTo>
                      <a:cubicBezTo>
                        <a:pt x="2658" y="5127"/>
                        <a:pt x="1998" y="1"/>
                        <a:pt x="19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6"/>
                <p:cNvSpPr/>
                <p:nvPr/>
              </p:nvSpPr>
              <p:spPr>
                <a:xfrm>
                  <a:off x="4718825" y="412825"/>
                  <a:ext cx="610250" cy="44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0" h="17858" extrusionOk="0">
                      <a:moveTo>
                        <a:pt x="11501" y="0"/>
                      </a:moveTo>
                      <a:cubicBezTo>
                        <a:pt x="10851" y="0"/>
                        <a:pt x="10226" y="165"/>
                        <a:pt x="9660" y="395"/>
                      </a:cubicBezTo>
                      <a:cubicBezTo>
                        <a:pt x="8950" y="683"/>
                        <a:pt x="8350" y="1184"/>
                        <a:pt x="7947" y="1834"/>
                      </a:cubicBezTo>
                      <a:cubicBezTo>
                        <a:pt x="7872" y="1952"/>
                        <a:pt x="7705" y="2292"/>
                        <a:pt x="7664" y="2317"/>
                      </a:cubicBezTo>
                      <a:cubicBezTo>
                        <a:pt x="7664" y="2317"/>
                        <a:pt x="7662" y="2317"/>
                        <a:pt x="7661" y="2317"/>
                      </a:cubicBezTo>
                      <a:cubicBezTo>
                        <a:pt x="7631" y="2317"/>
                        <a:pt x="7409" y="2281"/>
                        <a:pt x="7060" y="2281"/>
                      </a:cubicBezTo>
                      <a:cubicBezTo>
                        <a:pt x="5887" y="2281"/>
                        <a:pt x="3272" y="2683"/>
                        <a:pt x="1644" y="6185"/>
                      </a:cubicBezTo>
                      <a:cubicBezTo>
                        <a:pt x="1" y="9721"/>
                        <a:pt x="2834" y="12617"/>
                        <a:pt x="2834" y="12617"/>
                      </a:cubicBezTo>
                      <a:cubicBezTo>
                        <a:pt x="2834" y="12617"/>
                        <a:pt x="2170" y="14043"/>
                        <a:pt x="3166" y="15485"/>
                      </a:cubicBezTo>
                      <a:cubicBezTo>
                        <a:pt x="3894" y="16537"/>
                        <a:pt x="5024" y="16676"/>
                        <a:pt x="5570" y="16676"/>
                      </a:cubicBezTo>
                      <a:cubicBezTo>
                        <a:pt x="5765" y="16676"/>
                        <a:pt x="5886" y="16659"/>
                        <a:pt x="5886" y="16659"/>
                      </a:cubicBezTo>
                      <a:cubicBezTo>
                        <a:pt x="5886" y="16659"/>
                        <a:pt x="5962" y="17033"/>
                        <a:pt x="6198" y="17565"/>
                      </a:cubicBezTo>
                      <a:cubicBezTo>
                        <a:pt x="6198" y="17565"/>
                        <a:pt x="6936" y="17858"/>
                        <a:pt x="7848" y="17858"/>
                      </a:cubicBezTo>
                      <a:cubicBezTo>
                        <a:pt x="8251" y="17858"/>
                        <a:pt x="8688" y="17800"/>
                        <a:pt x="9110" y="17635"/>
                      </a:cubicBezTo>
                      <a:cubicBezTo>
                        <a:pt x="10485" y="17096"/>
                        <a:pt x="10886" y="15713"/>
                        <a:pt x="10886" y="15713"/>
                      </a:cubicBezTo>
                      <a:cubicBezTo>
                        <a:pt x="10886" y="15713"/>
                        <a:pt x="12083" y="16213"/>
                        <a:pt x="14157" y="16278"/>
                      </a:cubicBezTo>
                      <a:cubicBezTo>
                        <a:pt x="14222" y="16280"/>
                        <a:pt x="14286" y="16281"/>
                        <a:pt x="14349" y="16281"/>
                      </a:cubicBezTo>
                      <a:cubicBezTo>
                        <a:pt x="16292" y="16281"/>
                        <a:pt x="17212" y="15357"/>
                        <a:pt x="17212" y="15357"/>
                      </a:cubicBezTo>
                      <a:cubicBezTo>
                        <a:pt x="17212" y="15357"/>
                        <a:pt x="18280" y="16113"/>
                        <a:pt x="19450" y="16344"/>
                      </a:cubicBezTo>
                      <a:cubicBezTo>
                        <a:pt x="20016" y="16455"/>
                        <a:pt x="20546" y="16484"/>
                        <a:pt x="20942" y="16484"/>
                      </a:cubicBezTo>
                      <a:cubicBezTo>
                        <a:pt x="21365" y="16484"/>
                        <a:pt x="21636" y="16451"/>
                        <a:pt x="21636" y="16451"/>
                      </a:cubicBezTo>
                      <a:cubicBezTo>
                        <a:pt x="21636" y="16451"/>
                        <a:pt x="22622" y="14936"/>
                        <a:pt x="22060" y="12416"/>
                      </a:cubicBezTo>
                      <a:cubicBezTo>
                        <a:pt x="23545" y="11486"/>
                        <a:pt x="24409" y="9496"/>
                        <a:pt x="24022" y="7553"/>
                      </a:cubicBezTo>
                      <a:cubicBezTo>
                        <a:pt x="23633" y="5608"/>
                        <a:pt x="22237" y="3755"/>
                        <a:pt x="20485" y="2703"/>
                      </a:cubicBezTo>
                      <a:cubicBezTo>
                        <a:pt x="19305" y="1994"/>
                        <a:pt x="17985" y="1644"/>
                        <a:pt x="16723" y="1644"/>
                      </a:cubicBezTo>
                      <a:cubicBezTo>
                        <a:pt x="16111" y="1644"/>
                        <a:pt x="15513" y="1726"/>
                        <a:pt x="14951" y="1890"/>
                      </a:cubicBezTo>
                      <a:cubicBezTo>
                        <a:pt x="14276" y="990"/>
                        <a:pt x="13299" y="305"/>
                        <a:pt x="12272" y="82"/>
                      </a:cubicBezTo>
                      <a:cubicBezTo>
                        <a:pt x="12012" y="25"/>
                        <a:pt x="11755" y="0"/>
                        <a:pt x="11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6"/>
                <p:cNvSpPr/>
                <p:nvPr/>
              </p:nvSpPr>
              <p:spPr>
                <a:xfrm>
                  <a:off x="4881900" y="469475"/>
                  <a:ext cx="29950" cy="9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3756" extrusionOk="0">
                      <a:moveTo>
                        <a:pt x="1141" y="1"/>
                      </a:moveTo>
                      <a:cubicBezTo>
                        <a:pt x="1124" y="1"/>
                        <a:pt x="1108" y="9"/>
                        <a:pt x="1099" y="25"/>
                      </a:cubicBezTo>
                      <a:cubicBezTo>
                        <a:pt x="44" y="1848"/>
                        <a:pt x="2" y="3687"/>
                        <a:pt x="2" y="3705"/>
                      </a:cubicBezTo>
                      <a:cubicBezTo>
                        <a:pt x="1" y="3732"/>
                        <a:pt x="24" y="3755"/>
                        <a:pt x="50" y="3755"/>
                      </a:cubicBezTo>
                      <a:lnTo>
                        <a:pt x="51" y="3755"/>
                      </a:lnTo>
                      <a:cubicBezTo>
                        <a:pt x="78" y="3755"/>
                        <a:pt x="101" y="3734"/>
                        <a:pt x="101" y="3706"/>
                      </a:cubicBezTo>
                      <a:cubicBezTo>
                        <a:pt x="101" y="3688"/>
                        <a:pt x="144" y="1875"/>
                        <a:pt x="1184" y="75"/>
                      </a:cubicBezTo>
                      <a:cubicBezTo>
                        <a:pt x="1198" y="52"/>
                        <a:pt x="1190" y="20"/>
                        <a:pt x="1166" y="7"/>
                      </a:cubicBezTo>
                      <a:cubicBezTo>
                        <a:pt x="1158" y="3"/>
                        <a:pt x="1150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6"/>
                <p:cNvSpPr/>
                <p:nvPr/>
              </p:nvSpPr>
              <p:spPr>
                <a:xfrm>
                  <a:off x="5194800" y="721975"/>
                  <a:ext cx="76925" cy="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7" h="928" extrusionOk="0">
                      <a:moveTo>
                        <a:pt x="3020" y="1"/>
                      </a:moveTo>
                      <a:cubicBezTo>
                        <a:pt x="3009" y="1"/>
                        <a:pt x="2998" y="4"/>
                        <a:pt x="2989" y="12"/>
                      </a:cubicBezTo>
                      <a:cubicBezTo>
                        <a:pt x="2054" y="793"/>
                        <a:pt x="403" y="828"/>
                        <a:pt x="100" y="828"/>
                      </a:cubicBezTo>
                      <a:cubicBezTo>
                        <a:pt x="71" y="828"/>
                        <a:pt x="54" y="827"/>
                        <a:pt x="52" y="827"/>
                      </a:cubicBezTo>
                      <a:lnTo>
                        <a:pt x="51" y="827"/>
                      </a:lnTo>
                      <a:cubicBezTo>
                        <a:pt x="23" y="827"/>
                        <a:pt x="2" y="849"/>
                        <a:pt x="0" y="876"/>
                      </a:cubicBezTo>
                      <a:cubicBezTo>
                        <a:pt x="0" y="903"/>
                        <a:pt x="22" y="926"/>
                        <a:pt x="50" y="926"/>
                      </a:cubicBezTo>
                      <a:cubicBezTo>
                        <a:pt x="50" y="926"/>
                        <a:pt x="71" y="927"/>
                        <a:pt x="111" y="927"/>
                      </a:cubicBezTo>
                      <a:cubicBezTo>
                        <a:pt x="260" y="927"/>
                        <a:pt x="666" y="919"/>
                        <a:pt x="1148" y="843"/>
                      </a:cubicBezTo>
                      <a:cubicBezTo>
                        <a:pt x="1711" y="754"/>
                        <a:pt x="2499" y="551"/>
                        <a:pt x="3053" y="88"/>
                      </a:cubicBezTo>
                      <a:cubicBezTo>
                        <a:pt x="3073" y="70"/>
                        <a:pt x="3077" y="40"/>
                        <a:pt x="3059" y="18"/>
                      </a:cubicBezTo>
                      <a:cubicBezTo>
                        <a:pt x="3048" y="7"/>
                        <a:pt x="3034" y="1"/>
                        <a:pt x="30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6"/>
                <p:cNvSpPr/>
                <p:nvPr/>
              </p:nvSpPr>
              <p:spPr>
                <a:xfrm>
                  <a:off x="5084875" y="549050"/>
                  <a:ext cx="58175" cy="12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7" h="4978" extrusionOk="0">
                      <a:moveTo>
                        <a:pt x="57" y="0"/>
                      </a:moveTo>
                      <a:cubicBezTo>
                        <a:pt x="39" y="0"/>
                        <a:pt x="22" y="10"/>
                        <a:pt x="14" y="27"/>
                      </a:cubicBezTo>
                      <a:cubicBezTo>
                        <a:pt x="0" y="51"/>
                        <a:pt x="10" y="81"/>
                        <a:pt x="34" y="94"/>
                      </a:cubicBezTo>
                      <a:cubicBezTo>
                        <a:pt x="41" y="98"/>
                        <a:pt x="734" y="465"/>
                        <a:pt x="1269" y="1240"/>
                      </a:cubicBezTo>
                      <a:cubicBezTo>
                        <a:pt x="1762" y="1953"/>
                        <a:pt x="2218" y="3169"/>
                        <a:pt x="1596" y="4911"/>
                      </a:cubicBezTo>
                      <a:cubicBezTo>
                        <a:pt x="1587" y="4937"/>
                        <a:pt x="1600" y="4966"/>
                        <a:pt x="1626" y="4975"/>
                      </a:cubicBezTo>
                      <a:cubicBezTo>
                        <a:pt x="1632" y="4976"/>
                        <a:pt x="1637" y="4978"/>
                        <a:pt x="1643" y="4978"/>
                      </a:cubicBezTo>
                      <a:cubicBezTo>
                        <a:pt x="1663" y="4978"/>
                        <a:pt x="1682" y="4966"/>
                        <a:pt x="1690" y="4945"/>
                      </a:cubicBezTo>
                      <a:cubicBezTo>
                        <a:pt x="2327" y="3161"/>
                        <a:pt x="1856" y="1913"/>
                        <a:pt x="1348" y="1180"/>
                      </a:cubicBezTo>
                      <a:cubicBezTo>
                        <a:pt x="799" y="387"/>
                        <a:pt x="110" y="21"/>
                        <a:pt x="80" y="6"/>
                      </a:cubicBezTo>
                      <a:cubicBezTo>
                        <a:pt x="72" y="2"/>
                        <a:pt x="65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1" name="Google Shape;291;p6"/>
            <p:cNvGrpSpPr/>
            <p:nvPr/>
          </p:nvGrpSpPr>
          <p:grpSpPr>
            <a:xfrm flipH="1">
              <a:off x="-307285" y="3719680"/>
              <a:ext cx="1024182" cy="1111870"/>
              <a:chOff x="7247246" y="3181830"/>
              <a:chExt cx="1024182" cy="1111870"/>
            </a:xfrm>
          </p:grpSpPr>
          <p:grpSp>
            <p:nvGrpSpPr>
              <p:cNvPr id="292" name="Google Shape;292;p6"/>
              <p:cNvGrpSpPr/>
              <p:nvPr/>
            </p:nvGrpSpPr>
            <p:grpSpPr>
              <a:xfrm>
                <a:off x="7247246" y="3247552"/>
                <a:ext cx="648060" cy="1046148"/>
                <a:chOff x="5864425" y="493925"/>
                <a:chExt cx="401325" cy="647850"/>
              </a:xfrm>
            </p:grpSpPr>
            <p:sp>
              <p:nvSpPr>
                <p:cNvPr id="293" name="Google Shape;293;p6"/>
                <p:cNvSpPr/>
                <p:nvPr/>
              </p:nvSpPr>
              <p:spPr>
                <a:xfrm>
                  <a:off x="5864425" y="493925"/>
                  <a:ext cx="397500" cy="35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0" h="14356" extrusionOk="0">
                      <a:moveTo>
                        <a:pt x="7504" y="1"/>
                      </a:moveTo>
                      <a:cubicBezTo>
                        <a:pt x="7500" y="1"/>
                        <a:pt x="7496" y="1"/>
                        <a:pt x="7492" y="1"/>
                      </a:cubicBezTo>
                      <a:cubicBezTo>
                        <a:pt x="6910" y="4"/>
                        <a:pt x="6288" y="116"/>
                        <a:pt x="5756" y="486"/>
                      </a:cubicBezTo>
                      <a:cubicBezTo>
                        <a:pt x="5163" y="895"/>
                        <a:pt x="4723" y="1585"/>
                        <a:pt x="4530" y="2332"/>
                      </a:cubicBezTo>
                      <a:cubicBezTo>
                        <a:pt x="3308" y="2464"/>
                        <a:pt x="2072" y="3169"/>
                        <a:pt x="1236" y="4294"/>
                      </a:cubicBezTo>
                      <a:cubicBezTo>
                        <a:pt x="400" y="5419"/>
                        <a:pt x="1" y="6957"/>
                        <a:pt x="262" y="8292"/>
                      </a:cubicBezTo>
                      <a:cubicBezTo>
                        <a:pt x="523" y="9624"/>
                        <a:pt x="1592" y="10660"/>
                        <a:pt x="2776" y="10861"/>
                      </a:cubicBezTo>
                      <a:cubicBezTo>
                        <a:pt x="2958" y="11598"/>
                        <a:pt x="3260" y="13281"/>
                        <a:pt x="5501" y="14109"/>
                      </a:cubicBezTo>
                      <a:cubicBezTo>
                        <a:pt x="5979" y="14286"/>
                        <a:pt x="6425" y="14355"/>
                        <a:pt x="6830" y="14355"/>
                      </a:cubicBezTo>
                      <a:cubicBezTo>
                        <a:pt x="8327" y="14355"/>
                        <a:pt x="9277" y="13410"/>
                        <a:pt x="9277" y="13410"/>
                      </a:cubicBezTo>
                      <a:cubicBezTo>
                        <a:pt x="9277" y="13410"/>
                        <a:pt x="9851" y="13781"/>
                        <a:pt x="10690" y="13781"/>
                      </a:cubicBezTo>
                      <a:cubicBezTo>
                        <a:pt x="11281" y="13781"/>
                        <a:pt x="12002" y="13597"/>
                        <a:pt x="12747" y="12969"/>
                      </a:cubicBezTo>
                      <a:cubicBezTo>
                        <a:pt x="14549" y="11451"/>
                        <a:pt x="14136" y="9322"/>
                        <a:pt x="14136" y="9322"/>
                      </a:cubicBezTo>
                      <a:cubicBezTo>
                        <a:pt x="14136" y="9322"/>
                        <a:pt x="15300" y="9033"/>
                        <a:pt x="15553" y="7867"/>
                      </a:cubicBezTo>
                      <a:cubicBezTo>
                        <a:pt x="15807" y="6694"/>
                        <a:pt x="15015" y="5963"/>
                        <a:pt x="15015" y="5963"/>
                      </a:cubicBezTo>
                      <a:cubicBezTo>
                        <a:pt x="15015" y="5963"/>
                        <a:pt x="15899" y="3193"/>
                        <a:pt x="13695" y="1680"/>
                      </a:cubicBezTo>
                      <a:cubicBezTo>
                        <a:pt x="12278" y="708"/>
                        <a:pt x="11169" y="468"/>
                        <a:pt x="10414" y="468"/>
                      </a:cubicBezTo>
                      <a:cubicBezTo>
                        <a:pt x="9675" y="468"/>
                        <a:pt x="9276" y="698"/>
                        <a:pt x="9260" y="698"/>
                      </a:cubicBezTo>
                      <a:cubicBezTo>
                        <a:pt x="9260" y="698"/>
                        <a:pt x="9259" y="698"/>
                        <a:pt x="9259" y="698"/>
                      </a:cubicBezTo>
                      <a:cubicBezTo>
                        <a:pt x="9228" y="693"/>
                        <a:pt x="9033" y="521"/>
                        <a:pt x="8955" y="466"/>
                      </a:cubicBezTo>
                      <a:cubicBezTo>
                        <a:pt x="8533" y="162"/>
                        <a:pt x="8026" y="1"/>
                        <a:pt x="750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6"/>
                <p:cNvSpPr/>
                <p:nvPr/>
              </p:nvSpPr>
              <p:spPr>
                <a:xfrm>
                  <a:off x="5864425" y="493925"/>
                  <a:ext cx="397500" cy="35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0" h="14356" extrusionOk="0">
                      <a:moveTo>
                        <a:pt x="7504" y="1"/>
                      </a:moveTo>
                      <a:cubicBezTo>
                        <a:pt x="7500" y="1"/>
                        <a:pt x="7496" y="1"/>
                        <a:pt x="7492" y="1"/>
                      </a:cubicBezTo>
                      <a:cubicBezTo>
                        <a:pt x="6910" y="4"/>
                        <a:pt x="6288" y="116"/>
                        <a:pt x="5756" y="486"/>
                      </a:cubicBezTo>
                      <a:cubicBezTo>
                        <a:pt x="5163" y="895"/>
                        <a:pt x="4723" y="1585"/>
                        <a:pt x="4530" y="2332"/>
                      </a:cubicBezTo>
                      <a:cubicBezTo>
                        <a:pt x="3308" y="2464"/>
                        <a:pt x="2072" y="3169"/>
                        <a:pt x="1236" y="4294"/>
                      </a:cubicBezTo>
                      <a:cubicBezTo>
                        <a:pt x="400" y="5419"/>
                        <a:pt x="1" y="6957"/>
                        <a:pt x="262" y="8292"/>
                      </a:cubicBezTo>
                      <a:cubicBezTo>
                        <a:pt x="523" y="9624"/>
                        <a:pt x="1592" y="10660"/>
                        <a:pt x="2776" y="10861"/>
                      </a:cubicBezTo>
                      <a:cubicBezTo>
                        <a:pt x="2958" y="11598"/>
                        <a:pt x="3260" y="13281"/>
                        <a:pt x="5501" y="14109"/>
                      </a:cubicBezTo>
                      <a:cubicBezTo>
                        <a:pt x="5979" y="14286"/>
                        <a:pt x="6425" y="14355"/>
                        <a:pt x="6830" y="14355"/>
                      </a:cubicBezTo>
                      <a:cubicBezTo>
                        <a:pt x="8327" y="14355"/>
                        <a:pt x="9277" y="13410"/>
                        <a:pt x="9277" y="13410"/>
                      </a:cubicBezTo>
                      <a:cubicBezTo>
                        <a:pt x="9277" y="13410"/>
                        <a:pt x="9851" y="13781"/>
                        <a:pt x="10690" y="13781"/>
                      </a:cubicBezTo>
                      <a:cubicBezTo>
                        <a:pt x="11281" y="13781"/>
                        <a:pt x="12002" y="13597"/>
                        <a:pt x="12747" y="12969"/>
                      </a:cubicBezTo>
                      <a:cubicBezTo>
                        <a:pt x="14549" y="11451"/>
                        <a:pt x="14136" y="9322"/>
                        <a:pt x="14136" y="9322"/>
                      </a:cubicBezTo>
                      <a:cubicBezTo>
                        <a:pt x="14136" y="9322"/>
                        <a:pt x="15300" y="9033"/>
                        <a:pt x="15553" y="7867"/>
                      </a:cubicBezTo>
                      <a:cubicBezTo>
                        <a:pt x="15807" y="6694"/>
                        <a:pt x="15015" y="5963"/>
                        <a:pt x="15015" y="5963"/>
                      </a:cubicBezTo>
                      <a:cubicBezTo>
                        <a:pt x="15015" y="5963"/>
                        <a:pt x="15899" y="3193"/>
                        <a:pt x="13695" y="1680"/>
                      </a:cubicBezTo>
                      <a:cubicBezTo>
                        <a:pt x="12278" y="708"/>
                        <a:pt x="11169" y="468"/>
                        <a:pt x="10414" y="468"/>
                      </a:cubicBezTo>
                      <a:cubicBezTo>
                        <a:pt x="9675" y="468"/>
                        <a:pt x="9276" y="698"/>
                        <a:pt x="9260" y="698"/>
                      </a:cubicBezTo>
                      <a:cubicBezTo>
                        <a:pt x="9260" y="698"/>
                        <a:pt x="9259" y="698"/>
                        <a:pt x="9259" y="698"/>
                      </a:cubicBezTo>
                      <a:cubicBezTo>
                        <a:pt x="9228" y="693"/>
                        <a:pt x="9033" y="521"/>
                        <a:pt x="8955" y="466"/>
                      </a:cubicBezTo>
                      <a:cubicBezTo>
                        <a:pt x="8533" y="162"/>
                        <a:pt x="8026" y="1"/>
                        <a:pt x="7504" y="1"/>
                      </a:cubicBezTo>
                      <a:close/>
                    </a:path>
                  </a:pathLst>
                </a:custGeom>
                <a:solidFill>
                  <a:srgbClr val="272727">
                    <a:alpha val="37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6"/>
                <p:cNvSpPr/>
                <p:nvPr/>
              </p:nvSpPr>
              <p:spPr>
                <a:xfrm>
                  <a:off x="6097800" y="672450"/>
                  <a:ext cx="93650" cy="4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6" h="18773" extrusionOk="0">
                      <a:moveTo>
                        <a:pt x="359" y="1"/>
                      </a:moveTo>
                      <a:lnTo>
                        <a:pt x="0" y="113"/>
                      </a:lnTo>
                      <a:cubicBezTo>
                        <a:pt x="186" y="9377"/>
                        <a:pt x="1860" y="18772"/>
                        <a:pt x="1860" y="18772"/>
                      </a:cubicBezTo>
                      <a:lnTo>
                        <a:pt x="3746" y="18187"/>
                      </a:lnTo>
                      <a:cubicBezTo>
                        <a:pt x="647" y="8842"/>
                        <a:pt x="359" y="1"/>
                        <a:pt x="3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6"/>
                <p:cNvSpPr/>
                <p:nvPr/>
              </p:nvSpPr>
              <p:spPr>
                <a:xfrm>
                  <a:off x="6025225" y="700225"/>
                  <a:ext cx="87850" cy="18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" h="7545" extrusionOk="0">
                      <a:moveTo>
                        <a:pt x="0" y="1"/>
                      </a:moveTo>
                      <a:cubicBezTo>
                        <a:pt x="1" y="2"/>
                        <a:pt x="610" y="3493"/>
                        <a:pt x="3514" y="7544"/>
                      </a:cubicBezTo>
                      <a:lnTo>
                        <a:pt x="3393" y="6312"/>
                      </a:lnTo>
                      <a:cubicBezTo>
                        <a:pt x="3393" y="6312"/>
                        <a:pt x="1257" y="3802"/>
                        <a:pt x="282" y="439"/>
                      </a:cubicBezTo>
                      <a:cubicBezTo>
                        <a:pt x="208" y="182"/>
                        <a:pt x="111" y="268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6"/>
                <p:cNvSpPr/>
                <p:nvPr/>
              </p:nvSpPr>
              <p:spPr>
                <a:xfrm>
                  <a:off x="5864425" y="493925"/>
                  <a:ext cx="401325" cy="33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3" h="13309" extrusionOk="0">
                      <a:moveTo>
                        <a:pt x="7504" y="1"/>
                      </a:moveTo>
                      <a:cubicBezTo>
                        <a:pt x="7500" y="1"/>
                        <a:pt x="7496" y="1"/>
                        <a:pt x="7492" y="1"/>
                      </a:cubicBezTo>
                      <a:cubicBezTo>
                        <a:pt x="6910" y="4"/>
                        <a:pt x="6288" y="118"/>
                        <a:pt x="5756" y="486"/>
                      </a:cubicBezTo>
                      <a:cubicBezTo>
                        <a:pt x="5163" y="895"/>
                        <a:pt x="4723" y="1585"/>
                        <a:pt x="4530" y="2332"/>
                      </a:cubicBezTo>
                      <a:cubicBezTo>
                        <a:pt x="3308" y="2464"/>
                        <a:pt x="2072" y="3169"/>
                        <a:pt x="1236" y="4294"/>
                      </a:cubicBezTo>
                      <a:cubicBezTo>
                        <a:pt x="400" y="5419"/>
                        <a:pt x="1" y="6957"/>
                        <a:pt x="262" y="8292"/>
                      </a:cubicBezTo>
                      <a:cubicBezTo>
                        <a:pt x="524" y="9624"/>
                        <a:pt x="1592" y="10660"/>
                        <a:pt x="2776" y="10861"/>
                      </a:cubicBezTo>
                      <a:cubicBezTo>
                        <a:pt x="3078" y="12605"/>
                        <a:pt x="4099" y="13309"/>
                        <a:pt x="4099" y="13309"/>
                      </a:cubicBezTo>
                      <a:cubicBezTo>
                        <a:pt x="4099" y="13309"/>
                        <a:pt x="4776" y="13120"/>
                        <a:pt x="5457" y="12668"/>
                      </a:cubicBezTo>
                      <a:cubicBezTo>
                        <a:pt x="6139" y="12217"/>
                        <a:pt x="6618" y="11458"/>
                        <a:pt x="6618" y="11458"/>
                      </a:cubicBezTo>
                      <a:cubicBezTo>
                        <a:pt x="6618" y="11458"/>
                        <a:pt x="6891" y="11572"/>
                        <a:pt x="7357" y="11572"/>
                      </a:cubicBezTo>
                      <a:cubicBezTo>
                        <a:pt x="7727" y="11572"/>
                        <a:pt x="8219" y="11500"/>
                        <a:pt x="8793" y="11243"/>
                      </a:cubicBezTo>
                      <a:cubicBezTo>
                        <a:pt x="10091" y="10660"/>
                        <a:pt x="10720" y="10030"/>
                        <a:pt x="10720" y="10030"/>
                      </a:cubicBezTo>
                      <a:cubicBezTo>
                        <a:pt x="10720" y="10030"/>
                        <a:pt x="11321" y="10784"/>
                        <a:pt x="12313" y="10784"/>
                      </a:cubicBezTo>
                      <a:cubicBezTo>
                        <a:pt x="12324" y="10784"/>
                        <a:pt x="12336" y="10784"/>
                        <a:pt x="12348" y="10784"/>
                      </a:cubicBezTo>
                      <a:cubicBezTo>
                        <a:pt x="13360" y="10766"/>
                        <a:pt x="14175" y="9978"/>
                        <a:pt x="14175" y="9978"/>
                      </a:cubicBezTo>
                      <a:cubicBezTo>
                        <a:pt x="14185" y="9580"/>
                        <a:pt x="14136" y="9323"/>
                        <a:pt x="14136" y="9323"/>
                      </a:cubicBezTo>
                      <a:cubicBezTo>
                        <a:pt x="14136" y="9323"/>
                        <a:pt x="15300" y="9033"/>
                        <a:pt x="15553" y="7868"/>
                      </a:cubicBezTo>
                      <a:cubicBezTo>
                        <a:pt x="15807" y="6694"/>
                        <a:pt x="15015" y="5963"/>
                        <a:pt x="15015" y="5963"/>
                      </a:cubicBezTo>
                      <a:cubicBezTo>
                        <a:pt x="15015" y="5963"/>
                        <a:pt x="16052" y="3388"/>
                        <a:pt x="14086" y="1576"/>
                      </a:cubicBezTo>
                      <a:cubicBezTo>
                        <a:pt x="12952" y="531"/>
                        <a:pt x="11881" y="241"/>
                        <a:pt x="11037" y="241"/>
                      </a:cubicBezTo>
                      <a:cubicBezTo>
                        <a:pt x="9979" y="241"/>
                        <a:pt x="9278" y="698"/>
                        <a:pt x="9260" y="698"/>
                      </a:cubicBezTo>
                      <a:cubicBezTo>
                        <a:pt x="9260" y="698"/>
                        <a:pt x="9259" y="698"/>
                        <a:pt x="9259" y="698"/>
                      </a:cubicBezTo>
                      <a:cubicBezTo>
                        <a:pt x="9228" y="693"/>
                        <a:pt x="9033" y="521"/>
                        <a:pt x="8955" y="466"/>
                      </a:cubicBezTo>
                      <a:cubicBezTo>
                        <a:pt x="8533" y="162"/>
                        <a:pt x="8026" y="1"/>
                        <a:pt x="750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6"/>
                <p:cNvSpPr/>
                <p:nvPr/>
              </p:nvSpPr>
              <p:spPr>
                <a:xfrm>
                  <a:off x="6094525" y="510100"/>
                  <a:ext cx="43950" cy="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" h="2132" extrusionOk="0">
                      <a:moveTo>
                        <a:pt x="55" y="1"/>
                      </a:moveTo>
                      <a:cubicBezTo>
                        <a:pt x="40" y="1"/>
                        <a:pt x="26" y="7"/>
                        <a:pt x="17" y="21"/>
                      </a:cubicBezTo>
                      <a:cubicBezTo>
                        <a:pt x="0" y="42"/>
                        <a:pt x="4" y="73"/>
                        <a:pt x="25" y="89"/>
                      </a:cubicBezTo>
                      <a:cubicBezTo>
                        <a:pt x="1151" y="955"/>
                        <a:pt x="1652" y="2090"/>
                        <a:pt x="1657" y="2101"/>
                      </a:cubicBezTo>
                      <a:cubicBezTo>
                        <a:pt x="1665" y="2121"/>
                        <a:pt x="1683" y="2131"/>
                        <a:pt x="1702" y="2131"/>
                      </a:cubicBezTo>
                      <a:cubicBezTo>
                        <a:pt x="1709" y="2131"/>
                        <a:pt x="1716" y="2130"/>
                        <a:pt x="1722" y="2128"/>
                      </a:cubicBezTo>
                      <a:cubicBezTo>
                        <a:pt x="1747" y="2117"/>
                        <a:pt x="1758" y="2088"/>
                        <a:pt x="1747" y="2063"/>
                      </a:cubicBezTo>
                      <a:cubicBezTo>
                        <a:pt x="1742" y="2051"/>
                        <a:pt x="1233" y="894"/>
                        <a:pt x="86" y="11"/>
                      </a:cubicBezTo>
                      <a:cubicBezTo>
                        <a:pt x="76" y="4"/>
                        <a:pt x="66" y="1"/>
                        <a:pt x="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6"/>
                <p:cNvSpPr/>
                <p:nvPr/>
              </p:nvSpPr>
              <p:spPr>
                <a:xfrm>
                  <a:off x="5932425" y="757900"/>
                  <a:ext cx="55300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434" extrusionOk="0">
                      <a:moveTo>
                        <a:pt x="2154" y="0"/>
                      </a:moveTo>
                      <a:cubicBezTo>
                        <a:pt x="2148" y="0"/>
                        <a:pt x="2141" y="2"/>
                        <a:pt x="2134" y="4"/>
                      </a:cubicBezTo>
                      <a:cubicBezTo>
                        <a:pt x="2124" y="8"/>
                        <a:pt x="1382" y="334"/>
                        <a:pt x="642" y="334"/>
                      </a:cubicBezTo>
                      <a:cubicBezTo>
                        <a:pt x="447" y="334"/>
                        <a:pt x="253" y="312"/>
                        <a:pt x="72" y="255"/>
                      </a:cubicBezTo>
                      <a:cubicBezTo>
                        <a:pt x="66" y="253"/>
                        <a:pt x="61" y="253"/>
                        <a:pt x="56" y="253"/>
                      </a:cubicBezTo>
                      <a:cubicBezTo>
                        <a:pt x="35" y="253"/>
                        <a:pt x="16" y="266"/>
                        <a:pt x="9" y="287"/>
                      </a:cubicBezTo>
                      <a:cubicBezTo>
                        <a:pt x="1" y="314"/>
                        <a:pt x="15" y="342"/>
                        <a:pt x="41" y="350"/>
                      </a:cubicBezTo>
                      <a:cubicBezTo>
                        <a:pt x="235" y="410"/>
                        <a:pt x="441" y="433"/>
                        <a:pt x="645" y="433"/>
                      </a:cubicBezTo>
                      <a:cubicBezTo>
                        <a:pt x="940" y="433"/>
                        <a:pt x="1227" y="384"/>
                        <a:pt x="1454" y="331"/>
                      </a:cubicBezTo>
                      <a:cubicBezTo>
                        <a:pt x="1866" y="232"/>
                        <a:pt x="2163" y="101"/>
                        <a:pt x="2175" y="95"/>
                      </a:cubicBezTo>
                      <a:cubicBezTo>
                        <a:pt x="2200" y="84"/>
                        <a:pt x="2211" y="55"/>
                        <a:pt x="2200" y="30"/>
                      </a:cubicBezTo>
                      <a:cubicBezTo>
                        <a:pt x="2192" y="11"/>
                        <a:pt x="2174" y="0"/>
                        <a:pt x="215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6"/>
                <p:cNvSpPr/>
                <p:nvPr/>
              </p:nvSpPr>
              <p:spPr>
                <a:xfrm>
                  <a:off x="5969200" y="606500"/>
                  <a:ext cx="44200" cy="9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8" h="3607" extrusionOk="0">
                      <a:moveTo>
                        <a:pt x="1442" y="1"/>
                      </a:moveTo>
                      <a:cubicBezTo>
                        <a:pt x="1428" y="1"/>
                        <a:pt x="1414" y="7"/>
                        <a:pt x="1405" y="19"/>
                      </a:cubicBezTo>
                      <a:cubicBezTo>
                        <a:pt x="1390" y="36"/>
                        <a:pt x="1" y="1733"/>
                        <a:pt x="1676" y="3590"/>
                      </a:cubicBezTo>
                      <a:cubicBezTo>
                        <a:pt x="1685" y="3601"/>
                        <a:pt x="1698" y="3606"/>
                        <a:pt x="1713" y="3606"/>
                      </a:cubicBezTo>
                      <a:lnTo>
                        <a:pt x="1713" y="3607"/>
                      </a:lnTo>
                      <a:cubicBezTo>
                        <a:pt x="1725" y="3607"/>
                        <a:pt x="1736" y="3602"/>
                        <a:pt x="1745" y="3593"/>
                      </a:cubicBezTo>
                      <a:cubicBezTo>
                        <a:pt x="1766" y="3575"/>
                        <a:pt x="1767" y="3544"/>
                        <a:pt x="1749" y="3524"/>
                      </a:cubicBezTo>
                      <a:cubicBezTo>
                        <a:pt x="1071" y="2772"/>
                        <a:pt x="820" y="1966"/>
                        <a:pt x="1000" y="1126"/>
                      </a:cubicBezTo>
                      <a:cubicBezTo>
                        <a:pt x="1136" y="499"/>
                        <a:pt x="1477" y="86"/>
                        <a:pt x="1481" y="83"/>
                      </a:cubicBezTo>
                      <a:cubicBezTo>
                        <a:pt x="1497" y="61"/>
                        <a:pt x="1495" y="30"/>
                        <a:pt x="1475" y="13"/>
                      </a:cubicBezTo>
                      <a:cubicBezTo>
                        <a:pt x="1465" y="5"/>
                        <a:pt x="1453" y="1"/>
                        <a:pt x="14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" name="Google Shape;301;p6"/>
              <p:cNvGrpSpPr/>
              <p:nvPr/>
            </p:nvGrpSpPr>
            <p:grpSpPr>
              <a:xfrm>
                <a:off x="7774473" y="3181830"/>
                <a:ext cx="496955" cy="974814"/>
                <a:chOff x="6249250" y="738225"/>
                <a:chExt cx="307750" cy="603675"/>
              </a:xfrm>
            </p:grpSpPr>
            <p:sp>
              <p:nvSpPr>
                <p:cNvPr id="302" name="Google Shape;302;p6"/>
                <p:cNvSpPr/>
                <p:nvPr/>
              </p:nvSpPr>
              <p:spPr>
                <a:xfrm>
                  <a:off x="6284300" y="1008250"/>
                  <a:ext cx="106300" cy="3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13346" extrusionOk="0">
                      <a:moveTo>
                        <a:pt x="2905" y="1"/>
                      </a:moveTo>
                      <a:lnTo>
                        <a:pt x="0" y="12481"/>
                      </a:lnTo>
                      <a:lnTo>
                        <a:pt x="2179" y="13346"/>
                      </a:lnTo>
                      <a:cubicBezTo>
                        <a:pt x="2179" y="13346"/>
                        <a:pt x="3495" y="6613"/>
                        <a:pt x="4252" y="218"/>
                      </a:cubicBezTo>
                      <a:lnTo>
                        <a:pt x="290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6"/>
                <p:cNvSpPr/>
                <p:nvPr/>
              </p:nvSpPr>
              <p:spPr>
                <a:xfrm>
                  <a:off x="6249250" y="738225"/>
                  <a:ext cx="307750" cy="3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0" h="13286" extrusionOk="0">
                      <a:moveTo>
                        <a:pt x="7986" y="1"/>
                      </a:moveTo>
                      <a:cubicBezTo>
                        <a:pt x="6594" y="1"/>
                        <a:pt x="5566" y="1111"/>
                        <a:pt x="5566" y="1111"/>
                      </a:cubicBezTo>
                      <a:cubicBezTo>
                        <a:pt x="5566" y="1111"/>
                        <a:pt x="5091" y="940"/>
                        <a:pt x="4459" y="940"/>
                      </a:cubicBezTo>
                      <a:cubicBezTo>
                        <a:pt x="3890" y="940"/>
                        <a:pt x="3192" y="1079"/>
                        <a:pt x="2599" y="1607"/>
                      </a:cubicBezTo>
                      <a:cubicBezTo>
                        <a:pt x="1348" y="2720"/>
                        <a:pt x="1942" y="4703"/>
                        <a:pt x="1942" y="4703"/>
                      </a:cubicBezTo>
                      <a:cubicBezTo>
                        <a:pt x="1942" y="4703"/>
                        <a:pt x="298" y="5429"/>
                        <a:pt x="150" y="7171"/>
                      </a:cubicBezTo>
                      <a:cubicBezTo>
                        <a:pt x="1" y="8914"/>
                        <a:pt x="1490" y="9834"/>
                        <a:pt x="1490" y="9834"/>
                      </a:cubicBezTo>
                      <a:cubicBezTo>
                        <a:pt x="1490" y="9834"/>
                        <a:pt x="1224" y="11854"/>
                        <a:pt x="2986" y="12854"/>
                      </a:cubicBezTo>
                      <a:cubicBezTo>
                        <a:pt x="3551" y="13176"/>
                        <a:pt x="4118" y="13285"/>
                        <a:pt x="4628" y="13285"/>
                      </a:cubicBezTo>
                      <a:cubicBezTo>
                        <a:pt x="5707" y="13285"/>
                        <a:pt x="6529" y="12797"/>
                        <a:pt x="6529" y="12797"/>
                      </a:cubicBezTo>
                      <a:cubicBezTo>
                        <a:pt x="6529" y="12797"/>
                        <a:pt x="7258" y="13150"/>
                        <a:pt x="8105" y="13150"/>
                      </a:cubicBezTo>
                      <a:cubicBezTo>
                        <a:pt x="8604" y="13150"/>
                        <a:pt x="9144" y="13027"/>
                        <a:pt x="9600" y="12639"/>
                      </a:cubicBezTo>
                      <a:cubicBezTo>
                        <a:pt x="10844" y="11579"/>
                        <a:pt x="10413" y="10206"/>
                        <a:pt x="10413" y="10206"/>
                      </a:cubicBezTo>
                      <a:lnTo>
                        <a:pt x="10413" y="10206"/>
                      </a:lnTo>
                      <a:cubicBezTo>
                        <a:pt x="10413" y="10206"/>
                        <a:pt x="10429" y="10207"/>
                        <a:pt x="10457" y="10207"/>
                      </a:cubicBezTo>
                      <a:cubicBezTo>
                        <a:pt x="10623" y="10207"/>
                        <a:pt x="11210" y="10160"/>
                        <a:pt x="11421" y="9517"/>
                      </a:cubicBezTo>
                      <a:cubicBezTo>
                        <a:pt x="11669" y="8764"/>
                        <a:pt x="10899" y="8374"/>
                        <a:pt x="10899" y="8374"/>
                      </a:cubicBezTo>
                      <a:cubicBezTo>
                        <a:pt x="10899" y="8374"/>
                        <a:pt x="12309" y="7067"/>
                        <a:pt x="12170" y="5497"/>
                      </a:cubicBezTo>
                      <a:cubicBezTo>
                        <a:pt x="12030" y="3925"/>
                        <a:pt x="10561" y="3273"/>
                        <a:pt x="10561" y="3273"/>
                      </a:cubicBezTo>
                      <a:cubicBezTo>
                        <a:pt x="10561" y="3273"/>
                        <a:pt x="11118" y="1232"/>
                        <a:pt x="9167" y="281"/>
                      </a:cubicBezTo>
                      <a:cubicBezTo>
                        <a:pt x="8756" y="80"/>
                        <a:pt x="8358" y="1"/>
                        <a:pt x="79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6"/>
                <p:cNvSpPr/>
                <p:nvPr/>
              </p:nvSpPr>
              <p:spPr>
                <a:xfrm>
                  <a:off x="6249250" y="738225"/>
                  <a:ext cx="307750" cy="3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0" h="13286" extrusionOk="0">
                      <a:moveTo>
                        <a:pt x="7986" y="1"/>
                      </a:moveTo>
                      <a:cubicBezTo>
                        <a:pt x="6594" y="1"/>
                        <a:pt x="5566" y="1111"/>
                        <a:pt x="5566" y="1111"/>
                      </a:cubicBezTo>
                      <a:cubicBezTo>
                        <a:pt x="5566" y="1111"/>
                        <a:pt x="5091" y="940"/>
                        <a:pt x="4459" y="940"/>
                      </a:cubicBezTo>
                      <a:cubicBezTo>
                        <a:pt x="3890" y="940"/>
                        <a:pt x="3192" y="1079"/>
                        <a:pt x="2599" y="1607"/>
                      </a:cubicBezTo>
                      <a:cubicBezTo>
                        <a:pt x="1348" y="2720"/>
                        <a:pt x="1942" y="4703"/>
                        <a:pt x="1942" y="4703"/>
                      </a:cubicBezTo>
                      <a:cubicBezTo>
                        <a:pt x="1942" y="4703"/>
                        <a:pt x="298" y="5429"/>
                        <a:pt x="150" y="7171"/>
                      </a:cubicBezTo>
                      <a:cubicBezTo>
                        <a:pt x="1" y="8914"/>
                        <a:pt x="1490" y="9834"/>
                        <a:pt x="1490" y="9834"/>
                      </a:cubicBezTo>
                      <a:cubicBezTo>
                        <a:pt x="1490" y="9834"/>
                        <a:pt x="1224" y="11854"/>
                        <a:pt x="2986" y="12854"/>
                      </a:cubicBezTo>
                      <a:cubicBezTo>
                        <a:pt x="3551" y="13176"/>
                        <a:pt x="4118" y="13285"/>
                        <a:pt x="4628" y="13285"/>
                      </a:cubicBezTo>
                      <a:cubicBezTo>
                        <a:pt x="5707" y="13285"/>
                        <a:pt x="6529" y="12797"/>
                        <a:pt x="6529" y="12797"/>
                      </a:cubicBezTo>
                      <a:cubicBezTo>
                        <a:pt x="6529" y="12797"/>
                        <a:pt x="7258" y="13150"/>
                        <a:pt x="8105" y="13150"/>
                      </a:cubicBezTo>
                      <a:cubicBezTo>
                        <a:pt x="8604" y="13150"/>
                        <a:pt x="9144" y="13027"/>
                        <a:pt x="9600" y="12639"/>
                      </a:cubicBezTo>
                      <a:cubicBezTo>
                        <a:pt x="10844" y="11579"/>
                        <a:pt x="10413" y="10206"/>
                        <a:pt x="10413" y="10206"/>
                      </a:cubicBezTo>
                      <a:lnTo>
                        <a:pt x="10413" y="10206"/>
                      </a:lnTo>
                      <a:cubicBezTo>
                        <a:pt x="10413" y="10206"/>
                        <a:pt x="10429" y="10207"/>
                        <a:pt x="10457" y="10207"/>
                      </a:cubicBezTo>
                      <a:cubicBezTo>
                        <a:pt x="10623" y="10207"/>
                        <a:pt x="11210" y="10160"/>
                        <a:pt x="11421" y="9517"/>
                      </a:cubicBezTo>
                      <a:cubicBezTo>
                        <a:pt x="11669" y="8764"/>
                        <a:pt x="10899" y="8374"/>
                        <a:pt x="10899" y="8374"/>
                      </a:cubicBezTo>
                      <a:cubicBezTo>
                        <a:pt x="10899" y="8374"/>
                        <a:pt x="12309" y="7067"/>
                        <a:pt x="12170" y="5497"/>
                      </a:cubicBezTo>
                      <a:cubicBezTo>
                        <a:pt x="12030" y="3925"/>
                        <a:pt x="10561" y="3273"/>
                        <a:pt x="10561" y="3273"/>
                      </a:cubicBezTo>
                      <a:cubicBezTo>
                        <a:pt x="10561" y="3273"/>
                        <a:pt x="11118" y="1232"/>
                        <a:pt x="9167" y="281"/>
                      </a:cubicBezTo>
                      <a:cubicBezTo>
                        <a:pt x="8756" y="80"/>
                        <a:pt x="8358" y="1"/>
                        <a:pt x="7986" y="1"/>
                      </a:cubicBezTo>
                      <a:close/>
                    </a:path>
                  </a:pathLst>
                </a:custGeom>
                <a:solidFill>
                  <a:srgbClr val="272727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6"/>
                <p:cNvSpPr/>
                <p:nvPr/>
              </p:nvSpPr>
              <p:spPr>
                <a:xfrm>
                  <a:off x="6386975" y="764750"/>
                  <a:ext cx="63850" cy="4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4" h="1750" extrusionOk="0">
                      <a:moveTo>
                        <a:pt x="57" y="0"/>
                      </a:moveTo>
                      <a:cubicBezTo>
                        <a:pt x="39" y="0"/>
                        <a:pt x="22" y="10"/>
                        <a:pt x="13" y="28"/>
                      </a:cubicBezTo>
                      <a:cubicBezTo>
                        <a:pt x="0" y="52"/>
                        <a:pt x="10" y="82"/>
                        <a:pt x="35" y="94"/>
                      </a:cubicBezTo>
                      <a:cubicBezTo>
                        <a:pt x="1084" y="630"/>
                        <a:pt x="1463" y="1705"/>
                        <a:pt x="1467" y="1716"/>
                      </a:cubicBezTo>
                      <a:cubicBezTo>
                        <a:pt x="1471" y="1732"/>
                        <a:pt x="1483" y="1744"/>
                        <a:pt x="1500" y="1747"/>
                      </a:cubicBezTo>
                      <a:cubicBezTo>
                        <a:pt x="1504" y="1748"/>
                        <a:pt x="1509" y="1750"/>
                        <a:pt x="1512" y="1750"/>
                      </a:cubicBezTo>
                      <a:cubicBezTo>
                        <a:pt x="1524" y="1750"/>
                        <a:pt x="1536" y="1745"/>
                        <a:pt x="1545" y="1738"/>
                      </a:cubicBezTo>
                      <a:cubicBezTo>
                        <a:pt x="1547" y="1736"/>
                        <a:pt x="1678" y="1629"/>
                        <a:pt x="1995" y="1629"/>
                      </a:cubicBezTo>
                      <a:cubicBezTo>
                        <a:pt x="2126" y="1629"/>
                        <a:pt x="2289" y="1648"/>
                        <a:pt x="2488" y="1699"/>
                      </a:cubicBezTo>
                      <a:cubicBezTo>
                        <a:pt x="2491" y="1700"/>
                        <a:pt x="2495" y="1700"/>
                        <a:pt x="2499" y="1700"/>
                      </a:cubicBezTo>
                      <a:cubicBezTo>
                        <a:pt x="2521" y="1700"/>
                        <a:pt x="2542" y="1686"/>
                        <a:pt x="2548" y="1663"/>
                      </a:cubicBezTo>
                      <a:cubicBezTo>
                        <a:pt x="2554" y="1636"/>
                        <a:pt x="2538" y="1610"/>
                        <a:pt x="2512" y="1603"/>
                      </a:cubicBezTo>
                      <a:cubicBezTo>
                        <a:pt x="2307" y="1549"/>
                        <a:pt x="2136" y="1530"/>
                        <a:pt x="1997" y="1530"/>
                      </a:cubicBezTo>
                      <a:cubicBezTo>
                        <a:pt x="1758" y="1530"/>
                        <a:pt x="1611" y="1587"/>
                        <a:pt x="1538" y="1626"/>
                      </a:cubicBezTo>
                      <a:cubicBezTo>
                        <a:pt x="1441" y="1390"/>
                        <a:pt x="1022" y="487"/>
                        <a:pt x="80" y="6"/>
                      </a:cubicBezTo>
                      <a:cubicBezTo>
                        <a:pt x="72" y="2"/>
                        <a:pt x="64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6"/>
                <p:cNvSpPr/>
                <p:nvPr/>
              </p:nvSpPr>
              <p:spPr>
                <a:xfrm>
                  <a:off x="6483625" y="943300"/>
                  <a:ext cx="39500" cy="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226" extrusionOk="0">
                      <a:moveTo>
                        <a:pt x="801" y="1"/>
                      </a:moveTo>
                      <a:cubicBezTo>
                        <a:pt x="364" y="1"/>
                        <a:pt x="57" y="122"/>
                        <a:pt x="37" y="129"/>
                      </a:cubicBezTo>
                      <a:cubicBezTo>
                        <a:pt x="12" y="140"/>
                        <a:pt x="0" y="169"/>
                        <a:pt x="11" y="194"/>
                      </a:cubicBezTo>
                      <a:cubicBezTo>
                        <a:pt x="18" y="213"/>
                        <a:pt x="37" y="225"/>
                        <a:pt x="57" y="225"/>
                      </a:cubicBezTo>
                      <a:cubicBezTo>
                        <a:pt x="63" y="225"/>
                        <a:pt x="69" y="224"/>
                        <a:pt x="75" y="222"/>
                      </a:cubicBezTo>
                      <a:cubicBezTo>
                        <a:pt x="80" y="220"/>
                        <a:pt x="380" y="101"/>
                        <a:pt x="806" y="101"/>
                      </a:cubicBezTo>
                      <a:cubicBezTo>
                        <a:pt x="1016" y="101"/>
                        <a:pt x="1257" y="130"/>
                        <a:pt x="1508" y="217"/>
                      </a:cubicBezTo>
                      <a:cubicBezTo>
                        <a:pt x="1513" y="219"/>
                        <a:pt x="1519" y="220"/>
                        <a:pt x="1524" y="220"/>
                      </a:cubicBezTo>
                      <a:cubicBezTo>
                        <a:pt x="1545" y="220"/>
                        <a:pt x="1564" y="207"/>
                        <a:pt x="1571" y="187"/>
                      </a:cubicBezTo>
                      <a:cubicBezTo>
                        <a:pt x="1580" y="160"/>
                        <a:pt x="1567" y="133"/>
                        <a:pt x="1540" y="123"/>
                      </a:cubicBezTo>
                      <a:cubicBezTo>
                        <a:pt x="1275" y="32"/>
                        <a:pt x="1022" y="1"/>
                        <a:pt x="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6"/>
                <p:cNvSpPr/>
                <p:nvPr/>
              </p:nvSpPr>
              <p:spPr>
                <a:xfrm>
                  <a:off x="6386900" y="987400"/>
                  <a:ext cx="55975" cy="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9" h="583" extrusionOk="0">
                      <a:moveTo>
                        <a:pt x="2184" y="1"/>
                      </a:moveTo>
                      <a:cubicBezTo>
                        <a:pt x="2170" y="1"/>
                        <a:pt x="2156" y="6"/>
                        <a:pt x="2146" y="18"/>
                      </a:cubicBezTo>
                      <a:cubicBezTo>
                        <a:pt x="1876" y="329"/>
                        <a:pt x="1555" y="486"/>
                        <a:pt x="1189" y="486"/>
                      </a:cubicBezTo>
                      <a:cubicBezTo>
                        <a:pt x="1063" y="486"/>
                        <a:pt x="932" y="468"/>
                        <a:pt x="797" y="431"/>
                      </a:cubicBezTo>
                      <a:cubicBezTo>
                        <a:pt x="392" y="322"/>
                        <a:pt x="91" y="82"/>
                        <a:pt x="87" y="80"/>
                      </a:cubicBezTo>
                      <a:cubicBezTo>
                        <a:pt x="79" y="72"/>
                        <a:pt x="68" y="69"/>
                        <a:pt x="58" y="69"/>
                      </a:cubicBezTo>
                      <a:cubicBezTo>
                        <a:pt x="43" y="69"/>
                        <a:pt x="28" y="76"/>
                        <a:pt x="19" y="88"/>
                      </a:cubicBezTo>
                      <a:cubicBezTo>
                        <a:pt x="1" y="110"/>
                        <a:pt x="4" y="140"/>
                        <a:pt x="26" y="158"/>
                      </a:cubicBezTo>
                      <a:cubicBezTo>
                        <a:pt x="34" y="164"/>
                        <a:pt x="565" y="583"/>
                        <a:pt x="1190" y="583"/>
                      </a:cubicBezTo>
                      <a:lnTo>
                        <a:pt x="1190" y="582"/>
                      </a:lnTo>
                      <a:cubicBezTo>
                        <a:pt x="1529" y="582"/>
                        <a:pt x="1896" y="459"/>
                        <a:pt x="2221" y="83"/>
                      </a:cubicBezTo>
                      <a:cubicBezTo>
                        <a:pt x="2239" y="62"/>
                        <a:pt x="2236" y="30"/>
                        <a:pt x="2216" y="12"/>
                      </a:cubicBezTo>
                      <a:cubicBezTo>
                        <a:pt x="2207" y="5"/>
                        <a:pt x="2195" y="1"/>
                        <a:pt x="21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6"/>
                <p:cNvSpPr/>
                <p:nvPr/>
              </p:nvSpPr>
              <p:spPr>
                <a:xfrm>
                  <a:off x="6371775" y="857625"/>
                  <a:ext cx="698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4" h="615" extrusionOk="0">
                      <a:moveTo>
                        <a:pt x="1442" y="1"/>
                      </a:moveTo>
                      <a:cubicBezTo>
                        <a:pt x="566" y="1"/>
                        <a:pt x="27" y="523"/>
                        <a:pt x="19" y="530"/>
                      </a:cubicBezTo>
                      <a:cubicBezTo>
                        <a:pt x="0" y="550"/>
                        <a:pt x="0" y="581"/>
                        <a:pt x="19" y="600"/>
                      </a:cubicBezTo>
                      <a:cubicBezTo>
                        <a:pt x="29" y="610"/>
                        <a:pt x="41" y="615"/>
                        <a:pt x="54" y="615"/>
                      </a:cubicBezTo>
                      <a:cubicBezTo>
                        <a:pt x="66" y="615"/>
                        <a:pt x="80" y="610"/>
                        <a:pt x="89" y="600"/>
                      </a:cubicBezTo>
                      <a:cubicBezTo>
                        <a:pt x="92" y="598"/>
                        <a:pt x="354" y="340"/>
                        <a:pt x="807" y="196"/>
                      </a:cubicBezTo>
                      <a:cubicBezTo>
                        <a:pt x="1021" y="127"/>
                        <a:pt x="1231" y="98"/>
                        <a:pt x="1431" y="98"/>
                      </a:cubicBezTo>
                      <a:cubicBezTo>
                        <a:pt x="1939" y="98"/>
                        <a:pt x="2389" y="283"/>
                        <a:pt x="2713" y="469"/>
                      </a:cubicBezTo>
                      <a:cubicBezTo>
                        <a:pt x="2720" y="473"/>
                        <a:pt x="2729" y="476"/>
                        <a:pt x="2737" y="476"/>
                      </a:cubicBezTo>
                      <a:cubicBezTo>
                        <a:pt x="2754" y="476"/>
                        <a:pt x="2770" y="467"/>
                        <a:pt x="2780" y="451"/>
                      </a:cubicBezTo>
                      <a:cubicBezTo>
                        <a:pt x="2793" y="427"/>
                        <a:pt x="2786" y="397"/>
                        <a:pt x="2762" y="384"/>
                      </a:cubicBezTo>
                      <a:cubicBezTo>
                        <a:pt x="2269" y="100"/>
                        <a:pt x="1823" y="1"/>
                        <a:pt x="14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09" name="Google Shape;309;p6"/>
          <p:cNvSpPr txBox="1">
            <a:spLocks noGrp="1"/>
          </p:cNvSpPr>
          <p:nvPr>
            <p:ph type="title"/>
          </p:nvPr>
        </p:nvSpPr>
        <p:spPr>
          <a:xfrm>
            <a:off x="720000" y="43896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10" name="Google Shape;310;p6"/>
          <p:cNvGrpSpPr/>
          <p:nvPr/>
        </p:nvGrpSpPr>
        <p:grpSpPr>
          <a:xfrm>
            <a:off x="-52625" y="4603882"/>
            <a:ext cx="9241746" cy="549886"/>
            <a:chOff x="-52618" y="4432870"/>
            <a:chExt cx="9241746" cy="540960"/>
          </a:xfrm>
        </p:grpSpPr>
        <p:sp>
          <p:nvSpPr>
            <p:cNvPr id="311" name="Google Shape;311;p6"/>
            <p:cNvSpPr/>
            <p:nvPr/>
          </p:nvSpPr>
          <p:spPr>
            <a:xfrm flipH="1">
              <a:off x="-52618" y="4523477"/>
              <a:ext cx="9241725" cy="58857"/>
            </a:xfrm>
            <a:custGeom>
              <a:avLst/>
              <a:gdLst/>
              <a:ahLst/>
              <a:cxnLst/>
              <a:rect l="l" t="t" r="r" b="b"/>
              <a:pathLst>
                <a:path w="226499" h="1889" extrusionOk="0">
                  <a:moveTo>
                    <a:pt x="0" y="1"/>
                  </a:moveTo>
                  <a:lnTo>
                    <a:pt x="0" y="1889"/>
                  </a:lnTo>
                  <a:lnTo>
                    <a:pt x="226498" y="18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2" name="Google Shape;312;p6"/>
            <p:cNvGrpSpPr/>
            <p:nvPr/>
          </p:nvGrpSpPr>
          <p:grpSpPr>
            <a:xfrm flipH="1">
              <a:off x="-52598" y="4432870"/>
              <a:ext cx="9241725" cy="149296"/>
              <a:chOff x="1009775" y="3388800"/>
              <a:chExt cx="5662475" cy="231575"/>
            </a:xfrm>
          </p:grpSpPr>
          <p:sp>
            <p:nvSpPr>
              <p:cNvPr id="313" name="Google Shape;313;p6"/>
              <p:cNvSpPr/>
              <p:nvPr/>
            </p:nvSpPr>
            <p:spPr>
              <a:xfrm>
                <a:off x="1009775" y="3388800"/>
                <a:ext cx="5662475" cy="231575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9263" extrusionOk="0">
                    <a:moveTo>
                      <a:pt x="0" y="0"/>
                    </a:moveTo>
                    <a:lnTo>
                      <a:pt x="0" y="9263"/>
                    </a:lnTo>
                    <a:lnTo>
                      <a:pt x="226498" y="9263"/>
                    </a:lnTo>
                    <a:lnTo>
                      <a:pt x="22649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1009775" y="3388800"/>
                <a:ext cx="5662475" cy="231575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9263" extrusionOk="0">
                    <a:moveTo>
                      <a:pt x="0" y="0"/>
                    </a:moveTo>
                    <a:lnTo>
                      <a:pt x="0" y="9263"/>
                    </a:lnTo>
                    <a:lnTo>
                      <a:pt x="226498" y="9263"/>
                    </a:lnTo>
                    <a:lnTo>
                      <a:pt x="226498" y="0"/>
                    </a:lnTo>
                    <a:close/>
                  </a:path>
                </a:pathLst>
              </a:custGeom>
              <a:solidFill>
                <a:srgbClr val="272727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1009775" y="3388800"/>
                <a:ext cx="5662475" cy="70475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2819" extrusionOk="0">
                    <a:moveTo>
                      <a:pt x="0" y="0"/>
                    </a:moveTo>
                    <a:lnTo>
                      <a:pt x="226498" y="2819"/>
                    </a:lnTo>
                    <a:lnTo>
                      <a:pt x="2264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" name="Google Shape;316;p6"/>
            <p:cNvGrpSpPr/>
            <p:nvPr/>
          </p:nvGrpSpPr>
          <p:grpSpPr>
            <a:xfrm flipH="1">
              <a:off x="-52601" y="4653864"/>
              <a:ext cx="9241725" cy="319966"/>
              <a:chOff x="1009775" y="3677750"/>
              <a:chExt cx="5662475" cy="402675"/>
            </a:xfrm>
          </p:grpSpPr>
          <p:sp>
            <p:nvSpPr>
              <p:cNvPr id="317" name="Google Shape;317;p6"/>
              <p:cNvSpPr/>
              <p:nvPr/>
            </p:nvSpPr>
            <p:spPr>
              <a:xfrm>
                <a:off x="1009775" y="3677750"/>
                <a:ext cx="5662475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16107" extrusionOk="0">
                    <a:moveTo>
                      <a:pt x="0" y="1"/>
                    </a:moveTo>
                    <a:lnTo>
                      <a:pt x="0" y="16107"/>
                    </a:lnTo>
                    <a:lnTo>
                      <a:pt x="226498" y="16107"/>
                    </a:lnTo>
                    <a:lnTo>
                      <a:pt x="2264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1009775" y="3677750"/>
                <a:ext cx="5662475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16107" extrusionOk="0">
                    <a:moveTo>
                      <a:pt x="0" y="1"/>
                    </a:moveTo>
                    <a:lnTo>
                      <a:pt x="0" y="16107"/>
                    </a:lnTo>
                    <a:lnTo>
                      <a:pt x="226498" y="16107"/>
                    </a:lnTo>
                    <a:lnTo>
                      <a:pt x="226498" y="1"/>
                    </a:lnTo>
                    <a:close/>
                  </a:path>
                </a:pathLst>
              </a:custGeom>
              <a:solidFill>
                <a:srgbClr val="272727">
                  <a:alpha val="83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9" name="Google Shape;319;p6"/>
            <p:cNvSpPr/>
            <p:nvPr/>
          </p:nvSpPr>
          <p:spPr>
            <a:xfrm flipH="1">
              <a:off x="-52618" y="4582304"/>
              <a:ext cx="9241725" cy="71569"/>
            </a:xfrm>
            <a:custGeom>
              <a:avLst/>
              <a:gdLst/>
              <a:ahLst/>
              <a:cxnLst/>
              <a:rect l="l" t="t" r="r" b="b"/>
              <a:pathLst>
                <a:path w="226499" h="2297" extrusionOk="0">
                  <a:moveTo>
                    <a:pt x="0" y="1"/>
                  </a:moveTo>
                  <a:lnTo>
                    <a:pt x="0" y="2297"/>
                  </a:lnTo>
                  <a:lnTo>
                    <a:pt x="226498" y="2297"/>
                  </a:lnTo>
                  <a:lnTo>
                    <a:pt x="2264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 flipH="1">
              <a:off x="-52618" y="4618106"/>
              <a:ext cx="9241725" cy="45449"/>
            </a:xfrm>
            <a:custGeom>
              <a:avLst/>
              <a:gdLst/>
              <a:ahLst/>
              <a:cxnLst/>
              <a:rect l="l" t="t" r="r" b="b"/>
              <a:pathLst>
                <a:path w="226499" h="1149" extrusionOk="0">
                  <a:moveTo>
                    <a:pt x="0" y="0"/>
                  </a:moveTo>
                  <a:lnTo>
                    <a:pt x="0" y="1149"/>
                  </a:lnTo>
                  <a:lnTo>
                    <a:pt x="226498" y="1149"/>
                  </a:lnTo>
                  <a:lnTo>
                    <a:pt x="226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 flipH="1">
              <a:off x="3304223" y="4756602"/>
              <a:ext cx="1131413" cy="3973"/>
            </a:xfrm>
            <a:custGeom>
              <a:avLst/>
              <a:gdLst/>
              <a:ahLst/>
              <a:cxnLst/>
              <a:rect l="l" t="t" r="r" b="b"/>
              <a:pathLst>
                <a:path w="27729" h="200" extrusionOk="0">
                  <a:moveTo>
                    <a:pt x="100" y="1"/>
                  </a:moveTo>
                  <a:cubicBezTo>
                    <a:pt x="45" y="1"/>
                    <a:pt x="1" y="45"/>
                    <a:pt x="1" y="101"/>
                  </a:cubicBezTo>
                  <a:cubicBezTo>
                    <a:pt x="1" y="155"/>
                    <a:pt x="45" y="199"/>
                    <a:pt x="100" y="199"/>
                  </a:cubicBezTo>
                  <a:lnTo>
                    <a:pt x="27630" y="199"/>
                  </a:lnTo>
                  <a:cubicBezTo>
                    <a:pt x="27684" y="199"/>
                    <a:pt x="27729" y="155"/>
                    <a:pt x="27729" y="101"/>
                  </a:cubicBezTo>
                  <a:cubicBezTo>
                    <a:pt x="27729" y="45"/>
                    <a:pt x="27684" y="1"/>
                    <a:pt x="27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 flipH="1">
              <a:off x="1626555" y="4704080"/>
              <a:ext cx="217477" cy="3973"/>
            </a:xfrm>
            <a:custGeom>
              <a:avLst/>
              <a:gdLst/>
              <a:ahLst/>
              <a:cxnLst/>
              <a:rect l="l" t="t" r="r" b="b"/>
              <a:pathLst>
                <a:path w="5330" h="200" extrusionOk="0">
                  <a:moveTo>
                    <a:pt x="100" y="1"/>
                  </a:moveTo>
                  <a:cubicBezTo>
                    <a:pt x="45" y="1"/>
                    <a:pt x="0" y="45"/>
                    <a:pt x="0" y="101"/>
                  </a:cubicBezTo>
                  <a:cubicBezTo>
                    <a:pt x="0" y="155"/>
                    <a:pt x="45" y="199"/>
                    <a:pt x="100" y="199"/>
                  </a:cubicBezTo>
                  <a:lnTo>
                    <a:pt x="5229" y="199"/>
                  </a:lnTo>
                  <a:cubicBezTo>
                    <a:pt x="5285" y="199"/>
                    <a:pt x="5329" y="155"/>
                    <a:pt x="5329" y="101"/>
                  </a:cubicBezTo>
                  <a:cubicBezTo>
                    <a:pt x="5329" y="45"/>
                    <a:pt x="5285" y="1"/>
                    <a:pt x="5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 flipH="1">
              <a:off x="1467553" y="4798755"/>
              <a:ext cx="741096" cy="3953"/>
            </a:xfrm>
            <a:custGeom>
              <a:avLst/>
              <a:gdLst/>
              <a:ahLst/>
              <a:cxnLst/>
              <a:rect l="l" t="t" r="r" b="b"/>
              <a:pathLst>
                <a:path w="18163" h="199" extrusionOk="0">
                  <a:moveTo>
                    <a:pt x="99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4"/>
                    <a:pt x="45" y="199"/>
                    <a:pt x="99" y="199"/>
                  </a:cubicBezTo>
                  <a:lnTo>
                    <a:pt x="18064" y="199"/>
                  </a:lnTo>
                  <a:cubicBezTo>
                    <a:pt x="18118" y="199"/>
                    <a:pt x="18162" y="154"/>
                    <a:pt x="18162" y="99"/>
                  </a:cubicBezTo>
                  <a:cubicBezTo>
                    <a:pt x="18162" y="45"/>
                    <a:pt x="18118" y="0"/>
                    <a:pt x="18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 flipH="1">
              <a:off x="797276" y="4729507"/>
              <a:ext cx="292840" cy="3973"/>
            </a:xfrm>
            <a:custGeom>
              <a:avLst/>
              <a:gdLst/>
              <a:ahLst/>
              <a:cxnLst/>
              <a:rect l="l" t="t" r="r" b="b"/>
              <a:pathLst>
                <a:path w="7177" h="200" extrusionOk="0">
                  <a:moveTo>
                    <a:pt x="100" y="0"/>
                  </a:moveTo>
                  <a:cubicBezTo>
                    <a:pt x="46" y="0"/>
                    <a:pt x="1" y="45"/>
                    <a:pt x="1" y="99"/>
                  </a:cubicBezTo>
                  <a:cubicBezTo>
                    <a:pt x="1" y="155"/>
                    <a:pt x="46" y="199"/>
                    <a:pt x="100" y="199"/>
                  </a:cubicBezTo>
                  <a:lnTo>
                    <a:pt x="7077" y="199"/>
                  </a:lnTo>
                  <a:cubicBezTo>
                    <a:pt x="7132" y="199"/>
                    <a:pt x="7177" y="155"/>
                    <a:pt x="7177" y="99"/>
                  </a:cubicBezTo>
                  <a:cubicBezTo>
                    <a:pt x="7177" y="45"/>
                    <a:pt x="7132" y="0"/>
                    <a:pt x="7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 flipH="1">
              <a:off x="8617989" y="4696194"/>
              <a:ext cx="354043" cy="3953"/>
            </a:xfrm>
            <a:custGeom>
              <a:avLst/>
              <a:gdLst/>
              <a:ahLst/>
              <a:cxnLst/>
              <a:rect l="l" t="t" r="r" b="b"/>
              <a:pathLst>
                <a:path w="8677" h="199" extrusionOk="0">
                  <a:moveTo>
                    <a:pt x="100" y="0"/>
                  </a:moveTo>
                  <a:cubicBezTo>
                    <a:pt x="45" y="0"/>
                    <a:pt x="1" y="45"/>
                    <a:pt x="1" y="100"/>
                  </a:cubicBezTo>
                  <a:cubicBezTo>
                    <a:pt x="1" y="154"/>
                    <a:pt x="45" y="199"/>
                    <a:pt x="100" y="199"/>
                  </a:cubicBezTo>
                  <a:lnTo>
                    <a:pt x="8577" y="199"/>
                  </a:lnTo>
                  <a:cubicBezTo>
                    <a:pt x="8632" y="199"/>
                    <a:pt x="8677" y="154"/>
                    <a:pt x="8677" y="100"/>
                  </a:cubicBezTo>
                  <a:cubicBezTo>
                    <a:pt x="8677" y="45"/>
                    <a:pt x="8632" y="0"/>
                    <a:pt x="8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 flipH="1">
              <a:off x="8673886" y="4775573"/>
              <a:ext cx="125182" cy="3953"/>
            </a:xfrm>
            <a:custGeom>
              <a:avLst/>
              <a:gdLst/>
              <a:ahLst/>
              <a:cxnLst/>
              <a:rect l="l" t="t" r="r" b="b"/>
              <a:pathLst>
                <a:path w="3068" h="199" extrusionOk="0">
                  <a:moveTo>
                    <a:pt x="100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4"/>
                    <a:pt x="45" y="199"/>
                    <a:pt x="100" y="199"/>
                  </a:cubicBezTo>
                  <a:lnTo>
                    <a:pt x="2967" y="199"/>
                  </a:lnTo>
                  <a:cubicBezTo>
                    <a:pt x="3023" y="199"/>
                    <a:pt x="3067" y="154"/>
                    <a:pt x="3067" y="99"/>
                  </a:cubicBezTo>
                  <a:cubicBezTo>
                    <a:pt x="3067" y="45"/>
                    <a:pt x="3023" y="0"/>
                    <a:pt x="2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6"/>
          <p:cNvGrpSpPr/>
          <p:nvPr/>
        </p:nvGrpSpPr>
        <p:grpSpPr>
          <a:xfrm>
            <a:off x="-131608" y="81944"/>
            <a:ext cx="9237665" cy="2788453"/>
            <a:chOff x="-131608" y="81944"/>
            <a:chExt cx="9237665" cy="2788453"/>
          </a:xfrm>
        </p:grpSpPr>
        <p:sp>
          <p:nvSpPr>
            <p:cNvPr id="328" name="Google Shape;328;p6"/>
            <p:cNvSpPr/>
            <p:nvPr/>
          </p:nvSpPr>
          <p:spPr>
            <a:xfrm>
              <a:off x="6701367" y="189173"/>
              <a:ext cx="599299" cy="172049"/>
            </a:xfrm>
            <a:custGeom>
              <a:avLst/>
              <a:gdLst/>
              <a:ahLst/>
              <a:cxnLst/>
              <a:rect l="l" t="t" r="r" b="b"/>
              <a:pathLst>
                <a:path w="24721" h="7097" extrusionOk="0">
                  <a:moveTo>
                    <a:pt x="15349" y="1"/>
                  </a:moveTo>
                  <a:cubicBezTo>
                    <a:pt x="12757" y="1"/>
                    <a:pt x="10570" y="1736"/>
                    <a:pt x="9885" y="4108"/>
                  </a:cubicBezTo>
                  <a:cubicBezTo>
                    <a:pt x="9534" y="4039"/>
                    <a:pt x="9171" y="4003"/>
                    <a:pt x="8799" y="4003"/>
                  </a:cubicBezTo>
                  <a:cubicBezTo>
                    <a:pt x="6925" y="4003"/>
                    <a:pt x="5262" y="4911"/>
                    <a:pt x="4226" y="6311"/>
                  </a:cubicBezTo>
                  <a:cubicBezTo>
                    <a:pt x="3751" y="6090"/>
                    <a:pt x="3221" y="5964"/>
                    <a:pt x="2662" y="5964"/>
                  </a:cubicBezTo>
                  <a:cubicBezTo>
                    <a:pt x="1616" y="5964"/>
                    <a:pt x="672" y="6399"/>
                    <a:pt x="0" y="7096"/>
                  </a:cubicBezTo>
                  <a:lnTo>
                    <a:pt x="24721" y="7096"/>
                  </a:lnTo>
                  <a:cubicBezTo>
                    <a:pt x="24161" y="5763"/>
                    <a:pt x="22844" y="4828"/>
                    <a:pt x="21309" y="4828"/>
                  </a:cubicBezTo>
                  <a:cubicBezTo>
                    <a:pt x="21194" y="4828"/>
                    <a:pt x="21082" y="4833"/>
                    <a:pt x="20972" y="4843"/>
                  </a:cubicBezTo>
                  <a:cubicBezTo>
                    <a:pt x="20563" y="2103"/>
                    <a:pt x="18201" y="1"/>
                    <a:pt x="15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82023" y="81944"/>
              <a:ext cx="1184981" cy="279280"/>
            </a:xfrm>
            <a:custGeom>
              <a:avLst/>
              <a:gdLst/>
              <a:ahLst/>
              <a:cxnLst/>
              <a:rect l="l" t="t" r="r" b="b"/>
              <a:pathLst>
                <a:path w="29353" h="6918" extrusionOk="0">
                  <a:moveTo>
                    <a:pt x="13567" y="0"/>
                  </a:moveTo>
                  <a:cubicBezTo>
                    <a:pt x="10332" y="0"/>
                    <a:pt x="7546" y="1925"/>
                    <a:pt x="6293" y="4693"/>
                  </a:cubicBezTo>
                  <a:cubicBezTo>
                    <a:pt x="5622" y="4182"/>
                    <a:pt x="4785" y="3877"/>
                    <a:pt x="3876" y="3877"/>
                  </a:cubicBezTo>
                  <a:cubicBezTo>
                    <a:pt x="1999" y="3877"/>
                    <a:pt x="427" y="5173"/>
                    <a:pt x="1" y="6917"/>
                  </a:cubicBezTo>
                  <a:lnTo>
                    <a:pt x="29353" y="6917"/>
                  </a:lnTo>
                  <a:cubicBezTo>
                    <a:pt x="28261" y="5354"/>
                    <a:pt x="26449" y="4333"/>
                    <a:pt x="24398" y="4333"/>
                  </a:cubicBezTo>
                  <a:cubicBezTo>
                    <a:pt x="23177" y="4333"/>
                    <a:pt x="22042" y="4696"/>
                    <a:pt x="21091" y="5317"/>
                  </a:cubicBezTo>
                  <a:cubicBezTo>
                    <a:pt x="19995" y="2220"/>
                    <a:pt x="17041" y="0"/>
                    <a:pt x="135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8531390" y="1714919"/>
              <a:ext cx="574667" cy="199630"/>
            </a:xfrm>
            <a:custGeom>
              <a:avLst/>
              <a:gdLst/>
              <a:ahLst/>
              <a:cxnLst/>
              <a:rect l="l" t="t" r="r" b="b"/>
              <a:pathLst>
                <a:path w="14235" h="4945" extrusionOk="0">
                  <a:moveTo>
                    <a:pt x="6742" y="1"/>
                  </a:moveTo>
                  <a:cubicBezTo>
                    <a:pt x="4800" y="1"/>
                    <a:pt x="3143" y="1219"/>
                    <a:pt x="2494" y="2934"/>
                  </a:cubicBezTo>
                  <a:cubicBezTo>
                    <a:pt x="2266" y="2823"/>
                    <a:pt x="2011" y="2761"/>
                    <a:pt x="1741" y="2761"/>
                  </a:cubicBezTo>
                  <a:cubicBezTo>
                    <a:pt x="1701" y="2761"/>
                    <a:pt x="1660" y="2762"/>
                    <a:pt x="1619" y="2765"/>
                  </a:cubicBezTo>
                  <a:cubicBezTo>
                    <a:pt x="795" y="2821"/>
                    <a:pt x="120" y="3468"/>
                    <a:pt x="27" y="4289"/>
                  </a:cubicBezTo>
                  <a:cubicBezTo>
                    <a:pt x="1" y="4518"/>
                    <a:pt x="21" y="4740"/>
                    <a:pt x="78" y="4944"/>
                  </a:cubicBezTo>
                  <a:lnTo>
                    <a:pt x="14234" y="4944"/>
                  </a:lnTo>
                  <a:cubicBezTo>
                    <a:pt x="14234" y="4224"/>
                    <a:pt x="13689" y="3613"/>
                    <a:pt x="12970" y="3548"/>
                  </a:cubicBezTo>
                  <a:lnTo>
                    <a:pt x="12971" y="3548"/>
                  </a:lnTo>
                  <a:cubicBezTo>
                    <a:pt x="12832" y="3535"/>
                    <a:pt x="12689" y="3529"/>
                    <a:pt x="12543" y="3529"/>
                  </a:cubicBezTo>
                  <a:cubicBezTo>
                    <a:pt x="12123" y="3529"/>
                    <a:pt x="11675" y="3581"/>
                    <a:pt x="11201" y="3683"/>
                  </a:cubicBezTo>
                  <a:cubicBezTo>
                    <a:pt x="10799" y="1585"/>
                    <a:pt x="8956" y="1"/>
                    <a:pt x="6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-131608" y="2698348"/>
              <a:ext cx="599299" cy="172049"/>
            </a:xfrm>
            <a:custGeom>
              <a:avLst/>
              <a:gdLst/>
              <a:ahLst/>
              <a:cxnLst/>
              <a:rect l="l" t="t" r="r" b="b"/>
              <a:pathLst>
                <a:path w="24721" h="7097" extrusionOk="0">
                  <a:moveTo>
                    <a:pt x="15349" y="1"/>
                  </a:moveTo>
                  <a:cubicBezTo>
                    <a:pt x="12757" y="1"/>
                    <a:pt x="10570" y="1736"/>
                    <a:pt x="9885" y="4108"/>
                  </a:cubicBezTo>
                  <a:cubicBezTo>
                    <a:pt x="9534" y="4039"/>
                    <a:pt x="9171" y="4003"/>
                    <a:pt x="8799" y="4003"/>
                  </a:cubicBezTo>
                  <a:cubicBezTo>
                    <a:pt x="6925" y="4003"/>
                    <a:pt x="5262" y="4911"/>
                    <a:pt x="4226" y="6311"/>
                  </a:cubicBezTo>
                  <a:cubicBezTo>
                    <a:pt x="3751" y="6090"/>
                    <a:pt x="3221" y="5964"/>
                    <a:pt x="2662" y="5964"/>
                  </a:cubicBezTo>
                  <a:cubicBezTo>
                    <a:pt x="1616" y="5964"/>
                    <a:pt x="672" y="6399"/>
                    <a:pt x="0" y="7096"/>
                  </a:cubicBezTo>
                  <a:lnTo>
                    <a:pt x="24721" y="7096"/>
                  </a:lnTo>
                  <a:cubicBezTo>
                    <a:pt x="24161" y="5763"/>
                    <a:pt x="22844" y="4828"/>
                    <a:pt x="21309" y="4828"/>
                  </a:cubicBezTo>
                  <a:cubicBezTo>
                    <a:pt x="21194" y="4828"/>
                    <a:pt x="21082" y="4833"/>
                    <a:pt x="20972" y="4843"/>
                  </a:cubicBezTo>
                  <a:cubicBezTo>
                    <a:pt x="20563" y="2103"/>
                    <a:pt x="18201" y="1"/>
                    <a:pt x="15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8"/>
          <p:cNvGrpSpPr/>
          <p:nvPr/>
        </p:nvGrpSpPr>
        <p:grpSpPr>
          <a:xfrm>
            <a:off x="-446164" y="2671901"/>
            <a:ext cx="9680636" cy="2228659"/>
            <a:chOff x="-446164" y="2671901"/>
            <a:chExt cx="9680636" cy="2228659"/>
          </a:xfrm>
        </p:grpSpPr>
        <p:grpSp>
          <p:nvGrpSpPr>
            <p:cNvPr id="355" name="Google Shape;355;p8"/>
            <p:cNvGrpSpPr/>
            <p:nvPr/>
          </p:nvGrpSpPr>
          <p:grpSpPr>
            <a:xfrm flipH="1">
              <a:off x="8430786" y="2688526"/>
              <a:ext cx="803686" cy="2212034"/>
              <a:chOff x="1624525" y="2228575"/>
              <a:chExt cx="497700" cy="1369850"/>
            </a:xfrm>
          </p:grpSpPr>
          <p:sp>
            <p:nvSpPr>
              <p:cNvPr id="356" name="Google Shape;356;p8"/>
              <p:cNvSpPr/>
              <p:nvPr/>
            </p:nvSpPr>
            <p:spPr>
              <a:xfrm>
                <a:off x="1624525" y="2228575"/>
                <a:ext cx="497700" cy="1369850"/>
              </a:xfrm>
              <a:custGeom>
                <a:avLst/>
                <a:gdLst/>
                <a:ahLst/>
                <a:cxnLst/>
                <a:rect l="l" t="t" r="r" b="b"/>
                <a:pathLst>
                  <a:path w="19908" h="54794" extrusionOk="0">
                    <a:moveTo>
                      <a:pt x="1" y="1"/>
                    </a:moveTo>
                    <a:lnTo>
                      <a:pt x="1" y="54794"/>
                    </a:lnTo>
                    <a:lnTo>
                      <a:pt x="19907" y="54794"/>
                    </a:lnTo>
                    <a:lnTo>
                      <a:pt x="199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8"/>
              <p:cNvSpPr/>
              <p:nvPr/>
            </p:nvSpPr>
            <p:spPr>
              <a:xfrm>
                <a:off x="1624525" y="2228575"/>
                <a:ext cx="497700" cy="1369850"/>
              </a:xfrm>
              <a:custGeom>
                <a:avLst/>
                <a:gdLst/>
                <a:ahLst/>
                <a:cxnLst/>
                <a:rect l="l" t="t" r="r" b="b"/>
                <a:pathLst>
                  <a:path w="19908" h="54794" extrusionOk="0">
                    <a:moveTo>
                      <a:pt x="1" y="1"/>
                    </a:moveTo>
                    <a:lnTo>
                      <a:pt x="1" y="54794"/>
                    </a:lnTo>
                    <a:lnTo>
                      <a:pt x="19907" y="54794"/>
                    </a:lnTo>
                    <a:lnTo>
                      <a:pt x="19907" y="1"/>
                    </a:lnTo>
                    <a:close/>
                  </a:path>
                </a:pathLst>
              </a:custGeom>
              <a:solidFill>
                <a:srgbClr val="486C8F">
                  <a:alpha val="276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8"/>
              <p:cNvSpPr/>
              <p:nvPr/>
            </p:nvSpPr>
            <p:spPr>
              <a:xfrm>
                <a:off x="1716325" y="2311300"/>
                <a:ext cx="114050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5" extrusionOk="0">
                    <a:moveTo>
                      <a:pt x="1" y="0"/>
                    </a:moveTo>
                    <a:lnTo>
                      <a:pt x="1" y="8815"/>
                    </a:lnTo>
                    <a:lnTo>
                      <a:pt x="4561" y="8815"/>
                    </a:lnTo>
                    <a:lnTo>
                      <a:pt x="45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8"/>
              <p:cNvSpPr/>
              <p:nvPr/>
            </p:nvSpPr>
            <p:spPr>
              <a:xfrm>
                <a:off x="1907500" y="2311300"/>
                <a:ext cx="114050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5" extrusionOk="0">
                    <a:moveTo>
                      <a:pt x="0" y="0"/>
                    </a:moveTo>
                    <a:lnTo>
                      <a:pt x="0" y="8815"/>
                    </a:lnTo>
                    <a:lnTo>
                      <a:pt x="4561" y="8815"/>
                    </a:lnTo>
                    <a:lnTo>
                      <a:pt x="45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8"/>
              <p:cNvSpPr/>
              <p:nvPr/>
            </p:nvSpPr>
            <p:spPr>
              <a:xfrm>
                <a:off x="1716325" y="2571150"/>
                <a:ext cx="114050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5" extrusionOk="0">
                    <a:moveTo>
                      <a:pt x="1" y="0"/>
                    </a:moveTo>
                    <a:lnTo>
                      <a:pt x="1" y="8815"/>
                    </a:lnTo>
                    <a:lnTo>
                      <a:pt x="4561" y="8815"/>
                    </a:lnTo>
                    <a:lnTo>
                      <a:pt x="45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8"/>
              <p:cNvSpPr/>
              <p:nvPr/>
            </p:nvSpPr>
            <p:spPr>
              <a:xfrm>
                <a:off x="1907500" y="2571150"/>
                <a:ext cx="114050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5" extrusionOk="0">
                    <a:moveTo>
                      <a:pt x="0" y="0"/>
                    </a:moveTo>
                    <a:lnTo>
                      <a:pt x="0" y="8815"/>
                    </a:lnTo>
                    <a:lnTo>
                      <a:pt x="4561" y="8815"/>
                    </a:lnTo>
                    <a:lnTo>
                      <a:pt x="45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8"/>
              <p:cNvSpPr/>
              <p:nvPr/>
            </p:nvSpPr>
            <p:spPr>
              <a:xfrm>
                <a:off x="1716325" y="2831000"/>
                <a:ext cx="114050" cy="2204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7" extrusionOk="0">
                    <a:moveTo>
                      <a:pt x="1" y="1"/>
                    </a:moveTo>
                    <a:lnTo>
                      <a:pt x="1" y="8816"/>
                    </a:lnTo>
                    <a:lnTo>
                      <a:pt x="4561" y="8816"/>
                    </a:ln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1907500" y="2831000"/>
                <a:ext cx="114050" cy="2204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7" extrusionOk="0">
                    <a:moveTo>
                      <a:pt x="0" y="1"/>
                    </a:moveTo>
                    <a:lnTo>
                      <a:pt x="0" y="8816"/>
                    </a:lnTo>
                    <a:lnTo>
                      <a:pt x="4561" y="8816"/>
                    </a:ln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8"/>
              <p:cNvSpPr/>
              <p:nvPr/>
            </p:nvSpPr>
            <p:spPr>
              <a:xfrm>
                <a:off x="1716325" y="3090875"/>
                <a:ext cx="114050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6" extrusionOk="0">
                    <a:moveTo>
                      <a:pt x="1" y="1"/>
                    </a:moveTo>
                    <a:lnTo>
                      <a:pt x="1" y="8815"/>
                    </a:lnTo>
                    <a:lnTo>
                      <a:pt x="4561" y="8815"/>
                    </a:ln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8"/>
              <p:cNvSpPr/>
              <p:nvPr/>
            </p:nvSpPr>
            <p:spPr>
              <a:xfrm>
                <a:off x="1907500" y="3090875"/>
                <a:ext cx="114050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6" extrusionOk="0">
                    <a:moveTo>
                      <a:pt x="0" y="1"/>
                    </a:moveTo>
                    <a:lnTo>
                      <a:pt x="0" y="8815"/>
                    </a:lnTo>
                    <a:lnTo>
                      <a:pt x="4561" y="8815"/>
                    </a:ln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8"/>
            <p:cNvGrpSpPr/>
            <p:nvPr/>
          </p:nvGrpSpPr>
          <p:grpSpPr>
            <a:xfrm flipH="1">
              <a:off x="-446164" y="2671901"/>
              <a:ext cx="1163053" cy="2159651"/>
              <a:chOff x="5379099" y="2225725"/>
              <a:chExt cx="1788762" cy="2159651"/>
            </a:xfrm>
          </p:grpSpPr>
          <p:sp>
            <p:nvSpPr>
              <p:cNvPr id="367" name="Google Shape;367;p8"/>
              <p:cNvSpPr/>
              <p:nvPr/>
            </p:nvSpPr>
            <p:spPr>
              <a:xfrm>
                <a:off x="6495821" y="2490731"/>
                <a:ext cx="672039" cy="1894645"/>
              </a:xfrm>
              <a:custGeom>
                <a:avLst/>
                <a:gdLst/>
                <a:ahLst/>
                <a:cxnLst/>
                <a:rect l="l" t="t" r="r" b="b"/>
                <a:pathLst>
                  <a:path w="16647" h="46932" extrusionOk="0">
                    <a:moveTo>
                      <a:pt x="0" y="0"/>
                    </a:moveTo>
                    <a:lnTo>
                      <a:pt x="0" y="46932"/>
                    </a:lnTo>
                    <a:lnTo>
                      <a:pt x="16647" y="46932"/>
                    </a:lnTo>
                    <a:lnTo>
                      <a:pt x="166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8" name="Google Shape;368;p8"/>
              <p:cNvGrpSpPr/>
              <p:nvPr/>
            </p:nvGrpSpPr>
            <p:grpSpPr>
              <a:xfrm>
                <a:off x="5379099" y="2225725"/>
                <a:ext cx="1505640" cy="2156323"/>
                <a:chOff x="4340925" y="2189800"/>
                <a:chExt cx="932400" cy="1335350"/>
              </a:xfrm>
            </p:grpSpPr>
            <p:sp>
              <p:nvSpPr>
                <p:cNvPr id="369" name="Google Shape;369;p8"/>
                <p:cNvSpPr/>
                <p:nvPr/>
              </p:nvSpPr>
              <p:spPr>
                <a:xfrm>
                  <a:off x="4342450" y="2191325"/>
                  <a:ext cx="929325" cy="133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3" h="53291" extrusionOk="0">
                      <a:moveTo>
                        <a:pt x="1" y="1"/>
                      </a:moveTo>
                      <a:lnTo>
                        <a:pt x="1" y="53291"/>
                      </a:lnTo>
                      <a:lnTo>
                        <a:pt x="37173" y="53291"/>
                      </a:lnTo>
                      <a:lnTo>
                        <a:pt x="371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8"/>
                <p:cNvSpPr/>
                <p:nvPr/>
              </p:nvSpPr>
              <p:spPr>
                <a:xfrm>
                  <a:off x="4342450" y="2191325"/>
                  <a:ext cx="929325" cy="133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3" h="53291" extrusionOk="0">
                      <a:moveTo>
                        <a:pt x="1" y="1"/>
                      </a:moveTo>
                      <a:lnTo>
                        <a:pt x="1" y="53291"/>
                      </a:lnTo>
                      <a:lnTo>
                        <a:pt x="37173" y="53291"/>
                      </a:lnTo>
                      <a:lnTo>
                        <a:pt x="37173" y="1"/>
                      </a:lnTo>
                      <a:close/>
                    </a:path>
                  </a:pathLst>
                </a:custGeom>
                <a:solidFill>
                  <a:srgbClr val="486C8F">
                    <a:alpha val="276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8"/>
                <p:cNvSpPr/>
                <p:nvPr/>
              </p:nvSpPr>
              <p:spPr>
                <a:xfrm>
                  <a:off x="4491600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8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7" y="53413"/>
                        <a:pt x="123" y="53386"/>
                        <a:pt x="123" y="53352"/>
                      </a:cubicBezTo>
                      <a:lnTo>
                        <a:pt x="123" y="62"/>
                      </a:lnTo>
                      <a:cubicBezTo>
                        <a:pt x="123" y="28"/>
                        <a:pt x="97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8"/>
                <p:cNvSpPr/>
                <p:nvPr/>
              </p:nvSpPr>
              <p:spPr>
                <a:xfrm>
                  <a:off x="4340925" y="2268450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0"/>
                      </a:moveTo>
                      <a:cubicBezTo>
                        <a:pt x="28" y="0"/>
                        <a:pt x="0" y="27"/>
                        <a:pt x="0" y="62"/>
                      </a:cubicBezTo>
                      <a:cubicBezTo>
                        <a:pt x="0" y="95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5"/>
                        <a:pt x="37295" y="62"/>
                      </a:cubicBezTo>
                      <a:cubicBezTo>
                        <a:pt x="37295" y="27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8"/>
                <p:cNvSpPr/>
                <p:nvPr/>
              </p:nvSpPr>
              <p:spPr>
                <a:xfrm>
                  <a:off x="4340925" y="2399550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1"/>
                      </a:moveTo>
                      <a:cubicBezTo>
                        <a:pt x="28" y="1"/>
                        <a:pt x="0" y="29"/>
                        <a:pt x="0" y="62"/>
                      </a:cubicBezTo>
                      <a:cubicBezTo>
                        <a:pt x="0" y="96"/>
                        <a:pt x="28" y="124"/>
                        <a:pt x="62" y="124"/>
                      </a:cubicBezTo>
                      <a:lnTo>
                        <a:pt x="37235" y="124"/>
                      </a:lnTo>
                      <a:cubicBezTo>
                        <a:pt x="37269" y="124"/>
                        <a:pt x="37295" y="96"/>
                        <a:pt x="37295" y="62"/>
                      </a:cubicBezTo>
                      <a:cubicBezTo>
                        <a:pt x="37295" y="29"/>
                        <a:pt x="37269" y="1"/>
                        <a:pt x="37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8"/>
                <p:cNvSpPr/>
                <p:nvPr/>
              </p:nvSpPr>
              <p:spPr>
                <a:xfrm>
                  <a:off x="4340925" y="2530675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1"/>
                      </a:moveTo>
                      <a:cubicBezTo>
                        <a:pt x="28" y="1"/>
                        <a:pt x="0" y="28"/>
                        <a:pt x="0" y="62"/>
                      </a:cubicBezTo>
                      <a:cubicBezTo>
                        <a:pt x="0" y="96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6"/>
                        <a:pt x="37295" y="62"/>
                      </a:cubicBezTo>
                      <a:cubicBezTo>
                        <a:pt x="37295" y="28"/>
                        <a:pt x="37269" y="1"/>
                        <a:pt x="37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8"/>
                <p:cNvSpPr/>
                <p:nvPr/>
              </p:nvSpPr>
              <p:spPr>
                <a:xfrm>
                  <a:off x="4340925" y="2661825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0"/>
                      </a:moveTo>
                      <a:cubicBezTo>
                        <a:pt x="28" y="0"/>
                        <a:pt x="0" y="27"/>
                        <a:pt x="0" y="62"/>
                      </a:cubicBezTo>
                      <a:cubicBezTo>
                        <a:pt x="0" y="96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6"/>
                        <a:pt x="37295" y="62"/>
                      </a:cubicBezTo>
                      <a:cubicBezTo>
                        <a:pt x="37295" y="27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8"/>
                <p:cNvSpPr/>
                <p:nvPr/>
              </p:nvSpPr>
              <p:spPr>
                <a:xfrm>
                  <a:off x="4340925" y="2792950"/>
                  <a:ext cx="932400" cy="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3" extrusionOk="0">
                      <a:moveTo>
                        <a:pt x="62" y="0"/>
                      </a:moveTo>
                      <a:cubicBezTo>
                        <a:pt x="28" y="0"/>
                        <a:pt x="0" y="28"/>
                        <a:pt x="0" y="61"/>
                      </a:cubicBezTo>
                      <a:cubicBezTo>
                        <a:pt x="0" y="95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5"/>
                        <a:pt x="37295" y="61"/>
                      </a:cubicBezTo>
                      <a:cubicBezTo>
                        <a:pt x="37295" y="28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8"/>
                <p:cNvSpPr/>
                <p:nvPr/>
              </p:nvSpPr>
              <p:spPr>
                <a:xfrm>
                  <a:off x="4340925" y="2924050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1"/>
                      </a:moveTo>
                      <a:cubicBezTo>
                        <a:pt x="28" y="1"/>
                        <a:pt x="0" y="28"/>
                        <a:pt x="0" y="62"/>
                      </a:cubicBezTo>
                      <a:cubicBezTo>
                        <a:pt x="0" y="96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6"/>
                        <a:pt x="37295" y="62"/>
                      </a:cubicBezTo>
                      <a:cubicBezTo>
                        <a:pt x="37295" y="28"/>
                        <a:pt x="37269" y="1"/>
                        <a:pt x="37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8"/>
                <p:cNvSpPr/>
                <p:nvPr/>
              </p:nvSpPr>
              <p:spPr>
                <a:xfrm>
                  <a:off x="4340925" y="3055175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0"/>
                      </a:moveTo>
                      <a:cubicBezTo>
                        <a:pt x="28" y="0"/>
                        <a:pt x="0" y="28"/>
                        <a:pt x="0" y="62"/>
                      </a:cubicBezTo>
                      <a:cubicBezTo>
                        <a:pt x="0" y="97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7"/>
                        <a:pt x="37295" y="62"/>
                      </a:cubicBezTo>
                      <a:cubicBezTo>
                        <a:pt x="37295" y="28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8"/>
                <p:cNvSpPr/>
                <p:nvPr/>
              </p:nvSpPr>
              <p:spPr>
                <a:xfrm>
                  <a:off x="4340925" y="3186325"/>
                  <a:ext cx="932400" cy="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3" extrusionOk="0">
                      <a:moveTo>
                        <a:pt x="62" y="0"/>
                      </a:moveTo>
                      <a:cubicBezTo>
                        <a:pt x="28" y="0"/>
                        <a:pt x="0" y="27"/>
                        <a:pt x="0" y="61"/>
                      </a:cubicBezTo>
                      <a:cubicBezTo>
                        <a:pt x="0" y="95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5"/>
                        <a:pt x="37295" y="61"/>
                      </a:cubicBezTo>
                      <a:cubicBezTo>
                        <a:pt x="37295" y="27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8"/>
                <p:cNvSpPr/>
                <p:nvPr/>
              </p:nvSpPr>
              <p:spPr>
                <a:xfrm>
                  <a:off x="4340925" y="3317425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1"/>
                      </a:moveTo>
                      <a:cubicBezTo>
                        <a:pt x="28" y="1"/>
                        <a:pt x="0" y="28"/>
                        <a:pt x="0" y="62"/>
                      </a:cubicBezTo>
                      <a:cubicBezTo>
                        <a:pt x="0" y="96"/>
                        <a:pt x="28" y="124"/>
                        <a:pt x="62" y="124"/>
                      </a:cubicBezTo>
                      <a:lnTo>
                        <a:pt x="37235" y="124"/>
                      </a:lnTo>
                      <a:cubicBezTo>
                        <a:pt x="37269" y="124"/>
                        <a:pt x="37295" y="96"/>
                        <a:pt x="37295" y="62"/>
                      </a:cubicBezTo>
                      <a:cubicBezTo>
                        <a:pt x="37295" y="28"/>
                        <a:pt x="37269" y="1"/>
                        <a:pt x="37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8"/>
                <p:cNvSpPr/>
                <p:nvPr/>
              </p:nvSpPr>
              <p:spPr>
                <a:xfrm>
                  <a:off x="4650825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7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6" y="53413"/>
                        <a:pt x="124" y="53386"/>
                        <a:pt x="124" y="53352"/>
                      </a:cubicBezTo>
                      <a:lnTo>
                        <a:pt x="124" y="62"/>
                      </a:lnTo>
                      <a:cubicBezTo>
                        <a:pt x="124" y="28"/>
                        <a:pt x="96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8"/>
                <p:cNvSpPr/>
                <p:nvPr/>
              </p:nvSpPr>
              <p:spPr>
                <a:xfrm>
                  <a:off x="4810025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7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6" y="53413"/>
                        <a:pt x="124" y="53386"/>
                        <a:pt x="124" y="53352"/>
                      </a:cubicBezTo>
                      <a:lnTo>
                        <a:pt x="124" y="62"/>
                      </a:lnTo>
                      <a:cubicBezTo>
                        <a:pt x="124" y="28"/>
                        <a:pt x="96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8"/>
                <p:cNvSpPr/>
                <p:nvPr/>
              </p:nvSpPr>
              <p:spPr>
                <a:xfrm>
                  <a:off x="4969225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8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6" y="53413"/>
                        <a:pt x="123" y="53386"/>
                        <a:pt x="123" y="53352"/>
                      </a:cubicBezTo>
                      <a:lnTo>
                        <a:pt x="123" y="62"/>
                      </a:lnTo>
                      <a:cubicBezTo>
                        <a:pt x="123" y="28"/>
                        <a:pt x="96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8"/>
                <p:cNvSpPr/>
                <p:nvPr/>
              </p:nvSpPr>
              <p:spPr>
                <a:xfrm>
                  <a:off x="5128425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8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7" y="53413"/>
                        <a:pt x="123" y="53386"/>
                        <a:pt x="123" y="53352"/>
                      </a:cubicBezTo>
                      <a:lnTo>
                        <a:pt x="123" y="62"/>
                      </a:lnTo>
                      <a:cubicBezTo>
                        <a:pt x="123" y="28"/>
                        <a:pt x="97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85" name="Google Shape;385;p8"/>
          <p:cNvSpPr txBox="1">
            <a:spLocks noGrp="1"/>
          </p:cNvSpPr>
          <p:nvPr>
            <p:ph type="title"/>
          </p:nvPr>
        </p:nvSpPr>
        <p:spPr>
          <a:xfrm>
            <a:off x="1933225" y="539500"/>
            <a:ext cx="5277600" cy="20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6" name="Google Shape;386;p8"/>
          <p:cNvSpPr/>
          <p:nvPr/>
        </p:nvSpPr>
        <p:spPr>
          <a:xfrm>
            <a:off x="5134623" y="40669"/>
            <a:ext cx="1184981" cy="279280"/>
          </a:xfrm>
          <a:custGeom>
            <a:avLst/>
            <a:gdLst/>
            <a:ahLst/>
            <a:cxnLst/>
            <a:rect l="l" t="t" r="r" b="b"/>
            <a:pathLst>
              <a:path w="29353" h="6918" extrusionOk="0">
                <a:moveTo>
                  <a:pt x="13567" y="0"/>
                </a:moveTo>
                <a:cubicBezTo>
                  <a:pt x="10332" y="0"/>
                  <a:pt x="7546" y="1925"/>
                  <a:pt x="6293" y="4693"/>
                </a:cubicBezTo>
                <a:cubicBezTo>
                  <a:pt x="5622" y="4182"/>
                  <a:pt x="4785" y="3877"/>
                  <a:pt x="3876" y="3877"/>
                </a:cubicBezTo>
                <a:cubicBezTo>
                  <a:pt x="1999" y="3877"/>
                  <a:pt x="427" y="5173"/>
                  <a:pt x="1" y="6917"/>
                </a:cubicBezTo>
                <a:lnTo>
                  <a:pt x="29353" y="6917"/>
                </a:lnTo>
                <a:cubicBezTo>
                  <a:pt x="28261" y="5354"/>
                  <a:pt x="26449" y="4333"/>
                  <a:pt x="24398" y="4333"/>
                </a:cubicBezTo>
                <a:cubicBezTo>
                  <a:pt x="23177" y="4333"/>
                  <a:pt x="22042" y="4696"/>
                  <a:pt x="21091" y="5317"/>
                </a:cubicBezTo>
                <a:cubicBezTo>
                  <a:pt x="19995" y="2220"/>
                  <a:pt x="17041" y="0"/>
                  <a:pt x="135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"/>
          <p:cNvGrpSpPr/>
          <p:nvPr/>
        </p:nvGrpSpPr>
        <p:grpSpPr>
          <a:xfrm>
            <a:off x="-446164" y="2671901"/>
            <a:ext cx="9680636" cy="2228659"/>
            <a:chOff x="-446164" y="2671901"/>
            <a:chExt cx="9680636" cy="2228659"/>
          </a:xfrm>
        </p:grpSpPr>
        <p:grpSp>
          <p:nvGrpSpPr>
            <p:cNvPr id="487" name="Google Shape;487;p11"/>
            <p:cNvGrpSpPr/>
            <p:nvPr/>
          </p:nvGrpSpPr>
          <p:grpSpPr>
            <a:xfrm flipH="1">
              <a:off x="8430786" y="2688526"/>
              <a:ext cx="803686" cy="2212034"/>
              <a:chOff x="1624525" y="2228575"/>
              <a:chExt cx="497700" cy="1369850"/>
            </a:xfrm>
          </p:grpSpPr>
          <p:sp>
            <p:nvSpPr>
              <p:cNvPr id="488" name="Google Shape;488;p11"/>
              <p:cNvSpPr/>
              <p:nvPr/>
            </p:nvSpPr>
            <p:spPr>
              <a:xfrm>
                <a:off x="1624525" y="2228575"/>
                <a:ext cx="497700" cy="1369850"/>
              </a:xfrm>
              <a:custGeom>
                <a:avLst/>
                <a:gdLst/>
                <a:ahLst/>
                <a:cxnLst/>
                <a:rect l="l" t="t" r="r" b="b"/>
                <a:pathLst>
                  <a:path w="19908" h="54794" extrusionOk="0">
                    <a:moveTo>
                      <a:pt x="1" y="1"/>
                    </a:moveTo>
                    <a:lnTo>
                      <a:pt x="1" y="54794"/>
                    </a:lnTo>
                    <a:lnTo>
                      <a:pt x="19907" y="54794"/>
                    </a:lnTo>
                    <a:lnTo>
                      <a:pt x="199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1"/>
              <p:cNvSpPr/>
              <p:nvPr/>
            </p:nvSpPr>
            <p:spPr>
              <a:xfrm>
                <a:off x="1624525" y="2228575"/>
                <a:ext cx="497700" cy="1369850"/>
              </a:xfrm>
              <a:custGeom>
                <a:avLst/>
                <a:gdLst/>
                <a:ahLst/>
                <a:cxnLst/>
                <a:rect l="l" t="t" r="r" b="b"/>
                <a:pathLst>
                  <a:path w="19908" h="54794" extrusionOk="0">
                    <a:moveTo>
                      <a:pt x="1" y="1"/>
                    </a:moveTo>
                    <a:lnTo>
                      <a:pt x="1" y="54794"/>
                    </a:lnTo>
                    <a:lnTo>
                      <a:pt x="19907" y="54794"/>
                    </a:lnTo>
                    <a:lnTo>
                      <a:pt x="19907" y="1"/>
                    </a:lnTo>
                    <a:close/>
                  </a:path>
                </a:pathLst>
              </a:custGeom>
              <a:solidFill>
                <a:srgbClr val="486C8F">
                  <a:alpha val="276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1"/>
              <p:cNvSpPr/>
              <p:nvPr/>
            </p:nvSpPr>
            <p:spPr>
              <a:xfrm>
                <a:off x="1716325" y="2311300"/>
                <a:ext cx="114050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5" extrusionOk="0">
                    <a:moveTo>
                      <a:pt x="1" y="0"/>
                    </a:moveTo>
                    <a:lnTo>
                      <a:pt x="1" y="8815"/>
                    </a:lnTo>
                    <a:lnTo>
                      <a:pt x="4561" y="8815"/>
                    </a:lnTo>
                    <a:lnTo>
                      <a:pt x="45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1"/>
              <p:cNvSpPr/>
              <p:nvPr/>
            </p:nvSpPr>
            <p:spPr>
              <a:xfrm>
                <a:off x="1907500" y="2311300"/>
                <a:ext cx="114050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5" extrusionOk="0">
                    <a:moveTo>
                      <a:pt x="0" y="0"/>
                    </a:moveTo>
                    <a:lnTo>
                      <a:pt x="0" y="8815"/>
                    </a:lnTo>
                    <a:lnTo>
                      <a:pt x="4561" y="8815"/>
                    </a:lnTo>
                    <a:lnTo>
                      <a:pt x="45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1"/>
              <p:cNvSpPr/>
              <p:nvPr/>
            </p:nvSpPr>
            <p:spPr>
              <a:xfrm>
                <a:off x="1716325" y="2571150"/>
                <a:ext cx="114050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5" extrusionOk="0">
                    <a:moveTo>
                      <a:pt x="1" y="0"/>
                    </a:moveTo>
                    <a:lnTo>
                      <a:pt x="1" y="8815"/>
                    </a:lnTo>
                    <a:lnTo>
                      <a:pt x="4561" y="8815"/>
                    </a:lnTo>
                    <a:lnTo>
                      <a:pt x="45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1"/>
              <p:cNvSpPr/>
              <p:nvPr/>
            </p:nvSpPr>
            <p:spPr>
              <a:xfrm>
                <a:off x="1907500" y="2571150"/>
                <a:ext cx="114050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5" extrusionOk="0">
                    <a:moveTo>
                      <a:pt x="0" y="0"/>
                    </a:moveTo>
                    <a:lnTo>
                      <a:pt x="0" y="8815"/>
                    </a:lnTo>
                    <a:lnTo>
                      <a:pt x="4561" y="8815"/>
                    </a:lnTo>
                    <a:lnTo>
                      <a:pt x="45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1"/>
              <p:cNvSpPr/>
              <p:nvPr/>
            </p:nvSpPr>
            <p:spPr>
              <a:xfrm>
                <a:off x="1716325" y="2831000"/>
                <a:ext cx="114050" cy="2204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7" extrusionOk="0">
                    <a:moveTo>
                      <a:pt x="1" y="1"/>
                    </a:moveTo>
                    <a:lnTo>
                      <a:pt x="1" y="8816"/>
                    </a:lnTo>
                    <a:lnTo>
                      <a:pt x="4561" y="8816"/>
                    </a:ln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1"/>
              <p:cNvSpPr/>
              <p:nvPr/>
            </p:nvSpPr>
            <p:spPr>
              <a:xfrm>
                <a:off x="1907500" y="2831000"/>
                <a:ext cx="114050" cy="2204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7" extrusionOk="0">
                    <a:moveTo>
                      <a:pt x="0" y="1"/>
                    </a:moveTo>
                    <a:lnTo>
                      <a:pt x="0" y="8816"/>
                    </a:lnTo>
                    <a:lnTo>
                      <a:pt x="4561" y="8816"/>
                    </a:ln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1"/>
              <p:cNvSpPr/>
              <p:nvPr/>
            </p:nvSpPr>
            <p:spPr>
              <a:xfrm>
                <a:off x="1716325" y="3090875"/>
                <a:ext cx="114050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6" extrusionOk="0">
                    <a:moveTo>
                      <a:pt x="1" y="1"/>
                    </a:moveTo>
                    <a:lnTo>
                      <a:pt x="1" y="8815"/>
                    </a:lnTo>
                    <a:lnTo>
                      <a:pt x="4561" y="8815"/>
                    </a:ln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1"/>
              <p:cNvSpPr/>
              <p:nvPr/>
            </p:nvSpPr>
            <p:spPr>
              <a:xfrm>
                <a:off x="1907500" y="3090875"/>
                <a:ext cx="114050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8816" extrusionOk="0">
                    <a:moveTo>
                      <a:pt x="0" y="1"/>
                    </a:moveTo>
                    <a:lnTo>
                      <a:pt x="0" y="8815"/>
                    </a:lnTo>
                    <a:lnTo>
                      <a:pt x="4561" y="8815"/>
                    </a:ln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8" name="Google Shape;498;p11"/>
            <p:cNvGrpSpPr/>
            <p:nvPr/>
          </p:nvGrpSpPr>
          <p:grpSpPr>
            <a:xfrm flipH="1">
              <a:off x="-446164" y="2671901"/>
              <a:ext cx="1163053" cy="2159651"/>
              <a:chOff x="5379099" y="2225725"/>
              <a:chExt cx="1788762" cy="2159651"/>
            </a:xfrm>
          </p:grpSpPr>
          <p:sp>
            <p:nvSpPr>
              <p:cNvPr id="499" name="Google Shape;499;p11"/>
              <p:cNvSpPr/>
              <p:nvPr/>
            </p:nvSpPr>
            <p:spPr>
              <a:xfrm>
                <a:off x="6495821" y="2490731"/>
                <a:ext cx="672039" cy="1894645"/>
              </a:xfrm>
              <a:custGeom>
                <a:avLst/>
                <a:gdLst/>
                <a:ahLst/>
                <a:cxnLst/>
                <a:rect l="l" t="t" r="r" b="b"/>
                <a:pathLst>
                  <a:path w="16647" h="46932" extrusionOk="0">
                    <a:moveTo>
                      <a:pt x="0" y="0"/>
                    </a:moveTo>
                    <a:lnTo>
                      <a:pt x="0" y="46932"/>
                    </a:lnTo>
                    <a:lnTo>
                      <a:pt x="16647" y="46932"/>
                    </a:lnTo>
                    <a:lnTo>
                      <a:pt x="166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0" name="Google Shape;500;p11"/>
              <p:cNvGrpSpPr/>
              <p:nvPr/>
            </p:nvGrpSpPr>
            <p:grpSpPr>
              <a:xfrm>
                <a:off x="5379099" y="2225725"/>
                <a:ext cx="1505640" cy="2156323"/>
                <a:chOff x="4340925" y="2189800"/>
                <a:chExt cx="932400" cy="1335350"/>
              </a:xfrm>
            </p:grpSpPr>
            <p:sp>
              <p:nvSpPr>
                <p:cNvPr id="501" name="Google Shape;501;p11"/>
                <p:cNvSpPr/>
                <p:nvPr/>
              </p:nvSpPr>
              <p:spPr>
                <a:xfrm>
                  <a:off x="4342450" y="2191325"/>
                  <a:ext cx="929325" cy="133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3" h="53291" extrusionOk="0">
                      <a:moveTo>
                        <a:pt x="1" y="1"/>
                      </a:moveTo>
                      <a:lnTo>
                        <a:pt x="1" y="53291"/>
                      </a:lnTo>
                      <a:lnTo>
                        <a:pt x="37173" y="53291"/>
                      </a:lnTo>
                      <a:lnTo>
                        <a:pt x="371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11"/>
                <p:cNvSpPr/>
                <p:nvPr/>
              </p:nvSpPr>
              <p:spPr>
                <a:xfrm>
                  <a:off x="4342450" y="2191325"/>
                  <a:ext cx="929325" cy="133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3" h="53291" extrusionOk="0">
                      <a:moveTo>
                        <a:pt x="1" y="1"/>
                      </a:moveTo>
                      <a:lnTo>
                        <a:pt x="1" y="53291"/>
                      </a:lnTo>
                      <a:lnTo>
                        <a:pt x="37173" y="53291"/>
                      </a:lnTo>
                      <a:lnTo>
                        <a:pt x="37173" y="1"/>
                      </a:lnTo>
                      <a:close/>
                    </a:path>
                  </a:pathLst>
                </a:custGeom>
                <a:solidFill>
                  <a:srgbClr val="486C8F">
                    <a:alpha val="276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11"/>
                <p:cNvSpPr/>
                <p:nvPr/>
              </p:nvSpPr>
              <p:spPr>
                <a:xfrm>
                  <a:off x="4491600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8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7" y="53413"/>
                        <a:pt x="123" y="53386"/>
                        <a:pt x="123" y="53352"/>
                      </a:cubicBezTo>
                      <a:lnTo>
                        <a:pt x="123" y="62"/>
                      </a:lnTo>
                      <a:cubicBezTo>
                        <a:pt x="123" y="28"/>
                        <a:pt x="97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11"/>
                <p:cNvSpPr/>
                <p:nvPr/>
              </p:nvSpPr>
              <p:spPr>
                <a:xfrm>
                  <a:off x="4340925" y="2268450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0"/>
                      </a:moveTo>
                      <a:cubicBezTo>
                        <a:pt x="28" y="0"/>
                        <a:pt x="0" y="27"/>
                        <a:pt x="0" y="62"/>
                      </a:cubicBezTo>
                      <a:cubicBezTo>
                        <a:pt x="0" y="95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5"/>
                        <a:pt x="37295" y="62"/>
                      </a:cubicBezTo>
                      <a:cubicBezTo>
                        <a:pt x="37295" y="27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11"/>
                <p:cNvSpPr/>
                <p:nvPr/>
              </p:nvSpPr>
              <p:spPr>
                <a:xfrm>
                  <a:off x="4340925" y="2399550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1"/>
                      </a:moveTo>
                      <a:cubicBezTo>
                        <a:pt x="28" y="1"/>
                        <a:pt x="0" y="29"/>
                        <a:pt x="0" y="62"/>
                      </a:cubicBezTo>
                      <a:cubicBezTo>
                        <a:pt x="0" y="96"/>
                        <a:pt x="28" y="124"/>
                        <a:pt x="62" y="124"/>
                      </a:cubicBezTo>
                      <a:lnTo>
                        <a:pt x="37235" y="124"/>
                      </a:lnTo>
                      <a:cubicBezTo>
                        <a:pt x="37269" y="124"/>
                        <a:pt x="37295" y="96"/>
                        <a:pt x="37295" y="62"/>
                      </a:cubicBezTo>
                      <a:cubicBezTo>
                        <a:pt x="37295" y="29"/>
                        <a:pt x="37269" y="1"/>
                        <a:pt x="37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11"/>
                <p:cNvSpPr/>
                <p:nvPr/>
              </p:nvSpPr>
              <p:spPr>
                <a:xfrm>
                  <a:off x="4340925" y="2530675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1"/>
                      </a:moveTo>
                      <a:cubicBezTo>
                        <a:pt x="28" y="1"/>
                        <a:pt x="0" y="28"/>
                        <a:pt x="0" y="62"/>
                      </a:cubicBezTo>
                      <a:cubicBezTo>
                        <a:pt x="0" y="96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6"/>
                        <a:pt x="37295" y="62"/>
                      </a:cubicBezTo>
                      <a:cubicBezTo>
                        <a:pt x="37295" y="28"/>
                        <a:pt x="37269" y="1"/>
                        <a:pt x="37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11"/>
                <p:cNvSpPr/>
                <p:nvPr/>
              </p:nvSpPr>
              <p:spPr>
                <a:xfrm>
                  <a:off x="4340925" y="2661825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0"/>
                      </a:moveTo>
                      <a:cubicBezTo>
                        <a:pt x="28" y="0"/>
                        <a:pt x="0" y="27"/>
                        <a:pt x="0" y="62"/>
                      </a:cubicBezTo>
                      <a:cubicBezTo>
                        <a:pt x="0" y="96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6"/>
                        <a:pt x="37295" y="62"/>
                      </a:cubicBezTo>
                      <a:cubicBezTo>
                        <a:pt x="37295" y="27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11"/>
                <p:cNvSpPr/>
                <p:nvPr/>
              </p:nvSpPr>
              <p:spPr>
                <a:xfrm>
                  <a:off x="4340925" y="2792950"/>
                  <a:ext cx="932400" cy="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3" extrusionOk="0">
                      <a:moveTo>
                        <a:pt x="62" y="0"/>
                      </a:moveTo>
                      <a:cubicBezTo>
                        <a:pt x="28" y="0"/>
                        <a:pt x="0" y="28"/>
                        <a:pt x="0" y="61"/>
                      </a:cubicBezTo>
                      <a:cubicBezTo>
                        <a:pt x="0" y="95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5"/>
                        <a:pt x="37295" y="61"/>
                      </a:cubicBezTo>
                      <a:cubicBezTo>
                        <a:pt x="37295" y="28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11"/>
                <p:cNvSpPr/>
                <p:nvPr/>
              </p:nvSpPr>
              <p:spPr>
                <a:xfrm>
                  <a:off x="4340925" y="2924050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1"/>
                      </a:moveTo>
                      <a:cubicBezTo>
                        <a:pt x="28" y="1"/>
                        <a:pt x="0" y="28"/>
                        <a:pt x="0" y="62"/>
                      </a:cubicBezTo>
                      <a:cubicBezTo>
                        <a:pt x="0" y="96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6"/>
                        <a:pt x="37295" y="62"/>
                      </a:cubicBezTo>
                      <a:cubicBezTo>
                        <a:pt x="37295" y="28"/>
                        <a:pt x="37269" y="1"/>
                        <a:pt x="37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11"/>
                <p:cNvSpPr/>
                <p:nvPr/>
              </p:nvSpPr>
              <p:spPr>
                <a:xfrm>
                  <a:off x="4340925" y="3055175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0"/>
                      </a:moveTo>
                      <a:cubicBezTo>
                        <a:pt x="28" y="0"/>
                        <a:pt x="0" y="28"/>
                        <a:pt x="0" y="62"/>
                      </a:cubicBezTo>
                      <a:cubicBezTo>
                        <a:pt x="0" y="97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7"/>
                        <a:pt x="37295" y="62"/>
                      </a:cubicBezTo>
                      <a:cubicBezTo>
                        <a:pt x="37295" y="28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11"/>
                <p:cNvSpPr/>
                <p:nvPr/>
              </p:nvSpPr>
              <p:spPr>
                <a:xfrm>
                  <a:off x="4340925" y="3186325"/>
                  <a:ext cx="932400" cy="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3" extrusionOk="0">
                      <a:moveTo>
                        <a:pt x="62" y="0"/>
                      </a:moveTo>
                      <a:cubicBezTo>
                        <a:pt x="28" y="0"/>
                        <a:pt x="0" y="27"/>
                        <a:pt x="0" y="61"/>
                      </a:cubicBezTo>
                      <a:cubicBezTo>
                        <a:pt x="0" y="95"/>
                        <a:pt x="28" y="123"/>
                        <a:pt x="62" y="123"/>
                      </a:cubicBezTo>
                      <a:lnTo>
                        <a:pt x="37235" y="123"/>
                      </a:lnTo>
                      <a:cubicBezTo>
                        <a:pt x="37269" y="123"/>
                        <a:pt x="37295" y="95"/>
                        <a:pt x="37295" y="61"/>
                      </a:cubicBezTo>
                      <a:cubicBezTo>
                        <a:pt x="37295" y="27"/>
                        <a:pt x="37269" y="0"/>
                        <a:pt x="372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11"/>
                <p:cNvSpPr/>
                <p:nvPr/>
              </p:nvSpPr>
              <p:spPr>
                <a:xfrm>
                  <a:off x="4340925" y="3317425"/>
                  <a:ext cx="932400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6" h="124" extrusionOk="0">
                      <a:moveTo>
                        <a:pt x="62" y="1"/>
                      </a:moveTo>
                      <a:cubicBezTo>
                        <a:pt x="28" y="1"/>
                        <a:pt x="0" y="28"/>
                        <a:pt x="0" y="62"/>
                      </a:cubicBezTo>
                      <a:cubicBezTo>
                        <a:pt x="0" y="96"/>
                        <a:pt x="28" y="124"/>
                        <a:pt x="62" y="124"/>
                      </a:cubicBezTo>
                      <a:lnTo>
                        <a:pt x="37235" y="124"/>
                      </a:lnTo>
                      <a:cubicBezTo>
                        <a:pt x="37269" y="124"/>
                        <a:pt x="37295" y="96"/>
                        <a:pt x="37295" y="62"/>
                      </a:cubicBezTo>
                      <a:cubicBezTo>
                        <a:pt x="37295" y="28"/>
                        <a:pt x="37269" y="1"/>
                        <a:pt x="37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11"/>
                <p:cNvSpPr/>
                <p:nvPr/>
              </p:nvSpPr>
              <p:spPr>
                <a:xfrm>
                  <a:off x="4650825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7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6" y="53413"/>
                        <a:pt x="124" y="53386"/>
                        <a:pt x="124" y="53352"/>
                      </a:cubicBezTo>
                      <a:lnTo>
                        <a:pt x="124" y="62"/>
                      </a:lnTo>
                      <a:cubicBezTo>
                        <a:pt x="124" y="28"/>
                        <a:pt x="96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11"/>
                <p:cNvSpPr/>
                <p:nvPr/>
              </p:nvSpPr>
              <p:spPr>
                <a:xfrm>
                  <a:off x="4810025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7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6" y="53413"/>
                        <a:pt x="124" y="53386"/>
                        <a:pt x="124" y="53352"/>
                      </a:cubicBezTo>
                      <a:lnTo>
                        <a:pt x="124" y="62"/>
                      </a:lnTo>
                      <a:cubicBezTo>
                        <a:pt x="124" y="28"/>
                        <a:pt x="96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11"/>
                <p:cNvSpPr/>
                <p:nvPr/>
              </p:nvSpPr>
              <p:spPr>
                <a:xfrm>
                  <a:off x="4969225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8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6" y="53413"/>
                        <a:pt x="123" y="53386"/>
                        <a:pt x="123" y="53352"/>
                      </a:cubicBezTo>
                      <a:lnTo>
                        <a:pt x="123" y="62"/>
                      </a:lnTo>
                      <a:cubicBezTo>
                        <a:pt x="123" y="28"/>
                        <a:pt x="96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11"/>
                <p:cNvSpPr/>
                <p:nvPr/>
              </p:nvSpPr>
              <p:spPr>
                <a:xfrm>
                  <a:off x="5128425" y="2189800"/>
                  <a:ext cx="3100" cy="1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53414" extrusionOk="0">
                      <a:moveTo>
                        <a:pt x="62" y="0"/>
                      </a:moveTo>
                      <a:cubicBezTo>
                        <a:pt x="28" y="0"/>
                        <a:pt x="1" y="28"/>
                        <a:pt x="1" y="62"/>
                      </a:cubicBezTo>
                      <a:lnTo>
                        <a:pt x="1" y="53352"/>
                      </a:lnTo>
                      <a:cubicBezTo>
                        <a:pt x="1" y="53386"/>
                        <a:pt x="28" y="53413"/>
                        <a:pt x="62" y="53413"/>
                      </a:cubicBezTo>
                      <a:cubicBezTo>
                        <a:pt x="97" y="53413"/>
                        <a:pt x="123" y="53386"/>
                        <a:pt x="123" y="53352"/>
                      </a:cubicBezTo>
                      <a:lnTo>
                        <a:pt x="123" y="62"/>
                      </a:lnTo>
                      <a:cubicBezTo>
                        <a:pt x="123" y="28"/>
                        <a:pt x="97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17" name="Google Shape;517;p11"/>
          <p:cNvSpPr txBox="1">
            <a:spLocks noGrp="1"/>
          </p:cNvSpPr>
          <p:nvPr>
            <p:ph type="title" hasCustomPrompt="1"/>
          </p:nvPr>
        </p:nvSpPr>
        <p:spPr>
          <a:xfrm>
            <a:off x="1126775" y="856700"/>
            <a:ext cx="6890400" cy="14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18" name="Google Shape;518;p11"/>
          <p:cNvSpPr txBox="1">
            <a:spLocks noGrp="1"/>
          </p:cNvSpPr>
          <p:nvPr>
            <p:ph type="subTitle" idx="1"/>
          </p:nvPr>
        </p:nvSpPr>
        <p:spPr>
          <a:xfrm>
            <a:off x="3192150" y="2316500"/>
            <a:ext cx="2759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9" name="Google Shape;519;p11"/>
          <p:cNvSpPr/>
          <p:nvPr/>
        </p:nvSpPr>
        <p:spPr>
          <a:xfrm flipH="1">
            <a:off x="4611501" y="171961"/>
            <a:ext cx="1015709" cy="291512"/>
          </a:xfrm>
          <a:custGeom>
            <a:avLst/>
            <a:gdLst/>
            <a:ahLst/>
            <a:cxnLst/>
            <a:rect l="l" t="t" r="r" b="b"/>
            <a:pathLst>
              <a:path w="25160" h="7221" extrusionOk="0">
                <a:moveTo>
                  <a:pt x="9539" y="0"/>
                </a:moveTo>
                <a:cubicBezTo>
                  <a:pt x="6635" y="0"/>
                  <a:pt x="4231" y="2140"/>
                  <a:pt x="3816" y="4928"/>
                </a:cubicBezTo>
                <a:cubicBezTo>
                  <a:pt x="3703" y="4917"/>
                  <a:pt x="3589" y="4913"/>
                  <a:pt x="3473" y="4913"/>
                </a:cubicBezTo>
                <a:cubicBezTo>
                  <a:pt x="1910" y="4913"/>
                  <a:pt x="570" y="5865"/>
                  <a:pt x="1" y="7221"/>
                </a:cubicBezTo>
                <a:lnTo>
                  <a:pt x="25160" y="7221"/>
                </a:lnTo>
                <a:cubicBezTo>
                  <a:pt x="24475" y="6510"/>
                  <a:pt x="23514" y="6070"/>
                  <a:pt x="22451" y="6070"/>
                </a:cubicBezTo>
                <a:cubicBezTo>
                  <a:pt x="21881" y="6070"/>
                  <a:pt x="21342" y="6196"/>
                  <a:pt x="20858" y="6421"/>
                </a:cubicBezTo>
                <a:cubicBezTo>
                  <a:pt x="19804" y="4997"/>
                  <a:pt x="18111" y="4073"/>
                  <a:pt x="16204" y="4073"/>
                </a:cubicBezTo>
                <a:cubicBezTo>
                  <a:pt x="15825" y="4073"/>
                  <a:pt x="15455" y="4110"/>
                  <a:pt x="15098" y="4179"/>
                </a:cubicBezTo>
                <a:cubicBezTo>
                  <a:pt x="14402" y="1765"/>
                  <a:pt x="12177" y="0"/>
                  <a:pt x="95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13"/>
          <p:cNvGrpSpPr/>
          <p:nvPr/>
        </p:nvGrpSpPr>
        <p:grpSpPr>
          <a:xfrm>
            <a:off x="-446164" y="2671901"/>
            <a:ext cx="9923469" cy="2481867"/>
            <a:chOff x="-446164" y="2671901"/>
            <a:chExt cx="9923469" cy="2481867"/>
          </a:xfrm>
        </p:grpSpPr>
        <p:grpSp>
          <p:nvGrpSpPr>
            <p:cNvPr id="523" name="Google Shape;523;p13"/>
            <p:cNvGrpSpPr/>
            <p:nvPr/>
          </p:nvGrpSpPr>
          <p:grpSpPr>
            <a:xfrm>
              <a:off x="-446164" y="2671901"/>
              <a:ext cx="9680636" cy="2228659"/>
              <a:chOff x="-446164" y="2671901"/>
              <a:chExt cx="9680636" cy="2228659"/>
            </a:xfrm>
          </p:grpSpPr>
          <p:grpSp>
            <p:nvGrpSpPr>
              <p:cNvPr id="524" name="Google Shape;524;p13"/>
              <p:cNvGrpSpPr/>
              <p:nvPr/>
            </p:nvGrpSpPr>
            <p:grpSpPr>
              <a:xfrm flipH="1">
                <a:off x="8430786" y="2688526"/>
                <a:ext cx="803686" cy="2212034"/>
                <a:chOff x="1624525" y="2228575"/>
                <a:chExt cx="497700" cy="1369850"/>
              </a:xfrm>
            </p:grpSpPr>
            <p:sp>
              <p:nvSpPr>
                <p:cNvPr id="525" name="Google Shape;525;p13"/>
                <p:cNvSpPr/>
                <p:nvPr/>
              </p:nvSpPr>
              <p:spPr>
                <a:xfrm>
                  <a:off x="1624525" y="2228575"/>
                  <a:ext cx="497700" cy="136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8" h="54794" extrusionOk="0">
                      <a:moveTo>
                        <a:pt x="1" y="1"/>
                      </a:moveTo>
                      <a:lnTo>
                        <a:pt x="1" y="54794"/>
                      </a:lnTo>
                      <a:lnTo>
                        <a:pt x="19907" y="54794"/>
                      </a:lnTo>
                      <a:lnTo>
                        <a:pt x="1990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13"/>
                <p:cNvSpPr/>
                <p:nvPr/>
              </p:nvSpPr>
              <p:spPr>
                <a:xfrm>
                  <a:off x="1624525" y="2228575"/>
                  <a:ext cx="497700" cy="136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8" h="54794" extrusionOk="0">
                      <a:moveTo>
                        <a:pt x="1" y="1"/>
                      </a:moveTo>
                      <a:lnTo>
                        <a:pt x="1" y="54794"/>
                      </a:lnTo>
                      <a:lnTo>
                        <a:pt x="19907" y="54794"/>
                      </a:lnTo>
                      <a:lnTo>
                        <a:pt x="19907" y="1"/>
                      </a:lnTo>
                      <a:close/>
                    </a:path>
                  </a:pathLst>
                </a:custGeom>
                <a:solidFill>
                  <a:srgbClr val="486C8F">
                    <a:alpha val="276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13"/>
                <p:cNvSpPr/>
                <p:nvPr/>
              </p:nvSpPr>
              <p:spPr>
                <a:xfrm>
                  <a:off x="1716325" y="2311300"/>
                  <a:ext cx="114050" cy="2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2" h="8815" extrusionOk="0">
                      <a:moveTo>
                        <a:pt x="1" y="0"/>
                      </a:moveTo>
                      <a:lnTo>
                        <a:pt x="1" y="8815"/>
                      </a:lnTo>
                      <a:lnTo>
                        <a:pt x="4561" y="8815"/>
                      </a:lnTo>
                      <a:lnTo>
                        <a:pt x="456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13"/>
                <p:cNvSpPr/>
                <p:nvPr/>
              </p:nvSpPr>
              <p:spPr>
                <a:xfrm>
                  <a:off x="1907500" y="2311300"/>
                  <a:ext cx="114050" cy="2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2" h="8815" extrusionOk="0">
                      <a:moveTo>
                        <a:pt x="0" y="0"/>
                      </a:moveTo>
                      <a:lnTo>
                        <a:pt x="0" y="8815"/>
                      </a:lnTo>
                      <a:lnTo>
                        <a:pt x="4561" y="8815"/>
                      </a:lnTo>
                      <a:lnTo>
                        <a:pt x="456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13"/>
                <p:cNvSpPr/>
                <p:nvPr/>
              </p:nvSpPr>
              <p:spPr>
                <a:xfrm>
                  <a:off x="1716325" y="2571150"/>
                  <a:ext cx="114050" cy="2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2" h="8815" extrusionOk="0">
                      <a:moveTo>
                        <a:pt x="1" y="0"/>
                      </a:moveTo>
                      <a:lnTo>
                        <a:pt x="1" y="8815"/>
                      </a:lnTo>
                      <a:lnTo>
                        <a:pt x="4561" y="8815"/>
                      </a:lnTo>
                      <a:lnTo>
                        <a:pt x="456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13"/>
                <p:cNvSpPr/>
                <p:nvPr/>
              </p:nvSpPr>
              <p:spPr>
                <a:xfrm>
                  <a:off x="1907500" y="2571150"/>
                  <a:ext cx="114050" cy="2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2" h="8815" extrusionOk="0">
                      <a:moveTo>
                        <a:pt x="0" y="0"/>
                      </a:moveTo>
                      <a:lnTo>
                        <a:pt x="0" y="8815"/>
                      </a:lnTo>
                      <a:lnTo>
                        <a:pt x="4561" y="8815"/>
                      </a:lnTo>
                      <a:lnTo>
                        <a:pt x="456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13"/>
                <p:cNvSpPr/>
                <p:nvPr/>
              </p:nvSpPr>
              <p:spPr>
                <a:xfrm>
                  <a:off x="1716325" y="2831000"/>
                  <a:ext cx="114050" cy="2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2" h="8817" extrusionOk="0">
                      <a:moveTo>
                        <a:pt x="1" y="1"/>
                      </a:moveTo>
                      <a:lnTo>
                        <a:pt x="1" y="8816"/>
                      </a:lnTo>
                      <a:lnTo>
                        <a:pt x="4561" y="8816"/>
                      </a:lnTo>
                      <a:lnTo>
                        <a:pt x="456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13"/>
                <p:cNvSpPr/>
                <p:nvPr/>
              </p:nvSpPr>
              <p:spPr>
                <a:xfrm>
                  <a:off x="1907500" y="2831000"/>
                  <a:ext cx="114050" cy="2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2" h="8817" extrusionOk="0">
                      <a:moveTo>
                        <a:pt x="0" y="1"/>
                      </a:moveTo>
                      <a:lnTo>
                        <a:pt x="0" y="8816"/>
                      </a:lnTo>
                      <a:lnTo>
                        <a:pt x="4561" y="8816"/>
                      </a:lnTo>
                      <a:lnTo>
                        <a:pt x="456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13"/>
                <p:cNvSpPr/>
                <p:nvPr/>
              </p:nvSpPr>
              <p:spPr>
                <a:xfrm>
                  <a:off x="1716325" y="3090875"/>
                  <a:ext cx="114050" cy="22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2" h="8816" extrusionOk="0">
                      <a:moveTo>
                        <a:pt x="1" y="1"/>
                      </a:moveTo>
                      <a:lnTo>
                        <a:pt x="1" y="8815"/>
                      </a:lnTo>
                      <a:lnTo>
                        <a:pt x="4561" y="8815"/>
                      </a:lnTo>
                      <a:lnTo>
                        <a:pt x="456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13"/>
                <p:cNvSpPr/>
                <p:nvPr/>
              </p:nvSpPr>
              <p:spPr>
                <a:xfrm>
                  <a:off x="1907500" y="3090875"/>
                  <a:ext cx="114050" cy="22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2" h="8816" extrusionOk="0">
                      <a:moveTo>
                        <a:pt x="0" y="1"/>
                      </a:moveTo>
                      <a:lnTo>
                        <a:pt x="0" y="8815"/>
                      </a:lnTo>
                      <a:lnTo>
                        <a:pt x="4561" y="8815"/>
                      </a:lnTo>
                      <a:lnTo>
                        <a:pt x="456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13"/>
              <p:cNvGrpSpPr/>
              <p:nvPr/>
            </p:nvGrpSpPr>
            <p:grpSpPr>
              <a:xfrm flipH="1">
                <a:off x="-446164" y="2671901"/>
                <a:ext cx="1163053" cy="2159651"/>
                <a:chOff x="5379099" y="2225725"/>
                <a:chExt cx="1788762" cy="2159651"/>
              </a:xfrm>
            </p:grpSpPr>
            <p:sp>
              <p:nvSpPr>
                <p:cNvPr id="536" name="Google Shape;536;p13"/>
                <p:cNvSpPr/>
                <p:nvPr/>
              </p:nvSpPr>
              <p:spPr>
                <a:xfrm>
                  <a:off x="6495821" y="2490731"/>
                  <a:ext cx="672039" cy="1894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7" h="46932" extrusionOk="0">
                      <a:moveTo>
                        <a:pt x="0" y="0"/>
                      </a:moveTo>
                      <a:lnTo>
                        <a:pt x="0" y="46932"/>
                      </a:lnTo>
                      <a:lnTo>
                        <a:pt x="16647" y="46932"/>
                      </a:lnTo>
                      <a:lnTo>
                        <a:pt x="166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37" name="Google Shape;537;p13"/>
                <p:cNvGrpSpPr/>
                <p:nvPr/>
              </p:nvGrpSpPr>
              <p:grpSpPr>
                <a:xfrm>
                  <a:off x="5379099" y="2225725"/>
                  <a:ext cx="1505640" cy="2156323"/>
                  <a:chOff x="4340925" y="2189800"/>
                  <a:chExt cx="932400" cy="1335350"/>
                </a:xfrm>
              </p:grpSpPr>
              <p:sp>
                <p:nvSpPr>
                  <p:cNvPr id="538" name="Google Shape;538;p13"/>
                  <p:cNvSpPr/>
                  <p:nvPr/>
                </p:nvSpPr>
                <p:spPr>
                  <a:xfrm>
                    <a:off x="4342450" y="2191325"/>
                    <a:ext cx="929325" cy="1332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73" h="53291" extrusionOk="0">
                        <a:moveTo>
                          <a:pt x="1" y="1"/>
                        </a:moveTo>
                        <a:lnTo>
                          <a:pt x="1" y="53291"/>
                        </a:lnTo>
                        <a:lnTo>
                          <a:pt x="37173" y="53291"/>
                        </a:lnTo>
                        <a:lnTo>
                          <a:pt x="37173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9" name="Google Shape;539;p13"/>
                  <p:cNvSpPr/>
                  <p:nvPr/>
                </p:nvSpPr>
                <p:spPr>
                  <a:xfrm>
                    <a:off x="4342450" y="2191325"/>
                    <a:ext cx="929325" cy="1332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73" h="53291" extrusionOk="0">
                        <a:moveTo>
                          <a:pt x="1" y="1"/>
                        </a:moveTo>
                        <a:lnTo>
                          <a:pt x="1" y="53291"/>
                        </a:lnTo>
                        <a:lnTo>
                          <a:pt x="37173" y="53291"/>
                        </a:lnTo>
                        <a:lnTo>
                          <a:pt x="37173" y="1"/>
                        </a:lnTo>
                        <a:close/>
                      </a:path>
                    </a:pathLst>
                  </a:custGeom>
                  <a:solidFill>
                    <a:srgbClr val="486C8F">
                      <a:alpha val="2766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0" name="Google Shape;540;p13"/>
                  <p:cNvSpPr/>
                  <p:nvPr/>
                </p:nvSpPr>
                <p:spPr>
                  <a:xfrm>
                    <a:off x="4491600" y="2189800"/>
                    <a:ext cx="3100" cy="133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" h="53414" extrusionOk="0">
                        <a:moveTo>
                          <a:pt x="62" y="0"/>
                        </a:moveTo>
                        <a:cubicBezTo>
                          <a:pt x="28" y="0"/>
                          <a:pt x="1" y="28"/>
                          <a:pt x="1" y="62"/>
                        </a:cubicBezTo>
                        <a:lnTo>
                          <a:pt x="1" y="53352"/>
                        </a:lnTo>
                        <a:cubicBezTo>
                          <a:pt x="1" y="53386"/>
                          <a:pt x="28" y="53413"/>
                          <a:pt x="62" y="53413"/>
                        </a:cubicBezTo>
                        <a:cubicBezTo>
                          <a:pt x="97" y="53413"/>
                          <a:pt x="123" y="53386"/>
                          <a:pt x="123" y="53352"/>
                        </a:cubicBezTo>
                        <a:lnTo>
                          <a:pt x="123" y="62"/>
                        </a:lnTo>
                        <a:cubicBezTo>
                          <a:pt x="123" y="28"/>
                          <a:pt x="97" y="0"/>
                          <a:pt x="62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1" name="Google Shape;541;p13"/>
                  <p:cNvSpPr/>
                  <p:nvPr/>
                </p:nvSpPr>
                <p:spPr>
                  <a:xfrm>
                    <a:off x="4340925" y="2268450"/>
                    <a:ext cx="932400" cy="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96" h="124" extrusionOk="0">
                        <a:moveTo>
                          <a:pt x="62" y="0"/>
                        </a:moveTo>
                        <a:cubicBezTo>
                          <a:pt x="28" y="0"/>
                          <a:pt x="0" y="27"/>
                          <a:pt x="0" y="62"/>
                        </a:cubicBezTo>
                        <a:cubicBezTo>
                          <a:pt x="0" y="95"/>
                          <a:pt x="28" y="123"/>
                          <a:pt x="62" y="123"/>
                        </a:cubicBezTo>
                        <a:lnTo>
                          <a:pt x="37235" y="123"/>
                        </a:lnTo>
                        <a:cubicBezTo>
                          <a:pt x="37269" y="123"/>
                          <a:pt x="37295" y="95"/>
                          <a:pt x="37295" y="62"/>
                        </a:cubicBezTo>
                        <a:cubicBezTo>
                          <a:pt x="37295" y="27"/>
                          <a:pt x="37269" y="0"/>
                          <a:pt x="3723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2" name="Google Shape;542;p13"/>
                  <p:cNvSpPr/>
                  <p:nvPr/>
                </p:nvSpPr>
                <p:spPr>
                  <a:xfrm>
                    <a:off x="4340925" y="2399550"/>
                    <a:ext cx="932400" cy="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96" h="124" extrusionOk="0">
                        <a:moveTo>
                          <a:pt x="62" y="1"/>
                        </a:moveTo>
                        <a:cubicBezTo>
                          <a:pt x="28" y="1"/>
                          <a:pt x="0" y="29"/>
                          <a:pt x="0" y="62"/>
                        </a:cubicBezTo>
                        <a:cubicBezTo>
                          <a:pt x="0" y="96"/>
                          <a:pt x="28" y="124"/>
                          <a:pt x="62" y="124"/>
                        </a:cubicBezTo>
                        <a:lnTo>
                          <a:pt x="37235" y="124"/>
                        </a:lnTo>
                        <a:cubicBezTo>
                          <a:pt x="37269" y="124"/>
                          <a:pt x="37295" y="96"/>
                          <a:pt x="37295" y="62"/>
                        </a:cubicBezTo>
                        <a:cubicBezTo>
                          <a:pt x="37295" y="29"/>
                          <a:pt x="37269" y="1"/>
                          <a:pt x="3723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3" name="Google Shape;543;p13"/>
                  <p:cNvSpPr/>
                  <p:nvPr/>
                </p:nvSpPr>
                <p:spPr>
                  <a:xfrm>
                    <a:off x="4340925" y="2530675"/>
                    <a:ext cx="932400" cy="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96" h="124" extrusionOk="0">
                        <a:moveTo>
                          <a:pt x="62" y="1"/>
                        </a:moveTo>
                        <a:cubicBezTo>
                          <a:pt x="28" y="1"/>
                          <a:pt x="0" y="28"/>
                          <a:pt x="0" y="62"/>
                        </a:cubicBezTo>
                        <a:cubicBezTo>
                          <a:pt x="0" y="96"/>
                          <a:pt x="28" y="123"/>
                          <a:pt x="62" y="123"/>
                        </a:cubicBezTo>
                        <a:lnTo>
                          <a:pt x="37235" y="123"/>
                        </a:lnTo>
                        <a:cubicBezTo>
                          <a:pt x="37269" y="123"/>
                          <a:pt x="37295" y="96"/>
                          <a:pt x="37295" y="62"/>
                        </a:cubicBezTo>
                        <a:cubicBezTo>
                          <a:pt x="37295" y="28"/>
                          <a:pt x="37269" y="1"/>
                          <a:pt x="3723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4" name="Google Shape;544;p13"/>
                  <p:cNvSpPr/>
                  <p:nvPr/>
                </p:nvSpPr>
                <p:spPr>
                  <a:xfrm>
                    <a:off x="4340925" y="2661825"/>
                    <a:ext cx="932400" cy="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96" h="124" extrusionOk="0">
                        <a:moveTo>
                          <a:pt x="62" y="0"/>
                        </a:moveTo>
                        <a:cubicBezTo>
                          <a:pt x="28" y="0"/>
                          <a:pt x="0" y="27"/>
                          <a:pt x="0" y="62"/>
                        </a:cubicBezTo>
                        <a:cubicBezTo>
                          <a:pt x="0" y="96"/>
                          <a:pt x="28" y="123"/>
                          <a:pt x="62" y="123"/>
                        </a:cubicBezTo>
                        <a:lnTo>
                          <a:pt x="37235" y="123"/>
                        </a:lnTo>
                        <a:cubicBezTo>
                          <a:pt x="37269" y="123"/>
                          <a:pt x="37295" y="96"/>
                          <a:pt x="37295" y="62"/>
                        </a:cubicBezTo>
                        <a:cubicBezTo>
                          <a:pt x="37295" y="27"/>
                          <a:pt x="37269" y="0"/>
                          <a:pt x="3723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5" name="Google Shape;545;p13"/>
                  <p:cNvSpPr/>
                  <p:nvPr/>
                </p:nvSpPr>
                <p:spPr>
                  <a:xfrm>
                    <a:off x="4340925" y="2792950"/>
                    <a:ext cx="932400" cy="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96" h="123" extrusionOk="0">
                        <a:moveTo>
                          <a:pt x="62" y="0"/>
                        </a:moveTo>
                        <a:cubicBezTo>
                          <a:pt x="28" y="0"/>
                          <a:pt x="0" y="28"/>
                          <a:pt x="0" y="61"/>
                        </a:cubicBezTo>
                        <a:cubicBezTo>
                          <a:pt x="0" y="95"/>
                          <a:pt x="28" y="123"/>
                          <a:pt x="62" y="123"/>
                        </a:cubicBezTo>
                        <a:lnTo>
                          <a:pt x="37235" y="123"/>
                        </a:lnTo>
                        <a:cubicBezTo>
                          <a:pt x="37269" y="123"/>
                          <a:pt x="37295" y="95"/>
                          <a:pt x="37295" y="61"/>
                        </a:cubicBezTo>
                        <a:cubicBezTo>
                          <a:pt x="37295" y="28"/>
                          <a:pt x="37269" y="0"/>
                          <a:pt x="3723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" name="Google Shape;546;p13"/>
                  <p:cNvSpPr/>
                  <p:nvPr/>
                </p:nvSpPr>
                <p:spPr>
                  <a:xfrm>
                    <a:off x="4340925" y="2924050"/>
                    <a:ext cx="932400" cy="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96" h="124" extrusionOk="0">
                        <a:moveTo>
                          <a:pt x="62" y="1"/>
                        </a:moveTo>
                        <a:cubicBezTo>
                          <a:pt x="28" y="1"/>
                          <a:pt x="0" y="28"/>
                          <a:pt x="0" y="62"/>
                        </a:cubicBezTo>
                        <a:cubicBezTo>
                          <a:pt x="0" y="96"/>
                          <a:pt x="28" y="123"/>
                          <a:pt x="62" y="123"/>
                        </a:cubicBezTo>
                        <a:lnTo>
                          <a:pt x="37235" y="123"/>
                        </a:lnTo>
                        <a:cubicBezTo>
                          <a:pt x="37269" y="123"/>
                          <a:pt x="37295" y="96"/>
                          <a:pt x="37295" y="62"/>
                        </a:cubicBezTo>
                        <a:cubicBezTo>
                          <a:pt x="37295" y="28"/>
                          <a:pt x="37269" y="1"/>
                          <a:pt x="3723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" name="Google Shape;547;p13"/>
                  <p:cNvSpPr/>
                  <p:nvPr/>
                </p:nvSpPr>
                <p:spPr>
                  <a:xfrm>
                    <a:off x="4340925" y="3055175"/>
                    <a:ext cx="932400" cy="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96" h="124" extrusionOk="0">
                        <a:moveTo>
                          <a:pt x="62" y="0"/>
                        </a:moveTo>
                        <a:cubicBezTo>
                          <a:pt x="28" y="0"/>
                          <a:pt x="0" y="28"/>
                          <a:pt x="0" y="62"/>
                        </a:cubicBezTo>
                        <a:cubicBezTo>
                          <a:pt x="0" y="97"/>
                          <a:pt x="28" y="123"/>
                          <a:pt x="62" y="123"/>
                        </a:cubicBezTo>
                        <a:lnTo>
                          <a:pt x="37235" y="123"/>
                        </a:lnTo>
                        <a:cubicBezTo>
                          <a:pt x="37269" y="123"/>
                          <a:pt x="37295" y="97"/>
                          <a:pt x="37295" y="62"/>
                        </a:cubicBezTo>
                        <a:cubicBezTo>
                          <a:pt x="37295" y="28"/>
                          <a:pt x="37269" y="0"/>
                          <a:pt x="3723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" name="Google Shape;548;p13"/>
                  <p:cNvSpPr/>
                  <p:nvPr/>
                </p:nvSpPr>
                <p:spPr>
                  <a:xfrm>
                    <a:off x="4340925" y="3186325"/>
                    <a:ext cx="932400" cy="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96" h="123" extrusionOk="0">
                        <a:moveTo>
                          <a:pt x="62" y="0"/>
                        </a:moveTo>
                        <a:cubicBezTo>
                          <a:pt x="28" y="0"/>
                          <a:pt x="0" y="27"/>
                          <a:pt x="0" y="61"/>
                        </a:cubicBezTo>
                        <a:cubicBezTo>
                          <a:pt x="0" y="95"/>
                          <a:pt x="28" y="123"/>
                          <a:pt x="62" y="123"/>
                        </a:cubicBezTo>
                        <a:lnTo>
                          <a:pt x="37235" y="123"/>
                        </a:lnTo>
                        <a:cubicBezTo>
                          <a:pt x="37269" y="123"/>
                          <a:pt x="37295" y="95"/>
                          <a:pt x="37295" y="61"/>
                        </a:cubicBezTo>
                        <a:cubicBezTo>
                          <a:pt x="37295" y="27"/>
                          <a:pt x="37269" y="0"/>
                          <a:pt x="3723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" name="Google Shape;549;p13"/>
                  <p:cNvSpPr/>
                  <p:nvPr/>
                </p:nvSpPr>
                <p:spPr>
                  <a:xfrm>
                    <a:off x="4340925" y="3317425"/>
                    <a:ext cx="932400" cy="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96" h="124" extrusionOk="0">
                        <a:moveTo>
                          <a:pt x="62" y="1"/>
                        </a:moveTo>
                        <a:cubicBezTo>
                          <a:pt x="28" y="1"/>
                          <a:pt x="0" y="28"/>
                          <a:pt x="0" y="62"/>
                        </a:cubicBezTo>
                        <a:cubicBezTo>
                          <a:pt x="0" y="96"/>
                          <a:pt x="28" y="124"/>
                          <a:pt x="62" y="124"/>
                        </a:cubicBezTo>
                        <a:lnTo>
                          <a:pt x="37235" y="124"/>
                        </a:lnTo>
                        <a:cubicBezTo>
                          <a:pt x="37269" y="124"/>
                          <a:pt x="37295" y="96"/>
                          <a:pt x="37295" y="62"/>
                        </a:cubicBezTo>
                        <a:cubicBezTo>
                          <a:pt x="37295" y="28"/>
                          <a:pt x="37269" y="1"/>
                          <a:pt x="3723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0" name="Google Shape;550;p13"/>
                  <p:cNvSpPr/>
                  <p:nvPr/>
                </p:nvSpPr>
                <p:spPr>
                  <a:xfrm>
                    <a:off x="4650825" y="2189800"/>
                    <a:ext cx="3100" cy="133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" h="53414" extrusionOk="0">
                        <a:moveTo>
                          <a:pt x="62" y="0"/>
                        </a:moveTo>
                        <a:cubicBezTo>
                          <a:pt x="27" y="0"/>
                          <a:pt x="1" y="28"/>
                          <a:pt x="1" y="62"/>
                        </a:cubicBezTo>
                        <a:lnTo>
                          <a:pt x="1" y="53352"/>
                        </a:lnTo>
                        <a:cubicBezTo>
                          <a:pt x="1" y="53386"/>
                          <a:pt x="28" y="53413"/>
                          <a:pt x="62" y="53413"/>
                        </a:cubicBezTo>
                        <a:cubicBezTo>
                          <a:pt x="96" y="53413"/>
                          <a:pt x="124" y="53386"/>
                          <a:pt x="124" y="53352"/>
                        </a:cubicBezTo>
                        <a:lnTo>
                          <a:pt x="124" y="62"/>
                        </a:lnTo>
                        <a:cubicBezTo>
                          <a:pt x="124" y="28"/>
                          <a:pt x="96" y="0"/>
                          <a:pt x="62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1" name="Google Shape;551;p13"/>
                  <p:cNvSpPr/>
                  <p:nvPr/>
                </p:nvSpPr>
                <p:spPr>
                  <a:xfrm>
                    <a:off x="4810025" y="2189800"/>
                    <a:ext cx="3100" cy="133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" h="53414" extrusionOk="0">
                        <a:moveTo>
                          <a:pt x="62" y="0"/>
                        </a:moveTo>
                        <a:cubicBezTo>
                          <a:pt x="27" y="0"/>
                          <a:pt x="1" y="28"/>
                          <a:pt x="1" y="62"/>
                        </a:cubicBezTo>
                        <a:lnTo>
                          <a:pt x="1" y="53352"/>
                        </a:lnTo>
                        <a:cubicBezTo>
                          <a:pt x="1" y="53386"/>
                          <a:pt x="28" y="53413"/>
                          <a:pt x="62" y="53413"/>
                        </a:cubicBezTo>
                        <a:cubicBezTo>
                          <a:pt x="96" y="53413"/>
                          <a:pt x="124" y="53386"/>
                          <a:pt x="124" y="53352"/>
                        </a:cubicBezTo>
                        <a:lnTo>
                          <a:pt x="124" y="62"/>
                        </a:lnTo>
                        <a:cubicBezTo>
                          <a:pt x="124" y="28"/>
                          <a:pt x="96" y="0"/>
                          <a:pt x="62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2" name="Google Shape;552;p13"/>
                  <p:cNvSpPr/>
                  <p:nvPr/>
                </p:nvSpPr>
                <p:spPr>
                  <a:xfrm>
                    <a:off x="4969225" y="2189800"/>
                    <a:ext cx="3100" cy="133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" h="53414" extrusionOk="0">
                        <a:moveTo>
                          <a:pt x="62" y="0"/>
                        </a:moveTo>
                        <a:cubicBezTo>
                          <a:pt x="28" y="0"/>
                          <a:pt x="1" y="28"/>
                          <a:pt x="1" y="62"/>
                        </a:cubicBezTo>
                        <a:lnTo>
                          <a:pt x="1" y="53352"/>
                        </a:lnTo>
                        <a:cubicBezTo>
                          <a:pt x="1" y="53386"/>
                          <a:pt x="28" y="53413"/>
                          <a:pt x="62" y="53413"/>
                        </a:cubicBezTo>
                        <a:cubicBezTo>
                          <a:pt x="96" y="53413"/>
                          <a:pt x="123" y="53386"/>
                          <a:pt x="123" y="53352"/>
                        </a:cubicBezTo>
                        <a:lnTo>
                          <a:pt x="123" y="62"/>
                        </a:lnTo>
                        <a:cubicBezTo>
                          <a:pt x="123" y="28"/>
                          <a:pt x="96" y="0"/>
                          <a:pt x="62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3" name="Google Shape;553;p13"/>
                  <p:cNvSpPr/>
                  <p:nvPr/>
                </p:nvSpPr>
                <p:spPr>
                  <a:xfrm>
                    <a:off x="5128425" y="2189800"/>
                    <a:ext cx="3100" cy="133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" h="53414" extrusionOk="0">
                        <a:moveTo>
                          <a:pt x="62" y="0"/>
                        </a:moveTo>
                        <a:cubicBezTo>
                          <a:pt x="28" y="0"/>
                          <a:pt x="1" y="28"/>
                          <a:pt x="1" y="62"/>
                        </a:cubicBezTo>
                        <a:lnTo>
                          <a:pt x="1" y="53352"/>
                        </a:lnTo>
                        <a:cubicBezTo>
                          <a:pt x="1" y="53386"/>
                          <a:pt x="28" y="53413"/>
                          <a:pt x="62" y="53413"/>
                        </a:cubicBezTo>
                        <a:cubicBezTo>
                          <a:pt x="97" y="53413"/>
                          <a:pt x="123" y="53386"/>
                          <a:pt x="123" y="53352"/>
                        </a:cubicBezTo>
                        <a:lnTo>
                          <a:pt x="123" y="62"/>
                        </a:lnTo>
                        <a:cubicBezTo>
                          <a:pt x="123" y="28"/>
                          <a:pt x="97" y="0"/>
                          <a:pt x="62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554" name="Google Shape;554;p13"/>
            <p:cNvGrpSpPr/>
            <p:nvPr/>
          </p:nvGrpSpPr>
          <p:grpSpPr>
            <a:xfrm>
              <a:off x="-307285" y="3428151"/>
              <a:ext cx="9784590" cy="1725616"/>
              <a:chOff x="-307285" y="3428151"/>
              <a:chExt cx="9784590" cy="1725616"/>
            </a:xfrm>
          </p:grpSpPr>
          <p:grpSp>
            <p:nvGrpSpPr>
              <p:cNvPr id="555" name="Google Shape;555;p13"/>
              <p:cNvGrpSpPr/>
              <p:nvPr/>
            </p:nvGrpSpPr>
            <p:grpSpPr>
              <a:xfrm>
                <a:off x="-307285" y="3428151"/>
                <a:ext cx="9784590" cy="1403399"/>
                <a:chOff x="-307285" y="3428151"/>
                <a:chExt cx="9784590" cy="1403399"/>
              </a:xfrm>
            </p:grpSpPr>
            <p:grpSp>
              <p:nvGrpSpPr>
                <p:cNvPr id="556" name="Google Shape;556;p13"/>
                <p:cNvGrpSpPr/>
                <p:nvPr/>
              </p:nvGrpSpPr>
              <p:grpSpPr>
                <a:xfrm flipH="1">
                  <a:off x="8423996" y="3428151"/>
                  <a:ext cx="1053309" cy="1353778"/>
                  <a:chOff x="8584688" y="3255488"/>
                  <a:chExt cx="1177276" cy="1513108"/>
                </a:xfrm>
              </p:grpSpPr>
              <p:grpSp>
                <p:nvGrpSpPr>
                  <p:cNvPr id="557" name="Google Shape;557;p13"/>
                  <p:cNvGrpSpPr/>
                  <p:nvPr/>
                </p:nvGrpSpPr>
                <p:grpSpPr>
                  <a:xfrm flipH="1">
                    <a:off x="8584688" y="3633119"/>
                    <a:ext cx="649796" cy="1069159"/>
                    <a:chOff x="5171600" y="584075"/>
                    <a:chExt cx="402400" cy="662100"/>
                  </a:xfrm>
                </p:grpSpPr>
                <p:sp>
                  <p:nvSpPr>
                    <p:cNvPr id="558" name="Google Shape;558;p13"/>
                    <p:cNvSpPr/>
                    <p:nvPr/>
                  </p:nvSpPr>
                  <p:spPr>
                    <a:xfrm>
                      <a:off x="5324750" y="871475"/>
                      <a:ext cx="48450" cy="374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38" h="14988" extrusionOk="0">
                          <a:moveTo>
                            <a:pt x="1836" y="1"/>
                          </a:moveTo>
                          <a:lnTo>
                            <a:pt x="1066" y="82"/>
                          </a:lnTo>
                          <a:lnTo>
                            <a:pt x="0" y="14668"/>
                          </a:lnTo>
                          <a:lnTo>
                            <a:pt x="1854" y="14988"/>
                          </a:lnTo>
                          <a:cubicBezTo>
                            <a:pt x="1854" y="14988"/>
                            <a:pt x="1937" y="6963"/>
                            <a:pt x="183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9" name="Google Shape;559;p13"/>
                    <p:cNvSpPr/>
                    <p:nvPr/>
                  </p:nvSpPr>
                  <p:spPr>
                    <a:xfrm>
                      <a:off x="5171600" y="584075"/>
                      <a:ext cx="402400" cy="36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96" h="14714" extrusionOk="0">
                          <a:moveTo>
                            <a:pt x="9192" y="0"/>
                          </a:moveTo>
                          <a:cubicBezTo>
                            <a:pt x="9140" y="0"/>
                            <a:pt x="9087" y="2"/>
                            <a:pt x="9034" y="6"/>
                          </a:cubicBezTo>
                          <a:cubicBezTo>
                            <a:pt x="7195" y="131"/>
                            <a:pt x="6664" y="1665"/>
                            <a:pt x="6664" y="1665"/>
                          </a:cubicBezTo>
                          <a:cubicBezTo>
                            <a:pt x="6664" y="1665"/>
                            <a:pt x="6358" y="1395"/>
                            <a:pt x="5929" y="1395"/>
                          </a:cubicBezTo>
                          <a:cubicBezTo>
                            <a:pt x="5735" y="1395"/>
                            <a:pt x="5515" y="1451"/>
                            <a:pt x="5288" y="1612"/>
                          </a:cubicBezTo>
                          <a:cubicBezTo>
                            <a:pt x="4558" y="2127"/>
                            <a:pt x="4993" y="2999"/>
                            <a:pt x="4993" y="2999"/>
                          </a:cubicBezTo>
                          <a:cubicBezTo>
                            <a:pt x="4993" y="2999"/>
                            <a:pt x="2838" y="3236"/>
                            <a:pt x="1910" y="4753"/>
                          </a:cubicBezTo>
                          <a:cubicBezTo>
                            <a:pt x="983" y="6270"/>
                            <a:pt x="1876" y="7846"/>
                            <a:pt x="1876" y="7846"/>
                          </a:cubicBezTo>
                          <a:cubicBezTo>
                            <a:pt x="1876" y="7846"/>
                            <a:pt x="0" y="9321"/>
                            <a:pt x="1128" y="11493"/>
                          </a:cubicBezTo>
                          <a:cubicBezTo>
                            <a:pt x="1898" y="12975"/>
                            <a:pt x="3395" y="13211"/>
                            <a:pt x="4269" y="13211"/>
                          </a:cubicBezTo>
                          <a:cubicBezTo>
                            <a:pt x="4677" y="13211"/>
                            <a:pt x="4950" y="13159"/>
                            <a:pt x="4950" y="13159"/>
                          </a:cubicBezTo>
                          <a:cubicBezTo>
                            <a:pt x="4950" y="13159"/>
                            <a:pt x="5984" y="14713"/>
                            <a:pt x="7710" y="14713"/>
                          </a:cubicBezTo>
                          <a:cubicBezTo>
                            <a:pt x="7795" y="14713"/>
                            <a:pt x="7882" y="14710"/>
                            <a:pt x="7971" y="14702"/>
                          </a:cubicBezTo>
                          <a:cubicBezTo>
                            <a:pt x="9851" y="14532"/>
                            <a:pt x="10645" y="12337"/>
                            <a:pt x="10645" y="12337"/>
                          </a:cubicBezTo>
                          <a:cubicBezTo>
                            <a:pt x="10645" y="12337"/>
                            <a:pt x="10924" y="12400"/>
                            <a:pt x="11342" y="12400"/>
                          </a:cubicBezTo>
                          <a:cubicBezTo>
                            <a:pt x="12036" y="12400"/>
                            <a:pt x="13111" y="12226"/>
                            <a:pt x="13926" y="11304"/>
                          </a:cubicBezTo>
                          <a:cubicBezTo>
                            <a:pt x="15231" y="9825"/>
                            <a:pt x="14499" y="7993"/>
                            <a:pt x="14499" y="7993"/>
                          </a:cubicBezTo>
                          <a:cubicBezTo>
                            <a:pt x="14499" y="7993"/>
                            <a:pt x="16095" y="6340"/>
                            <a:pt x="15172" y="4251"/>
                          </a:cubicBezTo>
                          <a:cubicBezTo>
                            <a:pt x="14248" y="2161"/>
                            <a:pt x="11922" y="1925"/>
                            <a:pt x="11922" y="1925"/>
                          </a:cubicBezTo>
                          <a:cubicBezTo>
                            <a:pt x="11922" y="1925"/>
                            <a:pt x="10915" y="0"/>
                            <a:pt x="9192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0" name="Google Shape;560;p13"/>
                    <p:cNvSpPr/>
                    <p:nvPr/>
                  </p:nvSpPr>
                  <p:spPr>
                    <a:xfrm>
                      <a:off x="5171600" y="584075"/>
                      <a:ext cx="402400" cy="36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96" h="14714" extrusionOk="0">
                          <a:moveTo>
                            <a:pt x="9192" y="0"/>
                          </a:moveTo>
                          <a:cubicBezTo>
                            <a:pt x="9140" y="0"/>
                            <a:pt x="9087" y="2"/>
                            <a:pt x="9034" y="6"/>
                          </a:cubicBezTo>
                          <a:cubicBezTo>
                            <a:pt x="7195" y="131"/>
                            <a:pt x="6664" y="1665"/>
                            <a:pt x="6664" y="1665"/>
                          </a:cubicBezTo>
                          <a:cubicBezTo>
                            <a:pt x="6664" y="1665"/>
                            <a:pt x="6358" y="1395"/>
                            <a:pt x="5929" y="1395"/>
                          </a:cubicBezTo>
                          <a:cubicBezTo>
                            <a:pt x="5735" y="1395"/>
                            <a:pt x="5515" y="1451"/>
                            <a:pt x="5288" y="1612"/>
                          </a:cubicBezTo>
                          <a:cubicBezTo>
                            <a:pt x="4558" y="2127"/>
                            <a:pt x="4993" y="2999"/>
                            <a:pt x="4993" y="2999"/>
                          </a:cubicBezTo>
                          <a:cubicBezTo>
                            <a:pt x="4993" y="2999"/>
                            <a:pt x="2838" y="3236"/>
                            <a:pt x="1910" y="4753"/>
                          </a:cubicBezTo>
                          <a:cubicBezTo>
                            <a:pt x="983" y="6270"/>
                            <a:pt x="1876" y="7846"/>
                            <a:pt x="1876" y="7846"/>
                          </a:cubicBezTo>
                          <a:cubicBezTo>
                            <a:pt x="1876" y="7846"/>
                            <a:pt x="0" y="9321"/>
                            <a:pt x="1128" y="11493"/>
                          </a:cubicBezTo>
                          <a:cubicBezTo>
                            <a:pt x="1898" y="12975"/>
                            <a:pt x="3395" y="13211"/>
                            <a:pt x="4269" y="13211"/>
                          </a:cubicBezTo>
                          <a:cubicBezTo>
                            <a:pt x="4677" y="13211"/>
                            <a:pt x="4950" y="13159"/>
                            <a:pt x="4950" y="13159"/>
                          </a:cubicBezTo>
                          <a:cubicBezTo>
                            <a:pt x="4950" y="13159"/>
                            <a:pt x="5984" y="14713"/>
                            <a:pt x="7710" y="14713"/>
                          </a:cubicBezTo>
                          <a:cubicBezTo>
                            <a:pt x="7795" y="14713"/>
                            <a:pt x="7882" y="14710"/>
                            <a:pt x="7971" y="14702"/>
                          </a:cubicBezTo>
                          <a:cubicBezTo>
                            <a:pt x="9851" y="14532"/>
                            <a:pt x="10645" y="12337"/>
                            <a:pt x="10645" y="12337"/>
                          </a:cubicBezTo>
                          <a:cubicBezTo>
                            <a:pt x="10645" y="12337"/>
                            <a:pt x="10924" y="12400"/>
                            <a:pt x="11342" y="12400"/>
                          </a:cubicBezTo>
                          <a:cubicBezTo>
                            <a:pt x="12036" y="12400"/>
                            <a:pt x="13111" y="12226"/>
                            <a:pt x="13926" y="11304"/>
                          </a:cubicBezTo>
                          <a:cubicBezTo>
                            <a:pt x="15231" y="9825"/>
                            <a:pt x="14499" y="7993"/>
                            <a:pt x="14499" y="7993"/>
                          </a:cubicBezTo>
                          <a:cubicBezTo>
                            <a:pt x="14499" y="7993"/>
                            <a:pt x="16095" y="6340"/>
                            <a:pt x="15172" y="4251"/>
                          </a:cubicBezTo>
                          <a:cubicBezTo>
                            <a:pt x="14248" y="2161"/>
                            <a:pt x="11922" y="1925"/>
                            <a:pt x="11922" y="1925"/>
                          </a:cubicBezTo>
                          <a:cubicBezTo>
                            <a:pt x="11922" y="1925"/>
                            <a:pt x="10915" y="0"/>
                            <a:pt x="9192" y="0"/>
                          </a:cubicBezTo>
                          <a:close/>
                        </a:path>
                      </a:pathLst>
                    </a:custGeom>
                    <a:solidFill>
                      <a:srgbClr val="272727">
                        <a:alpha val="225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1" name="Google Shape;561;p13"/>
                    <p:cNvSpPr/>
                    <p:nvPr/>
                  </p:nvSpPr>
                  <p:spPr>
                    <a:xfrm>
                      <a:off x="5483525" y="782650"/>
                      <a:ext cx="51900" cy="29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76" h="1171" extrusionOk="0">
                          <a:moveTo>
                            <a:pt x="2022" y="0"/>
                          </a:moveTo>
                          <a:cubicBezTo>
                            <a:pt x="2008" y="0"/>
                            <a:pt x="1995" y="6"/>
                            <a:pt x="1984" y="16"/>
                          </a:cubicBezTo>
                          <a:cubicBezTo>
                            <a:pt x="1340" y="713"/>
                            <a:pt x="56" y="1071"/>
                            <a:pt x="42" y="1073"/>
                          </a:cubicBezTo>
                          <a:cubicBezTo>
                            <a:pt x="16" y="1081"/>
                            <a:pt x="0" y="1108"/>
                            <a:pt x="7" y="1135"/>
                          </a:cubicBezTo>
                          <a:cubicBezTo>
                            <a:pt x="13" y="1156"/>
                            <a:pt x="34" y="1171"/>
                            <a:pt x="55" y="1171"/>
                          </a:cubicBezTo>
                          <a:lnTo>
                            <a:pt x="55" y="1171"/>
                          </a:lnTo>
                          <a:cubicBezTo>
                            <a:pt x="60" y="1171"/>
                            <a:pt x="64" y="1171"/>
                            <a:pt x="68" y="1170"/>
                          </a:cubicBezTo>
                          <a:cubicBezTo>
                            <a:pt x="122" y="1155"/>
                            <a:pt x="1393" y="802"/>
                            <a:pt x="2057" y="84"/>
                          </a:cubicBezTo>
                          <a:cubicBezTo>
                            <a:pt x="2076" y="63"/>
                            <a:pt x="2075" y="32"/>
                            <a:pt x="2054" y="14"/>
                          </a:cubicBezTo>
                          <a:cubicBezTo>
                            <a:pt x="2045" y="5"/>
                            <a:pt x="2033" y="0"/>
                            <a:pt x="2022" y="0"/>
                          </a:cubicBezTo>
                          <a:close/>
                          <a:moveTo>
                            <a:pt x="55" y="1171"/>
                          </a:moveTo>
                          <a:lnTo>
                            <a:pt x="55" y="1171"/>
                          </a:lnTo>
                          <a:cubicBezTo>
                            <a:pt x="55" y="1171"/>
                            <a:pt x="55" y="1171"/>
                            <a:pt x="54" y="1171"/>
                          </a:cubicBezTo>
                          <a:lnTo>
                            <a:pt x="56" y="1171"/>
                          </a:lnTo>
                          <a:cubicBezTo>
                            <a:pt x="55" y="1171"/>
                            <a:pt x="55" y="1171"/>
                            <a:pt x="55" y="117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2" name="Google Shape;562;p13"/>
                    <p:cNvSpPr/>
                    <p:nvPr/>
                  </p:nvSpPr>
                  <p:spPr>
                    <a:xfrm>
                      <a:off x="5290175" y="787900"/>
                      <a:ext cx="48100" cy="70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24" h="2835" extrusionOk="0">
                          <a:moveTo>
                            <a:pt x="466" y="1"/>
                          </a:moveTo>
                          <a:cubicBezTo>
                            <a:pt x="444" y="1"/>
                            <a:pt x="424" y="17"/>
                            <a:pt x="419" y="40"/>
                          </a:cubicBezTo>
                          <a:cubicBezTo>
                            <a:pt x="415" y="59"/>
                            <a:pt x="1" y="2026"/>
                            <a:pt x="1848" y="2831"/>
                          </a:cubicBezTo>
                          <a:cubicBezTo>
                            <a:pt x="1854" y="2833"/>
                            <a:pt x="1861" y="2834"/>
                            <a:pt x="1867" y="2834"/>
                          </a:cubicBezTo>
                          <a:cubicBezTo>
                            <a:pt x="1886" y="2834"/>
                            <a:pt x="1904" y="2823"/>
                            <a:pt x="1913" y="2805"/>
                          </a:cubicBezTo>
                          <a:cubicBezTo>
                            <a:pt x="1924" y="2780"/>
                            <a:pt x="1912" y="2751"/>
                            <a:pt x="1886" y="2739"/>
                          </a:cubicBezTo>
                          <a:cubicBezTo>
                            <a:pt x="1145" y="2416"/>
                            <a:pt x="688" y="1869"/>
                            <a:pt x="531" y="1113"/>
                          </a:cubicBezTo>
                          <a:cubicBezTo>
                            <a:pt x="411" y="545"/>
                            <a:pt x="515" y="66"/>
                            <a:pt x="516" y="61"/>
                          </a:cubicBezTo>
                          <a:cubicBezTo>
                            <a:pt x="522" y="34"/>
                            <a:pt x="505" y="7"/>
                            <a:pt x="478" y="2"/>
                          </a:cubicBezTo>
                          <a:cubicBezTo>
                            <a:pt x="474" y="1"/>
                            <a:pt x="470" y="1"/>
                            <a:pt x="46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63" name="Google Shape;563;p13"/>
                  <p:cNvGrpSpPr/>
                  <p:nvPr/>
                </p:nvGrpSpPr>
                <p:grpSpPr>
                  <a:xfrm flipH="1">
                    <a:off x="8776533" y="3255488"/>
                    <a:ext cx="985432" cy="1513108"/>
                    <a:chOff x="4718825" y="412825"/>
                    <a:chExt cx="610250" cy="937025"/>
                  </a:xfrm>
                </p:grpSpPr>
                <p:sp>
                  <p:nvSpPr>
                    <p:cNvPr id="564" name="Google Shape;564;p13"/>
                    <p:cNvSpPr/>
                    <p:nvPr/>
                  </p:nvSpPr>
                  <p:spPr>
                    <a:xfrm>
                      <a:off x="4721275" y="412825"/>
                      <a:ext cx="607800" cy="526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312" h="21070" extrusionOk="0">
                          <a:moveTo>
                            <a:pt x="11403" y="0"/>
                          </a:moveTo>
                          <a:cubicBezTo>
                            <a:pt x="10753" y="0"/>
                            <a:pt x="10128" y="165"/>
                            <a:pt x="9562" y="395"/>
                          </a:cubicBezTo>
                          <a:cubicBezTo>
                            <a:pt x="8852" y="683"/>
                            <a:pt x="8251" y="1185"/>
                            <a:pt x="7848" y="1834"/>
                          </a:cubicBezTo>
                          <a:lnTo>
                            <a:pt x="7849" y="1834"/>
                          </a:lnTo>
                          <a:cubicBezTo>
                            <a:pt x="7774" y="1952"/>
                            <a:pt x="7607" y="2292"/>
                            <a:pt x="7566" y="2317"/>
                          </a:cubicBezTo>
                          <a:cubicBezTo>
                            <a:pt x="7565" y="2317"/>
                            <a:pt x="7562" y="2317"/>
                            <a:pt x="7557" y="2317"/>
                          </a:cubicBezTo>
                          <a:cubicBezTo>
                            <a:pt x="7537" y="2317"/>
                            <a:pt x="7488" y="2314"/>
                            <a:pt x="7414" y="2314"/>
                          </a:cubicBezTo>
                          <a:cubicBezTo>
                            <a:pt x="6806" y="2314"/>
                            <a:pt x="4481" y="2511"/>
                            <a:pt x="2131" y="6109"/>
                          </a:cubicBezTo>
                          <a:cubicBezTo>
                            <a:pt x="0" y="9374"/>
                            <a:pt x="2734" y="12618"/>
                            <a:pt x="2734" y="12618"/>
                          </a:cubicBezTo>
                          <a:cubicBezTo>
                            <a:pt x="2734" y="12618"/>
                            <a:pt x="2072" y="14043"/>
                            <a:pt x="3068" y="15485"/>
                          </a:cubicBezTo>
                          <a:cubicBezTo>
                            <a:pt x="3797" y="16539"/>
                            <a:pt x="4926" y="16678"/>
                            <a:pt x="5472" y="16678"/>
                          </a:cubicBezTo>
                          <a:cubicBezTo>
                            <a:pt x="5667" y="16678"/>
                            <a:pt x="5788" y="16660"/>
                            <a:pt x="5788" y="16660"/>
                          </a:cubicBezTo>
                          <a:cubicBezTo>
                            <a:pt x="5788" y="16660"/>
                            <a:pt x="6414" y="19759"/>
                            <a:pt x="9689" y="20804"/>
                          </a:cubicBezTo>
                          <a:cubicBezTo>
                            <a:pt x="10278" y="20992"/>
                            <a:pt x="10815" y="21069"/>
                            <a:pt x="11299" y="21069"/>
                          </a:cubicBezTo>
                          <a:cubicBezTo>
                            <a:pt x="13503" y="21069"/>
                            <a:pt x="14613" y="19469"/>
                            <a:pt x="14613" y="19469"/>
                          </a:cubicBezTo>
                          <a:cubicBezTo>
                            <a:pt x="14613" y="19469"/>
                            <a:pt x="15359" y="19777"/>
                            <a:pt x="16427" y="19777"/>
                          </a:cubicBezTo>
                          <a:cubicBezTo>
                            <a:pt x="17473" y="19777"/>
                            <a:pt x="18827" y="19481"/>
                            <a:pt x="20094" y="18312"/>
                          </a:cubicBezTo>
                          <a:cubicBezTo>
                            <a:pt x="22655" y="15948"/>
                            <a:pt x="22127" y="13510"/>
                            <a:pt x="21962" y="12417"/>
                          </a:cubicBezTo>
                          <a:cubicBezTo>
                            <a:pt x="23447" y="11486"/>
                            <a:pt x="24311" y="9496"/>
                            <a:pt x="23924" y="7553"/>
                          </a:cubicBezTo>
                          <a:cubicBezTo>
                            <a:pt x="23535" y="5609"/>
                            <a:pt x="22139" y="3755"/>
                            <a:pt x="20387" y="2703"/>
                          </a:cubicBezTo>
                          <a:cubicBezTo>
                            <a:pt x="19207" y="1994"/>
                            <a:pt x="17887" y="1644"/>
                            <a:pt x="16625" y="1644"/>
                          </a:cubicBezTo>
                          <a:cubicBezTo>
                            <a:pt x="16013" y="1644"/>
                            <a:pt x="15415" y="1726"/>
                            <a:pt x="14853" y="1890"/>
                          </a:cubicBezTo>
                          <a:cubicBezTo>
                            <a:pt x="14178" y="990"/>
                            <a:pt x="13201" y="305"/>
                            <a:pt x="12174" y="82"/>
                          </a:cubicBezTo>
                          <a:cubicBezTo>
                            <a:pt x="11914" y="25"/>
                            <a:pt x="11657" y="0"/>
                            <a:pt x="11403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5" name="Google Shape;565;p13"/>
                    <p:cNvSpPr/>
                    <p:nvPr/>
                  </p:nvSpPr>
                  <p:spPr>
                    <a:xfrm>
                      <a:off x="4721275" y="412825"/>
                      <a:ext cx="607800" cy="526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312" h="21070" extrusionOk="0">
                          <a:moveTo>
                            <a:pt x="11403" y="0"/>
                          </a:moveTo>
                          <a:cubicBezTo>
                            <a:pt x="10753" y="0"/>
                            <a:pt x="10128" y="165"/>
                            <a:pt x="9562" y="395"/>
                          </a:cubicBezTo>
                          <a:cubicBezTo>
                            <a:pt x="8852" y="683"/>
                            <a:pt x="8251" y="1185"/>
                            <a:pt x="7848" y="1834"/>
                          </a:cubicBezTo>
                          <a:lnTo>
                            <a:pt x="7849" y="1834"/>
                          </a:lnTo>
                          <a:cubicBezTo>
                            <a:pt x="7774" y="1952"/>
                            <a:pt x="7607" y="2292"/>
                            <a:pt x="7566" y="2317"/>
                          </a:cubicBezTo>
                          <a:cubicBezTo>
                            <a:pt x="7565" y="2317"/>
                            <a:pt x="7562" y="2317"/>
                            <a:pt x="7557" y="2317"/>
                          </a:cubicBezTo>
                          <a:cubicBezTo>
                            <a:pt x="7537" y="2317"/>
                            <a:pt x="7488" y="2314"/>
                            <a:pt x="7414" y="2314"/>
                          </a:cubicBezTo>
                          <a:cubicBezTo>
                            <a:pt x="6806" y="2314"/>
                            <a:pt x="4481" y="2511"/>
                            <a:pt x="2131" y="6109"/>
                          </a:cubicBezTo>
                          <a:cubicBezTo>
                            <a:pt x="0" y="9374"/>
                            <a:pt x="2734" y="12618"/>
                            <a:pt x="2734" y="12618"/>
                          </a:cubicBezTo>
                          <a:cubicBezTo>
                            <a:pt x="2734" y="12618"/>
                            <a:pt x="2072" y="14043"/>
                            <a:pt x="3068" y="15485"/>
                          </a:cubicBezTo>
                          <a:cubicBezTo>
                            <a:pt x="3797" y="16539"/>
                            <a:pt x="4926" y="16678"/>
                            <a:pt x="5472" y="16678"/>
                          </a:cubicBezTo>
                          <a:cubicBezTo>
                            <a:pt x="5667" y="16678"/>
                            <a:pt x="5788" y="16660"/>
                            <a:pt x="5788" y="16660"/>
                          </a:cubicBezTo>
                          <a:cubicBezTo>
                            <a:pt x="5788" y="16660"/>
                            <a:pt x="6414" y="19759"/>
                            <a:pt x="9689" y="20804"/>
                          </a:cubicBezTo>
                          <a:cubicBezTo>
                            <a:pt x="10278" y="20992"/>
                            <a:pt x="10815" y="21069"/>
                            <a:pt x="11299" y="21069"/>
                          </a:cubicBezTo>
                          <a:cubicBezTo>
                            <a:pt x="13503" y="21069"/>
                            <a:pt x="14613" y="19469"/>
                            <a:pt x="14613" y="19469"/>
                          </a:cubicBezTo>
                          <a:cubicBezTo>
                            <a:pt x="14613" y="19469"/>
                            <a:pt x="15359" y="19777"/>
                            <a:pt x="16427" y="19777"/>
                          </a:cubicBezTo>
                          <a:cubicBezTo>
                            <a:pt x="17473" y="19777"/>
                            <a:pt x="18827" y="19481"/>
                            <a:pt x="20094" y="18312"/>
                          </a:cubicBezTo>
                          <a:cubicBezTo>
                            <a:pt x="22655" y="15948"/>
                            <a:pt x="22127" y="13510"/>
                            <a:pt x="21962" y="12417"/>
                          </a:cubicBezTo>
                          <a:cubicBezTo>
                            <a:pt x="23447" y="11486"/>
                            <a:pt x="24311" y="9496"/>
                            <a:pt x="23924" y="7553"/>
                          </a:cubicBezTo>
                          <a:cubicBezTo>
                            <a:pt x="23535" y="5609"/>
                            <a:pt x="22139" y="3755"/>
                            <a:pt x="20387" y="2703"/>
                          </a:cubicBezTo>
                          <a:cubicBezTo>
                            <a:pt x="19207" y="1994"/>
                            <a:pt x="17887" y="1644"/>
                            <a:pt x="16625" y="1644"/>
                          </a:cubicBezTo>
                          <a:cubicBezTo>
                            <a:pt x="16013" y="1644"/>
                            <a:pt x="15415" y="1726"/>
                            <a:pt x="14853" y="1890"/>
                          </a:cubicBezTo>
                          <a:cubicBezTo>
                            <a:pt x="14178" y="990"/>
                            <a:pt x="13201" y="305"/>
                            <a:pt x="12174" y="82"/>
                          </a:cubicBezTo>
                          <a:cubicBezTo>
                            <a:pt x="11914" y="25"/>
                            <a:pt x="11657" y="0"/>
                            <a:pt x="11403" y="0"/>
                          </a:cubicBezTo>
                          <a:close/>
                        </a:path>
                      </a:pathLst>
                    </a:custGeom>
                    <a:solidFill>
                      <a:srgbClr val="272727">
                        <a:alpha val="3711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6" name="Google Shape;566;p13"/>
                    <p:cNvSpPr/>
                    <p:nvPr/>
                  </p:nvSpPr>
                  <p:spPr>
                    <a:xfrm>
                      <a:off x="5045650" y="679850"/>
                      <a:ext cx="150800" cy="670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32" h="26800" extrusionOk="0">
                          <a:moveTo>
                            <a:pt x="1" y="1"/>
                          </a:moveTo>
                          <a:cubicBezTo>
                            <a:pt x="1" y="1"/>
                            <a:pt x="3425" y="12439"/>
                            <a:pt x="3151" y="26799"/>
                          </a:cubicBezTo>
                          <a:lnTo>
                            <a:pt x="6031" y="26799"/>
                          </a:lnTo>
                          <a:cubicBezTo>
                            <a:pt x="6031" y="26799"/>
                            <a:pt x="4299" y="12988"/>
                            <a:pt x="55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7" name="Google Shape;567;p13"/>
                    <p:cNvSpPr/>
                    <p:nvPr/>
                  </p:nvSpPr>
                  <p:spPr>
                    <a:xfrm>
                      <a:off x="4882025" y="703500"/>
                      <a:ext cx="214975" cy="216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99" h="8660" extrusionOk="0">
                          <a:moveTo>
                            <a:pt x="1" y="0"/>
                          </a:moveTo>
                          <a:cubicBezTo>
                            <a:pt x="1" y="0"/>
                            <a:pt x="148" y="387"/>
                            <a:pt x="510" y="1008"/>
                          </a:cubicBezTo>
                          <a:lnTo>
                            <a:pt x="510" y="1008"/>
                          </a:lnTo>
                          <a:cubicBezTo>
                            <a:pt x="334" y="684"/>
                            <a:pt x="164" y="348"/>
                            <a:pt x="1" y="0"/>
                          </a:cubicBezTo>
                          <a:close/>
                          <a:moveTo>
                            <a:pt x="510" y="1008"/>
                          </a:moveTo>
                          <a:lnTo>
                            <a:pt x="510" y="1008"/>
                          </a:lnTo>
                          <a:cubicBezTo>
                            <a:pt x="3291" y="6130"/>
                            <a:pt x="7509" y="8257"/>
                            <a:pt x="8598" y="8659"/>
                          </a:cubicBezTo>
                          <a:lnTo>
                            <a:pt x="8568" y="7806"/>
                          </a:lnTo>
                          <a:cubicBezTo>
                            <a:pt x="3750" y="5703"/>
                            <a:pt x="1433" y="2593"/>
                            <a:pt x="510" y="100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8" name="Google Shape;568;p13"/>
                    <p:cNvSpPr/>
                    <p:nvPr/>
                  </p:nvSpPr>
                  <p:spPr>
                    <a:xfrm>
                      <a:off x="5121350" y="683300"/>
                      <a:ext cx="66450" cy="300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58" h="12029" extrusionOk="0">
                          <a:moveTo>
                            <a:pt x="1998" y="0"/>
                          </a:moveTo>
                          <a:lnTo>
                            <a:pt x="1998" y="0"/>
                          </a:lnTo>
                          <a:cubicBezTo>
                            <a:pt x="1958" y="419"/>
                            <a:pt x="1787" y="341"/>
                            <a:pt x="1795" y="732"/>
                          </a:cubicBezTo>
                          <a:cubicBezTo>
                            <a:pt x="1891" y="5838"/>
                            <a:pt x="1" y="10259"/>
                            <a:pt x="1" y="10259"/>
                          </a:cubicBezTo>
                          <a:lnTo>
                            <a:pt x="367" y="12028"/>
                          </a:lnTo>
                          <a:cubicBezTo>
                            <a:pt x="2658" y="5127"/>
                            <a:pt x="1998" y="1"/>
                            <a:pt x="199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9" name="Google Shape;569;p13"/>
                    <p:cNvSpPr/>
                    <p:nvPr/>
                  </p:nvSpPr>
                  <p:spPr>
                    <a:xfrm>
                      <a:off x="4718825" y="412825"/>
                      <a:ext cx="610250" cy="446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410" h="17858" extrusionOk="0">
                          <a:moveTo>
                            <a:pt x="11501" y="0"/>
                          </a:moveTo>
                          <a:cubicBezTo>
                            <a:pt x="10851" y="0"/>
                            <a:pt x="10226" y="165"/>
                            <a:pt x="9660" y="395"/>
                          </a:cubicBezTo>
                          <a:cubicBezTo>
                            <a:pt x="8950" y="683"/>
                            <a:pt x="8350" y="1184"/>
                            <a:pt x="7947" y="1834"/>
                          </a:cubicBezTo>
                          <a:cubicBezTo>
                            <a:pt x="7872" y="1952"/>
                            <a:pt x="7705" y="2292"/>
                            <a:pt x="7664" y="2317"/>
                          </a:cubicBezTo>
                          <a:cubicBezTo>
                            <a:pt x="7664" y="2317"/>
                            <a:pt x="7662" y="2317"/>
                            <a:pt x="7661" y="2317"/>
                          </a:cubicBezTo>
                          <a:cubicBezTo>
                            <a:pt x="7631" y="2317"/>
                            <a:pt x="7409" y="2281"/>
                            <a:pt x="7060" y="2281"/>
                          </a:cubicBezTo>
                          <a:cubicBezTo>
                            <a:pt x="5887" y="2281"/>
                            <a:pt x="3272" y="2683"/>
                            <a:pt x="1644" y="6185"/>
                          </a:cubicBezTo>
                          <a:cubicBezTo>
                            <a:pt x="1" y="9721"/>
                            <a:pt x="2834" y="12617"/>
                            <a:pt x="2834" y="12617"/>
                          </a:cubicBezTo>
                          <a:cubicBezTo>
                            <a:pt x="2834" y="12617"/>
                            <a:pt x="2170" y="14043"/>
                            <a:pt x="3166" y="15485"/>
                          </a:cubicBezTo>
                          <a:cubicBezTo>
                            <a:pt x="3894" y="16537"/>
                            <a:pt x="5024" y="16676"/>
                            <a:pt x="5570" y="16676"/>
                          </a:cubicBezTo>
                          <a:cubicBezTo>
                            <a:pt x="5765" y="16676"/>
                            <a:pt x="5886" y="16659"/>
                            <a:pt x="5886" y="16659"/>
                          </a:cubicBezTo>
                          <a:cubicBezTo>
                            <a:pt x="5886" y="16659"/>
                            <a:pt x="5962" y="17033"/>
                            <a:pt x="6198" y="17565"/>
                          </a:cubicBezTo>
                          <a:cubicBezTo>
                            <a:pt x="6198" y="17565"/>
                            <a:pt x="6936" y="17858"/>
                            <a:pt x="7848" y="17858"/>
                          </a:cubicBezTo>
                          <a:cubicBezTo>
                            <a:pt x="8251" y="17858"/>
                            <a:pt x="8688" y="17800"/>
                            <a:pt x="9110" y="17635"/>
                          </a:cubicBezTo>
                          <a:cubicBezTo>
                            <a:pt x="10485" y="17096"/>
                            <a:pt x="10886" y="15713"/>
                            <a:pt x="10886" y="15713"/>
                          </a:cubicBezTo>
                          <a:cubicBezTo>
                            <a:pt x="10886" y="15713"/>
                            <a:pt x="12083" y="16213"/>
                            <a:pt x="14157" y="16278"/>
                          </a:cubicBezTo>
                          <a:cubicBezTo>
                            <a:pt x="14222" y="16280"/>
                            <a:pt x="14286" y="16281"/>
                            <a:pt x="14349" y="16281"/>
                          </a:cubicBezTo>
                          <a:cubicBezTo>
                            <a:pt x="16292" y="16281"/>
                            <a:pt x="17212" y="15357"/>
                            <a:pt x="17212" y="15357"/>
                          </a:cubicBezTo>
                          <a:cubicBezTo>
                            <a:pt x="17212" y="15357"/>
                            <a:pt x="18280" y="16113"/>
                            <a:pt x="19450" y="16344"/>
                          </a:cubicBezTo>
                          <a:cubicBezTo>
                            <a:pt x="20016" y="16455"/>
                            <a:pt x="20546" y="16484"/>
                            <a:pt x="20942" y="16484"/>
                          </a:cubicBezTo>
                          <a:cubicBezTo>
                            <a:pt x="21365" y="16484"/>
                            <a:pt x="21636" y="16451"/>
                            <a:pt x="21636" y="16451"/>
                          </a:cubicBezTo>
                          <a:cubicBezTo>
                            <a:pt x="21636" y="16451"/>
                            <a:pt x="22622" y="14936"/>
                            <a:pt x="22060" y="12416"/>
                          </a:cubicBezTo>
                          <a:cubicBezTo>
                            <a:pt x="23545" y="11486"/>
                            <a:pt x="24409" y="9496"/>
                            <a:pt x="24022" y="7553"/>
                          </a:cubicBezTo>
                          <a:cubicBezTo>
                            <a:pt x="23633" y="5608"/>
                            <a:pt x="22237" y="3755"/>
                            <a:pt x="20485" y="2703"/>
                          </a:cubicBezTo>
                          <a:cubicBezTo>
                            <a:pt x="19305" y="1994"/>
                            <a:pt x="17985" y="1644"/>
                            <a:pt x="16723" y="1644"/>
                          </a:cubicBezTo>
                          <a:cubicBezTo>
                            <a:pt x="16111" y="1644"/>
                            <a:pt x="15513" y="1726"/>
                            <a:pt x="14951" y="1890"/>
                          </a:cubicBezTo>
                          <a:cubicBezTo>
                            <a:pt x="14276" y="990"/>
                            <a:pt x="13299" y="305"/>
                            <a:pt x="12272" y="82"/>
                          </a:cubicBezTo>
                          <a:cubicBezTo>
                            <a:pt x="12012" y="25"/>
                            <a:pt x="11755" y="0"/>
                            <a:pt x="11501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0" name="Google Shape;570;p13"/>
                    <p:cNvSpPr/>
                    <p:nvPr/>
                  </p:nvSpPr>
                  <p:spPr>
                    <a:xfrm>
                      <a:off x="4881900" y="469475"/>
                      <a:ext cx="29950" cy="939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8" h="3756" extrusionOk="0">
                          <a:moveTo>
                            <a:pt x="1141" y="1"/>
                          </a:moveTo>
                          <a:cubicBezTo>
                            <a:pt x="1124" y="1"/>
                            <a:pt x="1108" y="9"/>
                            <a:pt x="1099" y="25"/>
                          </a:cubicBezTo>
                          <a:cubicBezTo>
                            <a:pt x="44" y="1848"/>
                            <a:pt x="2" y="3687"/>
                            <a:pt x="2" y="3705"/>
                          </a:cubicBezTo>
                          <a:cubicBezTo>
                            <a:pt x="1" y="3732"/>
                            <a:pt x="24" y="3755"/>
                            <a:pt x="50" y="3755"/>
                          </a:cubicBezTo>
                          <a:lnTo>
                            <a:pt x="51" y="3755"/>
                          </a:lnTo>
                          <a:cubicBezTo>
                            <a:pt x="78" y="3755"/>
                            <a:pt x="101" y="3734"/>
                            <a:pt x="101" y="3706"/>
                          </a:cubicBezTo>
                          <a:cubicBezTo>
                            <a:pt x="101" y="3688"/>
                            <a:pt x="144" y="1875"/>
                            <a:pt x="1184" y="75"/>
                          </a:cubicBezTo>
                          <a:cubicBezTo>
                            <a:pt x="1198" y="52"/>
                            <a:pt x="1190" y="20"/>
                            <a:pt x="1166" y="7"/>
                          </a:cubicBezTo>
                          <a:cubicBezTo>
                            <a:pt x="1158" y="3"/>
                            <a:pt x="1150" y="1"/>
                            <a:pt x="114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1" name="Google Shape;571;p13"/>
                    <p:cNvSpPr/>
                    <p:nvPr/>
                  </p:nvSpPr>
                  <p:spPr>
                    <a:xfrm>
                      <a:off x="5194800" y="721975"/>
                      <a:ext cx="76925" cy="23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77" h="928" extrusionOk="0">
                          <a:moveTo>
                            <a:pt x="3020" y="1"/>
                          </a:moveTo>
                          <a:cubicBezTo>
                            <a:pt x="3009" y="1"/>
                            <a:pt x="2998" y="4"/>
                            <a:pt x="2989" y="12"/>
                          </a:cubicBezTo>
                          <a:cubicBezTo>
                            <a:pt x="2054" y="793"/>
                            <a:pt x="403" y="828"/>
                            <a:pt x="100" y="828"/>
                          </a:cubicBezTo>
                          <a:cubicBezTo>
                            <a:pt x="71" y="828"/>
                            <a:pt x="54" y="827"/>
                            <a:pt x="52" y="827"/>
                          </a:cubicBezTo>
                          <a:lnTo>
                            <a:pt x="51" y="827"/>
                          </a:lnTo>
                          <a:cubicBezTo>
                            <a:pt x="23" y="827"/>
                            <a:pt x="2" y="849"/>
                            <a:pt x="0" y="876"/>
                          </a:cubicBezTo>
                          <a:cubicBezTo>
                            <a:pt x="0" y="903"/>
                            <a:pt x="22" y="926"/>
                            <a:pt x="50" y="926"/>
                          </a:cubicBezTo>
                          <a:cubicBezTo>
                            <a:pt x="50" y="926"/>
                            <a:pt x="71" y="927"/>
                            <a:pt x="111" y="927"/>
                          </a:cubicBezTo>
                          <a:cubicBezTo>
                            <a:pt x="260" y="927"/>
                            <a:pt x="666" y="919"/>
                            <a:pt x="1148" y="843"/>
                          </a:cubicBezTo>
                          <a:cubicBezTo>
                            <a:pt x="1711" y="754"/>
                            <a:pt x="2499" y="551"/>
                            <a:pt x="3053" y="88"/>
                          </a:cubicBezTo>
                          <a:cubicBezTo>
                            <a:pt x="3073" y="70"/>
                            <a:pt x="3077" y="40"/>
                            <a:pt x="3059" y="18"/>
                          </a:cubicBezTo>
                          <a:cubicBezTo>
                            <a:pt x="3048" y="7"/>
                            <a:pt x="3034" y="1"/>
                            <a:pt x="302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2" name="Google Shape;572;p13"/>
                    <p:cNvSpPr/>
                    <p:nvPr/>
                  </p:nvSpPr>
                  <p:spPr>
                    <a:xfrm>
                      <a:off x="5084875" y="549050"/>
                      <a:ext cx="58175" cy="124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27" h="4978" extrusionOk="0">
                          <a:moveTo>
                            <a:pt x="57" y="0"/>
                          </a:moveTo>
                          <a:cubicBezTo>
                            <a:pt x="39" y="0"/>
                            <a:pt x="22" y="10"/>
                            <a:pt x="14" y="27"/>
                          </a:cubicBezTo>
                          <a:cubicBezTo>
                            <a:pt x="0" y="51"/>
                            <a:pt x="10" y="81"/>
                            <a:pt x="34" y="94"/>
                          </a:cubicBezTo>
                          <a:cubicBezTo>
                            <a:pt x="41" y="98"/>
                            <a:pt x="734" y="465"/>
                            <a:pt x="1269" y="1240"/>
                          </a:cubicBezTo>
                          <a:cubicBezTo>
                            <a:pt x="1762" y="1953"/>
                            <a:pt x="2218" y="3169"/>
                            <a:pt x="1596" y="4911"/>
                          </a:cubicBezTo>
                          <a:cubicBezTo>
                            <a:pt x="1587" y="4937"/>
                            <a:pt x="1600" y="4966"/>
                            <a:pt x="1626" y="4975"/>
                          </a:cubicBezTo>
                          <a:cubicBezTo>
                            <a:pt x="1632" y="4976"/>
                            <a:pt x="1637" y="4978"/>
                            <a:pt x="1643" y="4978"/>
                          </a:cubicBezTo>
                          <a:cubicBezTo>
                            <a:pt x="1663" y="4978"/>
                            <a:pt x="1682" y="4966"/>
                            <a:pt x="1690" y="4945"/>
                          </a:cubicBezTo>
                          <a:cubicBezTo>
                            <a:pt x="2327" y="3161"/>
                            <a:pt x="1856" y="1913"/>
                            <a:pt x="1348" y="1180"/>
                          </a:cubicBezTo>
                          <a:cubicBezTo>
                            <a:pt x="799" y="387"/>
                            <a:pt x="110" y="21"/>
                            <a:pt x="80" y="6"/>
                          </a:cubicBezTo>
                          <a:cubicBezTo>
                            <a:pt x="72" y="2"/>
                            <a:pt x="65" y="0"/>
                            <a:pt x="57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573" name="Google Shape;573;p13"/>
                <p:cNvGrpSpPr/>
                <p:nvPr/>
              </p:nvGrpSpPr>
              <p:grpSpPr>
                <a:xfrm flipH="1">
                  <a:off x="-307285" y="3719680"/>
                  <a:ext cx="1024182" cy="1111870"/>
                  <a:chOff x="7247246" y="3181830"/>
                  <a:chExt cx="1024182" cy="1111870"/>
                </a:xfrm>
              </p:grpSpPr>
              <p:grpSp>
                <p:nvGrpSpPr>
                  <p:cNvPr id="574" name="Google Shape;574;p13"/>
                  <p:cNvGrpSpPr/>
                  <p:nvPr/>
                </p:nvGrpSpPr>
                <p:grpSpPr>
                  <a:xfrm>
                    <a:off x="7247246" y="3247552"/>
                    <a:ext cx="648060" cy="1046148"/>
                    <a:chOff x="5864425" y="493925"/>
                    <a:chExt cx="401325" cy="647850"/>
                  </a:xfrm>
                </p:grpSpPr>
                <p:sp>
                  <p:nvSpPr>
                    <p:cNvPr id="575" name="Google Shape;575;p13"/>
                    <p:cNvSpPr/>
                    <p:nvPr/>
                  </p:nvSpPr>
                  <p:spPr>
                    <a:xfrm>
                      <a:off x="5864425" y="493925"/>
                      <a:ext cx="397500" cy="3589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00" h="14356" extrusionOk="0">
                          <a:moveTo>
                            <a:pt x="7504" y="1"/>
                          </a:moveTo>
                          <a:cubicBezTo>
                            <a:pt x="7500" y="1"/>
                            <a:pt x="7496" y="1"/>
                            <a:pt x="7492" y="1"/>
                          </a:cubicBezTo>
                          <a:cubicBezTo>
                            <a:pt x="6910" y="4"/>
                            <a:pt x="6288" y="116"/>
                            <a:pt x="5756" y="486"/>
                          </a:cubicBezTo>
                          <a:cubicBezTo>
                            <a:pt x="5163" y="895"/>
                            <a:pt x="4723" y="1585"/>
                            <a:pt x="4530" y="2332"/>
                          </a:cubicBezTo>
                          <a:cubicBezTo>
                            <a:pt x="3308" y="2464"/>
                            <a:pt x="2072" y="3169"/>
                            <a:pt x="1236" y="4294"/>
                          </a:cubicBezTo>
                          <a:cubicBezTo>
                            <a:pt x="400" y="5419"/>
                            <a:pt x="1" y="6957"/>
                            <a:pt x="262" y="8292"/>
                          </a:cubicBezTo>
                          <a:cubicBezTo>
                            <a:pt x="523" y="9624"/>
                            <a:pt x="1592" y="10660"/>
                            <a:pt x="2776" y="10861"/>
                          </a:cubicBezTo>
                          <a:cubicBezTo>
                            <a:pt x="2958" y="11598"/>
                            <a:pt x="3260" y="13281"/>
                            <a:pt x="5501" y="14109"/>
                          </a:cubicBezTo>
                          <a:cubicBezTo>
                            <a:pt x="5979" y="14286"/>
                            <a:pt x="6425" y="14355"/>
                            <a:pt x="6830" y="14355"/>
                          </a:cubicBezTo>
                          <a:cubicBezTo>
                            <a:pt x="8327" y="14355"/>
                            <a:pt x="9277" y="13410"/>
                            <a:pt x="9277" y="13410"/>
                          </a:cubicBezTo>
                          <a:cubicBezTo>
                            <a:pt x="9277" y="13410"/>
                            <a:pt x="9851" y="13781"/>
                            <a:pt x="10690" y="13781"/>
                          </a:cubicBezTo>
                          <a:cubicBezTo>
                            <a:pt x="11281" y="13781"/>
                            <a:pt x="12002" y="13597"/>
                            <a:pt x="12747" y="12969"/>
                          </a:cubicBezTo>
                          <a:cubicBezTo>
                            <a:pt x="14549" y="11451"/>
                            <a:pt x="14136" y="9322"/>
                            <a:pt x="14136" y="9322"/>
                          </a:cubicBezTo>
                          <a:cubicBezTo>
                            <a:pt x="14136" y="9322"/>
                            <a:pt x="15300" y="9033"/>
                            <a:pt x="15553" y="7867"/>
                          </a:cubicBezTo>
                          <a:cubicBezTo>
                            <a:pt x="15807" y="6694"/>
                            <a:pt x="15015" y="5963"/>
                            <a:pt x="15015" y="5963"/>
                          </a:cubicBezTo>
                          <a:cubicBezTo>
                            <a:pt x="15015" y="5963"/>
                            <a:pt x="15899" y="3193"/>
                            <a:pt x="13695" y="1680"/>
                          </a:cubicBezTo>
                          <a:cubicBezTo>
                            <a:pt x="12278" y="708"/>
                            <a:pt x="11169" y="468"/>
                            <a:pt x="10414" y="468"/>
                          </a:cubicBezTo>
                          <a:cubicBezTo>
                            <a:pt x="9675" y="468"/>
                            <a:pt x="9276" y="698"/>
                            <a:pt x="9260" y="698"/>
                          </a:cubicBezTo>
                          <a:cubicBezTo>
                            <a:pt x="9260" y="698"/>
                            <a:pt x="9259" y="698"/>
                            <a:pt x="9259" y="698"/>
                          </a:cubicBezTo>
                          <a:cubicBezTo>
                            <a:pt x="9228" y="693"/>
                            <a:pt x="9033" y="521"/>
                            <a:pt x="8955" y="466"/>
                          </a:cubicBezTo>
                          <a:cubicBezTo>
                            <a:pt x="8533" y="162"/>
                            <a:pt x="8026" y="1"/>
                            <a:pt x="7504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6" name="Google Shape;576;p13"/>
                    <p:cNvSpPr/>
                    <p:nvPr/>
                  </p:nvSpPr>
                  <p:spPr>
                    <a:xfrm>
                      <a:off x="5864425" y="493925"/>
                      <a:ext cx="397500" cy="3589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00" h="14356" extrusionOk="0">
                          <a:moveTo>
                            <a:pt x="7504" y="1"/>
                          </a:moveTo>
                          <a:cubicBezTo>
                            <a:pt x="7500" y="1"/>
                            <a:pt x="7496" y="1"/>
                            <a:pt x="7492" y="1"/>
                          </a:cubicBezTo>
                          <a:cubicBezTo>
                            <a:pt x="6910" y="4"/>
                            <a:pt x="6288" y="116"/>
                            <a:pt x="5756" y="486"/>
                          </a:cubicBezTo>
                          <a:cubicBezTo>
                            <a:pt x="5163" y="895"/>
                            <a:pt x="4723" y="1585"/>
                            <a:pt x="4530" y="2332"/>
                          </a:cubicBezTo>
                          <a:cubicBezTo>
                            <a:pt x="3308" y="2464"/>
                            <a:pt x="2072" y="3169"/>
                            <a:pt x="1236" y="4294"/>
                          </a:cubicBezTo>
                          <a:cubicBezTo>
                            <a:pt x="400" y="5419"/>
                            <a:pt x="1" y="6957"/>
                            <a:pt x="262" y="8292"/>
                          </a:cubicBezTo>
                          <a:cubicBezTo>
                            <a:pt x="523" y="9624"/>
                            <a:pt x="1592" y="10660"/>
                            <a:pt x="2776" y="10861"/>
                          </a:cubicBezTo>
                          <a:cubicBezTo>
                            <a:pt x="2958" y="11598"/>
                            <a:pt x="3260" y="13281"/>
                            <a:pt x="5501" y="14109"/>
                          </a:cubicBezTo>
                          <a:cubicBezTo>
                            <a:pt x="5979" y="14286"/>
                            <a:pt x="6425" y="14355"/>
                            <a:pt x="6830" y="14355"/>
                          </a:cubicBezTo>
                          <a:cubicBezTo>
                            <a:pt x="8327" y="14355"/>
                            <a:pt x="9277" y="13410"/>
                            <a:pt x="9277" y="13410"/>
                          </a:cubicBezTo>
                          <a:cubicBezTo>
                            <a:pt x="9277" y="13410"/>
                            <a:pt x="9851" y="13781"/>
                            <a:pt x="10690" y="13781"/>
                          </a:cubicBezTo>
                          <a:cubicBezTo>
                            <a:pt x="11281" y="13781"/>
                            <a:pt x="12002" y="13597"/>
                            <a:pt x="12747" y="12969"/>
                          </a:cubicBezTo>
                          <a:cubicBezTo>
                            <a:pt x="14549" y="11451"/>
                            <a:pt x="14136" y="9322"/>
                            <a:pt x="14136" y="9322"/>
                          </a:cubicBezTo>
                          <a:cubicBezTo>
                            <a:pt x="14136" y="9322"/>
                            <a:pt x="15300" y="9033"/>
                            <a:pt x="15553" y="7867"/>
                          </a:cubicBezTo>
                          <a:cubicBezTo>
                            <a:pt x="15807" y="6694"/>
                            <a:pt x="15015" y="5963"/>
                            <a:pt x="15015" y="5963"/>
                          </a:cubicBezTo>
                          <a:cubicBezTo>
                            <a:pt x="15015" y="5963"/>
                            <a:pt x="15899" y="3193"/>
                            <a:pt x="13695" y="1680"/>
                          </a:cubicBezTo>
                          <a:cubicBezTo>
                            <a:pt x="12278" y="708"/>
                            <a:pt x="11169" y="468"/>
                            <a:pt x="10414" y="468"/>
                          </a:cubicBezTo>
                          <a:cubicBezTo>
                            <a:pt x="9675" y="468"/>
                            <a:pt x="9276" y="698"/>
                            <a:pt x="9260" y="698"/>
                          </a:cubicBezTo>
                          <a:cubicBezTo>
                            <a:pt x="9260" y="698"/>
                            <a:pt x="9259" y="698"/>
                            <a:pt x="9259" y="698"/>
                          </a:cubicBezTo>
                          <a:cubicBezTo>
                            <a:pt x="9228" y="693"/>
                            <a:pt x="9033" y="521"/>
                            <a:pt x="8955" y="466"/>
                          </a:cubicBezTo>
                          <a:cubicBezTo>
                            <a:pt x="8533" y="162"/>
                            <a:pt x="8026" y="1"/>
                            <a:pt x="7504" y="1"/>
                          </a:cubicBezTo>
                          <a:close/>
                        </a:path>
                      </a:pathLst>
                    </a:custGeom>
                    <a:solidFill>
                      <a:srgbClr val="272727">
                        <a:alpha val="3711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7" name="Google Shape;577;p13"/>
                    <p:cNvSpPr/>
                    <p:nvPr/>
                  </p:nvSpPr>
                  <p:spPr>
                    <a:xfrm>
                      <a:off x="6097800" y="672450"/>
                      <a:ext cx="93650" cy="469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46" h="18773" extrusionOk="0">
                          <a:moveTo>
                            <a:pt x="359" y="1"/>
                          </a:moveTo>
                          <a:lnTo>
                            <a:pt x="0" y="113"/>
                          </a:lnTo>
                          <a:cubicBezTo>
                            <a:pt x="186" y="9377"/>
                            <a:pt x="1860" y="18772"/>
                            <a:pt x="1860" y="18772"/>
                          </a:cubicBezTo>
                          <a:lnTo>
                            <a:pt x="3746" y="18187"/>
                          </a:lnTo>
                          <a:cubicBezTo>
                            <a:pt x="647" y="8842"/>
                            <a:pt x="359" y="1"/>
                            <a:pt x="35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8" name="Google Shape;578;p13"/>
                    <p:cNvSpPr/>
                    <p:nvPr/>
                  </p:nvSpPr>
                  <p:spPr>
                    <a:xfrm>
                      <a:off x="6025225" y="700225"/>
                      <a:ext cx="87850" cy="18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14" h="7545" extrusionOk="0">
                          <a:moveTo>
                            <a:pt x="0" y="1"/>
                          </a:moveTo>
                          <a:cubicBezTo>
                            <a:pt x="1" y="2"/>
                            <a:pt x="610" y="3493"/>
                            <a:pt x="3514" y="7544"/>
                          </a:cubicBezTo>
                          <a:lnTo>
                            <a:pt x="3393" y="6312"/>
                          </a:lnTo>
                          <a:cubicBezTo>
                            <a:pt x="3393" y="6312"/>
                            <a:pt x="1257" y="3802"/>
                            <a:pt x="282" y="439"/>
                          </a:cubicBezTo>
                          <a:cubicBezTo>
                            <a:pt x="208" y="182"/>
                            <a:pt x="111" y="268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9" name="Google Shape;579;p13"/>
                    <p:cNvSpPr/>
                    <p:nvPr/>
                  </p:nvSpPr>
                  <p:spPr>
                    <a:xfrm>
                      <a:off x="5864425" y="493925"/>
                      <a:ext cx="401325" cy="332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53" h="13309" extrusionOk="0">
                          <a:moveTo>
                            <a:pt x="7504" y="1"/>
                          </a:moveTo>
                          <a:cubicBezTo>
                            <a:pt x="7500" y="1"/>
                            <a:pt x="7496" y="1"/>
                            <a:pt x="7492" y="1"/>
                          </a:cubicBezTo>
                          <a:cubicBezTo>
                            <a:pt x="6910" y="4"/>
                            <a:pt x="6288" y="118"/>
                            <a:pt x="5756" y="486"/>
                          </a:cubicBezTo>
                          <a:cubicBezTo>
                            <a:pt x="5163" y="895"/>
                            <a:pt x="4723" y="1585"/>
                            <a:pt x="4530" y="2332"/>
                          </a:cubicBezTo>
                          <a:cubicBezTo>
                            <a:pt x="3308" y="2464"/>
                            <a:pt x="2072" y="3169"/>
                            <a:pt x="1236" y="4294"/>
                          </a:cubicBezTo>
                          <a:cubicBezTo>
                            <a:pt x="400" y="5419"/>
                            <a:pt x="1" y="6957"/>
                            <a:pt x="262" y="8292"/>
                          </a:cubicBezTo>
                          <a:cubicBezTo>
                            <a:pt x="524" y="9624"/>
                            <a:pt x="1592" y="10660"/>
                            <a:pt x="2776" y="10861"/>
                          </a:cubicBezTo>
                          <a:cubicBezTo>
                            <a:pt x="3078" y="12605"/>
                            <a:pt x="4099" y="13309"/>
                            <a:pt x="4099" y="13309"/>
                          </a:cubicBezTo>
                          <a:cubicBezTo>
                            <a:pt x="4099" y="13309"/>
                            <a:pt x="4776" y="13120"/>
                            <a:pt x="5457" y="12668"/>
                          </a:cubicBezTo>
                          <a:cubicBezTo>
                            <a:pt x="6139" y="12217"/>
                            <a:pt x="6618" y="11458"/>
                            <a:pt x="6618" y="11458"/>
                          </a:cubicBezTo>
                          <a:cubicBezTo>
                            <a:pt x="6618" y="11458"/>
                            <a:pt x="6891" y="11572"/>
                            <a:pt x="7357" y="11572"/>
                          </a:cubicBezTo>
                          <a:cubicBezTo>
                            <a:pt x="7727" y="11572"/>
                            <a:pt x="8219" y="11500"/>
                            <a:pt x="8793" y="11243"/>
                          </a:cubicBezTo>
                          <a:cubicBezTo>
                            <a:pt x="10091" y="10660"/>
                            <a:pt x="10720" y="10030"/>
                            <a:pt x="10720" y="10030"/>
                          </a:cubicBezTo>
                          <a:cubicBezTo>
                            <a:pt x="10720" y="10030"/>
                            <a:pt x="11321" y="10784"/>
                            <a:pt x="12313" y="10784"/>
                          </a:cubicBezTo>
                          <a:cubicBezTo>
                            <a:pt x="12324" y="10784"/>
                            <a:pt x="12336" y="10784"/>
                            <a:pt x="12348" y="10784"/>
                          </a:cubicBezTo>
                          <a:cubicBezTo>
                            <a:pt x="13360" y="10766"/>
                            <a:pt x="14175" y="9978"/>
                            <a:pt x="14175" y="9978"/>
                          </a:cubicBezTo>
                          <a:cubicBezTo>
                            <a:pt x="14185" y="9580"/>
                            <a:pt x="14136" y="9323"/>
                            <a:pt x="14136" y="9323"/>
                          </a:cubicBezTo>
                          <a:cubicBezTo>
                            <a:pt x="14136" y="9323"/>
                            <a:pt x="15300" y="9033"/>
                            <a:pt x="15553" y="7868"/>
                          </a:cubicBezTo>
                          <a:cubicBezTo>
                            <a:pt x="15807" y="6694"/>
                            <a:pt x="15015" y="5963"/>
                            <a:pt x="15015" y="5963"/>
                          </a:cubicBezTo>
                          <a:cubicBezTo>
                            <a:pt x="15015" y="5963"/>
                            <a:pt x="16052" y="3388"/>
                            <a:pt x="14086" y="1576"/>
                          </a:cubicBezTo>
                          <a:cubicBezTo>
                            <a:pt x="12952" y="531"/>
                            <a:pt x="11881" y="241"/>
                            <a:pt x="11037" y="241"/>
                          </a:cubicBezTo>
                          <a:cubicBezTo>
                            <a:pt x="9979" y="241"/>
                            <a:pt x="9278" y="698"/>
                            <a:pt x="9260" y="698"/>
                          </a:cubicBezTo>
                          <a:cubicBezTo>
                            <a:pt x="9260" y="698"/>
                            <a:pt x="9259" y="698"/>
                            <a:pt x="9259" y="698"/>
                          </a:cubicBezTo>
                          <a:cubicBezTo>
                            <a:pt x="9228" y="693"/>
                            <a:pt x="9033" y="521"/>
                            <a:pt x="8955" y="466"/>
                          </a:cubicBezTo>
                          <a:cubicBezTo>
                            <a:pt x="8533" y="162"/>
                            <a:pt x="8026" y="1"/>
                            <a:pt x="7504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0" name="Google Shape;580;p13"/>
                    <p:cNvSpPr/>
                    <p:nvPr/>
                  </p:nvSpPr>
                  <p:spPr>
                    <a:xfrm>
                      <a:off x="6094525" y="510100"/>
                      <a:ext cx="43950" cy="53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8" h="2132" extrusionOk="0">
                          <a:moveTo>
                            <a:pt x="55" y="1"/>
                          </a:moveTo>
                          <a:cubicBezTo>
                            <a:pt x="40" y="1"/>
                            <a:pt x="26" y="7"/>
                            <a:pt x="17" y="21"/>
                          </a:cubicBezTo>
                          <a:cubicBezTo>
                            <a:pt x="0" y="42"/>
                            <a:pt x="4" y="73"/>
                            <a:pt x="25" y="89"/>
                          </a:cubicBezTo>
                          <a:cubicBezTo>
                            <a:pt x="1151" y="955"/>
                            <a:pt x="1652" y="2090"/>
                            <a:pt x="1657" y="2101"/>
                          </a:cubicBezTo>
                          <a:cubicBezTo>
                            <a:pt x="1665" y="2121"/>
                            <a:pt x="1683" y="2131"/>
                            <a:pt x="1702" y="2131"/>
                          </a:cubicBezTo>
                          <a:cubicBezTo>
                            <a:pt x="1709" y="2131"/>
                            <a:pt x="1716" y="2130"/>
                            <a:pt x="1722" y="2128"/>
                          </a:cubicBezTo>
                          <a:cubicBezTo>
                            <a:pt x="1747" y="2117"/>
                            <a:pt x="1758" y="2088"/>
                            <a:pt x="1747" y="2063"/>
                          </a:cubicBezTo>
                          <a:cubicBezTo>
                            <a:pt x="1742" y="2051"/>
                            <a:pt x="1233" y="894"/>
                            <a:pt x="86" y="11"/>
                          </a:cubicBezTo>
                          <a:cubicBezTo>
                            <a:pt x="76" y="4"/>
                            <a:pt x="66" y="1"/>
                            <a:pt x="55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1" name="Google Shape;581;p13"/>
                    <p:cNvSpPr/>
                    <p:nvPr/>
                  </p:nvSpPr>
                  <p:spPr>
                    <a:xfrm>
                      <a:off x="5932425" y="757900"/>
                      <a:ext cx="55300" cy="10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12" h="434" extrusionOk="0">
                          <a:moveTo>
                            <a:pt x="2154" y="0"/>
                          </a:moveTo>
                          <a:cubicBezTo>
                            <a:pt x="2148" y="0"/>
                            <a:pt x="2141" y="2"/>
                            <a:pt x="2134" y="4"/>
                          </a:cubicBezTo>
                          <a:cubicBezTo>
                            <a:pt x="2124" y="8"/>
                            <a:pt x="1382" y="334"/>
                            <a:pt x="642" y="334"/>
                          </a:cubicBezTo>
                          <a:cubicBezTo>
                            <a:pt x="447" y="334"/>
                            <a:pt x="253" y="312"/>
                            <a:pt x="72" y="255"/>
                          </a:cubicBezTo>
                          <a:cubicBezTo>
                            <a:pt x="66" y="253"/>
                            <a:pt x="61" y="253"/>
                            <a:pt x="56" y="253"/>
                          </a:cubicBezTo>
                          <a:cubicBezTo>
                            <a:pt x="35" y="253"/>
                            <a:pt x="16" y="266"/>
                            <a:pt x="9" y="287"/>
                          </a:cubicBezTo>
                          <a:cubicBezTo>
                            <a:pt x="1" y="314"/>
                            <a:pt x="15" y="342"/>
                            <a:pt x="41" y="350"/>
                          </a:cubicBezTo>
                          <a:cubicBezTo>
                            <a:pt x="235" y="410"/>
                            <a:pt x="441" y="433"/>
                            <a:pt x="645" y="433"/>
                          </a:cubicBezTo>
                          <a:cubicBezTo>
                            <a:pt x="940" y="433"/>
                            <a:pt x="1227" y="384"/>
                            <a:pt x="1454" y="331"/>
                          </a:cubicBezTo>
                          <a:cubicBezTo>
                            <a:pt x="1866" y="232"/>
                            <a:pt x="2163" y="101"/>
                            <a:pt x="2175" y="95"/>
                          </a:cubicBezTo>
                          <a:cubicBezTo>
                            <a:pt x="2200" y="84"/>
                            <a:pt x="2211" y="55"/>
                            <a:pt x="2200" y="30"/>
                          </a:cubicBezTo>
                          <a:cubicBezTo>
                            <a:pt x="2192" y="11"/>
                            <a:pt x="2174" y="0"/>
                            <a:pt x="2154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2" name="Google Shape;582;p13"/>
                    <p:cNvSpPr/>
                    <p:nvPr/>
                  </p:nvSpPr>
                  <p:spPr>
                    <a:xfrm>
                      <a:off x="5969200" y="606500"/>
                      <a:ext cx="44200" cy="90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8" h="3607" extrusionOk="0">
                          <a:moveTo>
                            <a:pt x="1442" y="1"/>
                          </a:moveTo>
                          <a:cubicBezTo>
                            <a:pt x="1428" y="1"/>
                            <a:pt x="1414" y="7"/>
                            <a:pt x="1405" y="19"/>
                          </a:cubicBezTo>
                          <a:cubicBezTo>
                            <a:pt x="1390" y="36"/>
                            <a:pt x="1" y="1733"/>
                            <a:pt x="1676" y="3590"/>
                          </a:cubicBezTo>
                          <a:cubicBezTo>
                            <a:pt x="1685" y="3601"/>
                            <a:pt x="1698" y="3606"/>
                            <a:pt x="1713" y="3606"/>
                          </a:cubicBezTo>
                          <a:lnTo>
                            <a:pt x="1713" y="3607"/>
                          </a:lnTo>
                          <a:cubicBezTo>
                            <a:pt x="1725" y="3607"/>
                            <a:pt x="1736" y="3602"/>
                            <a:pt x="1745" y="3593"/>
                          </a:cubicBezTo>
                          <a:cubicBezTo>
                            <a:pt x="1766" y="3575"/>
                            <a:pt x="1767" y="3544"/>
                            <a:pt x="1749" y="3524"/>
                          </a:cubicBezTo>
                          <a:cubicBezTo>
                            <a:pt x="1071" y="2772"/>
                            <a:pt x="820" y="1966"/>
                            <a:pt x="1000" y="1126"/>
                          </a:cubicBezTo>
                          <a:cubicBezTo>
                            <a:pt x="1136" y="499"/>
                            <a:pt x="1477" y="86"/>
                            <a:pt x="1481" y="83"/>
                          </a:cubicBezTo>
                          <a:cubicBezTo>
                            <a:pt x="1497" y="61"/>
                            <a:pt x="1495" y="30"/>
                            <a:pt x="1475" y="13"/>
                          </a:cubicBezTo>
                          <a:cubicBezTo>
                            <a:pt x="1465" y="5"/>
                            <a:pt x="1453" y="1"/>
                            <a:pt x="1442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83" name="Google Shape;583;p13"/>
                  <p:cNvGrpSpPr/>
                  <p:nvPr/>
                </p:nvGrpSpPr>
                <p:grpSpPr>
                  <a:xfrm>
                    <a:off x="7774473" y="3181830"/>
                    <a:ext cx="496955" cy="974814"/>
                    <a:chOff x="6249250" y="738225"/>
                    <a:chExt cx="307750" cy="603675"/>
                  </a:xfrm>
                </p:grpSpPr>
                <p:sp>
                  <p:nvSpPr>
                    <p:cNvPr id="584" name="Google Shape;584;p13"/>
                    <p:cNvSpPr/>
                    <p:nvPr/>
                  </p:nvSpPr>
                  <p:spPr>
                    <a:xfrm>
                      <a:off x="6284300" y="1008250"/>
                      <a:ext cx="106300" cy="33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52" h="13346" extrusionOk="0">
                          <a:moveTo>
                            <a:pt x="2905" y="1"/>
                          </a:moveTo>
                          <a:lnTo>
                            <a:pt x="0" y="12481"/>
                          </a:lnTo>
                          <a:lnTo>
                            <a:pt x="2179" y="13346"/>
                          </a:lnTo>
                          <a:cubicBezTo>
                            <a:pt x="2179" y="13346"/>
                            <a:pt x="3495" y="6613"/>
                            <a:pt x="4252" y="218"/>
                          </a:cubicBezTo>
                          <a:lnTo>
                            <a:pt x="290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5" name="Google Shape;585;p13"/>
                    <p:cNvSpPr/>
                    <p:nvPr/>
                  </p:nvSpPr>
                  <p:spPr>
                    <a:xfrm>
                      <a:off x="6249250" y="738225"/>
                      <a:ext cx="307750" cy="332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10" h="13286" extrusionOk="0">
                          <a:moveTo>
                            <a:pt x="7986" y="1"/>
                          </a:moveTo>
                          <a:cubicBezTo>
                            <a:pt x="6594" y="1"/>
                            <a:pt x="5566" y="1111"/>
                            <a:pt x="5566" y="1111"/>
                          </a:cubicBezTo>
                          <a:cubicBezTo>
                            <a:pt x="5566" y="1111"/>
                            <a:pt x="5091" y="940"/>
                            <a:pt x="4459" y="940"/>
                          </a:cubicBezTo>
                          <a:cubicBezTo>
                            <a:pt x="3890" y="940"/>
                            <a:pt x="3192" y="1079"/>
                            <a:pt x="2599" y="1607"/>
                          </a:cubicBezTo>
                          <a:cubicBezTo>
                            <a:pt x="1348" y="2720"/>
                            <a:pt x="1942" y="4703"/>
                            <a:pt x="1942" y="4703"/>
                          </a:cubicBezTo>
                          <a:cubicBezTo>
                            <a:pt x="1942" y="4703"/>
                            <a:pt x="298" y="5429"/>
                            <a:pt x="150" y="7171"/>
                          </a:cubicBezTo>
                          <a:cubicBezTo>
                            <a:pt x="1" y="8914"/>
                            <a:pt x="1490" y="9834"/>
                            <a:pt x="1490" y="9834"/>
                          </a:cubicBezTo>
                          <a:cubicBezTo>
                            <a:pt x="1490" y="9834"/>
                            <a:pt x="1224" y="11854"/>
                            <a:pt x="2986" y="12854"/>
                          </a:cubicBezTo>
                          <a:cubicBezTo>
                            <a:pt x="3551" y="13176"/>
                            <a:pt x="4118" y="13285"/>
                            <a:pt x="4628" y="13285"/>
                          </a:cubicBezTo>
                          <a:cubicBezTo>
                            <a:pt x="5707" y="13285"/>
                            <a:pt x="6529" y="12797"/>
                            <a:pt x="6529" y="12797"/>
                          </a:cubicBezTo>
                          <a:cubicBezTo>
                            <a:pt x="6529" y="12797"/>
                            <a:pt x="7258" y="13150"/>
                            <a:pt x="8105" y="13150"/>
                          </a:cubicBezTo>
                          <a:cubicBezTo>
                            <a:pt x="8604" y="13150"/>
                            <a:pt x="9144" y="13027"/>
                            <a:pt x="9600" y="12639"/>
                          </a:cubicBezTo>
                          <a:cubicBezTo>
                            <a:pt x="10844" y="11579"/>
                            <a:pt x="10413" y="10206"/>
                            <a:pt x="10413" y="10206"/>
                          </a:cubicBezTo>
                          <a:lnTo>
                            <a:pt x="10413" y="10206"/>
                          </a:lnTo>
                          <a:cubicBezTo>
                            <a:pt x="10413" y="10206"/>
                            <a:pt x="10429" y="10207"/>
                            <a:pt x="10457" y="10207"/>
                          </a:cubicBezTo>
                          <a:cubicBezTo>
                            <a:pt x="10623" y="10207"/>
                            <a:pt x="11210" y="10160"/>
                            <a:pt x="11421" y="9517"/>
                          </a:cubicBezTo>
                          <a:cubicBezTo>
                            <a:pt x="11669" y="8764"/>
                            <a:pt x="10899" y="8374"/>
                            <a:pt x="10899" y="8374"/>
                          </a:cubicBezTo>
                          <a:cubicBezTo>
                            <a:pt x="10899" y="8374"/>
                            <a:pt x="12309" y="7067"/>
                            <a:pt x="12170" y="5497"/>
                          </a:cubicBezTo>
                          <a:cubicBezTo>
                            <a:pt x="12030" y="3925"/>
                            <a:pt x="10561" y="3273"/>
                            <a:pt x="10561" y="3273"/>
                          </a:cubicBezTo>
                          <a:cubicBezTo>
                            <a:pt x="10561" y="3273"/>
                            <a:pt x="11118" y="1232"/>
                            <a:pt x="9167" y="281"/>
                          </a:cubicBezTo>
                          <a:cubicBezTo>
                            <a:pt x="8756" y="80"/>
                            <a:pt x="8358" y="1"/>
                            <a:pt x="7986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6" name="Google Shape;586;p13"/>
                    <p:cNvSpPr/>
                    <p:nvPr/>
                  </p:nvSpPr>
                  <p:spPr>
                    <a:xfrm>
                      <a:off x="6249250" y="738225"/>
                      <a:ext cx="307750" cy="332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10" h="13286" extrusionOk="0">
                          <a:moveTo>
                            <a:pt x="7986" y="1"/>
                          </a:moveTo>
                          <a:cubicBezTo>
                            <a:pt x="6594" y="1"/>
                            <a:pt x="5566" y="1111"/>
                            <a:pt x="5566" y="1111"/>
                          </a:cubicBezTo>
                          <a:cubicBezTo>
                            <a:pt x="5566" y="1111"/>
                            <a:pt x="5091" y="940"/>
                            <a:pt x="4459" y="940"/>
                          </a:cubicBezTo>
                          <a:cubicBezTo>
                            <a:pt x="3890" y="940"/>
                            <a:pt x="3192" y="1079"/>
                            <a:pt x="2599" y="1607"/>
                          </a:cubicBezTo>
                          <a:cubicBezTo>
                            <a:pt x="1348" y="2720"/>
                            <a:pt x="1942" y="4703"/>
                            <a:pt x="1942" y="4703"/>
                          </a:cubicBezTo>
                          <a:cubicBezTo>
                            <a:pt x="1942" y="4703"/>
                            <a:pt x="298" y="5429"/>
                            <a:pt x="150" y="7171"/>
                          </a:cubicBezTo>
                          <a:cubicBezTo>
                            <a:pt x="1" y="8914"/>
                            <a:pt x="1490" y="9834"/>
                            <a:pt x="1490" y="9834"/>
                          </a:cubicBezTo>
                          <a:cubicBezTo>
                            <a:pt x="1490" y="9834"/>
                            <a:pt x="1224" y="11854"/>
                            <a:pt x="2986" y="12854"/>
                          </a:cubicBezTo>
                          <a:cubicBezTo>
                            <a:pt x="3551" y="13176"/>
                            <a:pt x="4118" y="13285"/>
                            <a:pt x="4628" y="13285"/>
                          </a:cubicBezTo>
                          <a:cubicBezTo>
                            <a:pt x="5707" y="13285"/>
                            <a:pt x="6529" y="12797"/>
                            <a:pt x="6529" y="12797"/>
                          </a:cubicBezTo>
                          <a:cubicBezTo>
                            <a:pt x="6529" y="12797"/>
                            <a:pt x="7258" y="13150"/>
                            <a:pt x="8105" y="13150"/>
                          </a:cubicBezTo>
                          <a:cubicBezTo>
                            <a:pt x="8604" y="13150"/>
                            <a:pt x="9144" y="13027"/>
                            <a:pt x="9600" y="12639"/>
                          </a:cubicBezTo>
                          <a:cubicBezTo>
                            <a:pt x="10844" y="11579"/>
                            <a:pt x="10413" y="10206"/>
                            <a:pt x="10413" y="10206"/>
                          </a:cubicBezTo>
                          <a:lnTo>
                            <a:pt x="10413" y="10206"/>
                          </a:lnTo>
                          <a:cubicBezTo>
                            <a:pt x="10413" y="10206"/>
                            <a:pt x="10429" y="10207"/>
                            <a:pt x="10457" y="10207"/>
                          </a:cubicBezTo>
                          <a:cubicBezTo>
                            <a:pt x="10623" y="10207"/>
                            <a:pt x="11210" y="10160"/>
                            <a:pt x="11421" y="9517"/>
                          </a:cubicBezTo>
                          <a:cubicBezTo>
                            <a:pt x="11669" y="8764"/>
                            <a:pt x="10899" y="8374"/>
                            <a:pt x="10899" y="8374"/>
                          </a:cubicBezTo>
                          <a:cubicBezTo>
                            <a:pt x="10899" y="8374"/>
                            <a:pt x="12309" y="7067"/>
                            <a:pt x="12170" y="5497"/>
                          </a:cubicBezTo>
                          <a:cubicBezTo>
                            <a:pt x="12030" y="3925"/>
                            <a:pt x="10561" y="3273"/>
                            <a:pt x="10561" y="3273"/>
                          </a:cubicBezTo>
                          <a:cubicBezTo>
                            <a:pt x="10561" y="3273"/>
                            <a:pt x="11118" y="1232"/>
                            <a:pt x="9167" y="281"/>
                          </a:cubicBezTo>
                          <a:cubicBezTo>
                            <a:pt x="8756" y="80"/>
                            <a:pt x="8358" y="1"/>
                            <a:pt x="7986" y="1"/>
                          </a:cubicBezTo>
                          <a:close/>
                        </a:path>
                      </a:pathLst>
                    </a:custGeom>
                    <a:solidFill>
                      <a:srgbClr val="272727">
                        <a:alpha val="225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7" name="Google Shape;587;p13"/>
                    <p:cNvSpPr/>
                    <p:nvPr/>
                  </p:nvSpPr>
                  <p:spPr>
                    <a:xfrm>
                      <a:off x="6386975" y="764750"/>
                      <a:ext cx="63850" cy="43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54" h="1750" extrusionOk="0">
                          <a:moveTo>
                            <a:pt x="57" y="0"/>
                          </a:moveTo>
                          <a:cubicBezTo>
                            <a:pt x="39" y="0"/>
                            <a:pt x="22" y="10"/>
                            <a:pt x="13" y="28"/>
                          </a:cubicBezTo>
                          <a:cubicBezTo>
                            <a:pt x="0" y="52"/>
                            <a:pt x="10" y="82"/>
                            <a:pt x="35" y="94"/>
                          </a:cubicBezTo>
                          <a:cubicBezTo>
                            <a:pt x="1084" y="630"/>
                            <a:pt x="1463" y="1705"/>
                            <a:pt x="1467" y="1716"/>
                          </a:cubicBezTo>
                          <a:cubicBezTo>
                            <a:pt x="1471" y="1732"/>
                            <a:pt x="1483" y="1744"/>
                            <a:pt x="1500" y="1747"/>
                          </a:cubicBezTo>
                          <a:cubicBezTo>
                            <a:pt x="1504" y="1748"/>
                            <a:pt x="1509" y="1750"/>
                            <a:pt x="1512" y="1750"/>
                          </a:cubicBezTo>
                          <a:cubicBezTo>
                            <a:pt x="1524" y="1750"/>
                            <a:pt x="1536" y="1745"/>
                            <a:pt x="1545" y="1738"/>
                          </a:cubicBezTo>
                          <a:cubicBezTo>
                            <a:pt x="1547" y="1736"/>
                            <a:pt x="1678" y="1629"/>
                            <a:pt x="1995" y="1629"/>
                          </a:cubicBezTo>
                          <a:cubicBezTo>
                            <a:pt x="2126" y="1629"/>
                            <a:pt x="2289" y="1648"/>
                            <a:pt x="2488" y="1699"/>
                          </a:cubicBezTo>
                          <a:cubicBezTo>
                            <a:pt x="2491" y="1700"/>
                            <a:pt x="2495" y="1700"/>
                            <a:pt x="2499" y="1700"/>
                          </a:cubicBezTo>
                          <a:cubicBezTo>
                            <a:pt x="2521" y="1700"/>
                            <a:pt x="2542" y="1686"/>
                            <a:pt x="2548" y="1663"/>
                          </a:cubicBezTo>
                          <a:cubicBezTo>
                            <a:pt x="2554" y="1636"/>
                            <a:pt x="2538" y="1610"/>
                            <a:pt x="2512" y="1603"/>
                          </a:cubicBezTo>
                          <a:cubicBezTo>
                            <a:pt x="2307" y="1549"/>
                            <a:pt x="2136" y="1530"/>
                            <a:pt x="1997" y="1530"/>
                          </a:cubicBezTo>
                          <a:cubicBezTo>
                            <a:pt x="1758" y="1530"/>
                            <a:pt x="1611" y="1587"/>
                            <a:pt x="1538" y="1626"/>
                          </a:cubicBezTo>
                          <a:cubicBezTo>
                            <a:pt x="1441" y="1390"/>
                            <a:pt x="1022" y="487"/>
                            <a:pt x="80" y="6"/>
                          </a:cubicBezTo>
                          <a:cubicBezTo>
                            <a:pt x="72" y="2"/>
                            <a:pt x="64" y="0"/>
                            <a:pt x="57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8" name="Google Shape;588;p13"/>
                    <p:cNvSpPr/>
                    <p:nvPr/>
                  </p:nvSpPr>
                  <p:spPr>
                    <a:xfrm>
                      <a:off x="6483625" y="943300"/>
                      <a:ext cx="39500" cy="5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80" h="226" extrusionOk="0">
                          <a:moveTo>
                            <a:pt x="801" y="1"/>
                          </a:moveTo>
                          <a:cubicBezTo>
                            <a:pt x="364" y="1"/>
                            <a:pt x="57" y="122"/>
                            <a:pt x="37" y="129"/>
                          </a:cubicBezTo>
                          <a:cubicBezTo>
                            <a:pt x="12" y="140"/>
                            <a:pt x="0" y="169"/>
                            <a:pt x="11" y="194"/>
                          </a:cubicBezTo>
                          <a:cubicBezTo>
                            <a:pt x="18" y="213"/>
                            <a:pt x="37" y="225"/>
                            <a:pt x="57" y="225"/>
                          </a:cubicBezTo>
                          <a:cubicBezTo>
                            <a:pt x="63" y="225"/>
                            <a:pt x="69" y="224"/>
                            <a:pt x="75" y="222"/>
                          </a:cubicBezTo>
                          <a:cubicBezTo>
                            <a:pt x="80" y="220"/>
                            <a:pt x="380" y="101"/>
                            <a:pt x="806" y="101"/>
                          </a:cubicBezTo>
                          <a:cubicBezTo>
                            <a:pt x="1016" y="101"/>
                            <a:pt x="1257" y="130"/>
                            <a:pt x="1508" y="217"/>
                          </a:cubicBezTo>
                          <a:cubicBezTo>
                            <a:pt x="1513" y="219"/>
                            <a:pt x="1519" y="220"/>
                            <a:pt x="1524" y="220"/>
                          </a:cubicBezTo>
                          <a:cubicBezTo>
                            <a:pt x="1545" y="220"/>
                            <a:pt x="1564" y="207"/>
                            <a:pt x="1571" y="187"/>
                          </a:cubicBezTo>
                          <a:cubicBezTo>
                            <a:pt x="1580" y="160"/>
                            <a:pt x="1567" y="133"/>
                            <a:pt x="1540" y="123"/>
                          </a:cubicBezTo>
                          <a:cubicBezTo>
                            <a:pt x="1275" y="32"/>
                            <a:pt x="1022" y="1"/>
                            <a:pt x="80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9" name="Google Shape;589;p13"/>
                    <p:cNvSpPr/>
                    <p:nvPr/>
                  </p:nvSpPr>
                  <p:spPr>
                    <a:xfrm>
                      <a:off x="6386900" y="987400"/>
                      <a:ext cx="55975" cy="14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39" h="583" extrusionOk="0">
                          <a:moveTo>
                            <a:pt x="2184" y="1"/>
                          </a:moveTo>
                          <a:cubicBezTo>
                            <a:pt x="2170" y="1"/>
                            <a:pt x="2156" y="6"/>
                            <a:pt x="2146" y="18"/>
                          </a:cubicBezTo>
                          <a:cubicBezTo>
                            <a:pt x="1876" y="329"/>
                            <a:pt x="1555" y="486"/>
                            <a:pt x="1189" y="486"/>
                          </a:cubicBezTo>
                          <a:cubicBezTo>
                            <a:pt x="1063" y="486"/>
                            <a:pt x="932" y="468"/>
                            <a:pt x="797" y="431"/>
                          </a:cubicBezTo>
                          <a:cubicBezTo>
                            <a:pt x="392" y="322"/>
                            <a:pt x="91" y="82"/>
                            <a:pt x="87" y="80"/>
                          </a:cubicBezTo>
                          <a:cubicBezTo>
                            <a:pt x="79" y="72"/>
                            <a:pt x="68" y="69"/>
                            <a:pt x="58" y="69"/>
                          </a:cubicBezTo>
                          <a:cubicBezTo>
                            <a:pt x="43" y="69"/>
                            <a:pt x="28" y="76"/>
                            <a:pt x="19" y="88"/>
                          </a:cubicBezTo>
                          <a:cubicBezTo>
                            <a:pt x="1" y="110"/>
                            <a:pt x="4" y="140"/>
                            <a:pt x="26" y="158"/>
                          </a:cubicBezTo>
                          <a:cubicBezTo>
                            <a:pt x="34" y="164"/>
                            <a:pt x="565" y="583"/>
                            <a:pt x="1190" y="583"/>
                          </a:cubicBezTo>
                          <a:lnTo>
                            <a:pt x="1190" y="582"/>
                          </a:lnTo>
                          <a:cubicBezTo>
                            <a:pt x="1529" y="582"/>
                            <a:pt x="1896" y="459"/>
                            <a:pt x="2221" y="83"/>
                          </a:cubicBezTo>
                          <a:cubicBezTo>
                            <a:pt x="2239" y="62"/>
                            <a:pt x="2236" y="30"/>
                            <a:pt x="2216" y="12"/>
                          </a:cubicBezTo>
                          <a:cubicBezTo>
                            <a:pt x="2207" y="5"/>
                            <a:pt x="2195" y="1"/>
                            <a:pt x="218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0" name="Google Shape;590;p13"/>
                    <p:cNvSpPr/>
                    <p:nvPr/>
                  </p:nvSpPr>
                  <p:spPr>
                    <a:xfrm>
                      <a:off x="6371775" y="857625"/>
                      <a:ext cx="69850" cy="15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94" h="615" extrusionOk="0">
                          <a:moveTo>
                            <a:pt x="1442" y="1"/>
                          </a:moveTo>
                          <a:cubicBezTo>
                            <a:pt x="566" y="1"/>
                            <a:pt x="27" y="523"/>
                            <a:pt x="19" y="530"/>
                          </a:cubicBezTo>
                          <a:cubicBezTo>
                            <a:pt x="0" y="550"/>
                            <a:pt x="0" y="581"/>
                            <a:pt x="19" y="600"/>
                          </a:cubicBezTo>
                          <a:cubicBezTo>
                            <a:pt x="29" y="610"/>
                            <a:pt x="41" y="615"/>
                            <a:pt x="54" y="615"/>
                          </a:cubicBezTo>
                          <a:cubicBezTo>
                            <a:pt x="66" y="615"/>
                            <a:pt x="80" y="610"/>
                            <a:pt x="89" y="600"/>
                          </a:cubicBezTo>
                          <a:cubicBezTo>
                            <a:pt x="92" y="598"/>
                            <a:pt x="354" y="340"/>
                            <a:pt x="807" y="196"/>
                          </a:cubicBezTo>
                          <a:cubicBezTo>
                            <a:pt x="1021" y="127"/>
                            <a:pt x="1231" y="98"/>
                            <a:pt x="1431" y="98"/>
                          </a:cubicBezTo>
                          <a:cubicBezTo>
                            <a:pt x="1939" y="98"/>
                            <a:pt x="2389" y="283"/>
                            <a:pt x="2713" y="469"/>
                          </a:cubicBezTo>
                          <a:cubicBezTo>
                            <a:pt x="2720" y="473"/>
                            <a:pt x="2729" y="476"/>
                            <a:pt x="2737" y="476"/>
                          </a:cubicBezTo>
                          <a:cubicBezTo>
                            <a:pt x="2754" y="476"/>
                            <a:pt x="2770" y="467"/>
                            <a:pt x="2780" y="451"/>
                          </a:cubicBezTo>
                          <a:cubicBezTo>
                            <a:pt x="2793" y="427"/>
                            <a:pt x="2786" y="397"/>
                            <a:pt x="2762" y="384"/>
                          </a:cubicBezTo>
                          <a:cubicBezTo>
                            <a:pt x="2269" y="100"/>
                            <a:pt x="1823" y="1"/>
                            <a:pt x="1442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591" name="Google Shape;591;p13"/>
              <p:cNvGrpSpPr/>
              <p:nvPr/>
            </p:nvGrpSpPr>
            <p:grpSpPr>
              <a:xfrm>
                <a:off x="-52625" y="4603882"/>
                <a:ext cx="9241746" cy="549886"/>
                <a:chOff x="-52618" y="4432870"/>
                <a:chExt cx="9241746" cy="540960"/>
              </a:xfrm>
            </p:grpSpPr>
            <p:sp>
              <p:nvSpPr>
                <p:cNvPr id="592" name="Google Shape;592;p13"/>
                <p:cNvSpPr/>
                <p:nvPr/>
              </p:nvSpPr>
              <p:spPr>
                <a:xfrm flipH="1">
                  <a:off x="-52618" y="4523477"/>
                  <a:ext cx="9241725" cy="5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1889" extrusionOk="0">
                      <a:moveTo>
                        <a:pt x="0" y="1"/>
                      </a:moveTo>
                      <a:lnTo>
                        <a:pt x="0" y="1889"/>
                      </a:lnTo>
                      <a:lnTo>
                        <a:pt x="226498" y="18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93" name="Google Shape;593;p13"/>
                <p:cNvGrpSpPr/>
                <p:nvPr/>
              </p:nvGrpSpPr>
              <p:grpSpPr>
                <a:xfrm flipH="1">
                  <a:off x="-52598" y="4432870"/>
                  <a:ext cx="9241725" cy="149296"/>
                  <a:chOff x="1009775" y="3388800"/>
                  <a:chExt cx="5662475" cy="231575"/>
                </a:xfrm>
              </p:grpSpPr>
              <p:sp>
                <p:nvSpPr>
                  <p:cNvPr id="594" name="Google Shape;594;p13"/>
                  <p:cNvSpPr/>
                  <p:nvPr/>
                </p:nvSpPr>
                <p:spPr>
                  <a:xfrm>
                    <a:off x="1009775" y="3388800"/>
                    <a:ext cx="5662475" cy="23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499" h="9263" extrusionOk="0">
                        <a:moveTo>
                          <a:pt x="0" y="0"/>
                        </a:moveTo>
                        <a:lnTo>
                          <a:pt x="0" y="9263"/>
                        </a:lnTo>
                        <a:lnTo>
                          <a:pt x="226498" y="9263"/>
                        </a:lnTo>
                        <a:lnTo>
                          <a:pt x="22649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5" name="Google Shape;595;p13"/>
                  <p:cNvSpPr/>
                  <p:nvPr/>
                </p:nvSpPr>
                <p:spPr>
                  <a:xfrm>
                    <a:off x="1009775" y="3388800"/>
                    <a:ext cx="5662475" cy="23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499" h="9263" extrusionOk="0">
                        <a:moveTo>
                          <a:pt x="0" y="0"/>
                        </a:moveTo>
                        <a:lnTo>
                          <a:pt x="0" y="9263"/>
                        </a:lnTo>
                        <a:lnTo>
                          <a:pt x="226498" y="9263"/>
                        </a:lnTo>
                        <a:lnTo>
                          <a:pt x="226498" y="0"/>
                        </a:lnTo>
                        <a:close/>
                      </a:path>
                    </a:pathLst>
                  </a:custGeom>
                  <a:solidFill>
                    <a:srgbClr val="272727">
                      <a:alpha val="225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6" name="Google Shape;596;p13"/>
                  <p:cNvSpPr/>
                  <p:nvPr/>
                </p:nvSpPr>
                <p:spPr>
                  <a:xfrm>
                    <a:off x="1009775" y="3388800"/>
                    <a:ext cx="5662475" cy="70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499" h="2819" extrusionOk="0">
                        <a:moveTo>
                          <a:pt x="0" y="0"/>
                        </a:moveTo>
                        <a:lnTo>
                          <a:pt x="226498" y="2819"/>
                        </a:lnTo>
                        <a:lnTo>
                          <a:pt x="22649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97" name="Google Shape;597;p13"/>
                <p:cNvGrpSpPr/>
                <p:nvPr/>
              </p:nvGrpSpPr>
              <p:grpSpPr>
                <a:xfrm flipH="1">
                  <a:off x="-52601" y="4653864"/>
                  <a:ext cx="9241725" cy="319966"/>
                  <a:chOff x="1009775" y="3677750"/>
                  <a:chExt cx="5662475" cy="402675"/>
                </a:xfrm>
              </p:grpSpPr>
              <p:sp>
                <p:nvSpPr>
                  <p:cNvPr id="598" name="Google Shape;598;p13"/>
                  <p:cNvSpPr/>
                  <p:nvPr/>
                </p:nvSpPr>
                <p:spPr>
                  <a:xfrm>
                    <a:off x="1009775" y="3677750"/>
                    <a:ext cx="5662475" cy="402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499" h="16107" extrusionOk="0">
                        <a:moveTo>
                          <a:pt x="0" y="1"/>
                        </a:moveTo>
                        <a:lnTo>
                          <a:pt x="0" y="16107"/>
                        </a:lnTo>
                        <a:lnTo>
                          <a:pt x="226498" y="16107"/>
                        </a:lnTo>
                        <a:lnTo>
                          <a:pt x="226498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9" name="Google Shape;599;p13"/>
                  <p:cNvSpPr/>
                  <p:nvPr/>
                </p:nvSpPr>
                <p:spPr>
                  <a:xfrm>
                    <a:off x="1009775" y="3677750"/>
                    <a:ext cx="5662475" cy="402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499" h="16107" extrusionOk="0">
                        <a:moveTo>
                          <a:pt x="0" y="1"/>
                        </a:moveTo>
                        <a:lnTo>
                          <a:pt x="0" y="16107"/>
                        </a:lnTo>
                        <a:lnTo>
                          <a:pt x="226498" y="16107"/>
                        </a:lnTo>
                        <a:lnTo>
                          <a:pt x="226498" y="1"/>
                        </a:lnTo>
                        <a:close/>
                      </a:path>
                    </a:pathLst>
                  </a:custGeom>
                  <a:solidFill>
                    <a:srgbClr val="272727">
                      <a:alpha val="836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00" name="Google Shape;600;p13"/>
                <p:cNvSpPr/>
                <p:nvPr/>
              </p:nvSpPr>
              <p:spPr>
                <a:xfrm flipH="1">
                  <a:off x="-52618" y="4582304"/>
                  <a:ext cx="9241725" cy="71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2297" extrusionOk="0">
                      <a:moveTo>
                        <a:pt x="0" y="1"/>
                      </a:moveTo>
                      <a:lnTo>
                        <a:pt x="0" y="2297"/>
                      </a:lnTo>
                      <a:lnTo>
                        <a:pt x="226498" y="2297"/>
                      </a:lnTo>
                      <a:lnTo>
                        <a:pt x="226498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3"/>
                <p:cNvSpPr/>
                <p:nvPr/>
              </p:nvSpPr>
              <p:spPr>
                <a:xfrm flipH="1">
                  <a:off x="-52618" y="4618106"/>
                  <a:ext cx="9241725" cy="45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1149" extrusionOk="0">
                      <a:moveTo>
                        <a:pt x="0" y="0"/>
                      </a:moveTo>
                      <a:lnTo>
                        <a:pt x="0" y="1149"/>
                      </a:lnTo>
                      <a:lnTo>
                        <a:pt x="226498" y="1149"/>
                      </a:lnTo>
                      <a:lnTo>
                        <a:pt x="22649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3"/>
                <p:cNvSpPr/>
                <p:nvPr/>
              </p:nvSpPr>
              <p:spPr>
                <a:xfrm flipH="1">
                  <a:off x="3304223" y="4756602"/>
                  <a:ext cx="1131413" cy="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29" h="200" extrusionOk="0">
                      <a:moveTo>
                        <a:pt x="100" y="1"/>
                      </a:moveTo>
                      <a:cubicBezTo>
                        <a:pt x="45" y="1"/>
                        <a:pt x="1" y="45"/>
                        <a:pt x="1" y="101"/>
                      </a:cubicBezTo>
                      <a:cubicBezTo>
                        <a:pt x="1" y="155"/>
                        <a:pt x="45" y="199"/>
                        <a:pt x="100" y="199"/>
                      </a:cubicBezTo>
                      <a:lnTo>
                        <a:pt x="27630" y="199"/>
                      </a:lnTo>
                      <a:cubicBezTo>
                        <a:pt x="27684" y="199"/>
                        <a:pt x="27729" y="155"/>
                        <a:pt x="27729" y="101"/>
                      </a:cubicBezTo>
                      <a:cubicBezTo>
                        <a:pt x="27729" y="45"/>
                        <a:pt x="27684" y="1"/>
                        <a:pt x="276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13"/>
                <p:cNvSpPr/>
                <p:nvPr/>
              </p:nvSpPr>
              <p:spPr>
                <a:xfrm flipH="1">
                  <a:off x="1626555" y="4704080"/>
                  <a:ext cx="217477" cy="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0" h="200" extrusionOk="0">
                      <a:moveTo>
                        <a:pt x="100" y="1"/>
                      </a:moveTo>
                      <a:cubicBezTo>
                        <a:pt x="45" y="1"/>
                        <a:pt x="0" y="45"/>
                        <a:pt x="0" y="101"/>
                      </a:cubicBezTo>
                      <a:cubicBezTo>
                        <a:pt x="0" y="155"/>
                        <a:pt x="45" y="199"/>
                        <a:pt x="100" y="199"/>
                      </a:cubicBezTo>
                      <a:lnTo>
                        <a:pt x="5229" y="199"/>
                      </a:lnTo>
                      <a:cubicBezTo>
                        <a:pt x="5285" y="199"/>
                        <a:pt x="5329" y="155"/>
                        <a:pt x="5329" y="101"/>
                      </a:cubicBezTo>
                      <a:cubicBezTo>
                        <a:pt x="5329" y="45"/>
                        <a:pt x="5285" y="1"/>
                        <a:pt x="52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13"/>
                <p:cNvSpPr/>
                <p:nvPr/>
              </p:nvSpPr>
              <p:spPr>
                <a:xfrm flipH="1">
                  <a:off x="1467553" y="4798755"/>
                  <a:ext cx="741096" cy="3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63" h="199" extrusionOk="0">
                      <a:moveTo>
                        <a:pt x="99" y="0"/>
                      </a:moveTo>
                      <a:cubicBezTo>
                        <a:pt x="45" y="0"/>
                        <a:pt x="0" y="45"/>
                        <a:pt x="0" y="99"/>
                      </a:cubicBezTo>
                      <a:cubicBezTo>
                        <a:pt x="0" y="154"/>
                        <a:pt x="45" y="199"/>
                        <a:pt x="99" y="199"/>
                      </a:cubicBezTo>
                      <a:lnTo>
                        <a:pt x="18064" y="199"/>
                      </a:lnTo>
                      <a:cubicBezTo>
                        <a:pt x="18118" y="199"/>
                        <a:pt x="18162" y="154"/>
                        <a:pt x="18162" y="99"/>
                      </a:cubicBezTo>
                      <a:cubicBezTo>
                        <a:pt x="18162" y="45"/>
                        <a:pt x="18118" y="0"/>
                        <a:pt x="180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13"/>
                <p:cNvSpPr/>
                <p:nvPr/>
              </p:nvSpPr>
              <p:spPr>
                <a:xfrm flipH="1">
                  <a:off x="797276" y="4729507"/>
                  <a:ext cx="292840" cy="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7" h="200" extrusionOk="0">
                      <a:moveTo>
                        <a:pt x="100" y="0"/>
                      </a:moveTo>
                      <a:cubicBezTo>
                        <a:pt x="46" y="0"/>
                        <a:pt x="1" y="45"/>
                        <a:pt x="1" y="99"/>
                      </a:cubicBezTo>
                      <a:cubicBezTo>
                        <a:pt x="1" y="155"/>
                        <a:pt x="46" y="199"/>
                        <a:pt x="100" y="199"/>
                      </a:cubicBezTo>
                      <a:lnTo>
                        <a:pt x="7077" y="199"/>
                      </a:lnTo>
                      <a:cubicBezTo>
                        <a:pt x="7132" y="199"/>
                        <a:pt x="7177" y="155"/>
                        <a:pt x="7177" y="99"/>
                      </a:cubicBezTo>
                      <a:cubicBezTo>
                        <a:pt x="7177" y="45"/>
                        <a:pt x="7132" y="0"/>
                        <a:pt x="70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13"/>
                <p:cNvSpPr/>
                <p:nvPr/>
              </p:nvSpPr>
              <p:spPr>
                <a:xfrm flipH="1">
                  <a:off x="8617989" y="4696194"/>
                  <a:ext cx="354043" cy="3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7" h="199" extrusionOk="0">
                      <a:moveTo>
                        <a:pt x="100" y="0"/>
                      </a:moveTo>
                      <a:cubicBezTo>
                        <a:pt x="45" y="0"/>
                        <a:pt x="1" y="45"/>
                        <a:pt x="1" y="100"/>
                      </a:cubicBezTo>
                      <a:cubicBezTo>
                        <a:pt x="1" y="154"/>
                        <a:pt x="45" y="199"/>
                        <a:pt x="100" y="199"/>
                      </a:cubicBezTo>
                      <a:lnTo>
                        <a:pt x="8577" y="199"/>
                      </a:lnTo>
                      <a:cubicBezTo>
                        <a:pt x="8632" y="199"/>
                        <a:pt x="8677" y="154"/>
                        <a:pt x="8677" y="100"/>
                      </a:cubicBezTo>
                      <a:cubicBezTo>
                        <a:pt x="8677" y="45"/>
                        <a:pt x="8632" y="0"/>
                        <a:pt x="85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13"/>
                <p:cNvSpPr/>
                <p:nvPr/>
              </p:nvSpPr>
              <p:spPr>
                <a:xfrm flipH="1">
                  <a:off x="8673886" y="4775573"/>
                  <a:ext cx="125182" cy="3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8" h="199" extrusionOk="0">
                      <a:moveTo>
                        <a:pt x="100" y="0"/>
                      </a:moveTo>
                      <a:cubicBezTo>
                        <a:pt x="45" y="0"/>
                        <a:pt x="1" y="45"/>
                        <a:pt x="1" y="99"/>
                      </a:cubicBezTo>
                      <a:cubicBezTo>
                        <a:pt x="1" y="154"/>
                        <a:pt x="45" y="199"/>
                        <a:pt x="100" y="199"/>
                      </a:cubicBezTo>
                      <a:lnTo>
                        <a:pt x="2967" y="199"/>
                      </a:lnTo>
                      <a:cubicBezTo>
                        <a:pt x="3023" y="199"/>
                        <a:pt x="3067" y="154"/>
                        <a:pt x="3067" y="99"/>
                      </a:cubicBezTo>
                      <a:cubicBezTo>
                        <a:pt x="3067" y="45"/>
                        <a:pt x="3023" y="0"/>
                        <a:pt x="29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08" name="Google Shape;608;p13"/>
            <p:cNvGrpSpPr/>
            <p:nvPr/>
          </p:nvGrpSpPr>
          <p:grpSpPr>
            <a:xfrm>
              <a:off x="4581411" y="4873921"/>
              <a:ext cx="3182357" cy="212602"/>
              <a:chOff x="4581418" y="4698525"/>
              <a:chExt cx="3182357" cy="209151"/>
            </a:xfrm>
          </p:grpSpPr>
          <p:sp>
            <p:nvSpPr>
              <p:cNvPr id="609" name="Google Shape;609;p13"/>
              <p:cNvSpPr/>
              <p:nvPr/>
            </p:nvSpPr>
            <p:spPr>
              <a:xfrm>
                <a:off x="5133071" y="4698525"/>
                <a:ext cx="2630704" cy="77692"/>
              </a:xfrm>
              <a:custGeom>
                <a:avLst/>
                <a:gdLst/>
                <a:ahLst/>
                <a:cxnLst/>
                <a:rect l="l" t="t" r="r" b="b"/>
                <a:pathLst>
                  <a:path w="81157" h="3911" extrusionOk="0">
                    <a:moveTo>
                      <a:pt x="81157" y="1"/>
                    </a:moveTo>
                    <a:lnTo>
                      <a:pt x="11347" y="18"/>
                    </a:lnTo>
                    <a:lnTo>
                      <a:pt x="0" y="3742"/>
                    </a:lnTo>
                    <a:lnTo>
                      <a:pt x="69756" y="3910"/>
                    </a:lnTo>
                    <a:lnTo>
                      <a:pt x="77935" y="1226"/>
                    </a:lnTo>
                    <a:lnTo>
                      <a:pt x="811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3"/>
              <p:cNvSpPr/>
              <p:nvPr/>
            </p:nvSpPr>
            <p:spPr>
              <a:xfrm>
                <a:off x="4581418" y="4809682"/>
                <a:ext cx="2645680" cy="97994"/>
              </a:xfrm>
              <a:custGeom>
                <a:avLst/>
                <a:gdLst/>
                <a:ahLst/>
                <a:cxnLst/>
                <a:rect l="l" t="t" r="r" b="b"/>
                <a:pathLst>
                  <a:path w="81619" h="4933" extrusionOk="0">
                    <a:moveTo>
                      <a:pt x="11347" y="1"/>
                    </a:moveTo>
                    <a:lnTo>
                      <a:pt x="1" y="3724"/>
                    </a:lnTo>
                    <a:lnTo>
                      <a:pt x="66589" y="4933"/>
                    </a:lnTo>
                    <a:lnTo>
                      <a:pt x="816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1" name="Google Shape;61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13"/>
          <p:cNvSpPr txBox="1">
            <a:spLocks noGrp="1"/>
          </p:cNvSpPr>
          <p:nvPr>
            <p:ph type="subTitle" idx="1"/>
          </p:nvPr>
        </p:nvSpPr>
        <p:spPr>
          <a:xfrm>
            <a:off x="872400" y="218711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2"/>
          </p:nvPr>
        </p:nvSpPr>
        <p:spPr>
          <a:xfrm>
            <a:off x="3571669" y="218711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13"/>
          <p:cNvSpPr txBox="1">
            <a:spLocks noGrp="1"/>
          </p:cNvSpPr>
          <p:nvPr>
            <p:ph type="subTitle" idx="3"/>
          </p:nvPr>
        </p:nvSpPr>
        <p:spPr>
          <a:xfrm>
            <a:off x="872400" y="377291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subTitle" idx="4"/>
          </p:nvPr>
        </p:nvSpPr>
        <p:spPr>
          <a:xfrm>
            <a:off x="3571669" y="377291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13"/>
          <p:cNvSpPr txBox="1">
            <a:spLocks noGrp="1"/>
          </p:cNvSpPr>
          <p:nvPr>
            <p:ph type="title" idx="5" hasCustomPrompt="1"/>
          </p:nvPr>
        </p:nvSpPr>
        <p:spPr>
          <a:xfrm>
            <a:off x="988407" y="1344783"/>
            <a:ext cx="734700" cy="44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7" name="Google Shape;617;p13"/>
          <p:cNvSpPr txBox="1">
            <a:spLocks noGrp="1"/>
          </p:cNvSpPr>
          <p:nvPr>
            <p:ph type="title" idx="6" hasCustomPrompt="1"/>
          </p:nvPr>
        </p:nvSpPr>
        <p:spPr>
          <a:xfrm>
            <a:off x="988407" y="2930591"/>
            <a:ext cx="734700" cy="44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8" name="Google Shape;618;p13"/>
          <p:cNvSpPr txBox="1">
            <a:spLocks noGrp="1"/>
          </p:cNvSpPr>
          <p:nvPr>
            <p:ph type="title" idx="7" hasCustomPrompt="1"/>
          </p:nvPr>
        </p:nvSpPr>
        <p:spPr>
          <a:xfrm>
            <a:off x="3687676" y="1344783"/>
            <a:ext cx="734700" cy="44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9" name="Google Shape;619;p13"/>
          <p:cNvSpPr txBox="1">
            <a:spLocks noGrp="1"/>
          </p:cNvSpPr>
          <p:nvPr>
            <p:ph type="title" idx="8" hasCustomPrompt="1"/>
          </p:nvPr>
        </p:nvSpPr>
        <p:spPr>
          <a:xfrm>
            <a:off x="3687676" y="2930591"/>
            <a:ext cx="734700" cy="44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0" name="Google Shape;620;p13"/>
          <p:cNvSpPr txBox="1">
            <a:spLocks noGrp="1"/>
          </p:cNvSpPr>
          <p:nvPr>
            <p:ph type="subTitle" idx="9"/>
          </p:nvPr>
        </p:nvSpPr>
        <p:spPr>
          <a:xfrm>
            <a:off x="872400" y="1813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1" name="Google Shape;621;p13"/>
          <p:cNvSpPr txBox="1">
            <a:spLocks noGrp="1"/>
          </p:cNvSpPr>
          <p:nvPr>
            <p:ph type="subTitle" idx="13"/>
          </p:nvPr>
        </p:nvSpPr>
        <p:spPr>
          <a:xfrm>
            <a:off x="3571671" y="1813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2" name="Google Shape;622;p13"/>
          <p:cNvSpPr txBox="1">
            <a:spLocks noGrp="1"/>
          </p:cNvSpPr>
          <p:nvPr>
            <p:ph type="subTitle" idx="14"/>
          </p:nvPr>
        </p:nvSpPr>
        <p:spPr>
          <a:xfrm>
            <a:off x="872400" y="33997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3" name="Google Shape;623;p13"/>
          <p:cNvSpPr txBox="1">
            <a:spLocks noGrp="1"/>
          </p:cNvSpPr>
          <p:nvPr>
            <p:ph type="subTitle" idx="15"/>
          </p:nvPr>
        </p:nvSpPr>
        <p:spPr>
          <a:xfrm>
            <a:off x="3571671" y="33997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24" name="Google Shape;624;p13"/>
          <p:cNvGrpSpPr/>
          <p:nvPr/>
        </p:nvGrpSpPr>
        <p:grpSpPr>
          <a:xfrm>
            <a:off x="-94833" y="103044"/>
            <a:ext cx="9534543" cy="2195728"/>
            <a:chOff x="-94833" y="103044"/>
            <a:chExt cx="9534543" cy="2195728"/>
          </a:xfrm>
        </p:grpSpPr>
        <p:sp>
          <p:nvSpPr>
            <p:cNvPr id="625" name="Google Shape;625;p13"/>
            <p:cNvSpPr/>
            <p:nvPr/>
          </p:nvSpPr>
          <p:spPr>
            <a:xfrm>
              <a:off x="8424001" y="472661"/>
              <a:ext cx="1015709" cy="291512"/>
            </a:xfrm>
            <a:custGeom>
              <a:avLst/>
              <a:gdLst/>
              <a:ahLst/>
              <a:cxnLst/>
              <a:rect l="l" t="t" r="r" b="b"/>
              <a:pathLst>
                <a:path w="25160" h="7221" extrusionOk="0">
                  <a:moveTo>
                    <a:pt x="9539" y="0"/>
                  </a:moveTo>
                  <a:cubicBezTo>
                    <a:pt x="6635" y="0"/>
                    <a:pt x="4231" y="2140"/>
                    <a:pt x="3816" y="4928"/>
                  </a:cubicBezTo>
                  <a:cubicBezTo>
                    <a:pt x="3703" y="4917"/>
                    <a:pt x="3589" y="4913"/>
                    <a:pt x="3473" y="4913"/>
                  </a:cubicBezTo>
                  <a:cubicBezTo>
                    <a:pt x="1910" y="4913"/>
                    <a:pt x="570" y="5865"/>
                    <a:pt x="1" y="7221"/>
                  </a:cubicBezTo>
                  <a:lnTo>
                    <a:pt x="25160" y="7221"/>
                  </a:lnTo>
                  <a:cubicBezTo>
                    <a:pt x="24475" y="6510"/>
                    <a:pt x="23514" y="6070"/>
                    <a:pt x="22451" y="6070"/>
                  </a:cubicBezTo>
                  <a:cubicBezTo>
                    <a:pt x="21881" y="6070"/>
                    <a:pt x="21342" y="6196"/>
                    <a:pt x="20858" y="6421"/>
                  </a:cubicBezTo>
                  <a:cubicBezTo>
                    <a:pt x="19804" y="4997"/>
                    <a:pt x="18111" y="4073"/>
                    <a:pt x="16204" y="4073"/>
                  </a:cubicBezTo>
                  <a:cubicBezTo>
                    <a:pt x="15825" y="4073"/>
                    <a:pt x="15455" y="4110"/>
                    <a:pt x="15098" y="4179"/>
                  </a:cubicBezTo>
                  <a:cubicBezTo>
                    <a:pt x="14402" y="1765"/>
                    <a:pt x="12177" y="0"/>
                    <a:pt x="9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-94833" y="2126723"/>
              <a:ext cx="599299" cy="172049"/>
            </a:xfrm>
            <a:custGeom>
              <a:avLst/>
              <a:gdLst/>
              <a:ahLst/>
              <a:cxnLst/>
              <a:rect l="l" t="t" r="r" b="b"/>
              <a:pathLst>
                <a:path w="24721" h="7097" extrusionOk="0">
                  <a:moveTo>
                    <a:pt x="15349" y="1"/>
                  </a:moveTo>
                  <a:cubicBezTo>
                    <a:pt x="12757" y="1"/>
                    <a:pt x="10570" y="1736"/>
                    <a:pt x="9885" y="4108"/>
                  </a:cubicBezTo>
                  <a:cubicBezTo>
                    <a:pt x="9534" y="4039"/>
                    <a:pt x="9171" y="4003"/>
                    <a:pt x="8799" y="4003"/>
                  </a:cubicBezTo>
                  <a:cubicBezTo>
                    <a:pt x="6925" y="4003"/>
                    <a:pt x="5262" y="4911"/>
                    <a:pt x="4226" y="6311"/>
                  </a:cubicBezTo>
                  <a:cubicBezTo>
                    <a:pt x="3751" y="6090"/>
                    <a:pt x="3221" y="5964"/>
                    <a:pt x="2662" y="5964"/>
                  </a:cubicBezTo>
                  <a:cubicBezTo>
                    <a:pt x="1616" y="5964"/>
                    <a:pt x="672" y="6399"/>
                    <a:pt x="0" y="7096"/>
                  </a:cubicBezTo>
                  <a:lnTo>
                    <a:pt x="24721" y="7096"/>
                  </a:lnTo>
                  <a:cubicBezTo>
                    <a:pt x="24161" y="5763"/>
                    <a:pt x="22844" y="4828"/>
                    <a:pt x="21309" y="4828"/>
                  </a:cubicBezTo>
                  <a:cubicBezTo>
                    <a:pt x="21194" y="4828"/>
                    <a:pt x="21082" y="4833"/>
                    <a:pt x="20972" y="4843"/>
                  </a:cubicBezTo>
                  <a:cubicBezTo>
                    <a:pt x="20563" y="2103"/>
                    <a:pt x="18201" y="1"/>
                    <a:pt x="15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2339673" y="103044"/>
              <a:ext cx="1184981" cy="279280"/>
            </a:xfrm>
            <a:custGeom>
              <a:avLst/>
              <a:gdLst/>
              <a:ahLst/>
              <a:cxnLst/>
              <a:rect l="l" t="t" r="r" b="b"/>
              <a:pathLst>
                <a:path w="29353" h="6918" extrusionOk="0">
                  <a:moveTo>
                    <a:pt x="13567" y="0"/>
                  </a:moveTo>
                  <a:cubicBezTo>
                    <a:pt x="10332" y="0"/>
                    <a:pt x="7546" y="1925"/>
                    <a:pt x="6293" y="4693"/>
                  </a:cubicBezTo>
                  <a:cubicBezTo>
                    <a:pt x="5622" y="4182"/>
                    <a:pt x="4785" y="3877"/>
                    <a:pt x="3876" y="3877"/>
                  </a:cubicBezTo>
                  <a:cubicBezTo>
                    <a:pt x="1999" y="3877"/>
                    <a:pt x="427" y="5173"/>
                    <a:pt x="1" y="6917"/>
                  </a:cubicBezTo>
                  <a:lnTo>
                    <a:pt x="29353" y="6917"/>
                  </a:lnTo>
                  <a:cubicBezTo>
                    <a:pt x="28261" y="5354"/>
                    <a:pt x="26449" y="4333"/>
                    <a:pt x="24398" y="4333"/>
                  </a:cubicBezTo>
                  <a:cubicBezTo>
                    <a:pt x="23177" y="4333"/>
                    <a:pt x="22042" y="4696"/>
                    <a:pt x="21091" y="5317"/>
                  </a:cubicBezTo>
                  <a:cubicBezTo>
                    <a:pt x="19995" y="2220"/>
                    <a:pt x="17041" y="0"/>
                    <a:pt x="135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9"/>
          <p:cNvSpPr txBox="1">
            <a:spLocks noGrp="1"/>
          </p:cNvSpPr>
          <p:nvPr>
            <p:ph type="title"/>
          </p:nvPr>
        </p:nvSpPr>
        <p:spPr>
          <a:xfrm>
            <a:off x="4766113" y="1249113"/>
            <a:ext cx="3033900" cy="16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19"/>
          <p:cNvSpPr txBox="1">
            <a:spLocks noGrp="1"/>
          </p:cNvSpPr>
          <p:nvPr>
            <p:ph type="subTitle" idx="1"/>
          </p:nvPr>
        </p:nvSpPr>
        <p:spPr>
          <a:xfrm>
            <a:off x="4760075" y="2852488"/>
            <a:ext cx="3033900" cy="10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9"/>
          <p:cNvSpPr>
            <a:spLocks noGrp="1"/>
          </p:cNvSpPr>
          <p:nvPr>
            <p:ph type="pic" idx="2"/>
          </p:nvPr>
        </p:nvSpPr>
        <p:spPr>
          <a:xfrm flipH="1">
            <a:off x="820475" y="911850"/>
            <a:ext cx="3729900" cy="3319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900" name="Google Shape;900;p19"/>
          <p:cNvGrpSpPr/>
          <p:nvPr/>
        </p:nvGrpSpPr>
        <p:grpSpPr>
          <a:xfrm>
            <a:off x="-307285" y="3428151"/>
            <a:ext cx="9784590" cy="1725616"/>
            <a:chOff x="-307285" y="3428151"/>
            <a:chExt cx="9784590" cy="1725616"/>
          </a:xfrm>
        </p:grpSpPr>
        <p:grpSp>
          <p:nvGrpSpPr>
            <p:cNvPr id="901" name="Google Shape;901;p19"/>
            <p:cNvGrpSpPr/>
            <p:nvPr/>
          </p:nvGrpSpPr>
          <p:grpSpPr>
            <a:xfrm>
              <a:off x="-307285" y="3428151"/>
              <a:ext cx="9784590" cy="1403399"/>
              <a:chOff x="-307285" y="3428151"/>
              <a:chExt cx="9784590" cy="1403399"/>
            </a:xfrm>
          </p:grpSpPr>
          <p:grpSp>
            <p:nvGrpSpPr>
              <p:cNvPr id="902" name="Google Shape;902;p19"/>
              <p:cNvGrpSpPr/>
              <p:nvPr/>
            </p:nvGrpSpPr>
            <p:grpSpPr>
              <a:xfrm flipH="1">
                <a:off x="8423996" y="3428151"/>
                <a:ext cx="1053309" cy="1353778"/>
                <a:chOff x="8584688" y="3255488"/>
                <a:chExt cx="1177276" cy="1513108"/>
              </a:xfrm>
            </p:grpSpPr>
            <p:grpSp>
              <p:nvGrpSpPr>
                <p:cNvPr id="903" name="Google Shape;903;p19"/>
                <p:cNvGrpSpPr/>
                <p:nvPr/>
              </p:nvGrpSpPr>
              <p:grpSpPr>
                <a:xfrm flipH="1">
                  <a:off x="8584688" y="3633119"/>
                  <a:ext cx="649796" cy="1069159"/>
                  <a:chOff x="5171600" y="584075"/>
                  <a:chExt cx="402400" cy="662100"/>
                </a:xfrm>
              </p:grpSpPr>
              <p:sp>
                <p:nvSpPr>
                  <p:cNvPr id="904" name="Google Shape;904;p19"/>
                  <p:cNvSpPr/>
                  <p:nvPr/>
                </p:nvSpPr>
                <p:spPr>
                  <a:xfrm>
                    <a:off x="5324750" y="871475"/>
                    <a:ext cx="48450" cy="37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8" h="14988" extrusionOk="0">
                        <a:moveTo>
                          <a:pt x="1836" y="1"/>
                        </a:moveTo>
                        <a:lnTo>
                          <a:pt x="1066" y="82"/>
                        </a:lnTo>
                        <a:lnTo>
                          <a:pt x="0" y="14668"/>
                        </a:lnTo>
                        <a:lnTo>
                          <a:pt x="1854" y="14988"/>
                        </a:lnTo>
                        <a:cubicBezTo>
                          <a:pt x="1854" y="14988"/>
                          <a:pt x="1937" y="6963"/>
                          <a:pt x="183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5" name="Google Shape;905;p19"/>
                  <p:cNvSpPr/>
                  <p:nvPr/>
                </p:nvSpPr>
                <p:spPr>
                  <a:xfrm>
                    <a:off x="5171600" y="584075"/>
                    <a:ext cx="402400" cy="367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96" h="14714" extrusionOk="0">
                        <a:moveTo>
                          <a:pt x="9192" y="0"/>
                        </a:moveTo>
                        <a:cubicBezTo>
                          <a:pt x="9140" y="0"/>
                          <a:pt x="9087" y="2"/>
                          <a:pt x="9034" y="6"/>
                        </a:cubicBezTo>
                        <a:cubicBezTo>
                          <a:pt x="7195" y="131"/>
                          <a:pt x="6664" y="1665"/>
                          <a:pt x="6664" y="1665"/>
                        </a:cubicBezTo>
                        <a:cubicBezTo>
                          <a:pt x="6664" y="1665"/>
                          <a:pt x="6358" y="1395"/>
                          <a:pt x="5929" y="1395"/>
                        </a:cubicBezTo>
                        <a:cubicBezTo>
                          <a:pt x="5735" y="1395"/>
                          <a:pt x="5515" y="1451"/>
                          <a:pt x="5288" y="1612"/>
                        </a:cubicBezTo>
                        <a:cubicBezTo>
                          <a:pt x="4558" y="2127"/>
                          <a:pt x="4993" y="2999"/>
                          <a:pt x="4993" y="2999"/>
                        </a:cubicBezTo>
                        <a:cubicBezTo>
                          <a:pt x="4993" y="2999"/>
                          <a:pt x="2838" y="3236"/>
                          <a:pt x="1910" y="4753"/>
                        </a:cubicBezTo>
                        <a:cubicBezTo>
                          <a:pt x="983" y="6270"/>
                          <a:pt x="1876" y="7846"/>
                          <a:pt x="1876" y="7846"/>
                        </a:cubicBezTo>
                        <a:cubicBezTo>
                          <a:pt x="1876" y="7846"/>
                          <a:pt x="0" y="9321"/>
                          <a:pt x="1128" y="11493"/>
                        </a:cubicBezTo>
                        <a:cubicBezTo>
                          <a:pt x="1898" y="12975"/>
                          <a:pt x="3395" y="13211"/>
                          <a:pt x="4269" y="13211"/>
                        </a:cubicBezTo>
                        <a:cubicBezTo>
                          <a:pt x="4677" y="13211"/>
                          <a:pt x="4950" y="13159"/>
                          <a:pt x="4950" y="13159"/>
                        </a:cubicBezTo>
                        <a:cubicBezTo>
                          <a:pt x="4950" y="13159"/>
                          <a:pt x="5984" y="14713"/>
                          <a:pt x="7710" y="14713"/>
                        </a:cubicBezTo>
                        <a:cubicBezTo>
                          <a:pt x="7795" y="14713"/>
                          <a:pt x="7882" y="14710"/>
                          <a:pt x="7971" y="14702"/>
                        </a:cubicBezTo>
                        <a:cubicBezTo>
                          <a:pt x="9851" y="14532"/>
                          <a:pt x="10645" y="12337"/>
                          <a:pt x="10645" y="12337"/>
                        </a:cubicBezTo>
                        <a:cubicBezTo>
                          <a:pt x="10645" y="12337"/>
                          <a:pt x="10924" y="12400"/>
                          <a:pt x="11342" y="12400"/>
                        </a:cubicBezTo>
                        <a:cubicBezTo>
                          <a:pt x="12036" y="12400"/>
                          <a:pt x="13111" y="12226"/>
                          <a:pt x="13926" y="11304"/>
                        </a:cubicBezTo>
                        <a:cubicBezTo>
                          <a:pt x="15231" y="9825"/>
                          <a:pt x="14499" y="7993"/>
                          <a:pt x="14499" y="7993"/>
                        </a:cubicBezTo>
                        <a:cubicBezTo>
                          <a:pt x="14499" y="7993"/>
                          <a:pt x="16095" y="6340"/>
                          <a:pt x="15172" y="4251"/>
                        </a:cubicBezTo>
                        <a:cubicBezTo>
                          <a:pt x="14248" y="2161"/>
                          <a:pt x="11922" y="1925"/>
                          <a:pt x="11922" y="1925"/>
                        </a:cubicBezTo>
                        <a:cubicBezTo>
                          <a:pt x="11922" y="1925"/>
                          <a:pt x="10915" y="0"/>
                          <a:pt x="919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6" name="Google Shape;906;p19"/>
                  <p:cNvSpPr/>
                  <p:nvPr/>
                </p:nvSpPr>
                <p:spPr>
                  <a:xfrm>
                    <a:off x="5171600" y="584075"/>
                    <a:ext cx="402400" cy="367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96" h="14714" extrusionOk="0">
                        <a:moveTo>
                          <a:pt x="9192" y="0"/>
                        </a:moveTo>
                        <a:cubicBezTo>
                          <a:pt x="9140" y="0"/>
                          <a:pt x="9087" y="2"/>
                          <a:pt x="9034" y="6"/>
                        </a:cubicBezTo>
                        <a:cubicBezTo>
                          <a:pt x="7195" y="131"/>
                          <a:pt x="6664" y="1665"/>
                          <a:pt x="6664" y="1665"/>
                        </a:cubicBezTo>
                        <a:cubicBezTo>
                          <a:pt x="6664" y="1665"/>
                          <a:pt x="6358" y="1395"/>
                          <a:pt x="5929" y="1395"/>
                        </a:cubicBezTo>
                        <a:cubicBezTo>
                          <a:pt x="5735" y="1395"/>
                          <a:pt x="5515" y="1451"/>
                          <a:pt x="5288" y="1612"/>
                        </a:cubicBezTo>
                        <a:cubicBezTo>
                          <a:pt x="4558" y="2127"/>
                          <a:pt x="4993" y="2999"/>
                          <a:pt x="4993" y="2999"/>
                        </a:cubicBezTo>
                        <a:cubicBezTo>
                          <a:pt x="4993" y="2999"/>
                          <a:pt x="2838" y="3236"/>
                          <a:pt x="1910" y="4753"/>
                        </a:cubicBezTo>
                        <a:cubicBezTo>
                          <a:pt x="983" y="6270"/>
                          <a:pt x="1876" y="7846"/>
                          <a:pt x="1876" y="7846"/>
                        </a:cubicBezTo>
                        <a:cubicBezTo>
                          <a:pt x="1876" y="7846"/>
                          <a:pt x="0" y="9321"/>
                          <a:pt x="1128" y="11493"/>
                        </a:cubicBezTo>
                        <a:cubicBezTo>
                          <a:pt x="1898" y="12975"/>
                          <a:pt x="3395" y="13211"/>
                          <a:pt x="4269" y="13211"/>
                        </a:cubicBezTo>
                        <a:cubicBezTo>
                          <a:pt x="4677" y="13211"/>
                          <a:pt x="4950" y="13159"/>
                          <a:pt x="4950" y="13159"/>
                        </a:cubicBezTo>
                        <a:cubicBezTo>
                          <a:pt x="4950" y="13159"/>
                          <a:pt x="5984" y="14713"/>
                          <a:pt x="7710" y="14713"/>
                        </a:cubicBezTo>
                        <a:cubicBezTo>
                          <a:pt x="7795" y="14713"/>
                          <a:pt x="7882" y="14710"/>
                          <a:pt x="7971" y="14702"/>
                        </a:cubicBezTo>
                        <a:cubicBezTo>
                          <a:pt x="9851" y="14532"/>
                          <a:pt x="10645" y="12337"/>
                          <a:pt x="10645" y="12337"/>
                        </a:cubicBezTo>
                        <a:cubicBezTo>
                          <a:pt x="10645" y="12337"/>
                          <a:pt x="10924" y="12400"/>
                          <a:pt x="11342" y="12400"/>
                        </a:cubicBezTo>
                        <a:cubicBezTo>
                          <a:pt x="12036" y="12400"/>
                          <a:pt x="13111" y="12226"/>
                          <a:pt x="13926" y="11304"/>
                        </a:cubicBezTo>
                        <a:cubicBezTo>
                          <a:pt x="15231" y="9825"/>
                          <a:pt x="14499" y="7993"/>
                          <a:pt x="14499" y="7993"/>
                        </a:cubicBezTo>
                        <a:cubicBezTo>
                          <a:pt x="14499" y="7993"/>
                          <a:pt x="16095" y="6340"/>
                          <a:pt x="15172" y="4251"/>
                        </a:cubicBezTo>
                        <a:cubicBezTo>
                          <a:pt x="14248" y="2161"/>
                          <a:pt x="11922" y="1925"/>
                          <a:pt x="11922" y="1925"/>
                        </a:cubicBezTo>
                        <a:cubicBezTo>
                          <a:pt x="11922" y="1925"/>
                          <a:pt x="10915" y="0"/>
                          <a:pt x="9192" y="0"/>
                        </a:cubicBezTo>
                        <a:close/>
                      </a:path>
                    </a:pathLst>
                  </a:custGeom>
                  <a:solidFill>
                    <a:srgbClr val="272727">
                      <a:alpha val="225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7" name="Google Shape;907;p19"/>
                  <p:cNvSpPr/>
                  <p:nvPr/>
                </p:nvSpPr>
                <p:spPr>
                  <a:xfrm>
                    <a:off x="5483525" y="782650"/>
                    <a:ext cx="51900" cy="2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6" h="1171" extrusionOk="0">
                        <a:moveTo>
                          <a:pt x="2022" y="0"/>
                        </a:moveTo>
                        <a:cubicBezTo>
                          <a:pt x="2008" y="0"/>
                          <a:pt x="1995" y="6"/>
                          <a:pt x="1984" y="16"/>
                        </a:cubicBezTo>
                        <a:cubicBezTo>
                          <a:pt x="1340" y="713"/>
                          <a:pt x="56" y="1071"/>
                          <a:pt x="42" y="1073"/>
                        </a:cubicBezTo>
                        <a:cubicBezTo>
                          <a:pt x="16" y="1081"/>
                          <a:pt x="0" y="1108"/>
                          <a:pt x="7" y="1135"/>
                        </a:cubicBezTo>
                        <a:cubicBezTo>
                          <a:pt x="13" y="1156"/>
                          <a:pt x="34" y="1171"/>
                          <a:pt x="55" y="1171"/>
                        </a:cubicBezTo>
                        <a:lnTo>
                          <a:pt x="55" y="1171"/>
                        </a:lnTo>
                        <a:cubicBezTo>
                          <a:pt x="60" y="1171"/>
                          <a:pt x="64" y="1171"/>
                          <a:pt x="68" y="1170"/>
                        </a:cubicBezTo>
                        <a:cubicBezTo>
                          <a:pt x="122" y="1155"/>
                          <a:pt x="1393" y="802"/>
                          <a:pt x="2057" y="84"/>
                        </a:cubicBezTo>
                        <a:cubicBezTo>
                          <a:pt x="2076" y="63"/>
                          <a:pt x="2075" y="32"/>
                          <a:pt x="2054" y="14"/>
                        </a:cubicBezTo>
                        <a:cubicBezTo>
                          <a:pt x="2045" y="5"/>
                          <a:pt x="2033" y="0"/>
                          <a:pt x="2022" y="0"/>
                        </a:cubicBezTo>
                        <a:close/>
                        <a:moveTo>
                          <a:pt x="55" y="1171"/>
                        </a:moveTo>
                        <a:lnTo>
                          <a:pt x="55" y="1171"/>
                        </a:lnTo>
                        <a:cubicBezTo>
                          <a:pt x="55" y="1171"/>
                          <a:pt x="55" y="1171"/>
                          <a:pt x="54" y="1171"/>
                        </a:cubicBezTo>
                        <a:lnTo>
                          <a:pt x="56" y="1171"/>
                        </a:lnTo>
                        <a:cubicBezTo>
                          <a:pt x="55" y="1171"/>
                          <a:pt x="55" y="1171"/>
                          <a:pt x="55" y="117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8" name="Google Shape;908;p19"/>
                  <p:cNvSpPr/>
                  <p:nvPr/>
                </p:nvSpPr>
                <p:spPr>
                  <a:xfrm>
                    <a:off x="5290175" y="787900"/>
                    <a:ext cx="48100" cy="7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4" h="2835" extrusionOk="0">
                        <a:moveTo>
                          <a:pt x="466" y="1"/>
                        </a:moveTo>
                        <a:cubicBezTo>
                          <a:pt x="444" y="1"/>
                          <a:pt x="424" y="17"/>
                          <a:pt x="419" y="40"/>
                        </a:cubicBezTo>
                        <a:cubicBezTo>
                          <a:pt x="415" y="59"/>
                          <a:pt x="1" y="2026"/>
                          <a:pt x="1848" y="2831"/>
                        </a:cubicBezTo>
                        <a:cubicBezTo>
                          <a:pt x="1854" y="2833"/>
                          <a:pt x="1861" y="2834"/>
                          <a:pt x="1867" y="2834"/>
                        </a:cubicBezTo>
                        <a:cubicBezTo>
                          <a:pt x="1886" y="2834"/>
                          <a:pt x="1904" y="2823"/>
                          <a:pt x="1913" y="2805"/>
                        </a:cubicBezTo>
                        <a:cubicBezTo>
                          <a:pt x="1924" y="2780"/>
                          <a:pt x="1912" y="2751"/>
                          <a:pt x="1886" y="2739"/>
                        </a:cubicBezTo>
                        <a:cubicBezTo>
                          <a:pt x="1145" y="2416"/>
                          <a:pt x="688" y="1869"/>
                          <a:pt x="531" y="1113"/>
                        </a:cubicBezTo>
                        <a:cubicBezTo>
                          <a:pt x="411" y="545"/>
                          <a:pt x="515" y="66"/>
                          <a:pt x="516" y="61"/>
                        </a:cubicBezTo>
                        <a:cubicBezTo>
                          <a:pt x="522" y="34"/>
                          <a:pt x="505" y="7"/>
                          <a:pt x="478" y="2"/>
                        </a:cubicBezTo>
                        <a:cubicBezTo>
                          <a:pt x="474" y="1"/>
                          <a:pt x="470" y="1"/>
                          <a:pt x="46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09" name="Google Shape;909;p19"/>
                <p:cNvGrpSpPr/>
                <p:nvPr/>
              </p:nvGrpSpPr>
              <p:grpSpPr>
                <a:xfrm flipH="1">
                  <a:off x="8776533" y="3255488"/>
                  <a:ext cx="985432" cy="1513108"/>
                  <a:chOff x="4718825" y="412825"/>
                  <a:chExt cx="610250" cy="937025"/>
                </a:xfrm>
              </p:grpSpPr>
              <p:sp>
                <p:nvSpPr>
                  <p:cNvPr id="910" name="Google Shape;910;p19"/>
                  <p:cNvSpPr/>
                  <p:nvPr/>
                </p:nvSpPr>
                <p:spPr>
                  <a:xfrm>
                    <a:off x="4721275" y="412825"/>
                    <a:ext cx="607800" cy="52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12" h="21070" extrusionOk="0">
                        <a:moveTo>
                          <a:pt x="11403" y="0"/>
                        </a:moveTo>
                        <a:cubicBezTo>
                          <a:pt x="10753" y="0"/>
                          <a:pt x="10128" y="165"/>
                          <a:pt x="9562" y="395"/>
                        </a:cubicBezTo>
                        <a:cubicBezTo>
                          <a:pt x="8852" y="683"/>
                          <a:pt x="8251" y="1185"/>
                          <a:pt x="7848" y="1834"/>
                        </a:cubicBezTo>
                        <a:lnTo>
                          <a:pt x="7849" y="1834"/>
                        </a:lnTo>
                        <a:cubicBezTo>
                          <a:pt x="7774" y="1952"/>
                          <a:pt x="7607" y="2292"/>
                          <a:pt x="7566" y="2317"/>
                        </a:cubicBezTo>
                        <a:cubicBezTo>
                          <a:pt x="7565" y="2317"/>
                          <a:pt x="7562" y="2317"/>
                          <a:pt x="7557" y="2317"/>
                        </a:cubicBezTo>
                        <a:cubicBezTo>
                          <a:pt x="7537" y="2317"/>
                          <a:pt x="7488" y="2314"/>
                          <a:pt x="7414" y="2314"/>
                        </a:cubicBezTo>
                        <a:cubicBezTo>
                          <a:pt x="6806" y="2314"/>
                          <a:pt x="4481" y="2511"/>
                          <a:pt x="2131" y="6109"/>
                        </a:cubicBezTo>
                        <a:cubicBezTo>
                          <a:pt x="0" y="9374"/>
                          <a:pt x="2734" y="12618"/>
                          <a:pt x="2734" y="12618"/>
                        </a:cubicBezTo>
                        <a:cubicBezTo>
                          <a:pt x="2734" y="12618"/>
                          <a:pt x="2072" y="14043"/>
                          <a:pt x="3068" y="15485"/>
                        </a:cubicBezTo>
                        <a:cubicBezTo>
                          <a:pt x="3797" y="16539"/>
                          <a:pt x="4926" y="16678"/>
                          <a:pt x="5472" y="16678"/>
                        </a:cubicBezTo>
                        <a:cubicBezTo>
                          <a:pt x="5667" y="16678"/>
                          <a:pt x="5788" y="16660"/>
                          <a:pt x="5788" y="16660"/>
                        </a:cubicBezTo>
                        <a:cubicBezTo>
                          <a:pt x="5788" y="16660"/>
                          <a:pt x="6414" y="19759"/>
                          <a:pt x="9689" y="20804"/>
                        </a:cubicBezTo>
                        <a:cubicBezTo>
                          <a:pt x="10278" y="20992"/>
                          <a:pt x="10815" y="21069"/>
                          <a:pt x="11299" y="21069"/>
                        </a:cubicBezTo>
                        <a:cubicBezTo>
                          <a:pt x="13503" y="21069"/>
                          <a:pt x="14613" y="19469"/>
                          <a:pt x="14613" y="19469"/>
                        </a:cubicBezTo>
                        <a:cubicBezTo>
                          <a:pt x="14613" y="19469"/>
                          <a:pt x="15359" y="19777"/>
                          <a:pt x="16427" y="19777"/>
                        </a:cubicBezTo>
                        <a:cubicBezTo>
                          <a:pt x="17473" y="19777"/>
                          <a:pt x="18827" y="19481"/>
                          <a:pt x="20094" y="18312"/>
                        </a:cubicBezTo>
                        <a:cubicBezTo>
                          <a:pt x="22655" y="15948"/>
                          <a:pt x="22127" y="13510"/>
                          <a:pt x="21962" y="12417"/>
                        </a:cubicBezTo>
                        <a:cubicBezTo>
                          <a:pt x="23447" y="11486"/>
                          <a:pt x="24311" y="9496"/>
                          <a:pt x="23924" y="7553"/>
                        </a:cubicBezTo>
                        <a:cubicBezTo>
                          <a:pt x="23535" y="5609"/>
                          <a:pt x="22139" y="3755"/>
                          <a:pt x="20387" y="2703"/>
                        </a:cubicBezTo>
                        <a:cubicBezTo>
                          <a:pt x="19207" y="1994"/>
                          <a:pt x="17887" y="1644"/>
                          <a:pt x="16625" y="1644"/>
                        </a:cubicBezTo>
                        <a:cubicBezTo>
                          <a:pt x="16013" y="1644"/>
                          <a:pt x="15415" y="1726"/>
                          <a:pt x="14853" y="1890"/>
                        </a:cubicBezTo>
                        <a:cubicBezTo>
                          <a:pt x="14178" y="990"/>
                          <a:pt x="13201" y="305"/>
                          <a:pt x="12174" y="82"/>
                        </a:cubicBezTo>
                        <a:cubicBezTo>
                          <a:pt x="11914" y="25"/>
                          <a:pt x="11657" y="0"/>
                          <a:pt x="1140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1" name="Google Shape;911;p19"/>
                  <p:cNvSpPr/>
                  <p:nvPr/>
                </p:nvSpPr>
                <p:spPr>
                  <a:xfrm>
                    <a:off x="4721275" y="412825"/>
                    <a:ext cx="607800" cy="52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12" h="21070" extrusionOk="0">
                        <a:moveTo>
                          <a:pt x="11403" y="0"/>
                        </a:moveTo>
                        <a:cubicBezTo>
                          <a:pt x="10753" y="0"/>
                          <a:pt x="10128" y="165"/>
                          <a:pt x="9562" y="395"/>
                        </a:cubicBezTo>
                        <a:cubicBezTo>
                          <a:pt x="8852" y="683"/>
                          <a:pt x="8251" y="1185"/>
                          <a:pt x="7848" y="1834"/>
                        </a:cubicBezTo>
                        <a:lnTo>
                          <a:pt x="7849" y="1834"/>
                        </a:lnTo>
                        <a:cubicBezTo>
                          <a:pt x="7774" y="1952"/>
                          <a:pt x="7607" y="2292"/>
                          <a:pt x="7566" y="2317"/>
                        </a:cubicBezTo>
                        <a:cubicBezTo>
                          <a:pt x="7565" y="2317"/>
                          <a:pt x="7562" y="2317"/>
                          <a:pt x="7557" y="2317"/>
                        </a:cubicBezTo>
                        <a:cubicBezTo>
                          <a:pt x="7537" y="2317"/>
                          <a:pt x="7488" y="2314"/>
                          <a:pt x="7414" y="2314"/>
                        </a:cubicBezTo>
                        <a:cubicBezTo>
                          <a:pt x="6806" y="2314"/>
                          <a:pt x="4481" y="2511"/>
                          <a:pt x="2131" y="6109"/>
                        </a:cubicBezTo>
                        <a:cubicBezTo>
                          <a:pt x="0" y="9374"/>
                          <a:pt x="2734" y="12618"/>
                          <a:pt x="2734" y="12618"/>
                        </a:cubicBezTo>
                        <a:cubicBezTo>
                          <a:pt x="2734" y="12618"/>
                          <a:pt x="2072" y="14043"/>
                          <a:pt x="3068" y="15485"/>
                        </a:cubicBezTo>
                        <a:cubicBezTo>
                          <a:pt x="3797" y="16539"/>
                          <a:pt x="4926" y="16678"/>
                          <a:pt x="5472" y="16678"/>
                        </a:cubicBezTo>
                        <a:cubicBezTo>
                          <a:pt x="5667" y="16678"/>
                          <a:pt x="5788" y="16660"/>
                          <a:pt x="5788" y="16660"/>
                        </a:cubicBezTo>
                        <a:cubicBezTo>
                          <a:pt x="5788" y="16660"/>
                          <a:pt x="6414" y="19759"/>
                          <a:pt x="9689" y="20804"/>
                        </a:cubicBezTo>
                        <a:cubicBezTo>
                          <a:pt x="10278" y="20992"/>
                          <a:pt x="10815" y="21069"/>
                          <a:pt x="11299" y="21069"/>
                        </a:cubicBezTo>
                        <a:cubicBezTo>
                          <a:pt x="13503" y="21069"/>
                          <a:pt x="14613" y="19469"/>
                          <a:pt x="14613" y="19469"/>
                        </a:cubicBezTo>
                        <a:cubicBezTo>
                          <a:pt x="14613" y="19469"/>
                          <a:pt x="15359" y="19777"/>
                          <a:pt x="16427" y="19777"/>
                        </a:cubicBezTo>
                        <a:cubicBezTo>
                          <a:pt x="17473" y="19777"/>
                          <a:pt x="18827" y="19481"/>
                          <a:pt x="20094" y="18312"/>
                        </a:cubicBezTo>
                        <a:cubicBezTo>
                          <a:pt x="22655" y="15948"/>
                          <a:pt x="22127" y="13510"/>
                          <a:pt x="21962" y="12417"/>
                        </a:cubicBezTo>
                        <a:cubicBezTo>
                          <a:pt x="23447" y="11486"/>
                          <a:pt x="24311" y="9496"/>
                          <a:pt x="23924" y="7553"/>
                        </a:cubicBezTo>
                        <a:cubicBezTo>
                          <a:pt x="23535" y="5609"/>
                          <a:pt x="22139" y="3755"/>
                          <a:pt x="20387" y="2703"/>
                        </a:cubicBezTo>
                        <a:cubicBezTo>
                          <a:pt x="19207" y="1994"/>
                          <a:pt x="17887" y="1644"/>
                          <a:pt x="16625" y="1644"/>
                        </a:cubicBezTo>
                        <a:cubicBezTo>
                          <a:pt x="16013" y="1644"/>
                          <a:pt x="15415" y="1726"/>
                          <a:pt x="14853" y="1890"/>
                        </a:cubicBezTo>
                        <a:cubicBezTo>
                          <a:pt x="14178" y="990"/>
                          <a:pt x="13201" y="305"/>
                          <a:pt x="12174" y="82"/>
                        </a:cubicBezTo>
                        <a:cubicBezTo>
                          <a:pt x="11914" y="25"/>
                          <a:pt x="11657" y="0"/>
                          <a:pt x="11403" y="0"/>
                        </a:cubicBezTo>
                        <a:close/>
                      </a:path>
                    </a:pathLst>
                  </a:custGeom>
                  <a:solidFill>
                    <a:srgbClr val="272727">
                      <a:alpha val="371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2" name="Google Shape;912;p19"/>
                  <p:cNvSpPr/>
                  <p:nvPr/>
                </p:nvSpPr>
                <p:spPr>
                  <a:xfrm>
                    <a:off x="5045650" y="679850"/>
                    <a:ext cx="150800" cy="67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32" h="26800" extrusionOk="0">
                        <a:moveTo>
                          <a:pt x="1" y="1"/>
                        </a:moveTo>
                        <a:cubicBezTo>
                          <a:pt x="1" y="1"/>
                          <a:pt x="3425" y="12439"/>
                          <a:pt x="3151" y="26799"/>
                        </a:cubicBezTo>
                        <a:lnTo>
                          <a:pt x="6031" y="26799"/>
                        </a:lnTo>
                        <a:cubicBezTo>
                          <a:pt x="6031" y="26799"/>
                          <a:pt x="4299" y="12988"/>
                          <a:pt x="55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3" name="Google Shape;913;p19"/>
                  <p:cNvSpPr/>
                  <p:nvPr/>
                </p:nvSpPr>
                <p:spPr>
                  <a:xfrm>
                    <a:off x="4882025" y="703500"/>
                    <a:ext cx="214975" cy="216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99" h="8660" extrusionOk="0">
                        <a:moveTo>
                          <a:pt x="1" y="0"/>
                        </a:moveTo>
                        <a:cubicBezTo>
                          <a:pt x="1" y="0"/>
                          <a:pt x="148" y="387"/>
                          <a:pt x="510" y="1008"/>
                        </a:cubicBezTo>
                        <a:lnTo>
                          <a:pt x="510" y="1008"/>
                        </a:lnTo>
                        <a:cubicBezTo>
                          <a:pt x="334" y="684"/>
                          <a:pt x="164" y="348"/>
                          <a:pt x="1" y="0"/>
                        </a:cubicBezTo>
                        <a:close/>
                        <a:moveTo>
                          <a:pt x="510" y="1008"/>
                        </a:moveTo>
                        <a:lnTo>
                          <a:pt x="510" y="1008"/>
                        </a:lnTo>
                        <a:cubicBezTo>
                          <a:pt x="3291" y="6130"/>
                          <a:pt x="7509" y="8257"/>
                          <a:pt x="8598" y="8659"/>
                        </a:cubicBezTo>
                        <a:lnTo>
                          <a:pt x="8568" y="7806"/>
                        </a:lnTo>
                        <a:cubicBezTo>
                          <a:pt x="3750" y="5703"/>
                          <a:pt x="1433" y="2593"/>
                          <a:pt x="510" y="100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4" name="Google Shape;914;p19"/>
                  <p:cNvSpPr/>
                  <p:nvPr/>
                </p:nvSpPr>
                <p:spPr>
                  <a:xfrm>
                    <a:off x="5121350" y="683300"/>
                    <a:ext cx="66450" cy="300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8" h="12029" extrusionOk="0">
                        <a:moveTo>
                          <a:pt x="1998" y="0"/>
                        </a:moveTo>
                        <a:lnTo>
                          <a:pt x="1998" y="0"/>
                        </a:lnTo>
                        <a:cubicBezTo>
                          <a:pt x="1958" y="419"/>
                          <a:pt x="1787" y="341"/>
                          <a:pt x="1795" y="732"/>
                        </a:cubicBezTo>
                        <a:cubicBezTo>
                          <a:pt x="1891" y="5838"/>
                          <a:pt x="1" y="10259"/>
                          <a:pt x="1" y="10259"/>
                        </a:cubicBezTo>
                        <a:lnTo>
                          <a:pt x="367" y="12028"/>
                        </a:lnTo>
                        <a:cubicBezTo>
                          <a:pt x="2658" y="5127"/>
                          <a:pt x="1998" y="1"/>
                          <a:pt x="199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5" name="Google Shape;915;p19"/>
                  <p:cNvSpPr/>
                  <p:nvPr/>
                </p:nvSpPr>
                <p:spPr>
                  <a:xfrm>
                    <a:off x="4718825" y="412825"/>
                    <a:ext cx="610250" cy="44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10" h="17858" extrusionOk="0">
                        <a:moveTo>
                          <a:pt x="11501" y="0"/>
                        </a:moveTo>
                        <a:cubicBezTo>
                          <a:pt x="10851" y="0"/>
                          <a:pt x="10226" y="165"/>
                          <a:pt x="9660" y="395"/>
                        </a:cubicBezTo>
                        <a:cubicBezTo>
                          <a:pt x="8950" y="683"/>
                          <a:pt x="8350" y="1184"/>
                          <a:pt x="7947" y="1834"/>
                        </a:cubicBezTo>
                        <a:cubicBezTo>
                          <a:pt x="7872" y="1952"/>
                          <a:pt x="7705" y="2292"/>
                          <a:pt x="7664" y="2317"/>
                        </a:cubicBezTo>
                        <a:cubicBezTo>
                          <a:pt x="7664" y="2317"/>
                          <a:pt x="7662" y="2317"/>
                          <a:pt x="7661" y="2317"/>
                        </a:cubicBezTo>
                        <a:cubicBezTo>
                          <a:pt x="7631" y="2317"/>
                          <a:pt x="7409" y="2281"/>
                          <a:pt x="7060" y="2281"/>
                        </a:cubicBezTo>
                        <a:cubicBezTo>
                          <a:pt x="5887" y="2281"/>
                          <a:pt x="3272" y="2683"/>
                          <a:pt x="1644" y="6185"/>
                        </a:cubicBezTo>
                        <a:cubicBezTo>
                          <a:pt x="1" y="9721"/>
                          <a:pt x="2834" y="12617"/>
                          <a:pt x="2834" y="12617"/>
                        </a:cubicBezTo>
                        <a:cubicBezTo>
                          <a:pt x="2834" y="12617"/>
                          <a:pt x="2170" y="14043"/>
                          <a:pt x="3166" y="15485"/>
                        </a:cubicBezTo>
                        <a:cubicBezTo>
                          <a:pt x="3894" y="16537"/>
                          <a:pt x="5024" y="16676"/>
                          <a:pt x="5570" y="16676"/>
                        </a:cubicBezTo>
                        <a:cubicBezTo>
                          <a:pt x="5765" y="16676"/>
                          <a:pt x="5886" y="16659"/>
                          <a:pt x="5886" y="16659"/>
                        </a:cubicBezTo>
                        <a:cubicBezTo>
                          <a:pt x="5886" y="16659"/>
                          <a:pt x="5962" y="17033"/>
                          <a:pt x="6198" y="17565"/>
                        </a:cubicBezTo>
                        <a:cubicBezTo>
                          <a:pt x="6198" y="17565"/>
                          <a:pt x="6936" y="17858"/>
                          <a:pt x="7848" y="17858"/>
                        </a:cubicBezTo>
                        <a:cubicBezTo>
                          <a:pt x="8251" y="17858"/>
                          <a:pt x="8688" y="17800"/>
                          <a:pt x="9110" y="17635"/>
                        </a:cubicBezTo>
                        <a:cubicBezTo>
                          <a:pt x="10485" y="17096"/>
                          <a:pt x="10886" y="15713"/>
                          <a:pt x="10886" y="15713"/>
                        </a:cubicBezTo>
                        <a:cubicBezTo>
                          <a:pt x="10886" y="15713"/>
                          <a:pt x="12083" y="16213"/>
                          <a:pt x="14157" y="16278"/>
                        </a:cubicBezTo>
                        <a:cubicBezTo>
                          <a:pt x="14222" y="16280"/>
                          <a:pt x="14286" y="16281"/>
                          <a:pt x="14349" y="16281"/>
                        </a:cubicBezTo>
                        <a:cubicBezTo>
                          <a:pt x="16292" y="16281"/>
                          <a:pt x="17212" y="15357"/>
                          <a:pt x="17212" y="15357"/>
                        </a:cubicBezTo>
                        <a:cubicBezTo>
                          <a:pt x="17212" y="15357"/>
                          <a:pt x="18280" y="16113"/>
                          <a:pt x="19450" y="16344"/>
                        </a:cubicBezTo>
                        <a:cubicBezTo>
                          <a:pt x="20016" y="16455"/>
                          <a:pt x="20546" y="16484"/>
                          <a:pt x="20942" y="16484"/>
                        </a:cubicBezTo>
                        <a:cubicBezTo>
                          <a:pt x="21365" y="16484"/>
                          <a:pt x="21636" y="16451"/>
                          <a:pt x="21636" y="16451"/>
                        </a:cubicBezTo>
                        <a:cubicBezTo>
                          <a:pt x="21636" y="16451"/>
                          <a:pt x="22622" y="14936"/>
                          <a:pt x="22060" y="12416"/>
                        </a:cubicBezTo>
                        <a:cubicBezTo>
                          <a:pt x="23545" y="11486"/>
                          <a:pt x="24409" y="9496"/>
                          <a:pt x="24022" y="7553"/>
                        </a:cubicBezTo>
                        <a:cubicBezTo>
                          <a:pt x="23633" y="5608"/>
                          <a:pt x="22237" y="3755"/>
                          <a:pt x="20485" y="2703"/>
                        </a:cubicBezTo>
                        <a:cubicBezTo>
                          <a:pt x="19305" y="1994"/>
                          <a:pt x="17985" y="1644"/>
                          <a:pt x="16723" y="1644"/>
                        </a:cubicBezTo>
                        <a:cubicBezTo>
                          <a:pt x="16111" y="1644"/>
                          <a:pt x="15513" y="1726"/>
                          <a:pt x="14951" y="1890"/>
                        </a:cubicBezTo>
                        <a:cubicBezTo>
                          <a:pt x="14276" y="990"/>
                          <a:pt x="13299" y="305"/>
                          <a:pt x="12272" y="82"/>
                        </a:cubicBezTo>
                        <a:cubicBezTo>
                          <a:pt x="12012" y="25"/>
                          <a:pt x="11755" y="0"/>
                          <a:pt x="11501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6" name="Google Shape;916;p19"/>
                  <p:cNvSpPr/>
                  <p:nvPr/>
                </p:nvSpPr>
                <p:spPr>
                  <a:xfrm>
                    <a:off x="4881900" y="469475"/>
                    <a:ext cx="29950" cy="9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8" h="3756" extrusionOk="0">
                        <a:moveTo>
                          <a:pt x="1141" y="1"/>
                        </a:moveTo>
                        <a:cubicBezTo>
                          <a:pt x="1124" y="1"/>
                          <a:pt x="1108" y="9"/>
                          <a:pt x="1099" y="25"/>
                        </a:cubicBezTo>
                        <a:cubicBezTo>
                          <a:pt x="44" y="1848"/>
                          <a:pt x="2" y="3687"/>
                          <a:pt x="2" y="3705"/>
                        </a:cubicBezTo>
                        <a:cubicBezTo>
                          <a:pt x="1" y="3732"/>
                          <a:pt x="24" y="3755"/>
                          <a:pt x="50" y="3755"/>
                        </a:cubicBezTo>
                        <a:lnTo>
                          <a:pt x="51" y="3755"/>
                        </a:lnTo>
                        <a:cubicBezTo>
                          <a:pt x="78" y="3755"/>
                          <a:pt x="101" y="3734"/>
                          <a:pt x="101" y="3706"/>
                        </a:cubicBezTo>
                        <a:cubicBezTo>
                          <a:pt x="101" y="3688"/>
                          <a:pt x="144" y="1875"/>
                          <a:pt x="1184" y="75"/>
                        </a:cubicBezTo>
                        <a:cubicBezTo>
                          <a:pt x="1198" y="52"/>
                          <a:pt x="1190" y="20"/>
                          <a:pt x="1166" y="7"/>
                        </a:cubicBezTo>
                        <a:cubicBezTo>
                          <a:pt x="1158" y="3"/>
                          <a:pt x="1150" y="1"/>
                          <a:pt x="114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7" name="Google Shape;917;p19"/>
                  <p:cNvSpPr/>
                  <p:nvPr/>
                </p:nvSpPr>
                <p:spPr>
                  <a:xfrm>
                    <a:off x="5194800" y="721975"/>
                    <a:ext cx="76925" cy="2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77" h="928" extrusionOk="0">
                        <a:moveTo>
                          <a:pt x="3020" y="1"/>
                        </a:moveTo>
                        <a:cubicBezTo>
                          <a:pt x="3009" y="1"/>
                          <a:pt x="2998" y="4"/>
                          <a:pt x="2989" y="12"/>
                        </a:cubicBezTo>
                        <a:cubicBezTo>
                          <a:pt x="2054" y="793"/>
                          <a:pt x="403" y="828"/>
                          <a:pt x="100" y="828"/>
                        </a:cubicBezTo>
                        <a:cubicBezTo>
                          <a:pt x="71" y="828"/>
                          <a:pt x="54" y="827"/>
                          <a:pt x="52" y="827"/>
                        </a:cubicBezTo>
                        <a:lnTo>
                          <a:pt x="51" y="827"/>
                        </a:lnTo>
                        <a:cubicBezTo>
                          <a:pt x="23" y="827"/>
                          <a:pt x="2" y="849"/>
                          <a:pt x="0" y="876"/>
                        </a:cubicBezTo>
                        <a:cubicBezTo>
                          <a:pt x="0" y="903"/>
                          <a:pt x="22" y="926"/>
                          <a:pt x="50" y="926"/>
                        </a:cubicBezTo>
                        <a:cubicBezTo>
                          <a:pt x="50" y="926"/>
                          <a:pt x="71" y="927"/>
                          <a:pt x="111" y="927"/>
                        </a:cubicBezTo>
                        <a:cubicBezTo>
                          <a:pt x="260" y="927"/>
                          <a:pt x="666" y="919"/>
                          <a:pt x="1148" y="843"/>
                        </a:cubicBezTo>
                        <a:cubicBezTo>
                          <a:pt x="1711" y="754"/>
                          <a:pt x="2499" y="551"/>
                          <a:pt x="3053" y="88"/>
                        </a:cubicBezTo>
                        <a:cubicBezTo>
                          <a:pt x="3073" y="70"/>
                          <a:pt x="3077" y="40"/>
                          <a:pt x="3059" y="18"/>
                        </a:cubicBezTo>
                        <a:cubicBezTo>
                          <a:pt x="3048" y="7"/>
                          <a:pt x="3034" y="1"/>
                          <a:pt x="302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8" name="Google Shape;918;p19"/>
                  <p:cNvSpPr/>
                  <p:nvPr/>
                </p:nvSpPr>
                <p:spPr>
                  <a:xfrm>
                    <a:off x="5084875" y="549050"/>
                    <a:ext cx="58175" cy="12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7" h="4978" extrusionOk="0">
                        <a:moveTo>
                          <a:pt x="57" y="0"/>
                        </a:moveTo>
                        <a:cubicBezTo>
                          <a:pt x="39" y="0"/>
                          <a:pt x="22" y="10"/>
                          <a:pt x="14" y="27"/>
                        </a:cubicBezTo>
                        <a:cubicBezTo>
                          <a:pt x="0" y="51"/>
                          <a:pt x="10" y="81"/>
                          <a:pt x="34" y="94"/>
                        </a:cubicBezTo>
                        <a:cubicBezTo>
                          <a:pt x="41" y="98"/>
                          <a:pt x="734" y="465"/>
                          <a:pt x="1269" y="1240"/>
                        </a:cubicBezTo>
                        <a:cubicBezTo>
                          <a:pt x="1762" y="1953"/>
                          <a:pt x="2218" y="3169"/>
                          <a:pt x="1596" y="4911"/>
                        </a:cubicBezTo>
                        <a:cubicBezTo>
                          <a:pt x="1587" y="4937"/>
                          <a:pt x="1600" y="4966"/>
                          <a:pt x="1626" y="4975"/>
                        </a:cubicBezTo>
                        <a:cubicBezTo>
                          <a:pt x="1632" y="4976"/>
                          <a:pt x="1637" y="4978"/>
                          <a:pt x="1643" y="4978"/>
                        </a:cubicBezTo>
                        <a:cubicBezTo>
                          <a:pt x="1663" y="4978"/>
                          <a:pt x="1682" y="4966"/>
                          <a:pt x="1690" y="4945"/>
                        </a:cubicBezTo>
                        <a:cubicBezTo>
                          <a:pt x="2327" y="3161"/>
                          <a:pt x="1856" y="1913"/>
                          <a:pt x="1348" y="1180"/>
                        </a:cubicBezTo>
                        <a:cubicBezTo>
                          <a:pt x="799" y="387"/>
                          <a:pt x="110" y="21"/>
                          <a:pt x="80" y="6"/>
                        </a:cubicBezTo>
                        <a:cubicBezTo>
                          <a:pt x="72" y="2"/>
                          <a:pt x="65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19" name="Google Shape;919;p19"/>
              <p:cNvGrpSpPr/>
              <p:nvPr/>
            </p:nvGrpSpPr>
            <p:grpSpPr>
              <a:xfrm flipH="1">
                <a:off x="-307285" y="3719680"/>
                <a:ext cx="1024182" cy="1111870"/>
                <a:chOff x="7247246" y="3181830"/>
                <a:chExt cx="1024182" cy="1111870"/>
              </a:xfrm>
            </p:grpSpPr>
            <p:grpSp>
              <p:nvGrpSpPr>
                <p:cNvPr id="920" name="Google Shape;920;p19"/>
                <p:cNvGrpSpPr/>
                <p:nvPr/>
              </p:nvGrpSpPr>
              <p:grpSpPr>
                <a:xfrm>
                  <a:off x="7247246" y="3247552"/>
                  <a:ext cx="648060" cy="1046148"/>
                  <a:chOff x="5864425" y="493925"/>
                  <a:chExt cx="401325" cy="647850"/>
                </a:xfrm>
              </p:grpSpPr>
              <p:sp>
                <p:nvSpPr>
                  <p:cNvPr id="921" name="Google Shape;921;p19"/>
                  <p:cNvSpPr/>
                  <p:nvPr/>
                </p:nvSpPr>
                <p:spPr>
                  <a:xfrm>
                    <a:off x="5864425" y="493925"/>
                    <a:ext cx="397500" cy="358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00" h="14356" extrusionOk="0">
                        <a:moveTo>
                          <a:pt x="7504" y="1"/>
                        </a:moveTo>
                        <a:cubicBezTo>
                          <a:pt x="7500" y="1"/>
                          <a:pt x="7496" y="1"/>
                          <a:pt x="7492" y="1"/>
                        </a:cubicBezTo>
                        <a:cubicBezTo>
                          <a:pt x="6910" y="4"/>
                          <a:pt x="6288" y="116"/>
                          <a:pt x="5756" y="486"/>
                        </a:cubicBezTo>
                        <a:cubicBezTo>
                          <a:pt x="5163" y="895"/>
                          <a:pt x="4723" y="1585"/>
                          <a:pt x="4530" y="2332"/>
                        </a:cubicBezTo>
                        <a:cubicBezTo>
                          <a:pt x="3308" y="2464"/>
                          <a:pt x="2072" y="3169"/>
                          <a:pt x="1236" y="4294"/>
                        </a:cubicBezTo>
                        <a:cubicBezTo>
                          <a:pt x="400" y="5419"/>
                          <a:pt x="1" y="6957"/>
                          <a:pt x="262" y="8292"/>
                        </a:cubicBezTo>
                        <a:cubicBezTo>
                          <a:pt x="523" y="9624"/>
                          <a:pt x="1592" y="10660"/>
                          <a:pt x="2776" y="10861"/>
                        </a:cubicBezTo>
                        <a:cubicBezTo>
                          <a:pt x="2958" y="11598"/>
                          <a:pt x="3260" y="13281"/>
                          <a:pt x="5501" y="14109"/>
                        </a:cubicBezTo>
                        <a:cubicBezTo>
                          <a:pt x="5979" y="14286"/>
                          <a:pt x="6425" y="14355"/>
                          <a:pt x="6830" y="14355"/>
                        </a:cubicBezTo>
                        <a:cubicBezTo>
                          <a:pt x="8327" y="14355"/>
                          <a:pt x="9277" y="13410"/>
                          <a:pt x="9277" y="13410"/>
                        </a:cubicBezTo>
                        <a:cubicBezTo>
                          <a:pt x="9277" y="13410"/>
                          <a:pt x="9851" y="13781"/>
                          <a:pt x="10690" y="13781"/>
                        </a:cubicBezTo>
                        <a:cubicBezTo>
                          <a:pt x="11281" y="13781"/>
                          <a:pt x="12002" y="13597"/>
                          <a:pt x="12747" y="12969"/>
                        </a:cubicBezTo>
                        <a:cubicBezTo>
                          <a:pt x="14549" y="11451"/>
                          <a:pt x="14136" y="9322"/>
                          <a:pt x="14136" y="9322"/>
                        </a:cubicBezTo>
                        <a:cubicBezTo>
                          <a:pt x="14136" y="9322"/>
                          <a:pt x="15300" y="9033"/>
                          <a:pt x="15553" y="7867"/>
                        </a:cubicBezTo>
                        <a:cubicBezTo>
                          <a:pt x="15807" y="6694"/>
                          <a:pt x="15015" y="5963"/>
                          <a:pt x="15015" y="5963"/>
                        </a:cubicBezTo>
                        <a:cubicBezTo>
                          <a:pt x="15015" y="5963"/>
                          <a:pt x="15899" y="3193"/>
                          <a:pt x="13695" y="1680"/>
                        </a:cubicBezTo>
                        <a:cubicBezTo>
                          <a:pt x="12278" y="708"/>
                          <a:pt x="11169" y="468"/>
                          <a:pt x="10414" y="468"/>
                        </a:cubicBezTo>
                        <a:cubicBezTo>
                          <a:pt x="9675" y="468"/>
                          <a:pt x="9276" y="698"/>
                          <a:pt x="9260" y="698"/>
                        </a:cubicBezTo>
                        <a:cubicBezTo>
                          <a:pt x="9260" y="698"/>
                          <a:pt x="9259" y="698"/>
                          <a:pt x="9259" y="698"/>
                        </a:cubicBezTo>
                        <a:cubicBezTo>
                          <a:pt x="9228" y="693"/>
                          <a:pt x="9033" y="521"/>
                          <a:pt x="8955" y="466"/>
                        </a:cubicBezTo>
                        <a:cubicBezTo>
                          <a:pt x="8533" y="162"/>
                          <a:pt x="8026" y="1"/>
                          <a:pt x="750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2" name="Google Shape;922;p19"/>
                  <p:cNvSpPr/>
                  <p:nvPr/>
                </p:nvSpPr>
                <p:spPr>
                  <a:xfrm>
                    <a:off x="5864425" y="493925"/>
                    <a:ext cx="397500" cy="358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00" h="14356" extrusionOk="0">
                        <a:moveTo>
                          <a:pt x="7504" y="1"/>
                        </a:moveTo>
                        <a:cubicBezTo>
                          <a:pt x="7500" y="1"/>
                          <a:pt x="7496" y="1"/>
                          <a:pt x="7492" y="1"/>
                        </a:cubicBezTo>
                        <a:cubicBezTo>
                          <a:pt x="6910" y="4"/>
                          <a:pt x="6288" y="116"/>
                          <a:pt x="5756" y="486"/>
                        </a:cubicBezTo>
                        <a:cubicBezTo>
                          <a:pt x="5163" y="895"/>
                          <a:pt x="4723" y="1585"/>
                          <a:pt x="4530" y="2332"/>
                        </a:cubicBezTo>
                        <a:cubicBezTo>
                          <a:pt x="3308" y="2464"/>
                          <a:pt x="2072" y="3169"/>
                          <a:pt x="1236" y="4294"/>
                        </a:cubicBezTo>
                        <a:cubicBezTo>
                          <a:pt x="400" y="5419"/>
                          <a:pt x="1" y="6957"/>
                          <a:pt x="262" y="8292"/>
                        </a:cubicBezTo>
                        <a:cubicBezTo>
                          <a:pt x="523" y="9624"/>
                          <a:pt x="1592" y="10660"/>
                          <a:pt x="2776" y="10861"/>
                        </a:cubicBezTo>
                        <a:cubicBezTo>
                          <a:pt x="2958" y="11598"/>
                          <a:pt x="3260" y="13281"/>
                          <a:pt x="5501" y="14109"/>
                        </a:cubicBezTo>
                        <a:cubicBezTo>
                          <a:pt x="5979" y="14286"/>
                          <a:pt x="6425" y="14355"/>
                          <a:pt x="6830" y="14355"/>
                        </a:cubicBezTo>
                        <a:cubicBezTo>
                          <a:pt x="8327" y="14355"/>
                          <a:pt x="9277" y="13410"/>
                          <a:pt x="9277" y="13410"/>
                        </a:cubicBezTo>
                        <a:cubicBezTo>
                          <a:pt x="9277" y="13410"/>
                          <a:pt x="9851" y="13781"/>
                          <a:pt x="10690" y="13781"/>
                        </a:cubicBezTo>
                        <a:cubicBezTo>
                          <a:pt x="11281" y="13781"/>
                          <a:pt x="12002" y="13597"/>
                          <a:pt x="12747" y="12969"/>
                        </a:cubicBezTo>
                        <a:cubicBezTo>
                          <a:pt x="14549" y="11451"/>
                          <a:pt x="14136" y="9322"/>
                          <a:pt x="14136" y="9322"/>
                        </a:cubicBezTo>
                        <a:cubicBezTo>
                          <a:pt x="14136" y="9322"/>
                          <a:pt x="15300" y="9033"/>
                          <a:pt x="15553" y="7867"/>
                        </a:cubicBezTo>
                        <a:cubicBezTo>
                          <a:pt x="15807" y="6694"/>
                          <a:pt x="15015" y="5963"/>
                          <a:pt x="15015" y="5963"/>
                        </a:cubicBezTo>
                        <a:cubicBezTo>
                          <a:pt x="15015" y="5963"/>
                          <a:pt x="15899" y="3193"/>
                          <a:pt x="13695" y="1680"/>
                        </a:cubicBezTo>
                        <a:cubicBezTo>
                          <a:pt x="12278" y="708"/>
                          <a:pt x="11169" y="468"/>
                          <a:pt x="10414" y="468"/>
                        </a:cubicBezTo>
                        <a:cubicBezTo>
                          <a:pt x="9675" y="468"/>
                          <a:pt x="9276" y="698"/>
                          <a:pt x="9260" y="698"/>
                        </a:cubicBezTo>
                        <a:cubicBezTo>
                          <a:pt x="9260" y="698"/>
                          <a:pt x="9259" y="698"/>
                          <a:pt x="9259" y="698"/>
                        </a:cubicBezTo>
                        <a:cubicBezTo>
                          <a:pt x="9228" y="693"/>
                          <a:pt x="9033" y="521"/>
                          <a:pt x="8955" y="466"/>
                        </a:cubicBezTo>
                        <a:cubicBezTo>
                          <a:pt x="8533" y="162"/>
                          <a:pt x="8026" y="1"/>
                          <a:pt x="7504" y="1"/>
                        </a:cubicBezTo>
                        <a:close/>
                      </a:path>
                    </a:pathLst>
                  </a:custGeom>
                  <a:solidFill>
                    <a:srgbClr val="272727">
                      <a:alpha val="371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3" name="Google Shape;923;p19"/>
                  <p:cNvSpPr/>
                  <p:nvPr/>
                </p:nvSpPr>
                <p:spPr>
                  <a:xfrm>
                    <a:off x="6097800" y="672450"/>
                    <a:ext cx="93650" cy="469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6" h="18773" extrusionOk="0">
                        <a:moveTo>
                          <a:pt x="359" y="1"/>
                        </a:moveTo>
                        <a:lnTo>
                          <a:pt x="0" y="113"/>
                        </a:lnTo>
                        <a:cubicBezTo>
                          <a:pt x="186" y="9377"/>
                          <a:pt x="1860" y="18772"/>
                          <a:pt x="1860" y="18772"/>
                        </a:cubicBezTo>
                        <a:lnTo>
                          <a:pt x="3746" y="18187"/>
                        </a:lnTo>
                        <a:cubicBezTo>
                          <a:pt x="647" y="8842"/>
                          <a:pt x="359" y="1"/>
                          <a:pt x="35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4" name="Google Shape;924;p19"/>
                  <p:cNvSpPr/>
                  <p:nvPr/>
                </p:nvSpPr>
                <p:spPr>
                  <a:xfrm>
                    <a:off x="6025225" y="700225"/>
                    <a:ext cx="87850" cy="188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4" h="7545" extrusionOk="0">
                        <a:moveTo>
                          <a:pt x="0" y="1"/>
                        </a:moveTo>
                        <a:cubicBezTo>
                          <a:pt x="1" y="2"/>
                          <a:pt x="610" y="3493"/>
                          <a:pt x="3514" y="7544"/>
                        </a:cubicBezTo>
                        <a:lnTo>
                          <a:pt x="3393" y="6312"/>
                        </a:lnTo>
                        <a:cubicBezTo>
                          <a:pt x="3393" y="6312"/>
                          <a:pt x="1257" y="3802"/>
                          <a:pt x="282" y="439"/>
                        </a:cubicBezTo>
                        <a:cubicBezTo>
                          <a:pt x="208" y="182"/>
                          <a:pt x="111" y="268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5" name="Google Shape;925;p19"/>
                  <p:cNvSpPr/>
                  <p:nvPr/>
                </p:nvSpPr>
                <p:spPr>
                  <a:xfrm>
                    <a:off x="5864425" y="493925"/>
                    <a:ext cx="401325" cy="332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53" h="13309" extrusionOk="0">
                        <a:moveTo>
                          <a:pt x="7504" y="1"/>
                        </a:moveTo>
                        <a:cubicBezTo>
                          <a:pt x="7500" y="1"/>
                          <a:pt x="7496" y="1"/>
                          <a:pt x="7492" y="1"/>
                        </a:cubicBezTo>
                        <a:cubicBezTo>
                          <a:pt x="6910" y="4"/>
                          <a:pt x="6288" y="118"/>
                          <a:pt x="5756" y="486"/>
                        </a:cubicBezTo>
                        <a:cubicBezTo>
                          <a:pt x="5163" y="895"/>
                          <a:pt x="4723" y="1585"/>
                          <a:pt x="4530" y="2332"/>
                        </a:cubicBezTo>
                        <a:cubicBezTo>
                          <a:pt x="3308" y="2464"/>
                          <a:pt x="2072" y="3169"/>
                          <a:pt x="1236" y="4294"/>
                        </a:cubicBezTo>
                        <a:cubicBezTo>
                          <a:pt x="400" y="5419"/>
                          <a:pt x="1" y="6957"/>
                          <a:pt x="262" y="8292"/>
                        </a:cubicBezTo>
                        <a:cubicBezTo>
                          <a:pt x="524" y="9624"/>
                          <a:pt x="1592" y="10660"/>
                          <a:pt x="2776" y="10861"/>
                        </a:cubicBezTo>
                        <a:cubicBezTo>
                          <a:pt x="3078" y="12605"/>
                          <a:pt x="4099" y="13309"/>
                          <a:pt x="4099" y="13309"/>
                        </a:cubicBezTo>
                        <a:cubicBezTo>
                          <a:pt x="4099" y="13309"/>
                          <a:pt x="4776" y="13120"/>
                          <a:pt x="5457" y="12668"/>
                        </a:cubicBezTo>
                        <a:cubicBezTo>
                          <a:pt x="6139" y="12217"/>
                          <a:pt x="6618" y="11458"/>
                          <a:pt x="6618" y="11458"/>
                        </a:cubicBezTo>
                        <a:cubicBezTo>
                          <a:pt x="6618" y="11458"/>
                          <a:pt x="6891" y="11572"/>
                          <a:pt x="7357" y="11572"/>
                        </a:cubicBezTo>
                        <a:cubicBezTo>
                          <a:pt x="7727" y="11572"/>
                          <a:pt x="8219" y="11500"/>
                          <a:pt x="8793" y="11243"/>
                        </a:cubicBezTo>
                        <a:cubicBezTo>
                          <a:pt x="10091" y="10660"/>
                          <a:pt x="10720" y="10030"/>
                          <a:pt x="10720" y="10030"/>
                        </a:cubicBezTo>
                        <a:cubicBezTo>
                          <a:pt x="10720" y="10030"/>
                          <a:pt x="11321" y="10784"/>
                          <a:pt x="12313" y="10784"/>
                        </a:cubicBezTo>
                        <a:cubicBezTo>
                          <a:pt x="12324" y="10784"/>
                          <a:pt x="12336" y="10784"/>
                          <a:pt x="12348" y="10784"/>
                        </a:cubicBezTo>
                        <a:cubicBezTo>
                          <a:pt x="13360" y="10766"/>
                          <a:pt x="14175" y="9978"/>
                          <a:pt x="14175" y="9978"/>
                        </a:cubicBezTo>
                        <a:cubicBezTo>
                          <a:pt x="14185" y="9580"/>
                          <a:pt x="14136" y="9323"/>
                          <a:pt x="14136" y="9323"/>
                        </a:cubicBezTo>
                        <a:cubicBezTo>
                          <a:pt x="14136" y="9323"/>
                          <a:pt x="15300" y="9033"/>
                          <a:pt x="15553" y="7868"/>
                        </a:cubicBezTo>
                        <a:cubicBezTo>
                          <a:pt x="15807" y="6694"/>
                          <a:pt x="15015" y="5963"/>
                          <a:pt x="15015" y="5963"/>
                        </a:cubicBezTo>
                        <a:cubicBezTo>
                          <a:pt x="15015" y="5963"/>
                          <a:pt x="16052" y="3388"/>
                          <a:pt x="14086" y="1576"/>
                        </a:cubicBezTo>
                        <a:cubicBezTo>
                          <a:pt x="12952" y="531"/>
                          <a:pt x="11881" y="241"/>
                          <a:pt x="11037" y="241"/>
                        </a:cubicBezTo>
                        <a:cubicBezTo>
                          <a:pt x="9979" y="241"/>
                          <a:pt x="9278" y="698"/>
                          <a:pt x="9260" y="698"/>
                        </a:cubicBezTo>
                        <a:cubicBezTo>
                          <a:pt x="9260" y="698"/>
                          <a:pt x="9259" y="698"/>
                          <a:pt x="9259" y="698"/>
                        </a:cubicBezTo>
                        <a:cubicBezTo>
                          <a:pt x="9228" y="693"/>
                          <a:pt x="9033" y="521"/>
                          <a:pt x="8955" y="466"/>
                        </a:cubicBezTo>
                        <a:cubicBezTo>
                          <a:pt x="8533" y="162"/>
                          <a:pt x="8026" y="1"/>
                          <a:pt x="750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6" name="Google Shape;926;p19"/>
                  <p:cNvSpPr/>
                  <p:nvPr/>
                </p:nvSpPr>
                <p:spPr>
                  <a:xfrm>
                    <a:off x="6094525" y="510100"/>
                    <a:ext cx="43950" cy="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8" h="2132" extrusionOk="0">
                        <a:moveTo>
                          <a:pt x="55" y="1"/>
                        </a:moveTo>
                        <a:cubicBezTo>
                          <a:pt x="40" y="1"/>
                          <a:pt x="26" y="7"/>
                          <a:pt x="17" y="21"/>
                        </a:cubicBezTo>
                        <a:cubicBezTo>
                          <a:pt x="0" y="42"/>
                          <a:pt x="4" y="73"/>
                          <a:pt x="25" y="89"/>
                        </a:cubicBezTo>
                        <a:cubicBezTo>
                          <a:pt x="1151" y="955"/>
                          <a:pt x="1652" y="2090"/>
                          <a:pt x="1657" y="2101"/>
                        </a:cubicBezTo>
                        <a:cubicBezTo>
                          <a:pt x="1665" y="2121"/>
                          <a:pt x="1683" y="2131"/>
                          <a:pt x="1702" y="2131"/>
                        </a:cubicBezTo>
                        <a:cubicBezTo>
                          <a:pt x="1709" y="2131"/>
                          <a:pt x="1716" y="2130"/>
                          <a:pt x="1722" y="2128"/>
                        </a:cubicBezTo>
                        <a:cubicBezTo>
                          <a:pt x="1747" y="2117"/>
                          <a:pt x="1758" y="2088"/>
                          <a:pt x="1747" y="2063"/>
                        </a:cubicBezTo>
                        <a:cubicBezTo>
                          <a:pt x="1742" y="2051"/>
                          <a:pt x="1233" y="894"/>
                          <a:pt x="86" y="11"/>
                        </a:cubicBezTo>
                        <a:cubicBezTo>
                          <a:pt x="76" y="4"/>
                          <a:pt x="66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7" name="Google Shape;927;p19"/>
                  <p:cNvSpPr/>
                  <p:nvPr/>
                </p:nvSpPr>
                <p:spPr>
                  <a:xfrm>
                    <a:off x="5932425" y="757900"/>
                    <a:ext cx="55300" cy="1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2" h="434" extrusionOk="0">
                        <a:moveTo>
                          <a:pt x="2154" y="0"/>
                        </a:moveTo>
                        <a:cubicBezTo>
                          <a:pt x="2148" y="0"/>
                          <a:pt x="2141" y="2"/>
                          <a:pt x="2134" y="4"/>
                        </a:cubicBezTo>
                        <a:cubicBezTo>
                          <a:pt x="2124" y="8"/>
                          <a:pt x="1382" y="334"/>
                          <a:pt x="642" y="334"/>
                        </a:cubicBezTo>
                        <a:cubicBezTo>
                          <a:pt x="447" y="334"/>
                          <a:pt x="253" y="312"/>
                          <a:pt x="72" y="255"/>
                        </a:cubicBezTo>
                        <a:cubicBezTo>
                          <a:pt x="66" y="253"/>
                          <a:pt x="61" y="253"/>
                          <a:pt x="56" y="253"/>
                        </a:cubicBezTo>
                        <a:cubicBezTo>
                          <a:pt x="35" y="253"/>
                          <a:pt x="16" y="266"/>
                          <a:pt x="9" y="287"/>
                        </a:cubicBezTo>
                        <a:cubicBezTo>
                          <a:pt x="1" y="314"/>
                          <a:pt x="15" y="342"/>
                          <a:pt x="41" y="350"/>
                        </a:cubicBezTo>
                        <a:cubicBezTo>
                          <a:pt x="235" y="410"/>
                          <a:pt x="441" y="433"/>
                          <a:pt x="645" y="433"/>
                        </a:cubicBezTo>
                        <a:cubicBezTo>
                          <a:pt x="940" y="433"/>
                          <a:pt x="1227" y="384"/>
                          <a:pt x="1454" y="331"/>
                        </a:cubicBezTo>
                        <a:cubicBezTo>
                          <a:pt x="1866" y="232"/>
                          <a:pt x="2163" y="101"/>
                          <a:pt x="2175" y="95"/>
                        </a:cubicBezTo>
                        <a:cubicBezTo>
                          <a:pt x="2200" y="84"/>
                          <a:pt x="2211" y="55"/>
                          <a:pt x="2200" y="30"/>
                        </a:cubicBezTo>
                        <a:cubicBezTo>
                          <a:pt x="2192" y="11"/>
                          <a:pt x="2174" y="0"/>
                          <a:pt x="215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8" name="Google Shape;928;p19"/>
                  <p:cNvSpPr/>
                  <p:nvPr/>
                </p:nvSpPr>
                <p:spPr>
                  <a:xfrm>
                    <a:off x="5969200" y="606500"/>
                    <a:ext cx="44200" cy="90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8" h="3607" extrusionOk="0">
                        <a:moveTo>
                          <a:pt x="1442" y="1"/>
                        </a:moveTo>
                        <a:cubicBezTo>
                          <a:pt x="1428" y="1"/>
                          <a:pt x="1414" y="7"/>
                          <a:pt x="1405" y="19"/>
                        </a:cubicBezTo>
                        <a:cubicBezTo>
                          <a:pt x="1390" y="36"/>
                          <a:pt x="1" y="1733"/>
                          <a:pt x="1676" y="3590"/>
                        </a:cubicBezTo>
                        <a:cubicBezTo>
                          <a:pt x="1685" y="3601"/>
                          <a:pt x="1698" y="3606"/>
                          <a:pt x="1713" y="3606"/>
                        </a:cubicBezTo>
                        <a:lnTo>
                          <a:pt x="1713" y="3607"/>
                        </a:lnTo>
                        <a:cubicBezTo>
                          <a:pt x="1725" y="3607"/>
                          <a:pt x="1736" y="3602"/>
                          <a:pt x="1745" y="3593"/>
                        </a:cubicBezTo>
                        <a:cubicBezTo>
                          <a:pt x="1766" y="3575"/>
                          <a:pt x="1767" y="3544"/>
                          <a:pt x="1749" y="3524"/>
                        </a:cubicBezTo>
                        <a:cubicBezTo>
                          <a:pt x="1071" y="2772"/>
                          <a:pt x="820" y="1966"/>
                          <a:pt x="1000" y="1126"/>
                        </a:cubicBezTo>
                        <a:cubicBezTo>
                          <a:pt x="1136" y="499"/>
                          <a:pt x="1477" y="86"/>
                          <a:pt x="1481" y="83"/>
                        </a:cubicBezTo>
                        <a:cubicBezTo>
                          <a:pt x="1497" y="61"/>
                          <a:pt x="1495" y="30"/>
                          <a:pt x="1475" y="13"/>
                        </a:cubicBezTo>
                        <a:cubicBezTo>
                          <a:pt x="1465" y="5"/>
                          <a:pt x="1453" y="1"/>
                          <a:pt x="144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29" name="Google Shape;929;p19"/>
                <p:cNvGrpSpPr/>
                <p:nvPr/>
              </p:nvGrpSpPr>
              <p:grpSpPr>
                <a:xfrm>
                  <a:off x="7774473" y="3181830"/>
                  <a:ext cx="496955" cy="974814"/>
                  <a:chOff x="6249250" y="738225"/>
                  <a:chExt cx="307750" cy="603675"/>
                </a:xfrm>
              </p:grpSpPr>
              <p:sp>
                <p:nvSpPr>
                  <p:cNvPr id="930" name="Google Shape;930;p19"/>
                  <p:cNvSpPr/>
                  <p:nvPr/>
                </p:nvSpPr>
                <p:spPr>
                  <a:xfrm>
                    <a:off x="6284300" y="1008250"/>
                    <a:ext cx="106300" cy="33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2" h="13346" extrusionOk="0">
                        <a:moveTo>
                          <a:pt x="2905" y="1"/>
                        </a:moveTo>
                        <a:lnTo>
                          <a:pt x="0" y="12481"/>
                        </a:lnTo>
                        <a:lnTo>
                          <a:pt x="2179" y="13346"/>
                        </a:lnTo>
                        <a:cubicBezTo>
                          <a:pt x="2179" y="13346"/>
                          <a:pt x="3495" y="6613"/>
                          <a:pt x="4252" y="218"/>
                        </a:cubicBezTo>
                        <a:lnTo>
                          <a:pt x="290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1" name="Google Shape;931;p19"/>
                  <p:cNvSpPr/>
                  <p:nvPr/>
                </p:nvSpPr>
                <p:spPr>
                  <a:xfrm>
                    <a:off x="6249250" y="738225"/>
                    <a:ext cx="307750" cy="33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10" h="13286" extrusionOk="0">
                        <a:moveTo>
                          <a:pt x="7986" y="1"/>
                        </a:moveTo>
                        <a:cubicBezTo>
                          <a:pt x="6594" y="1"/>
                          <a:pt x="5566" y="1111"/>
                          <a:pt x="5566" y="1111"/>
                        </a:cubicBezTo>
                        <a:cubicBezTo>
                          <a:pt x="5566" y="1111"/>
                          <a:pt x="5091" y="940"/>
                          <a:pt x="4459" y="940"/>
                        </a:cubicBezTo>
                        <a:cubicBezTo>
                          <a:pt x="3890" y="940"/>
                          <a:pt x="3192" y="1079"/>
                          <a:pt x="2599" y="1607"/>
                        </a:cubicBezTo>
                        <a:cubicBezTo>
                          <a:pt x="1348" y="2720"/>
                          <a:pt x="1942" y="4703"/>
                          <a:pt x="1942" y="4703"/>
                        </a:cubicBezTo>
                        <a:cubicBezTo>
                          <a:pt x="1942" y="4703"/>
                          <a:pt x="298" y="5429"/>
                          <a:pt x="150" y="7171"/>
                        </a:cubicBezTo>
                        <a:cubicBezTo>
                          <a:pt x="1" y="8914"/>
                          <a:pt x="1490" y="9834"/>
                          <a:pt x="1490" y="9834"/>
                        </a:cubicBezTo>
                        <a:cubicBezTo>
                          <a:pt x="1490" y="9834"/>
                          <a:pt x="1224" y="11854"/>
                          <a:pt x="2986" y="12854"/>
                        </a:cubicBezTo>
                        <a:cubicBezTo>
                          <a:pt x="3551" y="13176"/>
                          <a:pt x="4118" y="13285"/>
                          <a:pt x="4628" y="13285"/>
                        </a:cubicBezTo>
                        <a:cubicBezTo>
                          <a:pt x="5707" y="13285"/>
                          <a:pt x="6529" y="12797"/>
                          <a:pt x="6529" y="12797"/>
                        </a:cubicBezTo>
                        <a:cubicBezTo>
                          <a:pt x="6529" y="12797"/>
                          <a:pt x="7258" y="13150"/>
                          <a:pt x="8105" y="13150"/>
                        </a:cubicBezTo>
                        <a:cubicBezTo>
                          <a:pt x="8604" y="13150"/>
                          <a:pt x="9144" y="13027"/>
                          <a:pt x="9600" y="12639"/>
                        </a:cubicBezTo>
                        <a:cubicBezTo>
                          <a:pt x="10844" y="11579"/>
                          <a:pt x="10413" y="10206"/>
                          <a:pt x="10413" y="10206"/>
                        </a:cubicBezTo>
                        <a:lnTo>
                          <a:pt x="10413" y="10206"/>
                        </a:lnTo>
                        <a:cubicBezTo>
                          <a:pt x="10413" y="10206"/>
                          <a:pt x="10429" y="10207"/>
                          <a:pt x="10457" y="10207"/>
                        </a:cubicBezTo>
                        <a:cubicBezTo>
                          <a:pt x="10623" y="10207"/>
                          <a:pt x="11210" y="10160"/>
                          <a:pt x="11421" y="9517"/>
                        </a:cubicBezTo>
                        <a:cubicBezTo>
                          <a:pt x="11669" y="8764"/>
                          <a:pt x="10899" y="8374"/>
                          <a:pt x="10899" y="8374"/>
                        </a:cubicBezTo>
                        <a:cubicBezTo>
                          <a:pt x="10899" y="8374"/>
                          <a:pt x="12309" y="7067"/>
                          <a:pt x="12170" y="5497"/>
                        </a:cubicBezTo>
                        <a:cubicBezTo>
                          <a:pt x="12030" y="3925"/>
                          <a:pt x="10561" y="3273"/>
                          <a:pt x="10561" y="3273"/>
                        </a:cubicBezTo>
                        <a:cubicBezTo>
                          <a:pt x="10561" y="3273"/>
                          <a:pt x="11118" y="1232"/>
                          <a:pt x="9167" y="281"/>
                        </a:cubicBezTo>
                        <a:cubicBezTo>
                          <a:pt x="8756" y="80"/>
                          <a:pt x="8358" y="1"/>
                          <a:pt x="798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2" name="Google Shape;932;p19"/>
                  <p:cNvSpPr/>
                  <p:nvPr/>
                </p:nvSpPr>
                <p:spPr>
                  <a:xfrm>
                    <a:off x="6249250" y="738225"/>
                    <a:ext cx="307750" cy="33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10" h="13286" extrusionOk="0">
                        <a:moveTo>
                          <a:pt x="7986" y="1"/>
                        </a:moveTo>
                        <a:cubicBezTo>
                          <a:pt x="6594" y="1"/>
                          <a:pt x="5566" y="1111"/>
                          <a:pt x="5566" y="1111"/>
                        </a:cubicBezTo>
                        <a:cubicBezTo>
                          <a:pt x="5566" y="1111"/>
                          <a:pt x="5091" y="940"/>
                          <a:pt x="4459" y="940"/>
                        </a:cubicBezTo>
                        <a:cubicBezTo>
                          <a:pt x="3890" y="940"/>
                          <a:pt x="3192" y="1079"/>
                          <a:pt x="2599" y="1607"/>
                        </a:cubicBezTo>
                        <a:cubicBezTo>
                          <a:pt x="1348" y="2720"/>
                          <a:pt x="1942" y="4703"/>
                          <a:pt x="1942" y="4703"/>
                        </a:cubicBezTo>
                        <a:cubicBezTo>
                          <a:pt x="1942" y="4703"/>
                          <a:pt x="298" y="5429"/>
                          <a:pt x="150" y="7171"/>
                        </a:cubicBezTo>
                        <a:cubicBezTo>
                          <a:pt x="1" y="8914"/>
                          <a:pt x="1490" y="9834"/>
                          <a:pt x="1490" y="9834"/>
                        </a:cubicBezTo>
                        <a:cubicBezTo>
                          <a:pt x="1490" y="9834"/>
                          <a:pt x="1224" y="11854"/>
                          <a:pt x="2986" y="12854"/>
                        </a:cubicBezTo>
                        <a:cubicBezTo>
                          <a:pt x="3551" y="13176"/>
                          <a:pt x="4118" y="13285"/>
                          <a:pt x="4628" y="13285"/>
                        </a:cubicBezTo>
                        <a:cubicBezTo>
                          <a:pt x="5707" y="13285"/>
                          <a:pt x="6529" y="12797"/>
                          <a:pt x="6529" y="12797"/>
                        </a:cubicBezTo>
                        <a:cubicBezTo>
                          <a:pt x="6529" y="12797"/>
                          <a:pt x="7258" y="13150"/>
                          <a:pt x="8105" y="13150"/>
                        </a:cubicBezTo>
                        <a:cubicBezTo>
                          <a:pt x="8604" y="13150"/>
                          <a:pt x="9144" y="13027"/>
                          <a:pt x="9600" y="12639"/>
                        </a:cubicBezTo>
                        <a:cubicBezTo>
                          <a:pt x="10844" y="11579"/>
                          <a:pt x="10413" y="10206"/>
                          <a:pt x="10413" y="10206"/>
                        </a:cubicBezTo>
                        <a:lnTo>
                          <a:pt x="10413" y="10206"/>
                        </a:lnTo>
                        <a:cubicBezTo>
                          <a:pt x="10413" y="10206"/>
                          <a:pt x="10429" y="10207"/>
                          <a:pt x="10457" y="10207"/>
                        </a:cubicBezTo>
                        <a:cubicBezTo>
                          <a:pt x="10623" y="10207"/>
                          <a:pt x="11210" y="10160"/>
                          <a:pt x="11421" y="9517"/>
                        </a:cubicBezTo>
                        <a:cubicBezTo>
                          <a:pt x="11669" y="8764"/>
                          <a:pt x="10899" y="8374"/>
                          <a:pt x="10899" y="8374"/>
                        </a:cubicBezTo>
                        <a:cubicBezTo>
                          <a:pt x="10899" y="8374"/>
                          <a:pt x="12309" y="7067"/>
                          <a:pt x="12170" y="5497"/>
                        </a:cubicBezTo>
                        <a:cubicBezTo>
                          <a:pt x="12030" y="3925"/>
                          <a:pt x="10561" y="3273"/>
                          <a:pt x="10561" y="3273"/>
                        </a:cubicBezTo>
                        <a:cubicBezTo>
                          <a:pt x="10561" y="3273"/>
                          <a:pt x="11118" y="1232"/>
                          <a:pt x="9167" y="281"/>
                        </a:cubicBezTo>
                        <a:cubicBezTo>
                          <a:pt x="8756" y="80"/>
                          <a:pt x="8358" y="1"/>
                          <a:pt x="7986" y="1"/>
                        </a:cubicBezTo>
                        <a:close/>
                      </a:path>
                    </a:pathLst>
                  </a:custGeom>
                  <a:solidFill>
                    <a:srgbClr val="272727">
                      <a:alpha val="225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3" name="Google Shape;933;p19"/>
                  <p:cNvSpPr/>
                  <p:nvPr/>
                </p:nvSpPr>
                <p:spPr>
                  <a:xfrm>
                    <a:off x="6386975" y="764750"/>
                    <a:ext cx="63850" cy="43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4" h="1750" extrusionOk="0">
                        <a:moveTo>
                          <a:pt x="57" y="0"/>
                        </a:moveTo>
                        <a:cubicBezTo>
                          <a:pt x="39" y="0"/>
                          <a:pt x="22" y="10"/>
                          <a:pt x="13" y="28"/>
                        </a:cubicBezTo>
                        <a:cubicBezTo>
                          <a:pt x="0" y="52"/>
                          <a:pt x="10" y="82"/>
                          <a:pt x="35" y="94"/>
                        </a:cubicBezTo>
                        <a:cubicBezTo>
                          <a:pt x="1084" y="630"/>
                          <a:pt x="1463" y="1705"/>
                          <a:pt x="1467" y="1716"/>
                        </a:cubicBezTo>
                        <a:cubicBezTo>
                          <a:pt x="1471" y="1732"/>
                          <a:pt x="1483" y="1744"/>
                          <a:pt x="1500" y="1747"/>
                        </a:cubicBezTo>
                        <a:cubicBezTo>
                          <a:pt x="1504" y="1748"/>
                          <a:pt x="1509" y="1750"/>
                          <a:pt x="1512" y="1750"/>
                        </a:cubicBezTo>
                        <a:cubicBezTo>
                          <a:pt x="1524" y="1750"/>
                          <a:pt x="1536" y="1745"/>
                          <a:pt x="1545" y="1738"/>
                        </a:cubicBezTo>
                        <a:cubicBezTo>
                          <a:pt x="1547" y="1736"/>
                          <a:pt x="1678" y="1629"/>
                          <a:pt x="1995" y="1629"/>
                        </a:cubicBezTo>
                        <a:cubicBezTo>
                          <a:pt x="2126" y="1629"/>
                          <a:pt x="2289" y="1648"/>
                          <a:pt x="2488" y="1699"/>
                        </a:cubicBezTo>
                        <a:cubicBezTo>
                          <a:pt x="2491" y="1700"/>
                          <a:pt x="2495" y="1700"/>
                          <a:pt x="2499" y="1700"/>
                        </a:cubicBezTo>
                        <a:cubicBezTo>
                          <a:pt x="2521" y="1700"/>
                          <a:pt x="2542" y="1686"/>
                          <a:pt x="2548" y="1663"/>
                        </a:cubicBezTo>
                        <a:cubicBezTo>
                          <a:pt x="2554" y="1636"/>
                          <a:pt x="2538" y="1610"/>
                          <a:pt x="2512" y="1603"/>
                        </a:cubicBezTo>
                        <a:cubicBezTo>
                          <a:pt x="2307" y="1549"/>
                          <a:pt x="2136" y="1530"/>
                          <a:pt x="1997" y="1530"/>
                        </a:cubicBezTo>
                        <a:cubicBezTo>
                          <a:pt x="1758" y="1530"/>
                          <a:pt x="1611" y="1587"/>
                          <a:pt x="1538" y="1626"/>
                        </a:cubicBezTo>
                        <a:cubicBezTo>
                          <a:pt x="1441" y="1390"/>
                          <a:pt x="1022" y="487"/>
                          <a:pt x="80" y="6"/>
                        </a:cubicBezTo>
                        <a:cubicBezTo>
                          <a:pt x="72" y="2"/>
                          <a:pt x="64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4" name="Google Shape;934;p19"/>
                  <p:cNvSpPr/>
                  <p:nvPr/>
                </p:nvSpPr>
                <p:spPr>
                  <a:xfrm>
                    <a:off x="6483625" y="943300"/>
                    <a:ext cx="39500" cy="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0" h="226" extrusionOk="0">
                        <a:moveTo>
                          <a:pt x="801" y="1"/>
                        </a:moveTo>
                        <a:cubicBezTo>
                          <a:pt x="364" y="1"/>
                          <a:pt x="57" y="122"/>
                          <a:pt x="37" y="129"/>
                        </a:cubicBezTo>
                        <a:cubicBezTo>
                          <a:pt x="12" y="140"/>
                          <a:pt x="0" y="169"/>
                          <a:pt x="11" y="194"/>
                        </a:cubicBezTo>
                        <a:cubicBezTo>
                          <a:pt x="18" y="213"/>
                          <a:pt x="37" y="225"/>
                          <a:pt x="57" y="225"/>
                        </a:cubicBezTo>
                        <a:cubicBezTo>
                          <a:pt x="63" y="225"/>
                          <a:pt x="69" y="224"/>
                          <a:pt x="75" y="222"/>
                        </a:cubicBezTo>
                        <a:cubicBezTo>
                          <a:pt x="80" y="220"/>
                          <a:pt x="380" y="101"/>
                          <a:pt x="806" y="101"/>
                        </a:cubicBezTo>
                        <a:cubicBezTo>
                          <a:pt x="1016" y="101"/>
                          <a:pt x="1257" y="130"/>
                          <a:pt x="1508" y="217"/>
                        </a:cubicBezTo>
                        <a:cubicBezTo>
                          <a:pt x="1513" y="219"/>
                          <a:pt x="1519" y="220"/>
                          <a:pt x="1524" y="220"/>
                        </a:cubicBezTo>
                        <a:cubicBezTo>
                          <a:pt x="1545" y="220"/>
                          <a:pt x="1564" y="207"/>
                          <a:pt x="1571" y="187"/>
                        </a:cubicBezTo>
                        <a:cubicBezTo>
                          <a:pt x="1580" y="160"/>
                          <a:pt x="1567" y="133"/>
                          <a:pt x="1540" y="123"/>
                        </a:cubicBezTo>
                        <a:cubicBezTo>
                          <a:pt x="1275" y="32"/>
                          <a:pt x="1022" y="1"/>
                          <a:pt x="80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5" name="Google Shape;935;p19"/>
                  <p:cNvSpPr/>
                  <p:nvPr/>
                </p:nvSpPr>
                <p:spPr>
                  <a:xfrm>
                    <a:off x="6386900" y="987400"/>
                    <a:ext cx="55975" cy="14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9" h="583" extrusionOk="0">
                        <a:moveTo>
                          <a:pt x="2184" y="1"/>
                        </a:moveTo>
                        <a:cubicBezTo>
                          <a:pt x="2170" y="1"/>
                          <a:pt x="2156" y="6"/>
                          <a:pt x="2146" y="18"/>
                        </a:cubicBezTo>
                        <a:cubicBezTo>
                          <a:pt x="1876" y="329"/>
                          <a:pt x="1555" y="486"/>
                          <a:pt x="1189" y="486"/>
                        </a:cubicBezTo>
                        <a:cubicBezTo>
                          <a:pt x="1063" y="486"/>
                          <a:pt x="932" y="468"/>
                          <a:pt x="797" y="431"/>
                        </a:cubicBezTo>
                        <a:cubicBezTo>
                          <a:pt x="392" y="322"/>
                          <a:pt x="91" y="82"/>
                          <a:pt x="87" y="80"/>
                        </a:cubicBezTo>
                        <a:cubicBezTo>
                          <a:pt x="79" y="72"/>
                          <a:pt x="68" y="69"/>
                          <a:pt x="58" y="69"/>
                        </a:cubicBezTo>
                        <a:cubicBezTo>
                          <a:pt x="43" y="69"/>
                          <a:pt x="28" y="76"/>
                          <a:pt x="19" y="88"/>
                        </a:cubicBezTo>
                        <a:cubicBezTo>
                          <a:pt x="1" y="110"/>
                          <a:pt x="4" y="140"/>
                          <a:pt x="26" y="158"/>
                        </a:cubicBezTo>
                        <a:cubicBezTo>
                          <a:pt x="34" y="164"/>
                          <a:pt x="565" y="583"/>
                          <a:pt x="1190" y="583"/>
                        </a:cubicBezTo>
                        <a:lnTo>
                          <a:pt x="1190" y="582"/>
                        </a:lnTo>
                        <a:cubicBezTo>
                          <a:pt x="1529" y="582"/>
                          <a:pt x="1896" y="459"/>
                          <a:pt x="2221" y="83"/>
                        </a:cubicBezTo>
                        <a:cubicBezTo>
                          <a:pt x="2239" y="62"/>
                          <a:pt x="2236" y="30"/>
                          <a:pt x="2216" y="12"/>
                        </a:cubicBezTo>
                        <a:cubicBezTo>
                          <a:pt x="2207" y="5"/>
                          <a:pt x="2195" y="1"/>
                          <a:pt x="218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6" name="Google Shape;936;p19"/>
                  <p:cNvSpPr/>
                  <p:nvPr/>
                </p:nvSpPr>
                <p:spPr>
                  <a:xfrm>
                    <a:off x="6371775" y="857625"/>
                    <a:ext cx="69850" cy="15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4" h="615" extrusionOk="0">
                        <a:moveTo>
                          <a:pt x="1442" y="1"/>
                        </a:moveTo>
                        <a:cubicBezTo>
                          <a:pt x="566" y="1"/>
                          <a:pt x="27" y="523"/>
                          <a:pt x="19" y="530"/>
                        </a:cubicBezTo>
                        <a:cubicBezTo>
                          <a:pt x="0" y="550"/>
                          <a:pt x="0" y="581"/>
                          <a:pt x="19" y="600"/>
                        </a:cubicBezTo>
                        <a:cubicBezTo>
                          <a:pt x="29" y="610"/>
                          <a:pt x="41" y="615"/>
                          <a:pt x="54" y="615"/>
                        </a:cubicBezTo>
                        <a:cubicBezTo>
                          <a:pt x="66" y="615"/>
                          <a:pt x="80" y="610"/>
                          <a:pt x="89" y="600"/>
                        </a:cubicBezTo>
                        <a:cubicBezTo>
                          <a:pt x="92" y="598"/>
                          <a:pt x="354" y="340"/>
                          <a:pt x="807" y="196"/>
                        </a:cubicBezTo>
                        <a:cubicBezTo>
                          <a:pt x="1021" y="127"/>
                          <a:pt x="1231" y="98"/>
                          <a:pt x="1431" y="98"/>
                        </a:cubicBezTo>
                        <a:cubicBezTo>
                          <a:pt x="1939" y="98"/>
                          <a:pt x="2389" y="283"/>
                          <a:pt x="2713" y="469"/>
                        </a:cubicBezTo>
                        <a:cubicBezTo>
                          <a:pt x="2720" y="473"/>
                          <a:pt x="2729" y="476"/>
                          <a:pt x="2737" y="476"/>
                        </a:cubicBezTo>
                        <a:cubicBezTo>
                          <a:pt x="2754" y="476"/>
                          <a:pt x="2770" y="467"/>
                          <a:pt x="2780" y="451"/>
                        </a:cubicBezTo>
                        <a:cubicBezTo>
                          <a:pt x="2793" y="427"/>
                          <a:pt x="2786" y="397"/>
                          <a:pt x="2762" y="384"/>
                        </a:cubicBezTo>
                        <a:cubicBezTo>
                          <a:pt x="2269" y="100"/>
                          <a:pt x="1823" y="1"/>
                          <a:pt x="144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937" name="Google Shape;937;p19"/>
            <p:cNvGrpSpPr/>
            <p:nvPr/>
          </p:nvGrpSpPr>
          <p:grpSpPr>
            <a:xfrm>
              <a:off x="-52625" y="4603882"/>
              <a:ext cx="9241746" cy="549886"/>
              <a:chOff x="-52618" y="4432870"/>
              <a:chExt cx="9241746" cy="540960"/>
            </a:xfrm>
          </p:grpSpPr>
          <p:sp>
            <p:nvSpPr>
              <p:cNvPr id="938" name="Google Shape;938;p19"/>
              <p:cNvSpPr/>
              <p:nvPr/>
            </p:nvSpPr>
            <p:spPr>
              <a:xfrm flipH="1">
                <a:off x="-52618" y="4523477"/>
                <a:ext cx="9241725" cy="58857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1889" extrusionOk="0">
                    <a:moveTo>
                      <a:pt x="0" y="1"/>
                    </a:moveTo>
                    <a:lnTo>
                      <a:pt x="0" y="1889"/>
                    </a:lnTo>
                    <a:lnTo>
                      <a:pt x="226498" y="18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9" name="Google Shape;939;p19"/>
              <p:cNvGrpSpPr/>
              <p:nvPr/>
            </p:nvGrpSpPr>
            <p:grpSpPr>
              <a:xfrm flipH="1">
                <a:off x="-52598" y="4432870"/>
                <a:ext cx="9241725" cy="149296"/>
                <a:chOff x="1009775" y="3388800"/>
                <a:chExt cx="5662475" cy="231575"/>
              </a:xfrm>
            </p:grpSpPr>
            <p:sp>
              <p:nvSpPr>
                <p:cNvPr id="940" name="Google Shape;940;p19"/>
                <p:cNvSpPr/>
                <p:nvPr/>
              </p:nvSpPr>
              <p:spPr>
                <a:xfrm>
                  <a:off x="1009775" y="3388800"/>
                  <a:ext cx="5662475" cy="23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9263" extrusionOk="0">
                      <a:moveTo>
                        <a:pt x="0" y="0"/>
                      </a:moveTo>
                      <a:lnTo>
                        <a:pt x="0" y="9263"/>
                      </a:lnTo>
                      <a:lnTo>
                        <a:pt x="226498" y="9263"/>
                      </a:lnTo>
                      <a:lnTo>
                        <a:pt x="22649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19"/>
                <p:cNvSpPr/>
                <p:nvPr/>
              </p:nvSpPr>
              <p:spPr>
                <a:xfrm>
                  <a:off x="1009775" y="3388800"/>
                  <a:ext cx="5662475" cy="23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9263" extrusionOk="0">
                      <a:moveTo>
                        <a:pt x="0" y="0"/>
                      </a:moveTo>
                      <a:lnTo>
                        <a:pt x="0" y="9263"/>
                      </a:lnTo>
                      <a:lnTo>
                        <a:pt x="226498" y="9263"/>
                      </a:lnTo>
                      <a:lnTo>
                        <a:pt x="226498" y="0"/>
                      </a:lnTo>
                      <a:close/>
                    </a:path>
                  </a:pathLst>
                </a:custGeom>
                <a:solidFill>
                  <a:srgbClr val="272727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19"/>
                <p:cNvSpPr/>
                <p:nvPr/>
              </p:nvSpPr>
              <p:spPr>
                <a:xfrm>
                  <a:off x="1009775" y="3388800"/>
                  <a:ext cx="5662475" cy="7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2819" extrusionOk="0">
                      <a:moveTo>
                        <a:pt x="0" y="0"/>
                      </a:moveTo>
                      <a:lnTo>
                        <a:pt x="226498" y="2819"/>
                      </a:lnTo>
                      <a:lnTo>
                        <a:pt x="22649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43" name="Google Shape;943;p19"/>
              <p:cNvGrpSpPr/>
              <p:nvPr/>
            </p:nvGrpSpPr>
            <p:grpSpPr>
              <a:xfrm flipH="1">
                <a:off x="-52601" y="4653864"/>
                <a:ext cx="9241725" cy="319966"/>
                <a:chOff x="1009775" y="3677750"/>
                <a:chExt cx="5662475" cy="402675"/>
              </a:xfrm>
            </p:grpSpPr>
            <p:sp>
              <p:nvSpPr>
                <p:cNvPr id="944" name="Google Shape;944;p19"/>
                <p:cNvSpPr/>
                <p:nvPr/>
              </p:nvSpPr>
              <p:spPr>
                <a:xfrm>
                  <a:off x="1009775" y="3677750"/>
                  <a:ext cx="5662475" cy="40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16107" extrusionOk="0">
                      <a:moveTo>
                        <a:pt x="0" y="1"/>
                      </a:moveTo>
                      <a:lnTo>
                        <a:pt x="0" y="16107"/>
                      </a:lnTo>
                      <a:lnTo>
                        <a:pt x="226498" y="16107"/>
                      </a:lnTo>
                      <a:lnTo>
                        <a:pt x="226498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19"/>
                <p:cNvSpPr/>
                <p:nvPr/>
              </p:nvSpPr>
              <p:spPr>
                <a:xfrm>
                  <a:off x="1009775" y="3677750"/>
                  <a:ext cx="5662475" cy="40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16107" extrusionOk="0">
                      <a:moveTo>
                        <a:pt x="0" y="1"/>
                      </a:moveTo>
                      <a:lnTo>
                        <a:pt x="0" y="16107"/>
                      </a:lnTo>
                      <a:lnTo>
                        <a:pt x="226498" y="16107"/>
                      </a:lnTo>
                      <a:lnTo>
                        <a:pt x="226498" y="1"/>
                      </a:lnTo>
                      <a:close/>
                    </a:path>
                  </a:pathLst>
                </a:custGeom>
                <a:solidFill>
                  <a:srgbClr val="272727">
                    <a:alpha val="83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6" name="Google Shape;946;p19"/>
              <p:cNvSpPr/>
              <p:nvPr/>
            </p:nvSpPr>
            <p:spPr>
              <a:xfrm flipH="1">
                <a:off x="-52618" y="4582304"/>
                <a:ext cx="9241725" cy="71569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2297" extrusionOk="0">
                    <a:moveTo>
                      <a:pt x="0" y="1"/>
                    </a:moveTo>
                    <a:lnTo>
                      <a:pt x="0" y="2297"/>
                    </a:lnTo>
                    <a:lnTo>
                      <a:pt x="226498" y="2297"/>
                    </a:lnTo>
                    <a:lnTo>
                      <a:pt x="2264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19"/>
              <p:cNvSpPr/>
              <p:nvPr/>
            </p:nvSpPr>
            <p:spPr>
              <a:xfrm flipH="1">
                <a:off x="-52618" y="4618106"/>
                <a:ext cx="9241725" cy="45449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1149" extrusionOk="0">
                    <a:moveTo>
                      <a:pt x="0" y="0"/>
                    </a:moveTo>
                    <a:lnTo>
                      <a:pt x="0" y="1149"/>
                    </a:lnTo>
                    <a:lnTo>
                      <a:pt x="226498" y="1149"/>
                    </a:lnTo>
                    <a:lnTo>
                      <a:pt x="2264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19"/>
              <p:cNvSpPr/>
              <p:nvPr/>
            </p:nvSpPr>
            <p:spPr>
              <a:xfrm flipH="1">
                <a:off x="3304223" y="4756602"/>
                <a:ext cx="1131413" cy="3973"/>
              </a:xfrm>
              <a:custGeom>
                <a:avLst/>
                <a:gdLst/>
                <a:ahLst/>
                <a:cxnLst/>
                <a:rect l="l" t="t" r="r" b="b"/>
                <a:pathLst>
                  <a:path w="27729" h="200" extrusionOk="0">
                    <a:moveTo>
                      <a:pt x="100" y="1"/>
                    </a:moveTo>
                    <a:cubicBezTo>
                      <a:pt x="45" y="1"/>
                      <a:pt x="1" y="45"/>
                      <a:pt x="1" y="101"/>
                    </a:cubicBezTo>
                    <a:cubicBezTo>
                      <a:pt x="1" y="155"/>
                      <a:pt x="45" y="199"/>
                      <a:pt x="100" y="199"/>
                    </a:cubicBezTo>
                    <a:lnTo>
                      <a:pt x="27630" y="199"/>
                    </a:lnTo>
                    <a:cubicBezTo>
                      <a:pt x="27684" y="199"/>
                      <a:pt x="27729" y="155"/>
                      <a:pt x="27729" y="101"/>
                    </a:cubicBezTo>
                    <a:cubicBezTo>
                      <a:pt x="27729" y="45"/>
                      <a:pt x="27684" y="1"/>
                      <a:pt x="27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19"/>
              <p:cNvSpPr/>
              <p:nvPr/>
            </p:nvSpPr>
            <p:spPr>
              <a:xfrm flipH="1">
                <a:off x="1626555" y="4704080"/>
                <a:ext cx="217477" cy="3973"/>
              </a:xfrm>
              <a:custGeom>
                <a:avLst/>
                <a:gdLst/>
                <a:ahLst/>
                <a:cxnLst/>
                <a:rect l="l" t="t" r="r" b="b"/>
                <a:pathLst>
                  <a:path w="5330" h="200" extrusionOk="0">
                    <a:moveTo>
                      <a:pt x="100" y="1"/>
                    </a:moveTo>
                    <a:cubicBezTo>
                      <a:pt x="45" y="1"/>
                      <a:pt x="0" y="45"/>
                      <a:pt x="0" y="101"/>
                    </a:cubicBezTo>
                    <a:cubicBezTo>
                      <a:pt x="0" y="155"/>
                      <a:pt x="45" y="199"/>
                      <a:pt x="100" y="199"/>
                    </a:cubicBezTo>
                    <a:lnTo>
                      <a:pt x="5229" y="199"/>
                    </a:lnTo>
                    <a:cubicBezTo>
                      <a:pt x="5285" y="199"/>
                      <a:pt x="5329" y="155"/>
                      <a:pt x="5329" y="101"/>
                    </a:cubicBezTo>
                    <a:cubicBezTo>
                      <a:pt x="5329" y="45"/>
                      <a:pt x="5285" y="1"/>
                      <a:pt x="5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19"/>
              <p:cNvSpPr/>
              <p:nvPr/>
            </p:nvSpPr>
            <p:spPr>
              <a:xfrm flipH="1">
                <a:off x="1467553" y="4798755"/>
                <a:ext cx="741096" cy="3953"/>
              </a:xfrm>
              <a:custGeom>
                <a:avLst/>
                <a:gdLst/>
                <a:ahLst/>
                <a:cxnLst/>
                <a:rect l="l" t="t" r="r" b="b"/>
                <a:pathLst>
                  <a:path w="18163" h="199" extrusionOk="0">
                    <a:moveTo>
                      <a:pt x="99" y="0"/>
                    </a:moveTo>
                    <a:cubicBezTo>
                      <a:pt x="45" y="0"/>
                      <a:pt x="0" y="45"/>
                      <a:pt x="0" y="99"/>
                    </a:cubicBezTo>
                    <a:cubicBezTo>
                      <a:pt x="0" y="154"/>
                      <a:pt x="45" y="199"/>
                      <a:pt x="99" y="199"/>
                    </a:cubicBezTo>
                    <a:lnTo>
                      <a:pt x="18064" y="199"/>
                    </a:lnTo>
                    <a:cubicBezTo>
                      <a:pt x="18118" y="199"/>
                      <a:pt x="18162" y="154"/>
                      <a:pt x="18162" y="99"/>
                    </a:cubicBezTo>
                    <a:cubicBezTo>
                      <a:pt x="18162" y="45"/>
                      <a:pt x="18118" y="0"/>
                      <a:pt x="18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9"/>
              <p:cNvSpPr/>
              <p:nvPr/>
            </p:nvSpPr>
            <p:spPr>
              <a:xfrm flipH="1">
                <a:off x="797276" y="4729507"/>
                <a:ext cx="292840" cy="3973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200" extrusionOk="0">
                    <a:moveTo>
                      <a:pt x="100" y="0"/>
                    </a:moveTo>
                    <a:cubicBezTo>
                      <a:pt x="46" y="0"/>
                      <a:pt x="1" y="45"/>
                      <a:pt x="1" y="99"/>
                    </a:cubicBezTo>
                    <a:cubicBezTo>
                      <a:pt x="1" y="155"/>
                      <a:pt x="46" y="199"/>
                      <a:pt x="100" y="199"/>
                    </a:cubicBezTo>
                    <a:lnTo>
                      <a:pt x="7077" y="199"/>
                    </a:lnTo>
                    <a:cubicBezTo>
                      <a:pt x="7132" y="199"/>
                      <a:pt x="7177" y="155"/>
                      <a:pt x="7177" y="99"/>
                    </a:cubicBezTo>
                    <a:cubicBezTo>
                      <a:pt x="7177" y="45"/>
                      <a:pt x="7132" y="0"/>
                      <a:pt x="70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9"/>
              <p:cNvSpPr/>
              <p:nvPr/>
            </p:nvSpPr>
            <p:spPr>
              <a:xfrm flipH="1">
                <a:off x="8617989" y="4696194"/>
                <a:ext cx="354043" cy="3953"/>
              </a:xfrm>
              <a:custGeom>
                <a:avLst/>
                <a:gdLst/>
                <a:ahLst/>
                <a:cxnLst/>
                <a:rect l="l" t="t" r="r" b="b"/>
                <a:pathLst>
                  <a:path w="8677" h="199" extrusionOk="0">
                    <a:moveTo>
                      <a:pt x="100" y="0"/>
                    </a:moveTo>
                    <a:cubicBezTo>
                      <a:pt x="45" y="0"/>
                      <a:pt x="1" y="45"/>
                      <a:pt x="1" y="100"/>
                    </a:cubicBezTo>
                    <a:cubicBezTo>
                      <a:pt x="1" y="154"/>
                      <a:pt x="45" y="199"/>
                      <a:pt x="100" y="199"/>
                    </a:cubicBezTo>
                    <a:lnTo>
                      <a:pt x="8577" y="199"/>
                    </a:lnTo>
                    <a:cubicBezTo>
                      <a:pt x="8632" y="199"/>
                      <a:pt x="8677" y="154"/>
                      <a:pt x="8677" y="100"/>
                    </a:cubicBezTo>
                    <a:cubicBezTo>
                      <a:pt x="8677" y="45"/>
                      <a:pt x="8632" y="0"/>
                      <a:pt x="8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9"/>
              <p:cNvSpPr/>
              <p:nvPr/>
            </p:nvSpPr>
            <p:spPr>
              <a:xfrm flipH="1">
                <a:off x="8673886" y="4775573"/>
                <a:ext cx="125182" cy="3953"/>
              </a:xfrm>
              <a:custGeom>
                <a:avLst/>
                <a:gdLst/>
                <a:ahLst/>
                <a:cxnLst/>
                <a:rect l="l" t="t" r="r" b="b"/>
                <a:pathLst>
                  <a:path w="3068" h="199" extrusionOk="0">
                    <a:moveTo>
                      <a:pt x="100" y="0"/>
                    </a:moveTo>
                    <a:cubicBezTo>
                      <a:pt x="45" y="0"/>
                      <a:pt x="1" y="45"/>
                      <a:pt x="1" y="99"/>
                    </a:cubicBezTo>
                    <a:cubicBezTo>
                      <a:pt x="1" y="154"/>
                      <a:pt x="45" y="199"/>
                      <a:pt x="100" y="199"/>
                    </a:cubicBezTo>
                    <a:lnTo>
                      <a:pt x="2967" y="199"/>
                    </a:lnTo>
                    <a:cubicBezTo>
                      <a:pt x="3023" y="199"/>
                      <a:pt x="3067" y="154"/>
                      <a:pt x="3067" y="99"/>
                    </a:cubicBezTo>
                    <a:cubicBezTo>
                      <a:pt x="3067" y="45"/>
                      <a:pt x="3023" y="0"/>
                      <a:pt x="29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4" name="Google Shape;954;p19"/>
          <p:cNvGrpSpPr/>
          <p:nvPr/>
        </p:nvGrpSpPr>
        <p:grpSpPr>
          <a:xfrm>
            <a:off x="4581411" y="4873921"/>
            <a:ext cx="3182357" cy="212602"/>
            <a:chOff x="4581418" y="4698525"/>
            <a:chExt cx="3182357" cy="209151"/>
          </a:xfrm>
        </p:grpSpPr>
        <p:sp>
          <p:nvSpPr>
            <p:cNvPr id="955" name="Google Shape;955;p19"/>
            <p:cNvSpPr/>
            <p:nvPr/>
          </p:nvSpPr>
          <p:spPr>
            <a:xfrm>
              <a:off x="5133071" y="4698525"/>
              <a:ext cx="2630704" cy="77692"/>
            </a:xfrm>
            <a:custGeom>
              <a:avLst/>
              <a:gdLst/>
              <a:ahLst/>
              <a:cxnLst/>
              <a:rect l="l" t="t" r="r" b="b"/>
              <a:pathLst>
                <a:path w="81157" h="3911" extrusionOk="0">
                  <a:moveTo>
                    <a:pt x="81157" y="1"/>
                  </a:moveTo>
                  <a:lnTo>
                    <a:pt x="11347" y="18"/>
                  </a:lnTo>
                  <a:lnTo>
                    <a:pt x="0" y="3742"/>
                  </a:lnTo>
                  <a:lnTo>
                    <a:pt x="69756" y="3910"/>
                  </a:lnTo>
                  <a:lnTo>
                    <a:pt x="77935" y="1226"/>
                  </a:lnTo>
                  <a:lnTo>
                    <a:pt x="811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4581418" y="4809682"/>
              <a:ext cx="2645680" cy="97994"/>
            </a:xfrm>
            <a:custGeom>
              <a:avLst/>
              <a:gdLst/>
              <a:ahLst/>
              <a:cxnLst/>
              <a:rect l="l" t="t" r="r" b="b"/>
              <a:pathLst>
                <a:path w="81619" h="4933" extrusionOk="0">
                  <a:moveTo>
                    <a:pt x="11347" y="1"/>
                  </a:moveTo>
                  <a:lnTo>
                    <a:pt x="1" y="3724"/>
                  </a:lnTo>
                  <a:lnTo>
                    <a:pt x="66589" y="4933"/>
                  </a:lnTo>
                  <a:lnTo>
                    <a:pt x="81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7" name="Google Shape;957;p19"/>
          <p:cNvSpPr/>
          <p:nvPr/>
        </p:nvSpPr>
        <p:spPr>
          <a:xfrm>
            <a:off x="169286" y="159669"/>
            <a:ext cx="1184981" cy="279280"/>
          </a:xfrm>
          <a:custGeom>
            <a:avLst/>
            <a:gdLst/>
            <a:ahLst/>
            <a:cxnLst/>
            <a:rect l="l" t="t" r="r" b="b"/>
            <a:pathLst>
              <a:path w="29353" h="6918" extrusionOk="0">
                <a:moveTo>
                  <a:pt x="13567" y="0"/>
                </a:moveTo>
                <a:cubicBezTo>
                  <a:pt x="10332" y="0"/>
                  <a:pt x="7546" y="1925"/>
                  <a:pt x="6293" y="4693"/>
                </a:cubicBezTo>
                <a:cubicBezTo>
                  <a:pt x="5622" y="4182"/>
                  <a:pt x="4785" y="3877"/>
                  <a:pt x="3876" y="3877"/>
                </a:cubicBezTo>
                <a:cubicBezTo>
                  <a:pt x="1999" y="3877"/>
                  <a:pt x="427" y="5173"/>
                  <a:pt x="1" y="6917"/>
                </a:cubicBezTo>
                <a:lnTo>
                  <a:pt x="29353" y="6917"/>
                </a:lnTo>
                <a:cubicBezTo>
                  <a:pt x="28261" y="5354"/>
                  <a:pt x="26449" y="4333"/>
                  <a:pt x="24398" y="4333"/>
                </a:cubicBezTo>
                <a:cubicBezTo>
                  <a:pt x="23177" y="4333"/>
                  <a:pt x="22042" y="4696"/>
                  <a:pt x="21091" y="5317"/>
                </a:cubicBezTo>
                <a:cubicBezTo>
                  <a:pt x="19995" y="2220"/>
                  <a:pt x="17041" y="0"/>
                  <a:pt x="135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1" name="Google Shape;1541;p28"/>
          <p:cNvGrpSpPr/>
          <p:nvPr/>
        </p:nvGrpSpPr>
        <p:grpSpPr>
          <a:xfrm>
            <a:off x="-307285" y="46323"/>
            <a:ext cx="9784590" cy="5107445"/>
            <a:chOff x="-307285" y="46323"/>
            <a:chExt cx="9784590" cy="5107445"/>
          </a:xfrm>
        </p:grpSpPr>
        <p:grpSp>
          <p:nvGrpSpPr>
            <p:cNvPr id="1542" name="Google Shape;1542;p28"/>
            <p:cNvGrpSpPr/>
            <p:nvPr/>
          </p:nvGrpSpPr>
          <p:grpSpPr>
            <a:xfrm>
              <a:off x="-307285" y="3428151"/>
              <a:ext cx="9784590" cy="1725616"/>
              <a:chOff x="-307285" y="3428151"/>
              <a:chExt cx="9784590" cy="1725616"/>
            </a:xfrm>
          </p:grpSpPr>
          <p:grpSp>
            <p:nvGrpSpPr>
              <p:cNvPr id="1543" name="Google Shape;1543;p28"/>
              <p:cNvGrpSpPr/>
              <p:nvPr/>
            </p:nvGrpSpPr>
            <p:grpSpPr>
              <a:xfrm flipH="1">
                <a:off x="-307285" y="3428151"/>
                <a:ext cx="9784590" cy="1403399"/>
                <a:chOff x="-307285" y="3428151"/>
                <a:chExt cx="9784590" cy="1403399"/>
              </a:xfrm>
            </p:grpSpPr>
            <p:grpSp>
              <p:nvGrpSpPr>
                <p:cNvPr id="1544" name="Google Shape;1544;p28"/>
                <p:cNvGrpSpPr/>
                <p:nvPr/>
              </p:nvGrpSpPr>
              <p:grpSpPr>
                <a:xfrm flipH="1">
                  <a:off x="8423996" y="3428151"/>
                  <a:ext cx="1053309" cy="1353778"/>
                  <a:chOff x="8584688" y="3255488"/>
                  <a:chExt cx="1177276" cy="1513108"/>
                </a:xfrm>
              </p:grpSpPr>
              <p:grpSp>
                <p:nvGrpSpPr>
                  <p:cNvPr id="1545" name="Google Shape;1545;p28"/>
                  <p:cNvGrpSpPr/>
                  <p:nvPr/>
                </p:nvGrpSpPr>
                <p:grpSpPr>
                  <a:xfrm flipH="1">
                    <a:off x="8584688" y="3633119"/>
                    <a:ext cx="649796" cy="1069159"/>
                    <a:chOff x="5171600" y="584075"/>
                    <a:chExt cx="402400" cy="662100"/>
                  </a:xfrm>
                </p:grpSpPr>
                <p:sp>
                  <p:nvSpPr>
                    <p:cNvPr id="1546" name="Google Shape;1546;p28"/>
                    <p:cNvSpPr/>
                    <p:nvPr/>
                  </p:nvSpPr>
                  <p:spPr>
                    <a:xfrm>
                      <a:off x="5324750" y="871475"/>
                      <a:ext cx="48450" cy="374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38" h="14988" extrusionOk="0">
                          <a:moveTo>
                            <a:pt x="1836" y="1"/>
                          </a:moveTo>
                          <a:lnTo>
                            <a:pt x="1066" y="82"/>
                          </a:lnTo>
                          <a:lnTo>
                            <a:pt x="0" y="14668"/>
                          </a:lnTo>
                          <a:lnTo>
                            <a:pt x="1854" y="14988"/>
                          </a:lnTo>
                          <a:cubicBezTo>
                            <a:pt x="1854" y="14988"/>
                            <a:pt x="1937" y="6963"/>
                            <a:pt x="183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47" name="Google Shape;1547;p28"/>
                    <p:cNvSpPr/>
                    <p:nvPr/>
                  </p:nvSpPr>
                  <p:spPr>
                    <a:xfrm>
                      <a:off x="5171600" y="584075"/>
                      <a:ext cx="402400" cy="36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96" h="14714" extrusionOk="0">
                          <a:moveTo>
                            <a:pt x="9192" y="0"/>
                          </a:moveTo>
                          <a:cubicBezTo>
                            <a:pt x="9140" y="0"/>
                            <a:pt x="9087" y="2"/>
                            <a:pt x="9034" y="6"/>
                          </a:cubicBezTo>
                          <a:cubicBezTo>
                            <a:pt x="7195" y="131"/>
                            <a:pt x="6664" y="1665"/>
                            <a:pt x="6664" y="1665"/>
                          </a:cubicBezTo>
                          <a:cubicBezTo>
                            <a:pt x="6664" y="1665"/>
                            <a:pt x="6358" y="1395"/>
                            <a:pt x="5929" y="1395"/>
                          </a:cubicBezTo>
                          <a:cubicBezTo>
                            <a:pt x="5735" y="1395"/>
                            <a:pt x="5515" y="1451"/>
                            <a:pt x="5288" y="1612"/>
                          </a:cubicBezTo>
                          <a:cubicBezTo>
                            <a:pt x="4558" y="2127"/>
                            <a:pt x="4993" y="2999"/>
                            <a:pt x="4993" y="2999"/>
                          </a:cubicBezTo>
                          <a:cubicBezTo>
                            <a:pt x="4993" y="2999"/>
                            <a:pt x="2838" y="3236"/>
                            <a:pt x="1910" y="4753"/>
                          </a:cubicBezTo>
                          <a:cubicBezTo>
                            <a:pt x="983" y="6270"/>
                            <a:pt x="1876" y="7846"/>
                            <a:pt x="1876" y="7846"/>
                          </a:cubicBezTo>
                          <a:cubicBezTo>
                            <a:pt x="1876" y="7846"/>
                            <a:pt x="0" y="9321"/>
                            <a:pt x="1128" y="11493"/>
                          </a:cubicBezTo>
                          <a:cubicBezTo>
                            <a:pt x="1898" y="12975"/>
                            <a:pt x="3395" y="13211"/>
                            <a:pt x="4269" y="13211"/>
                          </a:cubicBezTo>
                          <a:cubicBezTo>
                            <a:pt x="4677" y="13211"/>
                            <a:pt x="4950" y="13159"/>
                            <a:pt x="4950" y="13159"/>
                          </a:cubicBezTo>
                          <a:cubicBezTo>
                            <a:pt x="4950" y="13159"/>
                            <a:pt x="5984" y="14713"/>
                            <a:pt x="7710" y="14713"/>
                          </a:cubicBezTo>
                          <a:cubicBezTo>
                            <a:pt x="7795" y="14713"/>
                            <a:pt x="7882" y="14710"/>
                            <a:pt x="7971" y="14702"/>
                          </a:cubicBezTo>
                          <a:cubicBezTo>
                            <a:pt x="9851" y="14532"/>
                            <a:pt x="10645" y="12337"/>
                            <a:pt x="10645" y="12337"/>
                          </a:cubicBezTo>
                          <a:cubicBezTo>
                            <a:pt x="10645" y="12337"/>
                            <a:pt x="10924" y="12400"/>
                            <a:pt x="11342" y="12400"/>
                          </a:cubicBezTo>
                          <a:cubicBezTo>
                            <a:pt x="12036" y="12400"/>
                            <a:pt x="13111" y="12226"/>
                            <a:pt x="13926" y="11304"/>
                          </a:cubicBezTo>
                          <a:cubicBezTo>
                            <a:pt x="15231" y="9825"/>
                            <a:pt x="14499" y="7993"/>
                            <a:pt x="14499" y="7993"/>
                          </a:cubicBezTo>
                          <a:cubicBezTo>
                            <a:pt x="14499" y="7993"/>
                            <a:pt x="16095" y="6340"/>
                            <a:pt x="15172" y="4251"/>
                          </a:cubicBezTo>
                          <a:cubicBezTo>
                            <a:pt x="14248" y="2161"/>
                            <a:pt x="11922" y="1925"/>
                            <a:pt x="11922" y="1925"/>
                          </a:cubicBezTo>
                          <a:cubicBezTo>
                            <a:pt x="11922" y="1925"/>
                            <a:pt x="10915" y="0"/>
                            <a:pt x="9192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48" name="Google Shape;1548;p28"/>
                    <p:cNvSpPr/>
                    <p:nvPr/>
                  </p:nvSpPr>
                  <p:spPr>
                    <a:xfrm>
                      <a:off x="5171600" y="584075"/>
                      <a:ext cx="402400" cy="36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96" h="14714" extrusionOk="0">
                          <a:moveTo>
                            <a:pt x="9192" y="0"/>
                          </a:moveTo>
                          <a:cubicBezTo>
                            <a:pt x="9140" y="0"/>
                            <a:pt x="9087" y="2"/>
                            <a:pt x="9034" y="6"/>
                          </a:cubicBezTo>
                          <a:cubicBezTo>
                            <a:pt x="7195" y="131"/>
                            <a:pt x="6664" y="1665"/>
                            <a:pt x="6664" y="1665"/>
                          </a:cubicBezTo>
                          <a:cubicBezTo>
                            <a:pt x="6664" y="1665"/>
                            <a:pt x="6358" y="1395"/>
                            <a:pt x="5929" y="1395"/>
                          </a:cubicBezTo>
                          <a:cubicBezTo>
                            <a:pt x="5735" y="1395"/>
                            <a:pt x="5515" y="1451"/>
                            <a:pt x="5288" y="1612"/>
                          </a:cubicBezTo>
                          <a:cubicBezTo>
                            <a:pt x="4558" y="2127"/>
                            <a:pt x="4993" y="2999"/>
                            <a:pt x="4993" y="2999"/>
                          </a:cubicBezTo>
                          <a:cubicBezTo>
                            <a:pt x="4993" y="2999"/>
                            <a:pt x="2838" y="3236"/>
                            <a:pt x="1910" y="4753"/>
                          </a:cubicBezTo>
                          <a:cubicBezTo>
                            <a:pt x="983" y="6270"/>
                            <a:pt x="1876" y="7846"/>
                            <a:pt x="1876" y="7846"/>
                          </a:cubicBezTo>
                          <a:cubicBezTo>
                            <a:pt x="1876" y="7846"/>
                            <a:pt x="0" y="9321"/>
                            <a:pt x="1128" y="11493"/>
                          </a:cubicBezTo>
                          <a:cubicBezTo>
                            <a:pt x="1898" y="12975"/>
                            <a:pt x="3395" y="13211"/>
                            <a:pt x="4269" y="13211"/>
                          </a:cubicBezTo>
                          <a:cubicBezTo>
                            <a:pt x="4677" y="13211"/>
                            <a:pt x="4950" y="13159"/>
                            <a:pt x="4950" y="13159"/>
                          </a:cubicBezTo>
                          <a:cubicBezTo>
                            <a:pt x="4950" y="13159"/>
                            <a:pt x="5984" y="14713"/>
                            <a:pt x="7710" y="14713"/>
                          </a:cubicBezTo>
                          <a:cubicBezTo>
                            <a:pt x="7795" y="14713"/>
                            <a:pt x="7882" y="14710"/>
                            <a:pt x="7971" y="14702"/>
                          </a:cubicBezTo>
                          <a:cubicBezTo>
                            <a:pt x="9851" y="14532"/>
                            <a:pt x="10645" y="12337"/>
                            <a:pt x="10645" y="12337"/>
                          </a:cubicBezTo>
                          <a:cubicBezTo>
                            <a:pt x="10645" y="12337"/>
                            <a:pt x="10924" y="12400"/>
                            <a:pt x="11342" y="12400"/>
                          </a:cubicBezTo>
                          <a:cubicBezTo>
                            <a:pt x="12036" y="12400"/>
                            <a:pt x="13111" y="12226"/>
                            <a:pt x="13926" y="11304"/>
                          </a:cubicBezTo>
                          <a:cubicBezTo>
                            <a:pt x="15231" y="9825"/>
                            <a:pt x="14499" y="7993"/>
                            <a:pt x="14499" y="7993"/>
                          </a:cubicBezTo>
                          <a:cubicBezTo>
                            <a:pt x="14499" y="7993"/>
                            <a:pt x="16095" y="6340"/>
                            <a:pt x="15172" y="4251"/>
                          </a:cubicBezTo>
                          <a:cubicBezTo>
                            <a:pt x="14248" y="2161"/>
                            <a:pt x="11922" y="1925"/>
                            <a:pt x="11922" y="1925"/>
                          </a:cubicBezTo>
                          <a:cubicBezTo>
                            <a:pt x="11922" y="1925"/>
                            <a:pt x="10915" y="0"/>
                            <a:pt x="9192" y="0"/>
                          </a:cubicBezTo>
                          <a:close/>
                        </a:path>
                      </a:pathLst>
                    </a:custGeom>
                    <a:solidFill>
                      <a:srgbClr val="272727">
                        <a:alpha val="225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49" name="Google Shape;1549;p28"/>
                    <p:cNvSpPr/>
                    <p:nvPr/>
                  </p:nvSpPr>
                  <p:spPr>
                    <a:xfrm>
                      <a:off x="5483525" y="782650"/>
                      <a:ext cx="51900" cy="29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76" h="1171" extrusionOk="0">
                          <a:moveTo>
                            <a:pt x="2022" y="0"/>
                          </a:moveTo>
                          <a:cubicBezTo>
                            <a:pt x="2008" y="0"/>
                            <a:pt x="1995" y="6"/>
                            <a:pt x="1984" y="16"/>
                          </a:cubicBezTo>
                          <a:cubicBezTo>
                            <a:pt x="1340" y="713"/>
                            <a:pt x="56" y="1071"/>
                            <a:pt x="42" y="1073"/>
                          </a:cubicBezTo>
                          <a:cubicBezTo>
                            <a:pt x="16" y="1081"/>
                            <a:pt x="0" y="1108"/>
                            <a:pt x="7" y="1135"/>
                          </a:cubicBezTo>
                          <a:cubicBezTo>
                            <a:pt x="13" y="1156"/>
                            <a:pt x="34" y="1171"/>
                            <a:pt x="55" y="1171"/>
                          </a:cubicBezTo>
                          <a:lnTo>
                            <a:pt x="55" y="1171"/>
                          </a:lnTo>
                          <a:cubicBezTo>
                            <a:pt x="60" y="1171"/>
                            <a:pt x="64" y="1171"/>
                            <a:pt x="68" y="1170"/>
                          </a:cubicBezTo>
                          <a:cubicBezTo>
                            <a:pt x="122" y="1155"/>
                            <a:pt x="1393" y="802"/>
                            <a:pt x="2057" y="84"/>
                          </a:cubicBezTo>
                          <a:cubicBezTo>
                            <a:pt x="2076" y="63"/>
                            <a:pt x="2075" y="32"/>
                            <a:pt x="2054" y="14"/>
                          </a:cubicBezTo>
                          <a:cubicBezTo>
                            <a:pt x="2045" y="5"/>
                            <a:pt x="2033" y="0"/>
                            <a:pt x="2022" y="0"/>
                          </a:cubicBezTo>
                          <a:close/>
                          <a:moveTo>
                            <a:pt x="55" y="1171"/>
                          </a:moveTo>
                          <a:lnTo>
                            <a:pt x="55" y="1171"/>
                          </a:lnTo>
                          <a:cubicBezTo>
                            <a:pt x="55" y="1171"/>
                            <a:pt x="55" y="1171"/>
                            <a:pt x="54" y="1171"/>
                          </a:cubicBezTo>
                          <a:lnTo>
                            <a:pt x="56" y="1171"/>
                          </a:lnTo>
                          <a:cubicBezTo>
                            <a:pt x="55" y="1171"/>
                            <a:pt x="55" y="1171"/>
                            <a:pt x="55" y="117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0" name="Google Shape;1550;p28"/>
                    <p:cNvSpPr/>
                    <p:nvPr/>
                  </p:nvSpPr>
                  <p:spPr>
                    <a:xfrm>
                      <a:off x="5290175" y="787900"/>
                      <a:ext cx="48100" cy="70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24" h="2835" extrusionOk="0">
                          <a:moveTo>
                            <a:pt x="466" y="1"/>
                          </a:moveTo>
                          <a:cubicBezTo>
                            <a:pt x="444" y="1"/>
                            <a:pt x="424" y="17"/>
                            <a:pt x="419" y="40"/>
                          </a:cubicBezTo>
                          <a:cubicBezTo>
                            <a:pt x="415" y="59"/>
                            <a:pt x="1" y="2026"/>
                            <a:pt x="1848" y="2831"/>
                          </a:cubicBezTo>
                          <a:cubicBezTo>
                            <a:pt x="1854" y="2833"/>
                            <a:pt x="1861" y="2834"/>
                            <a:pt x="1867" y="2834"/>
                          </a:cubicBezTo>
                          <a:cubicBezTo>
                            <a:pt x="1886" y="2834"/>
                            <a:pt x="1904" y="2823"/>
                            <a:pt x="1913" y="2805"/>
                          </a:cubicBezTo>
                          <a:cubicBezTo>
                            <a:pt x="1924" y="2780"/>
                            <a:pt x="1912" y="2751"/>
                            <a:pt x="1886" y="2739"/>
                          </a:cubicBezTo>
                          <a:cubicBezTo>
                            <a:pt x="1145" y="2416"/>
                            <a:pt x="688" y="1869"/>
                            <a:pt x="531" y="1113"/>
                          </a:cubicBezTo>
                          <a:cubicBezTo>
                            <a:pt x="411" y="545"/>
                            <a:pt x="515" y="66"/>
                            <a:pt x="516" y="61"/>
                          </a:cubicBezTo>
                          <a:cubicBezTo>
                            <a:pt x="522" y="34"/>
                            <a:pt x="505" y="7"/>
                            <a:pt x="478" y="2"/>
                          </a:cubicBezTo>
                          <a:cubicBezTo>
                            <a:pt x="474" y="1"/>
                            <a:pt x="470" y="1"/>
                            <a:pt x="46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551" name="Google Shape;1551;p28"/>
                  <p:cNvGrpSpPr/>
                  <p:nvPr/>
                </p:nvGrpSpPr>
                <p:grpSpPr>
                  <a:xfrm flipH="1">
                    <a:off x="8776533" y="3255488"/>
                    <a:ext cx="985432" cy="1513108"/>
                    <a:chOff x="4718825" y="412825"/>
                    <a:chExt cx="610250" cy="937025"/>
                  </a:xfrm>
                </p:grpSpPr>
                <p:sp>
                  <p:nvSpPr>
                    <p:cNvPr id="1552" name="Google Shape;1552;p28"/>
                    <p:cNvSpPr/>
                    <p:nvPr/>
                  </p:nvSpPr>
                  <p:spPr>
                    <a:xfrm>
                      <a:off x="4721275" y="412825"/>
                      <a:ext cx="607800" cy="526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312" h="21070" extrusionOk="0">
                          <a:moveTo>
                            <a:pt x="11403" y="0"/>
                          </a:moveTo>
                          <a:cubicBezTo>
                            <a:pt x="10753" y="0"/>
                            <a:pt x="10128" y="165"/>
                            <a:pt x="9562" y="395"/>
                          </a:cubicBezTo>
                          <a:cubicBezTo>
                            <a:pt x="8852" y="683"/>
                            <a:pt x="8251" y="1185"/>
                            <a:pt x="7848" y="1834"/>
                          </a:cubicBezTo>
                          <a:lnTo>
                            <a:pt x="7849" y="1834"/>
                          </a:lnTo>
                          <a:cubicBezTo>
                            <a:pt x="7774" y="1952"/>
                            <a:pt x="7607" y="2292"/>
                            <a:pt x="7566" y="2317"/>
                          </a:cubicBezTo>
                          <a:cubicBezTo>
                            <a:pt x="7565" y="2317"/>
                            <a:pt x="7562" y="2317"/>
                            <a:pt x="7557" y="2317"/>
                          </a:cubicBezTo>
                          <a:cubicBezTo>
                            <a:pt x="7537" y="2317"/>
                            <a:pt x="7488" y="2314"/>
                            <a:pt x="7414" y="2314"/>
                          </a:cubicBezTo>
                          <a:cubicBezTo>
                            <a:pt x="6806" y="2314"/>
                            <a:pt x="4481" y="2511"/>
                            <a:pt x="2131" y="6109"/>
                          </a:cubicBezTo>
                          <a:cubicBezTo>
                            <a:pt x="0" y="9374"/>
                            <a:pt x="2734" y="12618"/>
                            <a:pt x="2734" y="12618"/>
                          </a:cubicBezTo>
                          <a:cubicBezTo>
                            <a:pt x="2734" y="12618"/>
                            <a:pt x="2072" y="14043"/>
                            <a:pt x="3068" y="15485"/>
                          </a:cubicBezTo>
                          <a:cubicBezTo>
                            <a:pt x="3797" y="16539"/>
                            <a:pt x="4926" y="16678"/>
                            <a:pt x="5472" y="16678"/>
                          </a:cubicBezTo>
                          <a:cubicBezTo>
                            <a:pt x="5667" y="16678"/>
                            <a:pt x="5788" y="16660"/>
                            <a:pt x="5788" y="16660"/>
                          </a:cubicBezTo>
                          <a:cubicBezTo>
                            <a:pt x="5788" y="16660"/>
                            <a:pt x="6414" y="19759"/>
                            <a:pt x="9689" y="20804"/>
                          </a:cubicBezTo>
                          <a:cubicBezTo>
                            <a:pt x="10278" y="20992"/>
                            <a:pt x="10815" y="21069"/>
                            <a:pt x="11299" y="21069"/>
                          </a:cubicBezTo>
                          <a:cubicBezTo>
                            <a:pt x="13503" y="21069"/>
                            <a:pt x="14613" y="19469"/>
                            <a:pt x="14613" y="19469"/>
                          </a:cubicBezTo>
                          <a:cubicBezTo>
                            <a:pt x="14613" y="19469"/>
                            <a:pt x="15359" y="19777"/>
                            <a:pt x="16427" y="19777"/>
                          </a:cubicBezTo>
                          <a:cubicBezTo>
                            <a:pt x="17473" y="19777"/>
                            <a:pt x="18827" y="19481"/>
                            <a:pt x="20094" y="18312"/>
                          </a:cubicBezTo>
                          <a:cubicBezTo>
                            <a:pt x="22655" y="15948"/>
                            <a:pt x="22127" y="13510"/>
                            <a:pt x="21962" y="12417"/>
                          </a:cubicBezTo>
                          <a:cubicBezTo>
                            <a:pt x="23447" y="11486"/>
                            <a:pt x="24311" y="9496"/>
                            <a:pt x="23924" y="7553"/>
                          </a:cubicBezTo>
                          <a:cubicBezTo>
                            <a:pt x="23535" y="5609"/>
                            <a:pt x="22139" y="3755"/>
                            <a:pt x="20387" y="2703"/>
                          </a:cubicBezTo>
                          <a:cubicBezTo>
                            <a:pt x="19207" y="1994"/>
                            <a:pt x="17887" y="1644"/>
                            <a:pt x="16625" y="1644"/>
                          </a:cubicBezTo>
                          <a:cubicBezTo>
                            <a:pt x="16013" y="1644"/>
                            <a:pt x="15415" y="1726"/>
                            <a:pt x="14853" y="1890"/>
                          </a:cubicBezTo>
                          <a:cubicBezTo>
                            <a:pt x="14178" y="990"/>
                            <a:pt x="13201" y="305"/>
                            <a:pt x="12174" y="82"/>
                          </a:cubicBezTo>
                          <a:cubicBezTo>
                            <a:pt x="11914" y="25"/>
                            <a:pt x="11657" y="0"/>
                            <a:pt x="11403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3" name="Google Shape;1553;p28"/>
                    <p:cNvSpPr/>
                    <p:nvPr/>
                  </p:nvSpPr>
                  <p:spPr>
                    <a:xfrm>
                      <a:off x="4721275" y="412825"/>
                      <a:ext cx="607800" cy="526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312" h="21070" extrusionOk="0">
                          <a:moveTo>
                            <a:pt x="11403" y="0"/>
                          </a:moveTo>
                          <a:cubicBezTo>
                            <a:pt x="10753" y="0"/>
                            <a:pt x="10128" y="165"/>
                            <a:pt x="9562" y="395"/>
                          </a:cubicBezTo>
                          <a:cubicBezTo>
                            <a:pt x="8852" y="683"/>
                            <a:pt x="8251" y="1185"/>
                            <a:pt x="7848" y="1834"/>
                          </a:cubicBezTo>
                          <a:lnTo>
                            <a:pt x="7849" y="1834"/>
                          </a:lnTo>
                          <a:cubicBezTo>
                            <a:pt x="7774" y="1952"/>
                            <a:pt x="7607" y="2292"/>
                            <a:pt x="7566" y="2317"/>
                          </a:cubicBezTo>
                          <a:cubicBezTo>
                            <a:pt x="7565" y="2317"/>
                            <a:pt x="7562" y="2317"/>
                            <a:pt x="7557" y="2317"/>
                          </a:cubicBezTo>
                          <a:cubicBezTo>
                            <a:pt x="7537" y="2317"/>
                            <a:pt x="7488" y="2314"/>
                            <a:pt x="7414" y="2314"/>
                          </a:cubicBezTo>
                          <a:cubicBezTo>
                            <a:pt x="6806" y="2314"/>
                            <a:pt x="4481" y="2511"/>
                            <a:pt x="2131" y="6109"/>
                          </a:cubicBezTo>
                          <a:cubicBezTo>
                            <a:pt x="0" y="9374"/>
                            <a:pt x="2734" y="12618"/>
                            <a:pt x="2734" y="12618"/>
                          </a:cubicBezTo>
                          <a:cubicBezTo>
                            <a:pt x="2734" y="12618"/>
                            <a:pt x="2072" y="14043"/>
                            <a:pt x="3068" y="15485"/>
                          </a:cubicBezTo>
                          <a:cubicBezTo>
                            <a:pt x="3797" y="16539"/>
                            <a:pt x="4926" y="16678"/>
                            <a:pt x="5472" y="16678"/>
                          </a:cubicBezTo>
                          <a:cubicBezTo>
                            <a:pt x="5667" y="16678"/>
                            <a:pt x="5788" y="16660"/>
                            <a:pt x="5788" y="16660"/>
                          </a:cubicBezTo>
                          <a:cubicBezTo>
                            <a:pt x="5788" y="16660"/>
                            <a:pt x="6414" y="19759"/>
                            <a:pt x="9689" y="20804"/>
                          </a:cubicBezTo>
                          <a:cubicBezTo>
                            <a:pt x="10278" y="20992"/>
                            <a:pt x="10815" y="21069"/>
                            <a:pt x="11299" y="21069"/>
                          </a:cubicBezTo>
                          <a:cubicBezTo>
                            <a:pt x="13503" y="21069"/>
                            <a:pt x="14613" y="19469"/>
                            <a:pt x="14613" y="19469"/>
                          </a:cubicBezTo>
                          <a:cubicBezTo>
                            <a:pt x="14613" y="19469"/>
                            <a:pt x="15359" y="19777"/>
                            <a:pt x="16427" y="19777"/>
                          </a:cubicBezTo>
                          <a:cubicBezTo>
                            <a:pt x="17473" y="19777"/>
                            <a:pt x="18827" y="19481"/>
                            <a:pt x="20094" y="18312"/>
                          </a:cubicBezTo>
                          <a:cubicBezTo>
                            <a:pt x="22655" y="15948"/>
                            <a:pt x="22127" y="13510"/>
                            <a:pt x="21962" y="12417"/>
                          </a:cubicBezTo>
                          <a:cubicBezTo>
                            <a:pt x="23447" y="11486"/>
                            <a:pt x="24311" y="9496"/>
                            <a:pt x="23924" y="7553"/>
                          </a:cubicBezTo>
                          <a:cubicBezTo>
                            <a:pt x="23535" y="5609"/>
                            <a:pt x="22139" y="3755"/>
                            <a:pt x="20387" y="2703"/>
                          </a:cubicBezTo>
                          <a:cubicBezTo>
                            <a:pt x="19207" y="1994"/>
                            <a:pt x="17887" y="1644"/>
                            <a:pt x="16625" y="1644"/>
                          </a:cubicBezTo>
                          <a:cubicBezTo>
                            <a:pt x="16013" y="1644"/>
                            <a:pt x="15415" y="1726"/>
                            <a:pt x="14853" y="1890"/>
                          </a:cubicBezTo>
                          <a:cubicBezTo>
                            <a:pt x="14178" y="990"/>
                            <a:pt x="13201" y="305"/>
                            <a:pt x="12174" y="82"/>
                          </a:cubicBezTo>
                          <a:cubicBezTo>
                            <a:pt x="11914" y="25"/>
                            <a:pt x="11657" y="0"/>
                            <a:pt x="11403" y="0"/>
                          </a:cubicBezTo>
                          <a:close/>
                        </a:path>
                      </a:pathLst>
                    </a:custGeom>
                    <a:solidFill>
                      <a:srgbClr val="272727">
                        <a:alpha val="3711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4" name="Google Shape;1554;p28"/>
                    <p:cNvSpPr/>
                    <p:nvPr/>
                  </p:nvSpPr>
                  <p:spPr>
                    <a:xfrm>
                      <a:off x="5045650" y="679850"/>
                      <a:ext cx="150800" cy="670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32" h="26800" extrusionOk="0">
                          <a:moveTo>
                            <a:pt x="1" y="1"/>
                          </a:moveTo>
                          <a:cubicBezTo>
                            <a:pt x="1" y="1"/>
                            <a:pt x="3425" y="12439"/>
                            <a:pt x="3151" y="26799"/>
                          </a:cubicBezTo>
                          <a:lnTo>
                            <a:pt x="6031" y="26799"/>
                          </a:lnTo>
                          <a:cubicBezTo>
                            <a:pt x="6031" y="26799"/>
                            <a:pt x="4299" y="12988"/>
                            <a:pt x="55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5" name="Google Shape;1555;p28"/>
                    <p:cNvSpPr/>
                    <p:nvPr/>
                  </p:nvSpPr>
                  <p:spPr>
                    <a:xfrm>
                      <a:off x="4882025" y="703500"/>
                      <a:ext cx="214975" cy="216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99" h="8660" extrusionOk="0">
                          <a:moveTo>
                            <a:pt x="1" y="0"/>
                          </a:moveTo>
                          <a:cubicBezTo>
                            <a:pt x="1" y="0"/>
                            <a:pt x="148" y="387"/>
                            <a:pt x="510" y="1008"/>
                          </a:cubicBezTo>
                          <a:lnTo>
                            <a:pt x="510" y="1008"/>
                          </a:lnTo>
                          <a:cubicBezTo>
                            <a:pt x="334" y="684"/>
                            <a:pt x="164" y="348"/>
                            <a:pt x="1" y="0"/>
                          </a:cubicBezTo>
                          <a:close/>
                          <a:moveTo>
                            <a:pt x="510" y="1008"/>
                          </a:moveTo>
                          <a:lnTo>
                            <a:pt x="510" y="1008"/>
                          </a:lnTo>
                          <a:cubicBezTo>
                            <a:pt x="3291" y="6130"/>
                            <a:pt x="7509" y="8257"/>
                            <a:pt x="8598" y="8659"/>
                          </a:cubicBezTo>
                          <a:lnTo>
                            <a:pt x="8568" y="7806"/>
                          </a:lnTo>
                          <a:cubicBezTo>
                            <a:pt x="3750" y="5703"/>
                            <a:pt x="1433" y="2593"/>
                            <a:pt x="510" y="100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6" name="Google Shape;1556;p28"/>
                    <p:cNvSpPr/>
                    <p:nvPr/>
                  </p:nvSpPr>
                  <p:spPr>
                    <a:xfrm>
                      <a:off x="5121350" y="683300"/>
                      <a:ext cx="66450" cy="300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58" h="12029" extrusionOk="0">
                          <a:moveTo>
                            <a:pt x="1998" y="0"/>
                          </a:moveTo>
                          <a:lnTo>
                            <a:pt x="1998" y="0"/>
                          </a:lnTo>
                          <a:cubicBezTo>
                            <a:pt x="1958" y="419"/>
                            <a:pt x="1787" y="341"/>
                            <a:pt x="1795" y="732"/>
                          </a:cubicBezTo>
                          <a:cubicBezTo>
                            <a:pt x="1891" y="5838"/>
                            <a:pt x="1" y="10259"/>
                            <a:pt x="1" y="10259"/>
                          </a:cubicBezTo>
                          <a:lnTo>
                            <a:pt x="367" y="12028"/>
                          </a:lnTo>
                          <a:cubicBezTo>
                            <a:pt x="2658" y="5127"/>
                            <a:pt x="1998" y="1"/>
                            <a:pt x="199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7" name="Google Shape;1557;p28"/>
                    <p:cNvSpPr/>
                    <p:nvPr/>
                  </p:nvSpPr>
                  <p:spPr>
                    <a:xfrm>
                      <a:off x="4718825" y="412825"/>
                      <a:ext cx="610250" cy="446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410" h="17858" extrusionOk="0">
                          <a:moveTo>
                            <a:pt x="11501" y="0"/>
                          </a:moveTo>
                          <a:cubicBezTo>
                            <a:pt x="10851" y="0"/>
                            <a:pt x="10226" y="165"/>
                            <a:pt x="9660" y="395"/>
                          </a:cubicBezTo>
                          <a:cubicBezTo>
                            <a:pt x="8950" y="683"/>
                            <a:pt x="8350" y="1184"/>
                            <a:pt x="7947" y="1834"/>
                          </a:cubicBezTo>
                          <a:cubicBezTo>
                            <a:pt x="7872" y="1952"/>
                            <a:pt x="7705" y="2292"/>
                            <a:pt x="7664" y="2317"/>
                          </a:cubicBezTo>
                          <a:cubicBezTo>
                            <a:pt x="7664" y="2317"/>
                            <a:pt x="7662" y="2317"/>
                            <a:pt x="7661" y="2317"/>
                          </a:cubicBezTo>
                          <a:cubicBezTo>
                            <a:pt x="7631" y="2317"/>
                            <a:pt x="7409" y="2281"/>
                            <a:pt x="7060" y="2281"/>
                          </a:cubicBezTo>
                          <a:cubicBezTo>
                            <a:pt x="5887" y="2281"/>
                            <a:pt x="3272" y="2683"/>
                            <a:pt x="1644" y="6185"/>
                          </a:cubicBezTo>
                          <a:cubicBezTo>
                            <a:pt x="1" y="9721"/>
                            <a:pt x="2834" y="12617"/>
                            <a:pt x="2834" y="12617"/>
                          </a:cubicBezTo>
                          <a:cubicBezTo>
                            <a:pt x="2834" y="12617"/>
                            <a:pt x="2170" y="14043"/>
                            <a:pt x="3166" y="15485"/>
                          </a:cubicBezTo>
                          <a:cubicBezTo>
                            <a:pt x="3894" y="16537"/>
                            <a:pt x="5024" y="16676"/>
                            <a:pt x="5570" y="16676"/>
                          </a:cubicBezTo>
                          <a:cubicBezTo>
                            <a:pt x="5765" y="16676"/>
                            <a:pt x="5886" y="16659"/>
                            <a:pt x="5886" y="16659"/>
                          </a:cubicBezTo>
                          <a:cubicBezTo>
                            <a:pt x="5886" y="16659"/>
                            <a:pt x="5962" y="17033"/>
                            <a:pt x="6198" y="17565"/>
                          </a:cubicBezTo>
                          <a:cubicBezTo>
                            <a:pt x="6198" y="17565"/>
                            <a:pt x="6936" y="17858"/>
                            <a:pt x="7848" y="17858"/>
                          </a:cubicBezTo>
                          <a:cubicBezTo>
                            <a:pt x="8251" y="17858"/>
                            <a:pt x="8688" y="17800"/>
                            <a:pt x="9110" y="17635"/>
                          </a:cubicBezTo>
                          <a:cubicBezTo>
                            <a:pt x="10485" y="17096"/>
                            <a:pt x="10886" y="15713"/>
                            <a:pt x="10886" y="15713"/>
                          </a:cubicBezTo>
                          <a:cubicBezTo>
                            <a:pt x="10886" y="15713"/>
                            <a:pt x="12083" y="16213"/>
                            <a:pt x="14157" y="16278"/>
                          </a:cubicBezTo>
                          <a:cubicBezTo>
                            <a:pt x="14222" y="16280"/>
                            <a:pt x="14286" y="16281"/>
                            <a:pt x="14349" y="16281"/>
                          </a:cubicBezTo>
                          <a:cubicBezTo>
                            <a:pt x="16292" y="16281"/>
                            <a:pt x="17212" y="15357"/>
                            <a:pt x="17212" y="15357"/>
                          </a:cubicBezTo>
                          <a:cubicBezTo>
                            <a:pt x="17212" y="15357"/>
                            <a:pt x="18280" y="16113"/>
                            <a:pt x="19450" y="16344"/>
                          </a:cubicBezTo>
                          <a:cubicBezTo>
                            <a:pt x="20016" y="16455"/>
                            <a:pt x="20546" y="16484"/>
                            <a:pt x="20942" y="16484"/>
                          </a:cubicBezTo>
                          <a:cubicBezTo>
                            <a:pt x="21365" y="16484"/>
                            <a:pt x="21636" y="16451"/>
                            <a:pt x="21636" y="16451"/>
                          </a:cubicBezTo>
                          <a:cubicBezTo>
                            <a:pt x="21636" y="16451"/>
                            <a:pt x="22622" y="14936"/>
                            <a:pt x="22060" y="12416"/>
                          </a:cubicBezTo>
                          <a:cubicBezTo>
                            <a:pt x="23545" y="11486"/>
                            <a:pt x="24409" y="9496"/>
                            <a:pt x="24022" y="7553"/>
                          </a:cubicBezTo>
                          <a:cubicBezTo>
                            <a:pt x="23633" y="5608"/>
                            <a:pt x="22237" y="3755"/>
                            <a:pt x="20485" y="2703"/>
                          </a:cubicBezTo>
                          <a:cubicBezTo>
                            <a:pt x="19305" y="1994"/>
                            <a:pt x="17985" y="1644"/>
                            <a:pt x="16723" y="1644"/>
                          </a:cubicBezTo>
                          <a:cubicBezTo>
                            <a:pt x="16111" y="1644"/>
                            <a:pt x="15513" y="1726"/>
                            <a:pt x="14951" y="1890"/>
                          </a:cubicBezTo>
                          <a:cubicBezTo>
                            <a:pt x="14276" y="990"/>
                            <a:pt x="13299" y="305"/>
                            <a:pt x="12272" y="82"/>
                          </a:cubicBezTo>
                          <a:cubicBezTo>
                            <a:pt x="12012" y="25"/>
                            <a:pt x="11755" y="0"/>
                            <a:pt x="11501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8" name="Google Shape;1558;p28"/>
                    <p:cNvSpPr/>
                    <p:nvPr/>
                  </p:nvSpPr>
                  <p:spPr>
                    <a:xfrm>
                      <a:off x="4881900" y="469475"/>
                      <a:ext cx="29950" cy="939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8" h="3756" extrusionOk="0">
                          <a:moveTo>
                            <a:pt x="1141" y="1"/>
                          </a:moveTo>
                          <a:cubicBezTo>
                            <a:pt x="1124" y="1"/>
                            <a:pt x="1108" y="9"/>
                            <a:pt x="1099" y="25"/>
                          </a:cubicBezTo>
                          <a:cubicBezTo>
                            <a:pt x="44" y="1848"/>
                            <a:pt x="2" y="3687"/>
                            <a:pt x="2" y="3705"/>
                          </a:cubicBezTo>
                          <a:cubicBezTo>
                            <a:pt x="1" y="3732"/>
                            <a:pt x="24" y="3755"/>
                            <a:pt x="50" y="3755"/>
                          </a:cubicBezTo>
                          <a:lnTo>
                            <a:pt x="51" y="3755"/>
                          </a:lnTo>
                          <a:cubicBezTo>
                            <a:pt x="78" y="3755"/>
                            <a:pt x="101" y="3734"/>
                            <a:pt x="101" y="3706"/>
                          </a:cubicBezTo>
                          <a:cubicBezTo>
                            <a:pt x="101" y="3688"/>
                            <a:pt x="144" y="1875"/>
                            <a:pt x="1184" y="75"/>
                          </a:cubicBezTo>
                          <a:cubicBezTo>
                            <a:pt x="1198" y="52"/>
                            <a:pt x="1190" y="20"/>
                            <a:pt x="1166" y="7"/>
                          </a:cubicBezTo>
                          <a:cubicBezTo>
                            <a:pt x="1158" y="3"/>
                            <a:pt x="1150" y="1"/>
                            <a:pt x="114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9" name="Google Shape;1559;p28"/>
                    <p:cNvSpPr/>
                    <p:nvPr/>
                  </p:nvSpPr>
                  <p:spPr>
                    <a:xfrm>
                      <a:off x="5194800" y="721975"/>
                      <a:ext cx="76925" cy="23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77" h="928" extrusionOk="0">
                          <a:moveTo>
                            <a:pt x="3020" y="1"/>
                          </a:moveTo>
                          <a:cubicBezTo>
                            <a:pt x="3009" y="1"/>
                            <a:pt x="2998" y="4"/>
                            <a:pt x="2989" y="12"/>
                          </a:cubicBezTo>
                          <a:cubicBezTo>
                            <a:pt x="2054" y="793"/>
                            <a:pt x="403" y="828"/>
                            <a:pt x="100" y="828"/>
                          </a:cubicBezTo>
                          <a:cubicBezTo>
                            <a:pt x="71" y="828"/>
                            <a:pt x="54" y="827"/>
                            <a:pt x="52" y="827"/>
                          </a:cubicBezTo>
                          <a:lnTo>
                            <a:pt x="51" y="827"/>
                          </a:lnTo>
                          <a:cubicBezTo>
                            <a:pt x="23" y="827"/>
                            <a:pt x="2" y="849"/>
                            <a:pt x="0" y="876"/>
                          </a:cubicBezTo>
                          <a:cubicBezTo>
                            <a:pt x="0" y="903"/>
                            <a:pt x="22" y="926"/>
                            <a:pt x="50" y="926"/>
                          </a:cubicBezTo>
                          <a:cubicBezTo>
                            <a:pt x="50" y="926"/>
                            <a:pt x="71" y="927"/>
                            <a:pt x="111" y="927"/>
                          </a:cubicBezTo>
                          <a:cubicBezTo>
                            <a:pt x="260" y="927"/>
                            <a:pt x="666" y="919"/>
                            <a:pt x="1148" y="843"/>
                          </a:cubicBezTo>
                          <a:cubicBezTo>
                            <a:pt x="1711" y="754"/>
                            <a:pt x="2499" y="551"/>
                            <a:pt x="3053" y="88"/>
                          </a:cubicBezTo>
                          <a:cubicBezTo>
                            <a:pt x="3073" y="70"/>
                            <a:pt x="3077" y="40"/>
                            <a:pt x="3059" y="18"/>
                          </a:cubicBezTo>
                          <a:cubicBezTo>
                            <a:pt x="3048" y="7"/>
                            <a:pt x="3034" y="1"/>
                            <a:pt x="302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0" name="Google Shape;1560;p28"/>
                    <p:cNvSpPr/>
                    <p:nvPr/>
                  </p:nvSpPr>
                  <p:spPr>
                    <a:xfrm>
                      <a:off x="5084875" y="549050"/>
                      <a:ext cx="58175" cy="124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27" h="4978" extrusionOk="0">
                          <a:moveTo>
                            <a:pt x="57" y="0"/>
                          </a:moveTo>
                          <a:cubicBezTo>
                            <a:pt x="39" y="0"/>
                            <a:pt x="22" y="10"/>
                            <a:pt x="14" y="27"/>
                          </a:cubicBezTo>
                          <a:cubicBezTo>
                            <a:pt x="0" y="51"/>
                            <a:pt x="10" y="81"/>
                            <a:pt x="34" y="94"/>
                          </a:cubicBezTo>
                          <a:cubicBezTo>
                            <a:pt x="41" y="98"/>
                            <a:pt x="734" y="465"/>
                            <a:pt x="1269" y="1240"/>
                          </a:cubicBezTo>
                          <a:cubicBezTo>
                            <a:pt x="1762" y="1953"/>
                            <a:pt x="2218" y="3169"/>
                            <a:pt x="1596" y="4911"/>
                          </a:cubicBezTo>
                          <a:cubicBezTo>
                            <a:pt x="1587" y="4937"/>
                            <a:pt x="1600" y="4966"/>
                            <a:pt x="1626" y="4975"/>
                          </a:cubicBezTo>
                          <a:cubicBezTo>
                            <a:pt x="1632" y="4976"/>
                            <a:pt x="1637" y="4978"/>
                            <a:pt x="1643" y="4978"/>
                          </a:cubicBezTo>
                          <a:cubicBezTo>
                            <a:pt x="1663" y="4978"/>
                            <a:pt x="1682" y="4966"/>
                            <a:pt x="1690" y="4945"/>
                          </a:cubicBezTo>
                          <a:cubicBezTo>
                            <a:pt x="2327" y="3161"/>
                            <a:pt x="1856" y="1913"/>
                            <a:pt x="1348" y="1180"/>
                          </a:cubicBezTo>
                          <a:cubicBezTo>
                            <a:pt x="799" y="387"/>
                            <a:pt x="110" y="21"/>
                            <a:pt x="80" y="6"/>
                          </a:cubicBezTo>
                          <a:cubicBezTo>
                            <a:pt x="72" y="2"/>
                            <a:pt x="65" y="0"/>
                            <a:pt x="57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561" name="Google Shape;1561;p28"/>
                <p:cNvGrpSpPr/>
                <p:nvPr/>
              </p:nvGrpSpPr>
              <p:grpSpPr>
                <a:xfrm flipH="1">
                  <a:off x="-307285" y="3719680"/>
                  <a:ext cx="1024182" cy="1111870"/>
                  <a:chOff x="7247246" y="3181830"/>
                  <a:chExt cx="1024182" cy="1111870"/>
                </a:xfrm>
              </p:grpSpPr>
              <p:grpSp>
                <p:nvGrpSpPr>
                  <p:cNvPr id="1562" name="Google Shape;1562;p28"/>
                  <p:cNvGrpSpPr/>
                  <p:nvPr/>
                </p:nvGrpSpPr>
                <p:grpSpPr>
                  <a:xfrm>
                    <a:off x="7247246" y="3247552"/>
                    <a:ext cx="648060" cy="1046148"/>
                    <a:chOff x="5864425" y="493925"/>
                    <a:chExt cx="401325" cy="647850"/>
                  </a:xfrm>
                </p:grpSpPr>
                <p:sp>
                  <p:nvSpPr>
                    <p:cNvPr id="1563" name="Google Shape;1563;p28"/>
                    <p:cNvSpPr/>
                    <p:nvPr/>
                  </p:nvSpPr>
                  <p:spPr>
                    <a:xfrm>
                      <a:off x="5864425" y="493925"/>
                      <a:ext cx="397500" cy="3589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00" h="14356" extrusionOk="0">
                          <a:moveTo>
                            <a:pt x="7504" y="1"/>
                          </a:moveTo>
                          <a:cubicBezTo>
                            <a:pt x="7500" y="1"/>
                            <a:pt x="7496" y="1"/>
                            <a:pt x="7492" y="1"/>
                          </a:cubicBezTo>
                          <a:cubicBezTo>
                            <a:pt x="6910" y="4"/>
                            <a:pt x="6288" y="116"/>
                            <a:pt x="5756" y="486"/>
                          </a:cubicBezTo>
                          <a:cubicBezTo>
                            <a:pt x="5163" y="895"/>
                            <a:pt x="4723" y="1585"/>
                            <a:pt x="4530" y="2332"/>
                          </a:cubicBezTo>
                          <a:cubicBezTo>
                            <a:pt x="3308" y="2464"/>
                            <a:pt x="2072" y="3169"/>
                            <a:pt x="1236" y="4294"/>
                          </a:cubicBezTo>
                          <a:cubicBezTo>
                            <a:pt x="400" y="5419"/>
                            <a:pt x="1" y="6957"/>
                            <a:pt x="262" y="8292"/>
                          </a:cubicBezTo>
                          <a:cubicBezTo>
                            <a:pt x="523" y="9624"/>
                            <a:pt x="1592" y="10660"/>
                            <a:pt x="2776" y="10861"/>
                          </a:cubicBezTo>
                          <a:cubicBezTo>
                            <a:pt x="2958" y="11598"/>
                            <a:pt x="3260" y="13281"/>
                            <a:pt x="5501" y="14109"/>
                          </a:cubicBezTo>
                          <a:cubicBezTo>
                            <a:pt x="5979" y="14286"/>
                            <a:pt x="6425" y="14355"/>
                            <a:pt x="6830" y="14355"/>
                          </a:cubicBezTo>
                          <a:cubicBezTo>
                            <a:pt x="8327" y="14355"/>
                            <a:pt x="9277" y="13410"/>
                            <a:pt x="9277" y="13410"/>
                          </a:cubicBezTo>
                          <a:cubicBezTo>
                            <a:pt x="9277" y="13410"/>
                            <a:pt x="9851" y="13781"/>
                            <a:pt x="10690" y="13781"/>
                          </a:cubicBezTo>
                          <a:cubicBezTo>
                            <a:pt x="11281" y="13781"/>
                            <a:pt x="12002" y="13597"/>
                            <a:pt x="12747" y="12969"/>
                          </a:cubicBezTo>
                          <a:cubicBezTo>
                            <a:pt x="14549" y="11451"/>
                            <a:pt x="14136" y="9322"/>
                            <a:pt x="14136" y="9322"/>
                          </a:cubicBezTo>
                          <a:cubicBezTo>
                            <a:pt x="14136" y="9322"/>
                            <a:pt x="15300" y="9033"/>
                            <a:pt x="15553" y="7867"/>
                          </a:cubicBezTo>
                          <a:cubicBezTo>
                            <a:pt x="15807" y="6694"/>
                            <a:pt x="15015" y="5963"/>
                            <a:pt x="15015" y="5963"/>
                          </a:cubicBezTo>
                          <a:cubicBezTo>
                            <a:pt x="15015" y="5963"/>
                            <a:pt x="15899" y="3193"/>
                            <a:pt x="13695" y="1680"/>
                          </a:cubicBezTo>
                          <a:cubicBezTo>
                            <a:pt x="12278" y="708"/>
                            <a:pt x="11169" y="468"/>
                            <a:pt x="10414" y="468"/>
                          </a:cubicBezTo>
                          <a:cubicBezTo>
                            <a:pt x="9675" y="468"/>
                            <a:pt x="9276" y="698"/>
                            <a:pt x="9260" y="698"/>
                          </a:cubicBezTo>
                          <a:cubicBezTo>
                            <a:pt x="9260" y="698"/>
                            <a:pt x="9259" y="698"/>
                            <a:pt x="9259" y="698"/>
                          </a:cubicBezTo>
                          <a:cubicBezTo>
                            <a:pt x="9228" y="693"/>
                            <a:pt x="9033" y="521"/>
                            <a:pt x="8955" y="466"/>
                          </a:cubicBezTo>
                          <a:cubicBezTo>
                            <a:pt x="8533" y="162"/>
                            <a:pt x="8026" y="1"/>
                            <a:pt x="7504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4" name="Google Shape;1564;p28"/>
                    <p:cNvSpPr/>
                    <p:nvPr/>
                  </p:nvSpPr>
                  <p:spPr>
                    <a:xfrm>
                      <a:off x="5864425" y="493925"/>
                      <a:ext cx="397500" cy="3589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00" h="14356" extrusionOk="0">
                          <a:moveTo>
                            <a:pt x="7504" y="1"/>
                          </a:moveTo>
                          <a:cubicBezTo>
                            <a:pt x="7500" y="1"/>
                            <a:pt x="7496" y="1"/>
                            <a:pt x="7492" y="1"/>
                          </a:cubicBezTo>
                          <a:cubicBezTo>
                            <a:pt x="6910" y="4"/>
                            <a:pt x="6288" y="116"/>
                            <a:pt x="5756" y="486"/>
                          </a:cubicBezTo>
                          <a:cubicBezTo>
                            <a:pt x="5163" y="895"/>
                            <a:pt x="4723" y="1585"/>
                            <a:pt x="4530" y="2332"/>
                          </a:cubicBezTo>
                          <a:cubicBezTo>
                            <a:pt x="3308" y="2464"/>
                            <a:pt x="2072" y="3169"/>
                            <a:pt x="1236" y="4294"/>
                          </a:cubicBezTo>
                          <a:cubicBezTo>
                            <a:pt x="400" y="5419"/>
                            <a:pt x="1" y="6957"/>
                            <a:pt x="262" y="8292"/>
                          </a:cubicBezTo>
                          <a:cubicBezTo>
                            <a:pt x="523" y="9624"/>
                            <a:pt x="1592" y="10660"/>
                            <a:pt x="2776" y="10861"/>
                          </a:cubicBezTo>
                          <a:cubicBezTo>
                            <a:pt x="2958" y="11598"/>
                            <a:pt x="3260" y="13281"/>
                            <a:pt x="5501" y="14109"/>
                          </a:cubicBezTo>
                          <a:cubicBezTo>
                            <a:pt x="5979" y="14286"/>
                            <a:pt x="6425" y="14355"/>
                            <a:pt x="6830" y="14355"/>
                          </a:cubicBezTo>
                          <a:cubicBezTo>
                            <a:pt x="8327" y="14355"/>
                            <a:pt x="9277" y="13410"/>
                            <a:pt x="9277" y="13410"/>
                          </a:cubicBezTo>
                          <a:cubicBezTo>
                            <a:pt x="9277" y="13410"/>
                            <a:pt x="9851" y="13781"/>
                            <a:pt x="10690" y="13781"/>
                          </a:cubicBezTo>
                          <a:cubicBezTo>
                            <a:pt x="11281" y="13781"/>
                            <a:pt x="12002" y="13597"/>
                            <a:pt x="12747" y="12969"/>
                          </a:cubicBezTo>
                          <a:cubicBezTo>
                            <a:pt x="14549" y="11451"/>
                            <a:pt x="14136" y="9322"/>
                            <a:pt x="14136" y="9322"/>
                          </a:cubicBezTo>
                          <a:cubicBezTo>
                            <a:pt x="14136" y="9322"/>
                            <a:pt x="15300" y="9033"/>
                            <a:pt x="15553" y="7867"/>
                          </a:cubicBezTo>
                          <a:cubicBezTo>
                            <a:pt x="15807" y="6694"/>
                            <a:pt x="15015" y="5963"/>
                            <a:pt x="15015" y="5963"/>
                          </a:cubicBezTo>
                          <a:cubicBezTo>
                            <a:pt x="15015" y="5963"/>
                            <a:pt x="15899" y="3193"/>
                            <a:pt x="13695" y="1680"/>
                          </a:cubicBezTo>
                          <a:cubicBezTo>
                            <a:pt x="12278" y="708"/>
                            <a:pt x="11169" y="468"/>
                            <a:pt x="10414" y="468"/>
                          </a:cubicBezTo>
                          <a:cubicBezTo>
                            <a:pt x="9675" y="468"/>
                            <a:pt x="9276" y="698"/>
                            <a:pt x="9260" y="698"/>
                          </a:cubicBezTo>
                          <a:cubicBezTo>
                            <a:pt x="9260" y="698"/>
                            <a:pt x="9259" y="698"/>
                            <a:pt x="9259" y="698"/>
                          </a:cubicBezTo>
                          <a:cubicBezTo>
                            <a:pt x="9228" y="693"/>
                            <a:pt x="9033" y="521"/>
                            <a:pt x="8955" y="466"/>
                          </a:cubicBezTo>
                          <a:cubicBezTo>
                            <a:pt x="8533" y="162"/>
                            <a:pt x="8026" y="1"/>
                            <a:pt x="7504" y="1"/>
                          </a:cubicBezTo>
                          <a:close/>
                        </a:path>
                      </a:pathLst>
                    </a:custGeom>
                    <a:solidFill>
                      <a:srgbClr val="272727">
                        <a:alpha val="3711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5" name="Google Shape;1565;p28"/>
                    <p:cNvSpPr/>
                    <p:nvPr/>
                  </p:nvSpPr>
                  <p:spPr>
                    <a:xfrm>
                      <a:off x="6097800" y="672450"/>
                      <a:ext cx="93650" cy="469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46" h="18773" extrusionOk="0">
                          <a:moveTo>
                            <a:pt x="359" y="1"/>
                          </a:moveTo>
                          <a:lnTo>
                            <a:pt x="0" y="113"/>
                          </a:lnTo>
                          <a:cubicBezTo>
                            <a:pt x="186" y="9377"/>
                            <a:pt x="1860" y="18772"/>
                            <a:pt x="1860" y="18772"/>
                          </a:cubicBezTo>
                          <a:lnTo>
                            <a:pt x="3746" y="18187"/>
                          </a:lnTo>
                          <a:cubicBezTo>
                            <a:pt x="647" y="8842"/>
                            <a:pt x="359" y="1"/>
                            <a:pt x="35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6" name="Google Shape;1566;p28"/>
                    <p:cNvSpPr/>
                    <p:nvPr/>
                  </p:nvSpPr>
                  <p:spPr>
                    <a:xfrm>
                      <a:off x="6025225" y="700225"/>
                      <a:ext cx="87850" cy="18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14" h="7545" extrusionOk="0">
                          <a:moveTo>
                            <a:pt x="0" y="1"/>
                          </a:moveTo>
                          <a:cubicBezTo>
                            <a:pt x="1" y="2"/>
                            <a:pt x="610" y="3493"/>
                            <a:pt x="3514" y="7544"/>
                          </a:cubicBezTo>
                          <a:lnTo>
                            <a:pt x="3393" y="6312"/>
                          </a:lnTo>
                          <a:cubicBezTo>
                            <a:pt x="3393" y="6312"/>
                            <a:pt x="1257" y="3802"/>
                            <a:pt x="282" y="439"/>
                          </a:cubicBezTo>
                          <a:cubicBezTo>
                            <a:pt x="208" y="182"/>
                            <a:pt x="111" y="268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7" name="Google Shape;1567;p28"/>
                    <p:cNvSpPr/>
                    <p:nvPr/>
                  </p:nvSpPr>
                  <p:spPr>
                    <a:xfrm>
                      <a:off x="5864425" y="493925"/>
                      <a:ext cx="401325" cy="332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53" h="13309" extrusionOk="0">
                          <a:moveTo>
                            <a:pt x="7504" y="1"/>
                          </a:moveTo>
                          <a:cubicBezTo>
                            <a:pt x="7500" y="1"/>
                            <a:pt x="7496" y="1"/>
                            <a:pt x="7492" y="1"/>
                          </a:cubicBezTo>
                          <a:cubicBezTo>
                            <a:pt x="6910" y="4"/>
                            <a:pt x="6288" y="118"/>
                            <a:pt x="5756" y="486"/>
                          </a:cubicBezTo>
                          <a:cubicBezTo>
                            <a:pt x="5163" y="895"/>
                            <a:pt x="4723" y="1585"/>
                            <a:pt x="4530" y="2332"/>
                          </a:cubicBezTo>
                          <a:cubicBezTo>
                            <a:pt x="3308" y="2464"/>
                            <a:pt x="2072" y="3169"/>
                            <a:pt x="1236" y="4294"/>
                          </a:cubicBezTo>
                          <a:cubicBezTo>
                            <a:pt x="400" y="5419"/>
                            <a:pt x="1" y="6957"/>
                            <a:pt x="262" y="8292"/>
                          </a:cubicBezTo>
                          <a:cubicBezTo>
                            <a:pt x="524" y="9624"/>
                            <a:pt x="1592" y="10660"/>
                            <a:pt x="2776" y="10861"/>
                          </a:cubicBezTo>
                          <a:cubicBezTo>
                            <a:pt x="3078" y="12605"/>
                            <a:pt x="4099" y="13309"/>
                            <a:pt x="4099" y="13309"/>
                          </a:cubicBezTo>
                          <a:cubicBezTo>
                            <a:pt x="4099" y="13309"/>
                            <a:pt x="4776" y="13120"/>
                            <a:pt x="5457" y="12668"/>
                          </a:cubicBezTo>
                          <a:cubicBezTo>
                            <a:pt x="6139" y="12217"/>
                            <a:pt x="6618" y="11458"/>
                            <a:pt x="6618" y="11458"/>
                          </a:cubicBezTo>
                          <a:cubicBezTo>
                            <a:pt x="6618" y="11458"/>
                            <a:pt x="6891" y="11572"/>
                            <a:pt x="7357" y="11572"/>
                          </a:cubicBezTo>
                          <a:cubicBezTo>
                            <a:pt x="7727" y="11572"/>
                            <a:pt x="8219" y="11500"/>
                            <a:pt x="8793" y="11243"/>
                          </a:cubicBezTo>
                          <a:cubicBezTo>
                            <a:pt x="10091" y="10660"/>
                            <a:pt x="10720" y="10030"/>
                            <a:pt x="10720" y="10030"/>
                          </a:cubicBezTo>
                          <a:cubicBezTo>
                            <a:pt x="10720" y="10030"/>
                            <a:pt x="11321" y="10784"/>
                            <a:pt x="12313" y="10784"/>
                          </a:cubicBezTo>
                          <a:cubicBezTo>
                            <a:pt x="12324" y="10784"/>
                            <a:pt x="12336" y="10784"/>
                            <a:pt x="12348" y="10784"/>
                          </a:cubicBezTo>
                          <a:cubicBezTo>
                            <a:pt x="13360" y="10766"/>
                            <a:pt x="14175" y="9978"/>
                            <a:pt x="14175" y="9978"/>
                          </a:cubicBezTo>
                          <a:cubicBezTo>
                            <a:pt x="14185" y="9580"/>
                            <a:pt x="14136" y="9323"/>
                            <a:pt x="14136" y="9323"/>
                          </a:cubicBezTo>
                          <a:cubicBezTo>
                            <a:pt x="14136" y="9323"/>
                            <a:pt x="15300" y="9033"/>
                            <a:pt x="15553" y="7868"/>
                          </a:cubicBezTo>
                          <a:cubicBezTo>
                            <a:pt x="15807" y="6694"/>
                            <a:pt x="15015" y="5963"/>
                            <a:pt x="15015" y="5963"/>
                          </a:cubicBezTo>
                          <a:cubicBezTo>
                            <a:pt x="15015" y="5963"/>
                            <a:pt x="16052" y="3388"/>
                            <a:pt x="14086" y="1576"/>
                          </a:cubicBezTo>
                          <a:cubicBezTo>
                            <a:pt x="12952" y="531"/>
                            <a:pt x="11881" y="241"/>
                            <a:pt x="11037" y="241"/>
                          </a:cubicBezTo>
                          <a:cubicBezTo>
                            <a:pt x="9979" y="241"/>
                            <a:pt x="9278" y="698"/>
                            <a:pt x="9260" y="698"/>
                          </a:cubicBezTo>
                          <a:cubicBezTo>
                            <a:pt x="9260" y="698"/>
                            <a:pt x="9259" y="698"/>
                            <a:pt x="9259" y="698"/>
                          </a:cubicBezTo>
                          <a:cubicBezTo>
                            <a:pt x="9228" y="693"/>
                            <a:pt x="9033" y="521"/>
                            <a:pt x="8955" y="466"/>
                          </a:cubicBezTo>
                          <a:cubicBezTo>
                            <a:pt x="8533" y="162"/>
                            <a:pt x="8026" y="1"/>
                            <a:pt x="7504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8" name="Google Shape;1568;p28"/>
                    <p:cNvSpPr/>
                    <p:nvPr/>
                  </p:nvSpPr>
                  <p:spPr>
                    <a:xfrm>
                      <a:off x="6094525" y="510100"/>
                      <a:ext cx="43950" cy="53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8" h="2132" extrusionOk="0">
                          <a:moveTo>
                            <a:pt x="55" y="1"/>
                          </a:moveTo>
                          <a:cubicBezTo>
                            <a:pt x="40" y="1"/>
                            <a:pt x="26" y="7"/>
                            <a:pt x="17" y="21"/>
                          </a:cubicBezTo>
                          <a:cubicBezTo>
                            <a:pt x="0" y="42"/>
                            <a:pt x="4" y="73"/>
                            <a:pt x="25" y="89"/>
                          </a:cubicBezTo>
                          <a:cubicBezTo>
                            <a:pt x="1151" y="955"/>
                            <a:pt x="1652" y="2090"/>
                            <a:pt x="1657" y="2101"/>
                          </a:cubicBezTo>
                          <a:cubicBezTo>
                            <a:pt x="1665" y="2121"/>
                            <a:pt x="1683" y="2131"/>
                            <a:pt x="1702" y="2131"/>
                          </a:cubicBezTo>
                          <a:cubicBezTo>
                            <a:pt x="1709" y="2131"/>
                            <a:pt x="1716" y="2130"/>
                            <a:pt x="1722" y="2128"/>
                          </a:cubicBezTo>
                          <a:cubicBezTo>
                            <a:pt x="1747" y="2117"/>
                            <a:pt x="1758" y="2088"/>
                            <a:pt x="1747" y="2063"/>
                          </a:cubicBezTo>
                          <a:cubicBezTo>
                            <a:pt x="1742" y="2051"/>
                            <a:pt x="1233" y="894"/>
                            <a:pt x="86" y="11"/>
                          </a:cubicBezTo>
                          <a:cubicBezTo>
                            <a:pt x="76" y="4"/>
                            <a:pt x="66" y="1"/>
                            <a:pt x="55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9" name="Google Shape;1569;p28"/>
                    <p:cNvSpPr/>
                    <p:nvPr/>
                  </p:nvSpPr>
                  <p:spPr>
                    <a:xfrm>
                      <a:off x="5932425" y="757900"/>
                      <a:ext cx="55300" cy="10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12" h="434" extrusionOk="0">
                          <a:moveTo>
                            <a:pt x="2154" y="0"/>
                          </a:moveTo>
                          <a:cubicBezTo>
                            <a:pt x="2148" y="0"/>
                            <a:pt x="2141" y="2"/>
                            <a:pt x="2134" y="4"/>
                          </a:cubicBezTo>
                          <a:cubicBezTo>
                            <a:pt x="2124" y="8"/>
                            <a:pt x="1382" y="334"/>
                            <a:pt x="642" y="334"/>
                          </a:cubicBezTo>
                          <a:cubicBezTo>
                            <a:pt x="447" y="334"/>
                            <a:pt x="253" y="312"/>
                            <a:pt x="72" y="255"/>
                          </a:cubicBezTo>
                          <a:cubicBezTo>
                            <a:pt x="66" y="253"/>
                            <a:pt x="61" y="253"/>
                            <a:pt x="56" y="253"/>
                          </a:cubicBezTo>
                          <a:cubicBezTo>
                            <a:pt x="35" y="253"/>
                            <a:pt x="16" y="266"/>
                            <a:pt x="9" y="287"/>
                          </a:cubicBezTo>
                          <a:cubicBezTo>
                            <a:pt x="1" y="314"/>
                            <a:pt x="15" y="342"/>
                            <a:pt x="41" y="350"/>
                          </a:cubicBezTo>
                          <a:cubicBezTo>
                            <a:pt x="235" y="410"/>
                            <a:pt x="441" y="433"/>
                            <a:pt x="645" y="433"/>
                          </a:cubicBezTo>
                          <a:cubicBezTo>
                            <a:pt x="940" y="433"/>
                            <a:pt x="1227" y="384"/>
                            <a:pt x="1454" y="331"/>
                          </a:cubicBezTo>
                          <a:cubicBezTo>
                            <a:pt x="1866" y="232"/>
                            <a:pt x="2163" y="101"/>
                            <a:pt x="2175" y="95"/>
                          </a:cubicBezTo>
                          <a:cubicBezTo>
                            <a:pt x="2200" y="84"/>
                            <a:pt x="2211" y="55"/>
                            <a:pt x="2200" y="30"/>
                          </a:cubicBezTo>
                          <a:cubicBezTo>
                            <a:pt x="2192" y="11"/>
                            <a:pt x="2174" y="0"/>
                            <a:pt x="2154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0" name="Google Shape;1570;p28"/>
                    <p:cNvSpPr/>
                    <p:nvPr/>
                  </p:nvSpPr>
                  <p:spPr>
                    <a:xfrm>
                      <a:off x="5969200" y="606500"/>
                      <a:ext cx="44200" cy="90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8" h="3607" extrusionOk="0">
                          <a:moveTo>
                            <a:pt x="1442" y="1"/>
                          </a:moveTo>
                          <a:cubicBezTo>
                            <a:pt x="1428" y="1"/>
                            <a:pt x="1414" y="7"/>
                            <a:pt x="1405" y="19"/>
                          </a:cubicBezTo>
                          <a:cubicBezTo>
                            <a:pt x="1390" y="36"/>
                            <a:pt x="1" y="1733"/>
                            <a:pt x="1676" y="3590"/>
                          </a:cubicBezTo>
                          <a:cubicBezTo>
                            <a:pt x="1685" y="3601"/>
                            <a:pt x="1698" y="3606"/>
                            <a:pt x="1713" y="3606"/>
                          </a:cubicBezTo>
                          <a:lnTo>
                            <a:pt x="1713" y="3607"/>
                          </a:lnTo>
                          <a:cubicBezTo>
                            <a:pt x="1725" y="3607"/>
                            <a:pt x="1736" y="3602"/>
                            <a:pt x="1745" y="3593"/>
                          </a:cubicBezTo>
                          <a:cubicBezTo>
                            <a:pt x="1766" y="3575"/>
                            <a:pt x="1767" y="3544"/>
                            <a:pt x="1749" y="3524"/>
                          </a:cubicBezTo>
                          <a:cubicBezTo>
                            <a:pt x="1071" y="2772"/>
                            <a:pt x="820" y="1966"/>
                            <a:pt x="1000" y="1126"/>
                          </a:cubicBezTo>
                          <a:cubicBezTo>
                            <a:pt x="1136" y="499"/>
                            <a:pt x="1477" y="86"/>
                            <a:pt x="1481" y="83"/>
                          </a:cubicBezTo>
                          <a:cubicBezTo>
                            <a:pt x="1497" y="61"/>
                            <a:pt x="1495" y="30"/>
                            <a:pt x="1475" y="13"/>
                          </a:cubicBezTo>
                          <a:cubicBezTo>
                            <a:pt x="1465" y="5"/>
                            <a:pt x="1453" y="1"/>
                            <a:pt x="1442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571" name="Google Shape;1571;p28"/>
                  <p:cNvGrpSpPr/>
                  <p:nvPr/>
                </p:nvGrpSpPr>
                <p:grpSpPr>
                  <a:xfrm>
                    <a:off x="7774473" y="3181830"/>
                    <a:ext cx="496955" cy="974814"/>
                    <a:chOff x="6249250" y="738225"/>
                    <a:chExt cx="307750" cy="603675"/>
                  </a:xfrm>
                </p:grpSpPr>
                <p:sp>
                  <p:nvSpPr>
                    <p:cNvPr id="1572" name="Google Shape;1572;p28"/>
                    <p:cNvSpPr/>
                    <p:nvPr/>
                  </p:nvSpPr>
                  <p:spPr>
                    <a:xfrm>
                      <a:off x="6284300" y="1008250"/>
                      <a:ext cx="106300" cy="33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52" h="13346" extrusionOk="0">
                          <a:moveTo>
                            <a:pt x="2905" y="1"/>
                          </a:moveTo>
                          <a:lnTo>
                            <a:pt x="0" y="12481"/>
                          </a:lnTo>
                          <a:lnTo>
                            <a:pt x="2179" y="13346"/>
                          </a:lnTo>
                          <a:cubicBezTo>
                            <a:pt x="2179" y="13346"/>
                            <a:pt x="3495" y="6613"/>
                            <a:pt x="4252" y="218"/>
                          </a:cubicBezTo>
                          <a:lnTo>
                            <a:pt x="290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3" name="Google Shape;1573;p28"/>
                    <p:cNvSpPr/>
                    <p:nvPr/>
                  </p:nvSpPr>
                  <p:spPr>
                    <a:xfrm>
                      <a:off x="6249250" y="738225"/>
                      <a:ext cx="307750" cy="332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10" h="13286" extrusionOk="0">
                          <a:moveTo>
                            <a:pt x="7986" y="1"/>
                          </a:moveTo>
                          <a:cubicBezTo>
                            <a:pt x="6594" y="1"/>
                            <a:pt x="5566" y="1111"/>
                            <a:pt x="5566" y="1111"/>
                          </a:cubicBezTo>
                          <a:cubicBezTo>
                            <a:pt x="5566" y="1111"/>
                            <a:pt x="5091" y="940"/>
                            <a:pt x="4459" y="940"/>
                          </a:cubicBezTo>
                          <a:cubicBezTo>
                            <a:pt x="3890" y="940"/>
                            <a:pt x="3192" y="1079"/>
                            <a:pt x="2599" y="1607"/>
                          </a:cubicBezTo>
                          <a:cubicBezTo>
                            <a:pt x="1348" y="2720"/>
                            <a:pt x="1942" y="4703"/>
                            <a:pt x="1942" y="4703"/>
                          </a:cubicBezTo>
                          <a:cubicBezTo>
                            <a:pt x="1942" y="4703"/>
                            <a:pt x="298" y="5429"/>
                            <a:pt x="150" y="7171"/>
                          </a:cubicBezTo>
                          <a:cubicBezTo>
                            <a:pt x="1" y="8914"/>
                            <a:pt x="1490" y="9834"/>
                            <a:pt x="1490" y="9834"/>
                          </a:cubicBezTo>
                          <a:cubicBezTo>
                            <a:pt x="1490" y="9834"/>
                            <a:pt x="1224" y="11854"/>
                            <a:pt x="2986" y="12854"/>
                          </a:cubicBezTo>
                          <a:cubicBezTo>
                            <a:pt x="3551" y="13176"/>
                            <a:pt x="4118" y="13285"/>
                            <a:pt x="4628" y="13285"/>
                          </a:cubicBezTo>
                          <a:cubicBezTo>
                            <a:pt x="5707" y="13285"/>
                            <a:pt x="6529" y="12797"/>
                            <a:pt x="6529" y="12797"/>
                          </a:cubicBezTo>
                          <a:cubicBezTo>
                            <a:pt x="6529" y="12797"/>
                            <a:pt x="7258" y="13150"/>
                            <a:pt x="8105" y="13150"/>
                          </a:cubicBezTo>
                          <a:cubicBezTo>
                            <a:pt x="8604" y="13150"/>
                            <a:pt x="9144" y="13027"/>
                            <a:pt x="9600" y="12639"/>
                          </a:cubicBezTo>
                          <a:cubicBezTo>
                            <a:pt x="10844" y="11579"/>
                            <a:pt x="10413" y="10206"/>
                            <a:pt x="10413" y="10206"/>
                          </a:cubicBezTo>
                          <a:lnTo>
                            <a:pt x="10413" y="10206"/>
                          </a:lnTo>
                          <a:cubicBezTo>
                            <a:pt x="10413" y="10206"/>
                            <a:pt x="10429" y="10207"/>
                            <a:pt x="10457" y="10207"/>
                          </a:cubicBezTo>
                          <a:cubicBezTo>
                            <a:pt x="10623" y="10207"/>
                            <a:pt x="11210" y="10160"/>
                            <a:pt x="11421" y="9517"/>
                          </a:cubicBezTo>
                          <a:cubicBezTo>
                            <a:pt x="11669" y="8764"/>
                            <a:pt x="10899" y="8374"/>
                            <a:pt x="10899" y="8374"/>
                          </a:cubicBezTo>
                          <a:cubicBezTo>
                            <a:pt x="10899" y="8374"/>
                            <a:pt x="12309" y="7067"/>
                            <a:pt x="12170" y="5497"/>
                          </a:cubicBezTo>
                          <a:cubicBezTo>
                            <a:pt x="12030" y="3925"/>
                            <a:pt x="10561" y="3273"/>
                            <a:pt x="10561" y="3273"/>
                          </a:cubicBezTo>
                          <a:cubicBezTo>
                            <a:pt x="10561" y="3273"/>
                            <a:pt x="11118" y="1232"/>
                            <a:pt x="9167" y="281"/>
                          </a:cubicBezTo>
                          <a:cubicBezTo>
                            <a:pt x="8756" y="80"/>
                            <a:pt x="8358" y="1"/>
                            <a:pt x="7986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4" name="Google Shape;1574;p28"/>
                    <p:cNvSpPr/>
                    <p:nvPr/>
                  </p:nvSpPr>
                  <p:spPr>
                    <a:xfrm>
                      <a:off x="6249250" y="738225"/>
                      <a:ext cx="307750" cy="332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10" h="13286" extrusionOk="0">
                          <a:moveTo>
                            <a:pt x="7986" y="1"/>
                          </a:moveTo>
                          <a:cubicBezTo>
                            <a:pt x="6594" y="1"/>
                            <a:pt x="5566" y="1111"/>
                            <a:pt x="5566" y="1111"/>
                          </a:cubicBezTo>
                          <a:cubicBezTo>
                            <a:pt x="5566" y="1111"/>
                            <a:pt x="5091" y="940"/>
                            <a:pt x="4459" y="940"/>
                          </a:cubicBezTo>
                          <a:cubicBezTo>
                            <a:pt x="3890" y="940"/>
                            <a:pt x="3192" y="1079"/>
                            <a:pt x="2599" y="1607"/>
                          </a:cubicBezTo>
                          <a:cubicBezTo>
                            <a:pt x="1348" y="2720"/>
                            <a:pt x="1942" y="4703"/>
                            <a:pt x="1942" y="4703"/>
                          </a:cubicBezTo>
                          <a:cubicBezTo>
                            <a:pt x="1942" y="4703"/>
                            <a:pt x="298" y="5429"/>
                            <a:pt x="150" y="7171"/>
                          </a:cubicBezTo>
                          <a:cubicBezTo>
                            <a:pt x="1" y="8914"/>
                            <a:pt x="1490" y="9834"/>
                            <a:pt x="1490" y="9834"/>
                          </a:cubicBezTo>
                          <a:cubicBezTo>
                            <a:pt x="1490" y="9834"/>
                            <a:pt x="1224" y="11854"/>
                            <a:pt x="2986" y="12854"/>
                          </a:cubicBezTo>
                          <a:cubicBezTo>
                            <a:pt x="3551" y="13176"/>
                            <a:pt x="4118" y="13285"/>
                            <a:pt x="4628" y="13285"/>
                          </a:cubicBezTo>
                          <a:cubicBezTo>
                            <a:pt x="5707" y="13285"/>
                            <a:pt x="6529" y="12797"/>
                            <a:pt x="6529" y="12797"/>
                          </a:cubicBezTo>
                          <a:cubicBezTo>
                            <a:pt x="6529" y="12797"/>
                            <a:pt x="7258" y="13150"/>
                            <a:pt x="8105" y="13150"/>
                          </a:cubicBezTo>
                          <a:cubicBezTo>
                            <a:pt x="8604" y="13150"/>
                            <a:pt x="9144" y="13027"/>
                            <a:pt x="9600" y="12639"/>
                          </a:cubicBezTo>
                          <a:cubicBezTo>
                            <a:pt x="10844" y="11579"/>
                            <a:pt x="10413" y="10206"/>
                            <a:pt x="10413" y="10206"/>
                          </a:cubicBezTo>
                          <a:lnTo>
                            <a:pt x="10413" y="10206"/>
                          </a:lnTo>
                          <a:cubicBezTo>
                            <a:pt x="10413" y="10206"/>
                            <a:pt x="10429" y="10207"/>
                            <a:pt x="10457" y="10207"/>
                          </a:cubicBezTo>
                          <a:cubicBezTo>
                            <a:pt x="10623" y="10207"/>
                            <a:pt x="11210" y="10160"/>
                            <a:pt x="11421" y="9517"/>
                          </a:cubicBezTo>
                          <a:cubicBezTo>
                            <a:pt x="11669" y="8764"/>
                            <a:pt x="10899" y="8374"/>
                            <a:pt x="10899" y="8374"/>
                          </a:cubicBezTo>
                          <a:cubicBezTo>
                            <a:pt x="10899" y="8374"/>
                            <a:pt x="12309" y="7067"/>
                            <a:pt x="12170" y="5497"/>
                          </a:cubicBezTo>
                          <a:cubicBezTo>
                            <a:pt x="12030" y="3925"/>
                            <a:pt x="10561" y="3273"/>
                            <a:pt x="10561" y="3273"/>
                          </a:cubicBezTo>
                          <a:cubicBezTo>
                            <a:pt x="10561" y="3273"/>
                            <a:pt x="11118" y="1232"/>
                            <a:pt x="9167" y="281"/>
                          </a:cubicBezTo>
                          <a:cubicBezTo>
                            <a:pt x="8756" y="80"/>
                            <a:pt x="8358" y="1"/>
                            <a:pt x="7986" y="1"/>
                          </a:cubicBezTo>
                          <a:close/>
                        </a:path>
                      </a:pathLst>
                    </a:custGeom>
                    <a:solidFill>
                      <a:srgbClr val="272727">
                        <a:alpha val="225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5" name="Google Shape;1575;p28"/>
                    <p:cNvSpPr/>
                    <p:nvPr/>
                  </p:nvSpPr>
                  <p:spPr>
                    <a:xfrm>
                      <a:off x="6386975" y="764750"/>
                      <a:ext cx="63850" cy="43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54" h="1750" extrusionOk="0">
                          <a:moveTo>
                            <a:pt x="57" y="0"/>
                          </a:moveTo>
                          <a:cubicBezTo>
                            <a:pt x="39" y="0"/>
                            <a:pt x="22" y="10"/>
                            <a:pt x="13" y="28"/>
                          </a:cubicBezTo>
                          <a:cubicBezTo>
                            <a:pt x="0" y="52"/>
                            <a:pt x="10" y="82"/>
                            <a:pt x="35" y="94"/>
                          </a:cubicBezTo>
                          <a:cubicBezTo>
                            <a:pt x="1084" y="630"/>
                            <a:pt x="1463" y="1705"/>
                            <a:pt x="1467" y="1716"/>
                          </a:cubicBezTo>
                          <a:cubicBezTo>
                            <a:pt x="1471" y="1732"/>
                            <a:pt x="1483" y="1744"/>
                            <a:pt x="1500" y="1747"/>
                          </a:cubicBezTo>
                          <a:cubicBezTo>
                            <a:pt x="1504" y="1748"/>
                            <a:pt x="1509" y="1750"/>
                            <a:pt x="1512" y="1750"/>
                          </a:cubicBezTo>
                          <a:cubicBezTo>
                            <a:pt x="1524" y="1750"/>
                            <a:pt x="1536" y="1745"/>
                            <a:pt x="1545" y="1738"/>
                          </a:cubicBezTo>
                          <a:cubicBezTo>
                            <a:pt x="1547" y="1736"/>
                            <a:pt x="1678" y="1629"/>
                            <a:pt x="1995" y="1629"/>
                          </a:cubicBezTo>
                          <a:cubicBezTo>
                            <a:pt x="2126" y="1629"/>
                            <a:pt x="2289" y="1648"/>
                            <a:pt x="2488" y="1699"/>
                          </a:cubicBezTo>
                          <a:cubicBezTo>
                            <a:pt x="2491" y="1700"/>
                            <a:pt x="2495" y="1700"/>
                            <a:pt x="2499" y="1700"/>
                          </a:cubicBezTo>
                          <a:cubicBezTo>
                            <a:pt x="2521" y="1700"/>
                            <a:pt x="2542" y="1686"/>
                            <a:pt x="2548" y="1663"/>
                          </a:cubicBezTo>
                          <a:cubicBezTo>
                            <a:pt x="2554" y="1636"/>
                            <a:pt x="2538" y="1610"/>
                            <a:pt x="2512" y="1603"/>
                          </a:cubicBezTo>
                          <a:cubicBezTo>
                            <a:pt x="2307" y="1549"/>
                            <a:pt x="2136" y="1530"/>
                            <a:pt x="1997" y="1530"/>
                          </a:cubicBezTo>
                          <a:cubicBezTo>
                            <a:pt x="1758" y="1530"/>
                            <a:pt x="1611" y="1587"/>
                            <a:pt x="1538" y="1626"/>
                          </a:cubicBezTo>
                          <a:cubicBezTo>
                            <a:pt x="1441" y="1390"/>
                            <a:pt x="1022" y="487"/>
                            <a:pt x="80" y="6"/>
                          </a:cubicBezTo>
                          <a:cubicBezTo>
                            <a:pt x="72" y="2"/>
                            <a:pt x="64" y="0"/>
                            <a:pt x="57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6" name="Google Shape;1576;p28"/>
                    <p:cNvSpPr/>
                    <p:nvPr/>
                  </p:nvSpPr>
                  <p:spPr>
                    <a:xfrm>
                      <a:off x="6483625" y="943300"/>
                      <a:ext cx="39500" cy="5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80" h="226" extrusionOk="0">
                          <a:moveTo>
                            <a:pt x="801" y="1"/>
                          </a:moveTo>
                          <a:cubicBezTo>
                            <a:pt x="364" y="1"/>
                            <a:pt x="57" y="122"/>
                            <a:pt x="37" y="129"/>
                          </a:cubicBezTo>
                          <a:cubicBezTo>
                            <a:pt x="12" y="140"/>
                            <a:pt x="0" y="169"/>
                            <a:pt x="11" y="194"/>
                          </a:cubicBezTo>
                          <a:cubicBezTo>
                            <a:pt x="18" y="213"/>
                            <a:pt x="37" y="225"/>
                            <a:pt x="57" y="225"/>
                          </a:cubicBezTo>
                          <a:cubicBezTo>
                            <a:pt x="63" y="225"/>
                            <a:pt x="69" y="224"/>
                            <a:pt x="75" y="222"/>
                          </a:cubicBezTo>
                          <a:cubicBezTo>
                            <a:pt x="80" y="220"/>
                            <a:pt x="380" y="101"/>
                            <a:pt x="806" y="101"/>
                          </a:cubicBezTo>
                          <a:cubicBezTo>
                            <a:pt x="1016" y="101"/>
                            <a:pt x="1257" y="130"/>
                            <a:pt x="1508" y="217"/>
                          </a:cubicBezTo>
                          <a:cubicBezTo>
                            <a:pt x="1513" y="219"/>
                            <a:pt x="1519" y="220"/>
                            <a:pt x="1524" y="220"/>
                          </a:cubicBezTo>
                          <a:cubicBezTo>
                            <a:pt x="1545" y="220"/>
                            <a:pt x="1564" y="207"/>
                            <a:pt x="1571" y="187"/>
                          </a:cubicBezTo>
                          <a:cubicBezTo>
                            <a:pt x="1580" y="160"/>
                            <a:pt x="1567" y="133"/>
                            <a:pt x="1540" y="123"/>
                          </a:cubicBezTo>
                          <a:cubicBezTo>
                            <a:pt x="1275" y="32"/>
                            <a:pt x="1022" y="1"/>
                            <a:pt x="80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7" name="Google Shape;1577;p28"/>
                    <p:cNvSpPr/>
                    <p:nvPr/>
                  </p:nvSpPr>
                  <p:spPr>
                    <a:xfrm>
                      <a:off x="6386900" y="987400"/>
                      <a:ext cx="55975" cy="14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39" h="583" extrusionOk="0">
                          <a:moveTo>
                            <a:pt x="2184" y="1"/>
                          </a:moveTo>
                          <a:cubicBezTo>
                            <a:pt x="2170" y="1"/>
                            <a:pt x="2156" y="6"/>
                            <a:pt x="2146" y="18"/>
                          </a:cubicBezTo>
                          <a:cubicBezTo>
                            <a:pt x="1876" y="329"/>
                            <a:pt x="1555" y="486"/>
                            <a:pt x="1189" y="486"/>
                          </a:cubicBezTo>
                          <a:cubicBezTo>
                            <a:pt x="1063" y="486"/>
                            <a:pt x="932" y="468"/>
                            <a:pt x="797" y="431"/>
                          </a:cubicBezTo>
                          <a:cubicBezTo>
                            <a:pt x="392" y="322"/>
                            <a:pt x="91" y="82"/>
                            <a:pt x="87" y="80"/>
                          </a:cubicBezTo>
                          <a:cubicBezTo>
                            <a:pt x="79" y="72"/>
                            <a:pt x="68" y="69"/>
                            <a:pt x="58" y="69"/>
                          </a:cubicBezTo>
                          <a:cubicBezTo>
                            <a:pt x="43" y="69"/>
                            <a:pt x="28" y="76"/>
                            <a:pt x="19" y="88"/>
                          </a:cubicBezTo>
                          <a:cubicBezTo>
                            <a:pt x="1" y="110"/>
                            <a:pt x="4" y="140"/>
                            <a:pt x="26" y="158"/>
                          </a:cubicBezTo>
                          <a:cubicBezTo>
                            <a:pt x="34" y="164"/>
                            <a:pt x="565" y="583"/>
                            <a:pt x="1190" y="583"/>
                          </a:cubicBezTo>
                          <a:lnTo>
                            <a:pt x="1190" y="582"/>
                          </a:lnTo>
                          <a:cubicBezTo>
                            <a:pt x="1529" y="582"/>
                            <a:pt x="1896" y="459"/>
                            <a:pt x="2221" y="83"/>
                          </a:cubicBezTo>
                          <a:cubicBezTo>
                            <a:pt x="2239" y="62"/>
                            <a:pt x="2236" y="30"/>
                            <a:pt x="2216" y="12"/>
                          </a:cubicBezTo>
                          <a:cubicBezTo>
                            <a:pt x="2207" y="5"/>
                            <a:pt x="2195" y="1"/>
                            <a:pt x="218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8" name="Google Shape;1578;p28"/>
                    <p:cNvSpPr/>
                    <p:nvPr/>
                  </p:nvSpPr>
                  <p:spPr>
                    <a:xfrm>
                      <a:off x="6371775" y="857625"/>
                      <a:ext cx="69850" cy="15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94" h="615" extrusionOk="0">
                          <a:moveTo>
                            <a:pt x="1442" y="1"/>
                          </a:moveTo>
                          <a:cubicBezTo>
                            <a:pt x="566" y="1"/>
                            <a:pt x="27" y="523"/>
                            <a:pt x="19" y="530"/>
                          </a:cubicBezTo>
                          <a:cubicBezTo>
                            <a:pt x="0" y="550"/>
                            <a:pt x="0" y="581"/>
                            <a:pt x="19" y="600"/>
                          </a:cubicBezTo>
                          <a:cubicBezTo>
                            <a:pt x="29" y="610"/>
                            <a:pt x="41" y="615"/>
                            <a:pt x="54" y="615"/>
                          </a:cubicBezTo>
                          <a:cubicBezTo>
                            <a:pt x="66" y="615"/>
                            <a:pt x="80" y="610"/>
                            <a:pt x="89" y="600"/>
                          </a:cubicBezTo>
                          <a:cubicBezTo>
                            <a:pt x="92" y="598"/>
                            <a:pt x="354" y="340"/>
                            <a:pt x="807" y="196"/>
                          </a:cubicBezTo>
                          <a:cubicBezTo>
                            <a:pt x="1021" y="127"/>
                            <a:pt x="1231" y="98"/>
                            <a:pt x="1431" y="98"/>
                          </a:cubicBezTo>
                          <a:cubicBezTo>
                            <a:pt x="1939" y="98"/>
                            <a:pt x="2389" y="283"/>
                            <a:pt x="2713" y="469"/>
                          </a:cubicBezTo>
                          <a:cubicBezTo>
                            <a:pt x="2720" y="473"/>
                            <a:pt x="2729" y="476"/>
                            <a:pt x="2737" y="476"/>
                          </a:cubicBezTo>
                          <a:cubicBezTo>
                            <a:pt x="2754" y="476"/>
                            <a:pt x="2770" y="467"/>
                            <a:pt x="2780" y="451"/>
                          </a:cubicBezTo>
                          <a:cubicBezTo>
                            <a:pt x="2793" y="427"/>
                            <a:pt x="2786" y="397"/>
                            <a:pt x="2762" y="384"/>
                          </a:cubicBezTo>
                          <a:cubicBezTo>
                            <a:pt x="2269" y="100"/>
                            <a:pt x="1823" y="1"/>
                            <a:pt x="1442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579" name="Google Shape;1579;p28"/>
              <p:cNvGrpSpPr/>
              <p:nvPr/>
            </p:nvGrpSpPr>
            <p:grpSpPr>
              <a:xfrm>
                <a:off x="-307285" y="3428151"/>
                <a:ext cx="9784590" cy="1725616"/>
                <a:chOff x="-307285" y="3428151"/>
                <a:chExt cx="9784590" cy="1725616"/>
              </a:xfrm>
            </p:grpSpPr>
            <p:grpSp>
              <p:nvGrpSpPr>
                <p:cNvPr id="1580" name="Google Shape;1580;p28"/>
                <p:cNvGrpSpPr/>
                <p:nvPr/>
              </p:nvGrpSpPr>
              <p:grpSpPr>
                <a:xfrm>
                  <a:off x="-307285" y="3428151"/>
                  <a:ext cx="9784590" cy="1403399"/>
                  <a:chOff x="-307285" y="3428151"/>
                  <a:chExt cx="9784590" cy="1403399"/>
                </a:xfrm>
              </p:grpSpPr>
              <p:grpSp>
                <p:nvGrpSpPr>
                  <p:cNvPr id="1581" name="Google Shape;1581;p28"/>
                  <p:cNvGrpSpPr/>
                  <p:nvPr/>
                </p:nvGrpSpPr>
                <p:grpSpPr>
                  <a:xfrm flipH="1">
                    <a:off x="8423996" y="3428151"/>
                    <a:ext cx="1053309" cy="1353778"/>
                    <a:chOff x="8584688" y="3255488"/>
                    <a:chExt cx="1177276" cy="1513108"/>
                  </a:xfrm>
                </p:grpSpPr>
                <p:grpSp>
                  <p:nvGrpSpPr>
                    <p:cNvPr id="1582" name="Google Shape;1582;p28"/>
                    <p:cNvGrpSpPr/>
                    <p:nvPr/>
                  </p:nvGrpSpPr>
                  <p:grpSpPr>
                    <a:xfrm flipH="1">
                      <a:off x="8584688" y="3633119"/>
                      <a:ext cx="649796" cy="1069159"/>
                      <a:chOff x="5171600" y="584075"/>
                      <a:chExt cx="402400" cy="662100"/>
                    </a:xfrm>
                  </p:grpSpPr>
                  <p:sp>
                    <p:nvSpPr>
                      <p:cNvPr id="1583" name="Google Shape;1583;p28"/>
                      <p:cNvSpPr/>
                      <p:nvPr/>
                    </p:nvSpPr>
                    <p:spPr>
                      <a:xfrm>
                        <a:off x="5324750" y="871475"/>
                        <a:ext cx="48450" cy="3747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38" h="14988" extrusionOk="0">
                            <a:moveTo>
                              <a:pt x="1836" y="1"/>
                            </a:moveTo>
                            <a:lnTo>
                              <a:pt x="1066" y="82"/>
                            </a:lnTo>
                            <a:lnTo>
                              <a:pt x="0" y="14668"/>
                            </a:lnTo>
                            <a:lnTo>
                              <a:pt x="1854" y="14988"/>
                            </a:lnTo>
                            <a:cubicBezTo>
                              <a:pt x="1854" y="14988"/>
                              <a:pt x="1937" y="6963"/>
                              <a:pt x="183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584" name="Google Shape;1584;p28"/>
                      <p:cNvSpPr/>
                      <p:nvPr/>
                    </p:nvSpPr>
                    <p:spPr>
                      <a:xfrm>
                        <a:off x="5171600" y="584075"/>
                        <a:ext cx="402400" cy="3678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096" h="14714" extrusionOk="0">
                            <a:moveTo>
                              <a:pt x="9192" y="0"/>
                            </a:moveTo>
                            <a:cubicBezTo>
                              <a:pt x="9140" y="0"/>
                              <a:pt x="9087" y="2"/>
                              <a:pt x="9034" y="6"/>
                            </a:cubicBezTo>
                            <a:cubicBezTo>
                              <a:pt x="7195" y="131"/>
                              <a:pt x="6664" y="1665"/>
                              <a:pt x="6664" y="1665"/>
                            </a:cubicBezTo>
                            <a:cubicBezTo>
                              <a:pt x="6664" y="1665"/>
                              <a:pt x="6358" y="1395"/>
                              <a:pt x="5929" y="1395"/>
                            </a:cubicBezTo>
                            <a:cubicBezTo>
                              <a:pt x="5735" y="1395"/>
                              <a:pt x="5515" y="1451"/>
                              <a:pt x="5288" y="1612"/>
                            </a:cubicBezTo>
                            <a:cubicBezTo>
                              <a:pt x="4558" y="2127"/>
                              <a:pt x="4993" y="2999"/>
                              <a:pt x="4993" y="2999"/>
                            </a:cubicBezTo>
                            <a:cubicBezTo>
                              <a:pt x="4993" y="2999"/>
                              <a:pt x="2838" y="3236"/>
                              <a:pt x="1910" y="4753"/>
                            </a:cubicBezTo>
                            <a:cubicBezTo>
                              <a:pt x="983" y="6270"/>
                              <a:pt x="1876" y="7846"/>
                              <a:pt x="1876" y="7846"/>
                            </a:cubicBezTo>
                            <a:cubicBezTo>
                              <a:pt x="1876" y="7846"/>
                              <a:pt x="0" y="9321"/>
                              <a:pt x="1128" y="11493"/>
                            </a:cubicBezTo>
                            <a:cubicBezTo>
                              <a:pt x="1898" y="12975"/>
                              <a:pt x="3395" y="13211"/>
                              <a:pt x="4269" y="13211"/>
                            </a:cubicBezTo>
                            <a:cubicBezTo>
                              <a:pt x="4677" y="13211"/>
                              <a:pt x="4950" y="13159"/>
                              <a:pt x="4950" y="13159"/>
                            </a:cubicBezTo>
                            <a:cubicBezTo>
                              <a:pt x="4950" y="13159"/>
                              <a:pt x="5984" y="14713"/>
                              <a:pt x="7710" y="14713"/>
                            </a:cubicBezTo>
                            <a:cubicBezTo>
                              <a:pt x="7795" y="14713"/>
                              <a:pt x="7882" y="14710"/>
                              <a:pt x="7971" y="14702"/>
                            </a:cubicBezTo>
                            <a:cubicBezTo>
                              <a:pt x="9851" y="14532"/>
                              <a:pt x="10645" y="12337"/>
                              <a:pt x="10645" y="12337"/>
                            </a:cubicBezTo>
                            <a:cubicBezTo>
                              <a:pt x="10645" y="12337"/>
                              <a:pt x="10924" y="12400"/>
                              <a:pt x="11342" y="12400"/>
                            </a:cubicBezTo>
                            <a:cubicBezTo>
                              <a:pt x="12036" y="12400"/>
                              <a:pt x="13111" y="12226"/>
                              <a:pt x="13926" y="11304"/>
                            </a:cubicBezTo>
                            <a:cubicBezTo>
                              <a:pt x="15231" y="9825"/>
                              <a:pt x="14499" y="7993"/>
                              <a:pt x="14499" y="7993"/>
                            </a:cubicBezTo>
                            <a:cubicBezTo>
                              <a:pt x="14499" y="7993"/>
                              <a:pt x="16095" y="6340"/>
                              <a:pt x="15172" y="4251"/>
                            </a:cubicBezTo>
                            <a:cubicBezTo>
                              <a:pt x="14248" y="2161"/>
                              <a:pt x="11922" y="1925"/>
                              <a:pt x="11922" y="1925"/>
                            </a:cubicBezTo>
                            <a:cubicBezTo>
                              <a:pt x="11922" y="1925"/>
                              <a:pt x="10915" y="0"/>
                              <a:pt x="9192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585" name="Google Shape;1585;p28"/>
                      <p:cNvSpPr/>
                      <p:nvPr/>
                    </p:nvSpPr>
                    <p:spPr>
                      <a:xfrm>
                        <a:off x="5171600" y="584075"/>
                        <a:ext cx="402400" cy="3678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096" h="14714" extrusionOk="0">
                            <a:moveTo>
                              <a:pt x="9192" y="0"/>
                            </a:moveTo>
                            <a:cubicBezTo>
                              <a:pt x="9140" y="0"/>
                              <a:pt x="9087" y="2"/>
                              <a:pt x="9034" y="6"/>
                            </a:cubicBezTo>
                            <a:cubicBezTo>
                              <a:pt x="7195" y="131"/>
                              <a:pt x="6664" y="1665"/>
                              <a:pt x="6664" y="1665"/>
                            </a:cubicBezTo>
                            <a:cubicBezTo>
                              <a:pt x="6664" y="1665"/>
                              <a:pt x="6358" y="1395"/>
                              <a:pt x="5929" y="1395"/>
                            </a:cubicBezTo>
                            <a:cubicBezTo>
                              <a:pt x="5735" y="1395"/>
                              <a:pt x="5515" y="1451"/>
                              <a:pt x="5288" y="1612"/>
                            </a:cubicBezTo>
                            <a:cubicBezTo>
                              <a:pt x="4558" y="2127"/>
                              <a:pt x="4993" y="2999"/>
                              <a:pt x="4993" y="2999"/>
                            </a:cubicBezTo>
                            <a:cubicBezTo>
                              <a:pt x="4993" y="2999"/>
                              <a:pt x="2838" y="3236"/>
                              <a:pt x="1910" y="4753"/>
                            </a:cubicBezTo>
                            <a:cubicBezTo>
                              <a:pt x="983" y="6270"/>
                              <a:pt x="1876" y="7846"/>
                              <a:pt x="1876" y="7846"/>
                            </a:cubicBezTo>
                            <a:cubicBezTo>
                              <a:pt x="1876" y="7846"/>
                              <a:pt x="0" y="9321"/>
                              <a:pt x="1128" y="11493"/>
                            </a:cubicBezTo>
                            <a:cubicBezTo>
                              <a:pt x="1898" y="12975"/>
                              <a:pt x="3395" y="13211"/>
                              <a:pt x="4269" y="13211"/>
                            </a:cubicBezTo>
                            <a:cubicBezTo>
                              <a:pt x="4677" y="13211"/>
                              <a:pt x="4950" y="13159"/>
                              <a:pt x="4950" y="13159"/>
                            </a:cubicBezTo>
                            <a:cubicBezTo>
                              <a:pt x="4950" y="13159"/>
                              <a:pt x="5984" y="14713"/>
                              <a:pt x="7710" y="14713"/>
                            </a:cubicBezTo>
                            <a:cubicBezTo>
                              <a:pt x="7795" y="14713"/>
                              <a:pt x="7882" y="14710"/>
                              <a:pt x="7971" y="14702"/>
                            </a:cubicBezTo>
                            <a:cubicBezTo>
                              <a:pt x="9851" y="14532"/>
                              <a:pt x="10645" y="12337"/>
                              <a:pt x="10645" y="12337"/>
                            </a:cubicBezTo>
                            <a:cubicBezTo>
                              <a:pt x="10645" y="12337"/>
                              <a:pt x="10924" y="12400"/>
                              <a:pt x="11342" y="12400"/>
                            </a:cubicBezTo>
                            <a:cubicBezTo>
                              <a:pt x="12036" y="12400"/>
                              <a:pt x="13111" y="12226"/>
                              <a:pt x="13926" y="11304"/>
                            </a:cubicBezTo>
                            <a:cubicBezTo>
                              <a:pt x="15231" y="9825"/>
                              <a:pt x="14499" y="7993"/>
                              <a:pt x="14499" y="7993"/>
                            </a:cubicBezTo>
                            <a:cubicBezTo>
                              <a:pt x="14499" y="7993"/>
                              <a:pt x="16095" y="6340"/>
                              <a:pt x="15172" y="4251"/>
                            </a:cubicBezTo>
                            <a:cubicBezTo>
                              <a:pt x="14248" y="2161"/>
                              <a:pt x="11922" y="1925"/>
                              <a:pt x="11922" y="1925"/>
                            </a:cubicBezTo>
                            <a:cubicBezTo>
                              <a:pt x="11922" y="1925"/>
                              <a:pt x="10915" y="0"/>
                              <a:pt x="9192" y="0"/>
                            </a:cubicBezTo>
                            <a:close/>
                          </a:path>
                        </a:pathLst>
                      </a:custGeom>
                      <a:solidFill>
                        <a:srgbClr val="272727">
                          <a:alpha val="2250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586" name="Google Shape;1586;p28"/>
                      <p:cNvSpPr/>
                      <p:nvPr/>
                    </p:nvSpPr>
                    <p:spPr>
                      <a:xfrm>
                        <a:off x="5483525" y="782650"/>
                        <a:ext cx="51900" cy="292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076" h="1171" extrusionOk="0">
                            <a:moveTo>
                              <a:pt x="2022" y="0"/>
                            </a:moveTo>
                            <a:cubicBezTo>
                              <a:pt x="2008" y="0"/>
                              <a:pt x="1995" y="6"/>
                              <a:pt x="1984" y="16"/>
                            </a:cubicBezTo>
                            <a:cubicBezTo>
                              <a:pt x="1340" y="713"/>
                              <a:pt x="56" y="1071"/>
                              <a:pt x="42" y="1073"/>
                            </a:cubicBezTo>
                            <a:cubicBezTo>
                              <a:pt x="16" y="1081"/>
                              <a:pt x="0" y="1108"/>
                              <a:pt x="7" y="1135"/>
                            </a:cubicBezTo>
                            <a:cubicBezTo>
                              <a:pt x="13" y="1156"/>
                              <a:pt x="34" y="1171"/>
                              <a:pt x="55" y="1171"/>
                            </a:cubicBezTo>
                            <a:lnTo>
                              <a:pt x="55" y="1171"/>
                            </a:lnTo>
                            <a:cubicBezTo>
                              <a:pt x="60" y="1171"/>
                              <a:pt x="64" y="1171"/>
                              <a:pt x="68" y="1170"/>
                            </a:cubicBezTo>
                            <a:cubicBezTo>
                              <a:pt x="122" y="1155"/>
                              <a:pt x="1393" y="802"/>
                              <a:pt x="2057" y="84"/>
                            </a:cubicBezTo>
                            <a:cubicBezTo>
                              <a:pt x="2076" y="63"/>
                              <a:pt x="2075" y="32"/>
                              <a:pt x="2054" y="14"/>
                            </a:cubicBezTo>
                            <a:cubicBezTo>
                              <a:pt x="2045" y="5"/>
                              <a:pt x="2033" y="0"/>
                              <a:pt x="2022" y="0"/>
                            </a:cubicBezTo>
                            <a:close/>
                            <a:moveTo>
                              <a:pt x="55" y="1171"/>
                            </a:moveTo>
                            <a:lnTo>
                              <a:pt x="55" y="1171"/>
                            </a:lnTo>
                            <a:cubicBezTo>
                              <a:pt x="55" y="1171"/>
                              <a:pt x="55" y="1171"/>
                              <a:pt x="54" y="1171"/>
                            </a:cubicBezTo>
                            <a:lnTo>
                              <a:pt x="56" y="1171"/>
                            </a:lnTo>
                            <a:cubicBezTo>
                              <a:pt x="55" y="1171"/>
                              <a:pt x="55" y="1171"/>
                              <a:pt x="55" y="117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587" name="Google Shape;1587;p28"/>
                      <p:cNvSpPr/>
                      <p:nvPr/>
                    </p:nvSpPr>
                    <p:spPr>
                      <a:xfrm>
                        <a:off x="5290175" y="787900"/>
                        <a:ext cx="48100" cy="708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24" h="2835" extrusionOk="0">
                            <a:moveTo>
                              <a:pt x="466" y="1"/>
                            </a:moveTo>
                            <a:cubicBezTo>
                              <a:pt x="444" y="1"/>
                              <a:pt x="424" y="17"/>
                              <a:pt x="419" y="40"/>
                            </a:cubicBezTo>
                            <a:cubicBezTo>
                              <a:pt x="415" y="59"/>
                              <a:pt x="1" y="2026"/>
                              <a:pt x="1848" y="2831"/>
                            </a:cubicBezTo>
                            <a:cubicBezTo>
                              <a:pt x="1854" y="2833"/>
                              <a:pt x="1861" y="2834"/>
                              <a:pt x="1867" y="2834"/>
                            </a:cubicBezTo>
                            <a:cubicBezTo>
                              <a:pt x="1886" y="2834"/>
                              <a:pt x="1904" y="2823"/>
                              <a:pt x="1913" y="2805"/>
                            </a:cubicBezTo>
                            <a:cubicBezTo>
                              <a:pt x="1924" y="2780"/>
                              <a:pt x="1912" y="2751"/>
                              <a:pt x="1886" y="2739"/>
                            </a:cubicBezTo>
                            <a:cubicBezTo>
                              <a:pt x="1145" y="2416"/>
                              <a:pt x="688" y="1869"/>
                              <a:pt x="531" y="1113"/>
                            </a:cubicBezTo>
                            <a:cubicBezTo>
                              <a:pt x="411" y="545"/>
                              <a:pt x="515" y="66"/>
                              <a:pt x="516" y="61"/>
                            </a:cubicBezTo>
                            <a:cubicBezTo>
                              <a:pt x="522" y="34"/>
                              <a:pt x="505" y="7"/>
                              <a:pt x="478" y="2"/>
                            </a:cubicBezTo>
                            <a:cubicBezTo>
                              <a:pt x="474" y="1"/>
                              <a:pt x="470" y="1"/>
                              <a:pt x="46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588" name="Google Shape;1588;p28"/>
                    <p:cNvGrpSpPr/>
                    <p:nvPr/>
                  </p:nvGrpSpPr>
                  <p:grpSpPr>
                    <a:xfrm flipH="1">
                      <a:off x="8776533" y="3255488"/>
                      <a:ext cx="985432" cy="1513108"/>
                      <a:chOff x="4718825" y="412825"/>
                      <a:chExt cx="610250" cy="937025"/>
                    </a:xfrm>
                  </p:grpSpPr>
                  <p:sp>
                    <p:nvSpPr>
                      <p:cNvPr id="1589" name="Google Shape;1589;p28"/>
                      <p:cNvSpPr/>
                      <p:nvPr/>
                    </p:nvSpPr>
                    <p:spPr>
                      <a:xfrm>
                        <a:off x="4721275" y="412825"/>
                        <a:ext cx="607800" cy="5267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312" h="21070" extrusionOk="0">
                            <a:moveTo>
                              <a:pt x="11403" y="0"/>
                            </a:moveTo>
                            <a:cubicBezTo>
                              <a:pt x="10753" y="0"/>
                              <a:pt x="10128" y="165"/>
                              <a:pt x="9562" y="395"/>
                            </a:cubicBezTo>
                            <a:cubicBezTo>
                              <a:pt x="8852" y="683"/>
                              <a:pt x="8251" y="1185"/>
                              <a:pt x="7848" y="1834"/>
                            </a:cubicBezTo>
                            <a:lnTo>
                              <a:pt x="7849" y="1834"/>
                            </a:lnTo>
                            <a:cubicBezTo>
                              <a:pt x="7774" y="1952"/>
                              <a:pt x="7607" y="2292"/>
                              <a:pt x="7566" y="2317"/>
                            </a:cubicBezTo>
                            <a:cubicBezTo>
                              <a:pt x="7565" y="2317"/>
                              <a:pt x="7562" y="2317"/>
                              <a:pt x="7557" y="2317"/>
                            </a:cubicBezTo>
                            <a:cubicBezTo>
                              <a:pt x="7537" y="2317"/>
                              <a:pt x="7488" y="2314"/>
                              <a:pt x="7414" y="2314"/>
                            </a:cubicBezTo>
                            <a:cubicBezTo>
                              <a:pt x="6806" y="2314"/>
                              <a:pt x="4481" y="2511"/>
                              <a:pt x="2131" y="6109"/>
                            </a:cubicBezTo>
                            <a:cubicBezTo>
                              <a:pt x="0" y="9374"/>
                              <a:pt x="2734" y="12618"/>
                              <a:pt x="2734" y="12618"/>
                            </a:cubicBezTo>
                            <a:cubicBezTo>
                              <a:pt x="2734" y="12618"/>
                              <a:pt x="2072" y="14043"/>
                              <a:pt x="3068" y="15485"/>
                            </a:cubicBezTo>
                            <a:cubicBezTo>
                              <a:pt x="3797" y="16539"/>
                              <a:pt x="4926" y="16678"/>
                              <a:pt x="5472" y="16678"/>
                            </a:cubicBezTo>
                            <a:cubicBezTo>
                              <a:pt x="5667" y="16678"/>
                              <a:pt x="5788" y="16660"/>
                              <a:pt x="5788" y="16660"/>
                            </a:cubicBezTo>
                            <a:cubicBezTo>
                              <a:pt x="5788" y="16660"/>
                              <a:pt x="6414" y="19759"/>
                              <a:pt x="9689" y="20804"/>
                            </a:cubicBezTo>
                            <a:cubicBezTo>
                              <a:pt x="10278" y="20992"/>
                              <a:pt x="10815" y="21069"/>
                              <a:pt x="11299" y="21069"/>
                            </a:cubicBezTo>
                            <a:cubicBezTo>
                              <a:pt x="13503" y="21069"/>
                              <a:pt x="14613" y="19469"/>
                              <a:pt x="14613" y="19469"/>
                            </a:cubicBezTo>
                            <a:cubicBezTo>
                              <a:pt x="14613" y="19469"/>
                              <a:pt x="15359" y="19777"/>
                              <a:pt x="16427" y="19777"/>
                            </a:cubicBezTo>
                            <a:cubicBezTo>
                              <a:pt x="17473" y="19777"/>
                              <a:pt x="18827" y="19481"/>
                              <a:pt x="20094" y="18312"/>
                            </a:cubicBezTo>
                            <a:cubicBezTo>
                              <a:pt x="22655" y="15948"/>
                              <a:pt x="22127" y="13510"/>
                              <a:pt x="21962" y="12417"/>
                            </a:cubicBezTo>
                            <a:cubicBezTo>
                              <a:pt x="23447" y="11486"/>
                              <a:pt x="24311" y="9496"/>
                              <a:pt x="23924" y="7553"/>
                            </a:cubicBezTo>
                            <a:cubicBezTo>
                              <a:pt x="23535" y="5609"/>
                              <a:pt x="22139" y="3755"/>
                              <a:pt x="20387" y="2703"/>
                            </a:cubicBezTo>
                            <a:cubicBezTo>
                              <a:pt x="19207" y="1994"/>
                              <a:pt x="17887" y="1644"/>
                              <a:pt x="16625" y="1644"/>
                            </a:cubicBezTo>
                            <a:cubicBezTo>
                              <a:pt x="16013" y="1644"/>
                              <a:pt x="15415" y="1726"/>
                              <a:pt x="14853" y="1890"/>
                            </a:cubicBezTo>
                            <a:cubicBezTo>
                              <a:pt x="14178" y="990"/>
                              <a:pt x="13201" y="305"/>
                              <a:pt x="12174" y="82"/>
                            </a:cubicBezTo>
                            <a:cubicBezTo>
                              <a:pt x="11914" y="25"/>
                              <a:pt x="11657" y="0"/>
                              <a:pt x="11403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590" name="Google Shape;1590;p28"/>
                      <p:cNvSpPr/>
                      <p:nvPr/>
                    </p:nvSpPr>
                    <p:spPr>
                      <a:xfrm>
                        <a:off x="4721275" y="412825"/>
                        <a:ext cx="607800" cy="5267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312" h="21070" extrusionOk="0">
                            <a:moveTo>
                              <a:pt x="11403" y="0"/>
                            </a:moveTo>
                            <a:cubicBezTo>
                              <a:pt x="10753" y="0"/>
                              <a:pt x="10128" y="165"/>
                              <a:pt x="9562" y="395"/>
                            </a:cubicBezTo>
                            <a:cubicBezTo>
                              <a:pt x="8852" y="683"/>
                              <a:pt x="8251" y="1185"/>
                              <a:pt x="7848" y="1834"/>
                            </a:cubicBezTo>
                            <a:lnTo>
                              <a:pt x="7849" y="1834"/>
                            </a:lnTo>
                            <a:cubicBezTo>
                              <a:pt x="7774" y="1952"/>
                              <a:pt x="7607" y="2292"/>
                              <a:pt x="7566" y="2317"/>
                            </a:cubicBezTo>
                            <a:cubicBezTo>
                              <a:pt x="7565" y="2317"/>
                              <a:pt x="7562" y="2317"/>
                              <a:pt x="7557" y="2317"/>
                            </a:cubicBezTo>
                            <a:cubicBezTo>
                              <a:pt x="7537" y="2317"/>
                              <a:pt x="7488" y="2314"/>
                              <a:pt x="7414" y="2314"/>
                            </a:cubicBezTo>
                            <a:cubicBezTo>
                              <a:pt x="6806" y="2314"/>
                              <a:pt x="4481" y="2511"/>
                              <a:pt x="2131" y="6109"/>
                            </a:cubicBezTo>
                            <a:cubicBezTo>
                              <a:pt x="0" y="9374"/>
                              <a:pt x="2734" y="12618"/>
                              <a:pt x="2734" y="12618"/>
                            </a:cubicBezTo>
                            <a:cubicBezTo>
                              <a:pt x="2734" y="12618"/>
                              <a:pt x="2072" y="14043"/>
                              <a:pt x="3068" y="15485"/>
                            </a:cubicBezTo>
                            <a:cubicBezTo>
                              <a:pt x="3797" y="16539"/>
                              <a:pt x="4926" y="16678"/>
                              <a:pt x="5472" y="16678"/>
                            </a:cubicBezTo>
                            <a:cubicBezTo>
                              <a:pt x="5667" y="16678"/>
                              <a:pt x="5788" y="16660"/>
                              <a:pt x="5788" y="16660"/>
                            </a:cubicBezTo>
                            <a:cubicBezTo>
                              <a:pt x="5788" y="16660"/>
                              <a:pt x="6414" y="19759"/>
                              <a:pt x="9689" y="20804"/>
                            </a:cubicBezTo>
                            <a:cubicBezTo>
                              <a:pt x="10278" y="20992"/>
                              <a:pt x="10815" y="21069"/>
                              <a:pt x="11299" y="21069"/>
                            </a:cubicBezTo>
                            <a:cubicBezTo>
                              <a:pt x="13503" y="21069"/>
                              <a:pt x="14613" y="19469"/>
                              <a:pt x="14613" y="19469"/>
                            </a:cubicBezTo>
                            <a:cubicBezTo>
                              <a:pt x="14613" y="19469"/>
                              <a:pt x="15359" y="19777"/>
                              <a:pt x="16427" y="19777"/>
                            </a:cubicBezTo>
                            <a:cubicBezTo>
                              <a:pt x="17473" y="19777"/>
                              <a:pt x="18827" y="19481"/>
                              <a:pt x="20094" y="18312"/>
                            </a:cubicBezTo>
                            <a:cubicBezTo>
                              <a:pt x="22655" y="15948"/>
                              <a:pt x="22127" y="13510"/>
                              <a:pt x="21962" y="12417"/>
                            </a:cubicBezTo>
                            <a:cubicBezTo>
                              <a:pt x="23447" y="11486"/>
                              <a:pt x="24311" y="9496"/>
                              <a:pt x="23924" y="7553"/>
                            </a:cubicBezTo>
                            <a:cubicBezTo>
                              <a:pt x="23535" y="5609"/>
                              <a:pt x="22139" y="3755"/>
                              <a:pt x="20387" y="2703"/>
                            </a:cubicBezTo>
                            <a:cubicBezTo>
                              <a:pt x="19207" y="1994"/>
                              <a:pt x="17887" y="1644"/>
                              <a:pt x="16625" y="1644"/>
                            </a:cubicBezTo>
                            <a:cubicBezTo>
                              <a:pt x="16013" y="1644"/>
                              <a:pt x="15415" y="1726"/>
                              <a:pt x="14853" y="1890"/>
                            </a:cubicBezTo>
                            <a:cubicBezTo>
                              <a:pt x="14178" y="990"/>
                              <a:pt x="13201" y="305"/>
                              <a:pt x="12174" y="82"/>
                            </a:cubicBezTo>
                            <a:cubicBezTo>
                              <a:pt x="11914" y="25"/>
                              <a:pt x="11657" y="0"/>
                              <a:pt x="11403" y="0"/>
                            </a:cubicBezTo>
                            <a:close/>
                          </a:path>
                        </a:pathLst>
                      </a:custGeom>
                      <a:solidFill>
                        <a:srgbClr val="272727">
                          <a:alpha val="3711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591" name="Google Shape;1591;p28"/>
                      <p:cNvSpPr/>
                      <p:nvPr/>
                    </p:nvSpPr>
                    <p:spPr>
                      <a:xfrm>
                        <a:off x="5045650" y="679850"/>
                        <a:ext cx="150800" cy="67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032" h="26800" extrusionOk="0">
                            <a:moveTo>
                              <a:pt x="1" y="1"/>
                            </a:moveTo>
                            <a:cubicBezTo>
                              <a:pt x="1" y="1"/>
                              <a:pt x="3425" y="12439"/>
                              <a:pt x="3151" y="26799"/>
                            </a:cubicBezTo>
                            <a:lnTo>
                              <a:pt x="6031" y="26799"/>
                            </a:lnTo>
                            <a:cubicBezTo>
                              <a:pt x="6031" y="26799"/>
                              <a:pt x="4299" y="12988"/>
                              <a:pt x="55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592" name="Google Shape;1592;p28"/>
                      <p:cNvSpPr/>
                      <p:nvPr/>
                    </p:nvSpPr>
                    <p:spPr>
                      <a:xfrm>
                        <a:off x="4882025" y="703500"/>
                        <a:ext cx="214975" cy="216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599" h="8660" extrusionOk="0">
                            <a:moveTo>
                              <a:pt x="1" y="0"/>
                            </a:moveTo>
                            <a:cubicBezTo>
                              <a:pt x="1" y="0"/>
                              <a:pt x="148" y="387"/>
                              <a:pt x="510" y="1008"/>
                            </a:cubicBezTo>
                            <a:lnTo>
                              <a:pt x="510" y="1008"/>
                            </a:lnTo>
                            <a:cubicBezTo>
                              <a:pt x="334" y="684"/>
                              <a:pt x="164" y="348"/>
                              <a:pt x="1" y="0"/>
                            </a:cubicBezTo>
                            <a:close/>
                            <a:moveTo>
                              <a:pt x="510" y="1008"/>
                            </a:moveTo>
                            <a:lnTo>
                              <a:pt x="510" y="1008"/>
                            </a:lnTo>
                            <a:cubicBezTo>
                              <a:pt x="3291" y="6130"/>
                              <a:pt x="7509" y="8257"/>
                              <a:pt x="8598" y="8659"/>
                            </a:cubicBezTo>
                            <a:lnTo>
                              <a:pt x="8568" y="7806"/>
                            </a:lnTo>
                            <a:cubicBezTo>
                              <a:pt x="3750" y="5703"/>
                              <a:pt x="1433" y="2593"/>
                              <a:pt x="510" y="1008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593" name="Google Shape;1593;p28"/>
                      <p:cNvSpPr/>
                      <p:nvPr/>
                    </p:nvSpPr>
                    <p:spPr>
                      <a:xfrm>
                        <a:off x="5121350" y="683300"/>
                        <a:ext cx="66450" cy="3007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658" h="12029" extrusionOk="0">
                            <a:moveTo>
                              <a:pt x="1998" y="0"/>
                            </a:moveTo>
                            <a:lnTo>
                              <a:pt x="1998" y="0"/>
                            </a:lnTo>
                            <a:cubicBezTo>
                              <a:pt x="1958" y="419"/>
                              <a:pt x="1787" y="341"/>
                              <a:pt x="1795" y="732"/>
                            </a:cubicBezTo>
                            <a:cubicBezTo>
                              <a:pt x="1891" y="5838"/>
                              <a:pt x="1" y="10259"/>
                              <a:pt x="1" y="10259"/>
                            </a:cubicBezTo>
                            <a:lnTo>
                              <a:pt x="367" y="12028"/>
                            </a:lnTo>
                            <a:cubicBezTo>
                              <a:pt x="2658" y="5127"/>
                              <a:pt x="1998" y="1"/>
                              <a:pt x="199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594" name="Google Shape;1594;p28"/>
                      <p:cNvSpPr/>
                      <p:nvPr/>
                    </p:nvSpPr>
                    <p:spPr>
                      <a:xfrm>
                        <a:off x="4718825" y="412825"/>
                        <a:ext cx="610250" cy="446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410" h="17858" extrusionOk="0">
                            <a:moveTo>
                              <a:pt x="11501" y="0"/>
                            </a:moveTo>
                            <a:cubicBezTo>
                              <a:pt x="10851" y="0"/>
                              <a:pt x="10226" y="165"/>
                              <a:pt x="9660" y="395"/>
                            </a:cubicBezTo>
                            <a:cubicBezTo>
                              <a:pt x="8950" y="683"/>
                              <a:pt x="8350" y="1184"/>
                              <a:pt x="7947" y="1834"/>
                            </a:cubicBezTo>
                            <a:cubicBezTo>
                              <a:pt x="7872" y="1952"/>
                              <a:pt x="7705" y="2292"/>
                              <a:pt x="7664" y="2317"/>
                            </a:cubicBezTo>
                            <a:cubicBezTo>
                              <a:pt x="7664" y="2317"/>
                              <a:pt x="7662" y="2317"/>
                              <a:pt x="7661" y="2317"/>
                            </a:cubicBezTo>
                            <a:cubicBezTo>
                              <a:pt x="7631" y="2317"/>
                              <a:pt x="7409" y="2281"/>
                              <a:pt x="7060" y="2281"/>
                            </a:cubicBezTo>
                            <a:cubicBezTo>
                              <a:pt x="5887" y="2281"/>
                              <a:pt x="3272" y="2683"/>
                              <a:pt x="1644" y="6185"/>
                            </a:cubicBezTo>
                            <a:cubicBezTo>
                              <a:pt x="1" y="9721"/>
                              <a:pt x="2834" y="12617"/>
                              <a:pt x="2834" y="12617"/>
                            </a:cubicBezTo>
                            <a:cubicBezTo>
                              <a:pt x="2834" y="12617"/>
                              <a:pt x="2170" y="14043"/>
                              <a:pt x="3166" y="15485"/>
                            </a:cubicBezTo>
                            <a:cubicBezTo>
                              <a:pt x="3894" y="16537"/>
                              <a:pt x="5024" y="16676"/>
                              <a:pt x="5570" y="16676"/>
                            </a:cubicBezTo>
                            <a:cubicBezTo>
                              <a:pt x="5765" y="16676"/>
                              <a:pt x="5886" y="16659"/>
                              <a:pt x="5886" y="16659"/>
                            </a:cubicBezTo>
                            <a:cubicBezTo>
                              <a:pt x="5886" y="16659"/>
                              <a:pt x="5962" y="17033"/>
                              <a:pt x="6198" y="17565"/>
                            </a:cubicBezTo>
                            <a:cubicBezTo>
                              <a:pt x="6198" y="17565"/>
                              <a:pt x="6936" y="17858"/>
                              <a:pt x="7848" y="17858"/>
                            </a:cubicBezTo>
                            <a:cubicBezTo>
                              <a:pt x="8251" y="17858"/>
                              <a:pt x="8688" y="17800"/>
                              <a:pt x="9110" y="17635"/>
                            </a:cubicBezTo>
                            <a:cubicBezTo>
                              <a:pt x="10485" y="17096"/>
                              <a:pt x="10886" y="15713"/>
                              <a:pt x="10886" y="15713"/>
                            </a:cubicBezTo>
                            <a:cubicBezTo>
                              <a:pt x="10886" y="15713"/>
                              <a:pt x="12083" y="16213"/>
                              <a:pt x="14157" y="16278"/>
                            </a:cubicBezTo>
                            <a:cubicBezTo>
                              <a:pt x="14222" y="16280"/>
                              <a:pt x="14286" y="16281"/>
                              <a:pt x="14349" y="16281"/>
                            </a:cubicBezTo>
                            <a:cubicBezTo>
                              <a:pt x="16292" y="16281"/>
                              <a:pt x="17212" y="15357"/>
                              <a:pt x="17212" y="15357"/>
                            </a:cubicBezTo>
                            <a:cubicBezTo>
                              <a:pt x="17212" y="15357"/>
                              <a:pt x="18280" y="16113"/>
                              <a:pt x="19450" y="16344"/>
                            </a:cubicBezTo>
                            <a:cubicBezTo>
                              <a:pt x="20016" y="16455"/>
                              <a:pt x="20546" y="16484"/>
                              <a:pt x="20942" y="16484"/>
                            </a:cubicBezTo>
                            <a:cubicBezTo>
                              <a:pt x="21365" y="16484"/>
                              <a:pt x="21636" y="16451"/>
                              <a:pt x="21636" y="16451"/>
                            </a:cubicBezTo>
                            <a:cubicBezTo>
                              <a:pt x="21636" y="16451"/>
                              <a:pt x="22622" y="14936"/>
                              <a:pt x="22060" y="12416"/>
                            </a:cubicBezTo>
                            <a:cubicBezTo>
                              <a:pt x="23545" y="11486"/>
                              <a:pt x="24409" y="9496"/>
                              <a:pt x="24022" y="7553"/>
                            </a:cubicBezTo>
                            <a:cubicBezTo>
                              <a:pt x="23633" y="5608"/>
                              <a:pt x="22237" y="3755"/>
                              <a:pt x="20485" y="2703"/>
                            </a:cubicBezTo>
                            <a:cubicBezTo>
                              <a:pt x="19305" y="1994"/>
                              <a:pt x="17985" y="1644"/>
                              <a:pt x="16723" y="1644"/>
                            </a:cubicBezTo>
                            <a:cubicBezTo>
                              <a:pt x="16111" y="1644"/>
                              <a:pt x="15513" y="1726"/>
                              <a:pt x="14951" y="1890"/>
                            </a:cubicBezTo>
                            <a:cubicBezTo>
                              <a:pt x="14276" y="990"/>
                              <a:pt x="13299" y="305"/>
                              <a:pt x="12272" y="82"/>
                            </a:cubicBezTo>
                            <a:cubicBezTo>
                              <a:pt x="12012" y="25"/>
                              <a:pt x="11755" y="0"/>
                              <a:pt x="1150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595" name="Google Shape;1595;p28"/>
                      <p:cNvSpPr/>
                      <p:nvPr/>
                    </p:nvSpPr>
                    <p:spPr>
                      <a:xfrm>
                        <a:off x="4881900" y="469475"/>
                        <a:ext cx="29950" cy="939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98" h="3756" extrusionOk="0">
                            <a:moveTo>
                              <a:pt x="1141" y="1"/>
                            </a:moveTo>
                            <a:cubicBezTo>
                              <a:pt x="1124" y="1"/>
                              <a:pt x="1108" y="9"/>
                              <a:pt x="1099" y="25"/>
                            </a:cubicBezTo>
                            <a:cubicBezTo>
                              <a:pt x="44" y="1848"/>
                              <a:pt x="2" y="3687"/>
                              <a:pt x="2" y="3705"/>
                            </a:cubicBezTo>
                            <a:cubicBezTo>
                              <a:pt x="1" y="3732"/>
                              <a:pt x="24" y="3755"/>
                              <a:pt x="50" y="3755"/>
                            </a:cubicBezTo>
                            <a:lnTo>
                              <a:pt x="51" y="3755"/>
                            </a:lnTo>
                            <a:cubicBezTo>
                              <a:pt x="78" y="3755"/>
                              <a:pt x="101" y="3734"/>
                              <a:pt x="101" y="3706"/>
                            </a:cubicBezTo>
                            <a:cubicBezTo>
                              <a:pt x="101" y="3688"/>
                              <a:pt x="144" y="1875"/>
                              <a:pt x="1184" y="75"/>
                            </a:cubicBezTo>
                            <a:cubicBezTo>
                              <a:pt x="1198" y="52"/>
                              <a:pt x="1190" y="20"/>
                              <a:pt x="1166" y="7"/>
                            </a:cubicBezTo>
                            <a:cubicBezTo>
                              <a:pt x="1158" y="3"/>
                              <a:pt x="1150" y="1"/>
                              <a:pt x="114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596" name="Google Shape;1596;p28"/>
                      <p:cNvSpPr/>
                      <p:nvPr/>
                    </p:nvSpPr>
                    <p:spPr>
                      <a:xfrm>
                        <a:off x="5194800" y="721975"/>
                        <a:ext cx="76925" cy="232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077" h="928" extrusionOk="0">
                            <a:moveTo>
                              <a:pt x="3020" y="1"/>
                            </a:moveTo>
                            <a:cubicBezTo>
                              <a:pt x="3009" y="1"/>
                              <a:pt x="2998" y="4"/>
                              <a:pt x="2989" y="12"/>
                            </a:cubicBezTo>
                            <a:cubicBezTo>
                              <a:pt x="2054" y="793"/>
                              <a:pt x="403" y="828"/>
                              <a:pt x="100" y="828"/>
                            </a:cubicBezTo>
                            <a:cubicBezTo>
                              <a:pt x="71" y="828"/>
                              <a:pt x="54" y="827"/>
                              <a:pt x="52" y="827"/>
                            </a:cubicBezTo>
                            <a:lnTo>
                              <a:pt x="51" y="827"/>
                            </a:lnTo>
                            <a:cubicBezTo>
                              <a:pt x="23" y="827"/>
                              <a:pt x="2" y="849"/>
                              <a:pt x="0" y="876"/>
                            </a:cubicBezTo>
                            <a:cubicBezTo>
                              <a:pt x="0" y="903"/>
                              <a:pt x="22" y="926"/>
                              <a:pt x="50" y="926"/>
                            </a:cubicBezTo>
                            <a:cubicBezTo>
                              <a:pt x="50" y="926"/>
                              <a:pt x="71" y="927"/>
                              <a:pt x="111" y="927"/>
                            </a:cubicBezTo>
                            <a:cubicBezTo>
                              <a:pt x="260" y="927"/>
                              <a:pt x="666" y="919"/>
                              <a:pt x="1148" y="843"/>
                            </a:cubicBezTo>
                            <a:cubicBezTo>
                              <a:pt x="1711" y="754"/>
                              <a:pt x="2499" y="551"/>
                              <a:pt x="3053" y="88"/>
                            </a:cubicBezTo>
                            <a:cubicBezTo>
                              <a:pt x="3073" y="70"/>
                              <a:pt x="3077" y="40"/>
                              <a:pt x="3059" y="18"/>
                            </a:cubicBezTo>
                            <a:cubicBezTo>
                              <a:pt x="3048" y="7"/>
                              <a:pt x="3034" y="1"/>
                              <a:pt x="302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597" name="Google Shape;1597;p28"/>
                      <p:cNvSpPr/>
                      <p:nvPr/>
                    </p:nvSpPr>
                    <p:spPr>
                      <a:xfrm>
                        <a:off x="5084875" y="549050"/>
                        <a:ext cx="58175" cy="124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327" h="4978" extrusionOk="0">
                            <a:moveTo>
                              <a:pt x="57" y="0"/>
                            </a:moveTo>
                            <a:cubicBezTo>
                              <a:pt x="39" y="0"/>
                              <a:pt x="22" y="10"/>
                              <a:pt x="14" y="27"/>
                            </a:cubicBezTo>
                            <a:cubicBezTo>
                              <a:pt x="0" y="51"/>
                              <a:pt x="10" y="81"/>
                              <a:pt x="34" y="94"/>
                            </a:cubicBezTo>
                            <a:cubicBezTo>
                              <a:pt x="41" y="98"/>
                              <a:pt x="734" y="465"/>
                              <a:pt x="1269" y="1240"/>
                            </a:cubicBezTo>
                            <a:cubicBezTo>
                              <a:pt x="1762" y="1953"/>
                              <a:pt x="2218" y="3169"/>
                              <a:pt x="1596" y="4911"/>
                            </a:cubicBezTo>
                            <a:cubicBezTo>
                              <a:pt x="1587" y="4937"/>
                              <a:pt x="1600" y="4966"/>
                              <a:pt x="1626" y="4975"/>
                            </a:cubicBezTo>
                            <a:cubicBezTo>
                              <a:pt x="1632" y="4976"/>
                              <a:pt x="1637" y="4978"/>
                              <a:pt x="1643" y="4978"/>
                            </a:cubicBezTo>
                            <a:cubicBezTo>
                              <a:pt x="1663" y="4978"/>
                              <a:pt x="1682" y="4966"/>
                              <a:pt x="1690" y="4945"/>
                            </a:cubicBezTo>
                            <a:cubicBezTo>
                              <a:pt x="2327" y="3161"/>
                              <a:pt x="1856" y="1913"/>
                              <a:pt x="1348" y="1180"/>
                            </a:cubicBezTo>
                            <a:cubicBezTo>
                              <a:pt x="799" y="387"/>
                              <a:pt x="110" y="21"/>
                              <a:pt x="80" y="6"/>
                            </a:cubicBezTo>
                            <a:cubicBezTo>
                              <a:pt x="72" y="2"/>
                              <a:pt x="65" y="0"/>
                              <a:pt x="5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1598" name="Google Shape;1598;p28"/>
                  <p:cNvGrpSpPr/>
                  <p:nvPr/>
                </p:nvGrpSpPr>
                <p:grpSpPr>
                  <a:xfrm flipH="1">
                    <a:off x="-307285" y="3719680"/>
                    <a:ext cx="1024182" cy="1111870"/>
                    <a:chOff x="7247246" y="3181830"/>
                    <a:chExt cx="1024182" cy="1111870"/>
                  </a:xfrm>
                </p:grpSpPr>
                <p:grpSp>
                  <p:nvGrpSpPr>
                    <p:cNvPr id="1599" name="Google Shape;1599;p28"/>
                    <p:cNvGrpSpPr/>
                    <p:nvPr/>
                  </p:nvGrpSpPr>
                  <p:grpSpPr>
                    <a:xfrm>
                      <a:off x="7247246" y="3247552"/>
                      <a:ext cx="648060" cy="1046148"/>
                      <a:chOff x="5864425" y="493925"/>
                      <a:chExt cx="401325" cy="647850"/>
                    </a:xfrm>
                  </p:grpSpPr>
                  <p:sp>
                    <p:nvSpPr>
                      <p:cNvPr id="1600" name="Google Shape;1600;p28"/>
                      <p:cNvSpPr/>
                      <p:nvPr/>
                    </p:nvSpPr>
                    <p:spPr>
                      <a:xfrm>
                        <a:off x="5864425" y="493925"/>
                        <a:ext cx="397500" cy="3589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900" h="14356" extrusionOk="0">
                            <a:moveTo>
                              <a:pt x="7504" y="1"/>
                            </a:moveTo>
                            <a:cubicBezTo>
                              <a:pt x="7500" y="1"/>
                              <a:pt x="7496" y="1"/>
                              <a:pt x="7492" y="1"/>
                            </a:cubicBezTo>
                            <a:cubicBezTo>
                              <a:pt x="6910" y="4"/>
                              <a:pt x="6288" y="116"/>
                              <a:pt x="5756" y="486"/>
                            </a:cubicBezTo>
                            <a:cubicBezTo>
                              <a:pt x="5163" y="895"/>
                              <a:pt x="4723" y="1585"/>
                              <a:pt x="4530" y="2332"/>
                            </a:cubicBezTo>
                            <a:cubicBezTo>
                              <a:pt x="3308" y="2464"/>
                              <a:pt x="2072" y="3169"/>
                              <a:pt x="1236" y="4294"/>
                            </a:cubicBezTo>
                            <a:cubicBezTo>
                              <a:pt x="400" y="5419"/>
                              <a:pt x="1" y="6957"/>
                              <a:pt x="262" y="8292"/>
                            </a:cubicBezTo>
                            <a:cubicBezTo>
                              <a:pt x="523" y="9624"/>
                              <a:pt x="1592" y="10660"/>
                              <a:pt x="2776" y="10861"/>
                            </a:cubicBezTo>
                            <a:cubicBezTo>
                              <a:pt x="2958" y="11598"/>
                              <a:pt x="3260" y="13281"/>
                              <a:pt x="5501" y="14109"/>
                            </a:cubicBezTo>
                            <a:cubicBezTo>
                              <a:pt x="5979" y="14286"/>
                              <a:pt x="6425" y="14355"/>
                              <a:pt x="6830" y="14355"/>
                            </a:cubicBezTo>
                            <a:cubicBezTo>
                              <a:pt x="8327" y="14355"/>
                              <a:pt x="9277" y="13410"/>
                              <a:pt x="9277" y="13410"/>
                            </a:cubicBezTo>
                            <a:cubicBezTo>
                              <a:pt x="9277" y="13410"/>
                              <a:pt x="9851" y="13781"/>
                              <a:pt x="10690" y="13781"/>
                            </a:cubicBezTo>
                            <a:cubicBezTo>
                              <a:pt x="11281" y="13781"/>
                              <a:pt x="12002" y="13597"/>
                              <a:pt x="12747" y="12969"/>
                            </a:cubicBezTo>
                            <a:cubicBezTo>
                              <a:pt x="14549" y="11451"/>
                              <a:pt x="14136" y="9322"/>
                              <a:pt x="14136" y="9322"/>
                            </a:cubicBezTo>
                            <a:cubicBezTo>
                              <a:pt x="14136" y="9322"/>
                              <a:pt x="15300" y="9033"/>
                              <a:pt x="15553" y="7867"/>
                            </a:cubicBezTo>
                            <a:cubicBezTo>
                              <a:pt x="15807" y="6694"/>
                              <a:pt x="15015" y="5963"/>
                              <a:pt x="15015" y="5963"/>
                            </a:cubicBezTo>
                            <a:cubicBezTo>
                              <a:pt x="15015" y="5963"/>
                              <a:pt x="15899" y="3193"/>
                              <a:pt x="13695" y="1680"/>
                            </a:cubicBezTo>
                            <a:cubicBezTo>
                              <a:pt x="12278" y="708"/>
                              <a:pt x="11169" y="468"/>
                              <a:pt x="10414" y="468"/>
                            </a:cubicBezTo>
                            <a:cubicBezTo>
                              <a:pt x="9675" y="468"/>
                              <a:pt x="9276" y="698"/>
                              <a:pt x="9260" y="698"/>
                            </a:cubicBezTo>
                            <a:cubicBezTo>
                              <a:pt x="9260" y="698"/>
                              <a:pt x="9259" y="698"/>
                              <a:pt x="9259" y="698"/>
                            </a:cubicBezTo>
                            <a:cubicBezTo>
                              <a:pt x="9228" y="693"/>
                              <a:pt x="9033" y="521"/>
                              <a:pt x="8955" y="466"/>
                            </a:cubicBezTo>
                            <a:cubicBezTo>
                              <a:pt x="8533" y="162"/>
                              <a:pt x="8026" y="1"/>
                              <a:pt x="750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601" name="Google Shape;1601;p28"/>
                      <p:cNvSpPr/>
                      <p:nvPr/>
                    </p:nvSpPr>
                    <p:spPr>
                      <a:xfrm>
                        <a:off x="5864425" y="493925"/>
                        <a:ext cx="397500" cy="3589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900" h="14356" extrusionOk="0">
                            <a:moveTo>
                              <a:pt x="7504" y="1"/>
                            </a:moveTo>
                            <a:cubicBezTo>
                              <a:pt x="7500" y="1"/>
                              <a:pt x="7496" y="1"/>
                              <a:pt x="7492" y="1"/>
                            </a:cubicBezTo>
                            <a:cubicBezTo>
                              <a:pt x="6910" y="4"/>
                              <a:pt x="6288" y="116"/>
                              <a:pt x="5756" y="486"/>
                            </a:cubicBezTo>
                            <a:cubicBezTo>
                              <a:pt x="5163" y="895"/>
                              <a:pt x="4723" y="1585"/>
                              <a:pt x="4530" y="2332"/>
                            </a:cubicBezTo>
                            <a:cubicBezTo>
                              <a:pt x="3308" y="2464"/>
                              <a:pt x="2072" y="3169"/>
                              <a:pt x="1236" y="4294"/>
                            </a:cubicBezTo>
                            <a:cubicBezTo>
                              <a:pt x="400" y="5419"/>
                              <a:pt x="1" y="6957"/>
                              <a:pt x="262" y="8292"/>
                            </a:cubicBezTo>
                            <a:cubicBezTo>
                              <a:pt x="523" y="9624"/>
                              <a:pt x="1592" y="10660"/>
                              <a:pt x="2776" y="10861"/>
                            </a:cubicBezTo>
                            <a:cubicBezTo>
                              <a:pt x="2958" y="11598"/>
                              <a:pt x="3260" y="13281"/>
                              <a:pt x="5501" y="14109"/>
                            </a:cubicBezTo>
                            <a:cubicBezTo>
                              <a:pt x="5979" y="14286"/>
                              <a:pt x="6425" y="14355"/>
                              <a:pt x="6830" y="14355"/>
                            </a:cubicBezTo>
                            <a:cubicBezTo>
                              <a:pt x="8327" y="14355"/>
                              <a:pt x="9277" y="13410"/>
                              <a:pt x="9277" y="13410"/>
                            </a:cubicBezTo>
                            <a:cubicBezTo>
                              <a:pt x="9277" y="13410"/>
                              <a:pt x="9851" y="13781"/>
                              <a:pt x="10690" y="13781"/>
                            </a:cubicBezTo>
                            <a:cubicBezTo>
                              <a:pt x="11281" y="13781"/>
                              <a:pt x="12002" y="13597"/>
                              <a:pt x="12747" y="12969"/>
                            </a:cubicBezTo>
                            <a:cubicBezTo>
                              <a:pt x="14549" y="11451"/>
                              <a:pt x="14136" y="9322"/>
                              <a:pt x="14136" y="9322"/>
                            </a:cubicBezTo>
                            <a:cubicBezTo>
                              <a:pt x="14136" y="9322"/>
                              <a:pt x="15300" y="9033"/>
                              <a:pt x="15553" y="7867"/>
                            </a:cubicBezTo>
                            <a:cubicBezTo>
                              <a:pt x="15807" y="6694"/>
                              <a:pt x="15015" y="5963"/>
                              <a:pt x="15015" y="5963"/>
                            </a:cubicBezTo>
                            <a:cubicBezTo>
                              <a:pt x="15015" y="5963"/>
                              <a:pt x="15899" y="3193"/>
                              <a:pt x="13695" y="1680"/>
                            </a:cubicBezTo>
                            <a:cubicBezTo>
                              <a:pt x="12278" y="708"/>
                              <a:pt x="11169" y="468"/>
                              <a:pt x="10414" y="468"/>
                            </a:cubicBezTo>
                            <a:cubicBezTo>
                              <a:pt x="9675" y="468"/>
                              <a:pt x="9276" y="698"/>
                              <a:pt x="9260" y="698"/>
                            </a:cubicBezTo>
                            <a:cubicBezTo>
                              <a:pt x="9260" y="698"/>
                              <a:pt x="9259" y="698"/>
                              <a:pt x="9259" y="698"/>
                            </a:cubicBezTo>
                            <a:cubicBezTo>
                              <a:pt x="9228" y="693"/>
                              <a:pt x="9033" y="521"/>
                              <a:pt x="8955" y="466"/>
                            </a:cubicBezTo>
                            <a:cubicBezTo>
                              <a:pt x="8533" y="162"/>
                              <a:pt x="8026" y="1"/>
                              <a:pt x="7504" y="1"/>
                            </a:cubicBezTo>
                            <a:close/>
                          </a:path>
                        </a:pathLst>
                      </a:custGeom>
                      <a:solidFill>
                        <a:srgbClr val="272727">
                          <a:alpha val="3711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602" name="Google Shape;1602;p28"/>
                      <p:cNvSpPr/>
                      <p:nvPr/>
                    </p:nvSpPr>
                    <p:spPr>
                      <a:xfrm>
                        <a:off x="6097800" y="672450"/>
                        <a:ext cx="93650" cy="4693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746" h="18773" extrusionOk="0">
                            <a:moveTo>
                              <a:pt x="359" y="1"/>
                            </a:moveTo>
                            <a:lnTo>
                              <a:pt x="0" y="113"/>
                            </a:lnTo>
                            <a:cubicBezTo>
                              <a:pt x="186" y="9377"/>
                              <a:pt x="1860" y="18772"/>
                              <a:pt x="1860" y="18772"/>
                            </a:cubicBezTo>
                            <a:lnTo>
                              <a:pt x="3746" y="18187"/>
                            </a:lnTo>
                            <a:cubicBezTo>
                              <a:pt x="647" y="8842"/>
                              <a:pt x="359" y="1"/>
                              <a:pt x="359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603" name="Google Shape;1603;p28"/>
                      <p:cNvSpPr/>
                      <p:nvPr/>
                    </p:nvSpPr>
                    <p:spPr>
                      <a:xfrm>
                        <a:off x="6025225" y="700225"/>
                        <a:ext cx="87850" cy="188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514" h="7545" extrusionOk="0">
                            <a:moveTo>
                              <a:pt x="0" y="1"/>
                            </a:moveTo>
                            <a:cubicBezTo>
                              <a:pt x="1" y="2"/>
                              <a:pt x="610" y="3493"/>
                              <a:pt x="3514" y="7544"/>
                            </a:cubicBezTo>
                            <a:lnTo>
                              <a:pt x="3393" y="6312"/>
                            </a:lnTo>
                            <a:cubicBezTo>
                              <a:pt x="3393" y="6312"/>
                              <a:pt x="1257" y="3802"/>
                              <a:pt x="282" y="439"/>
                            </a:cubicBezTo>
                            <a:cubicBezTo>
                              <a:pt x="208" y="182"/>
                              <a:pt x="111" y="268"/>
                              <a:pt x="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604" name="Google Shape;1604;p28"/>
                      <p:cNvSpPr/>
                      <p:nvPr/>
                    </p:nvSpPr>
                    <p:spPr>
                      <a:xfrm>
                        <a:off x="5864425" y="493925"/>
                        <a:ext cx="401325" cy="3327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053" h="13309" extrusionOk="0">
                            <a:moveTo>
                              <a:pt x="7504" y="1"/>
                            </a:moveTo>
                            <a:cubicBezTo>
                              <a:pt x="7500" y="1"/>
                              <a:pt x="7496" y="1"/>
                              <a:pt x="7492" y="1"/>
                            </a:cubicBezTo>
                            <a:cubicBezTo>
                              <a:pt x="6910" y="4"/>
                              <a:pt x="6288" y="118"/>
                              <a:pt x="5756" y="486"/>
                            </a:cubicBezTo>
                            <a:cubicBezTo>
                              <a:pt x="5163" y="895"/>
                              <a:pt x="4723" y="1585"/>
                              <a:pt x="4530" y="2332"/>
                            </a:cubicBezTo>
                            <a:cubicBezTo>
                              <a:pt x="3308" y="2464"/>
                              <a:pt x="2072" y="3169"/>
                              <a:pt x="1236" y="4294"/>
                            </a:cubicBezTo>
                            <a:cubicBezTo>
                              <a:pt x="400" y="5419"/>
                              <a:pt x="1" y="6957"/>
                              <a:pt x="262" y="8292"/>
                            </a:cubicBezTo>
                            <a:cubicBezTo>
                              <a:pt x="524" y="9624"/>
                              <a:pt x="1592" y="10660"/>
                              <a:pt x="2776" y="10861"/>
                            </a:cubicBezTo>
                            <a:cubicBezTo>
                              <a:pt x="3078" y="12605"/>
                              <a:pt x="4099" y="13309"/>
                              <a:pt x="4099" y="13309"/>
                            </a:cubicBezTo>
                            <a:cubicBezTo>
                              <a:pt x="4099" y="13309"/>
                              <a:pt x="4776" y="13120"/>
                              <a:pt x="5457" y="12668"/>
                            </a:cubicBezTo>
                            <a:cubicBezTo>
                              <a:pt x="6139" y="12217"/>
                              <a:pt x="6618" y="11458"/>
                              <a:pt x="6618" y="11458"/>
                            </a:cubicBezTo>
                            <a:cubicBezTo>
                              <a:pt x="6618" y="11458"/>
                              <a:pt x="6891" y="11572"/>
                              <a:pt x="7357" y="11572"/>
                            </a:cubicBezTo>
                            <a:cubicBezTo>
                              <a:pt x="7727" y="11572"/>
                              <a:pt x="8219" y="11500"/>
                              <a:pt x="8793" y="11243"/>
                            </a:cubicBezTo>
                            <a:cubicBezTo>
                              <a:pt x="10091" y="10660"/>
                              <a:pt x="10720" y="10030"/>
                              <a:pt x="10720" y="10030"/>
                            </a:cubicBezTo>
                            <a:cubicBezTo>
                              <a:pt x="10720" y="10030"/>
                              <a:pt x="11321" y="10784"/>
                              <a:pt x="12313" y="10784"/>
                            </a:cubicBezTo>
                            <a:cubicBezTo>
                              <a:pt x="12324" y="10784"/>
                              <a:pt x="12336" y="10784"/>
                              <a:pt x="12348" y="10784"/>
                            </a:cubicBezTo>
                            <a:cubicBezTo>
                              <a:pt x="13360" y="10766"/>
                              <a:pt x="14175" y="9978"/>
                              <a:pt x="14175" y="9978"/>
                            </a:cubicBezTo>
                            <a:cubicBezTo>
                              <a:pt x="14185" y="9580"/>
                              <a:pt x="14136" y="9323"/>
                              <a:pt x="14136" y="9323"/>
                            </a:cubicBezTo>
                            <a:cubicBezTo>
                              <a:pt x="14136" y="9323"/>
                              <a:pt x="15300" y="9033"/>
                              <a:pt x="15553" y="7868"/>
                            </a:cubicBezTo>
                            <a:cubicBezTo>
                              <a:pt x="15807" y="6694"/>
                              <a:pt x="15015" y="5963"/>
                              <a:pt x="15015" y="5963"/>
                            </a:cubicBezTo>
                            <a:cubicBezTo>
                              <a:pt x="15015" y="5963"/>
                              <a:pt x="16052" y="3388"/>
                              <a:pt x="14086" y="1576"/>
                            </a:cubicBezTo>
                            <a:cubicBezTo>
                              <a:pt x="12952" y="531"/>
                              <a:pt x="11881" y="241"/>
                              <a:pt x="11037" y="241"/>
                            </a:cubicBezTo>
                            <a:cubicBezTo>
                              <a:pt x="9979" y="241"/>
                              <a:pt x="9278" y="698"/>
                              <a:pt x="9260" y="698"/>
                            </a:cubicBezTo>
                            <a:cubicBezTo>
                              <a:pt x="9260" y="698"/>
                              <a:pt x="9259" y="698"/>
                              <a:pt x="9259" y="698"/>
                            </a:cubicBezTo>
                            <a:cubicBezTo>
                              <a:pt x="9228" y="693"/>
                              <a:pt x="9033" y="521"/>
                              <a:pt x="8955" y="466"/>
                            </a:cubicBezTo>
                            <a:cubicBezTo>
                              <a:pt x="8533" y="162"/>
                              <a:pt x="8026" y="1"/>
                              <a:pt x="750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605" name="Google Shape;1605;p28"/>
                      <p:cNvSpPr/>
                      <p:nvPr/>
                    </p:nvSpPr>
                    <p:spPr>
                      <a:xfrm>
                        <a:off x="6094525" y="510100"/>
                        <a:ext cx="43950" cy="53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58" h="2132" extrusionOk="0">
                            <a:moveTo>
                              <a:pt x="55" y="1"/>
                            </a:moveTo>
                            <a:cubicBezTo>
                              <a:pt x="40" y="1"/>
                              <a:pt x="26" y="7"/>
                              <a:pt x="17" y="21"/>
                            </a:cubicBezTo>
                            <a:cubicBezTo>
                              <a:pt x="0" y="42"/>
                              <a:pt x="4" y="73"/>
                              <a:pt x="25" y="89"/>
                            </a:cubicBezTo>
                            <a:cubicBezTo>
                              <a:pt x="1151" y="955"/>
                              <a:pt x="1652" y="2090"/>
                              <a:pt x="1657" y="2101"/>
                            </a:cubicBezTo>
                            <a:cubicBezTo>
                              <a:pt x="1665" y="2121"/>
                              <a:pt x="1683" y="2131"/>
                              <a:pt x="1702" y="2131"/>
                            </a:cubicBezTo>
                            <a:cubicBezTo>
                              <a:pt x="1709" y="2131"/>
                              <a:pt x="1716" y="2130"/>
                              <a:pt x="1722" y="2128"/>
                            </a:cubicBezTo>
                            <a:cubicBezTo>
                              <a:pt x="1747" y="2117"/>
                              <a:pt x="1758" y="2088"/>
                              <a:pt x="1747" y="2063"/>
                            </a:cubicBezTo>
                            <a:cubicBezTo>
                              <a:pt x="1742" y="2051"/>
                              <a:pt x="1233" y="894"/>
                              <a:pt x="86" y="11"/>
                            </a:cubicBezTo>
                            <a:cubicBezTo>
                              <a:pt x="76" y="4"/>
                              <a:pt x="66" y="1"/>
                              <a:pt x="5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606" name="Google Shape;1606;p28"/>
                      <p:cNvSpPr/>
                      <p:nvPr/>
                    </p:nvSpPr>
                    <p:spPr>
                      <a:xfrm>
                        <a:off x="5932425" y="757900"/>
                        <a:ext cx="55300" cy="108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12" h="434" extrusionOk="0">
                            <a:moveTo>
                              <a:pt x="2154" y="0"/>
                            </a:moveTo>
                            <a:cubicBezTo>
                              <a:pt x="2148" y="0"/>
                              <a:pt x="2141" y="2"/>
                              <a:pt x="2134" y="4"/>
                            </a:cubicBezTo>
                            <a:cubicBezTo>
                              <a:pt x="2124" y="8"/>
                              <a:pt x="1382" y="334"/>
                              <a:pt x="642" y="334"/>
                            </a:cubicBezTo>
                            <a:cubicBezTo>
                              <a:pt x="447" y="334"/>
                              <a:pt x="253" y="312"/>
                              <a:pt x="72" y="255"/>
                            </a:cubicBezTo>
                            <a:cubicBezTo>
                              <a:pt x="66" y="253"/>
                              <a:pt x="61" y="253"/>
                              <a:pt x="56" y="253"/>
                            </a:cubicBezTo>
                            <a:cubicBezTo>
                              <a:pt x="35" y="253"/>
                              <a:pt x="16" y="266"/>
                              <a:pt x="9" y="287"/>
                            </a:cubicBezTo>
                            <a:cubicBezTo>
                              <a:pt x="1" y="314"/>
                              <a:pt x="15" y="342"/>
                              <a:pt x="41" y="350"/>
                            </a:cubicBezTo>
                            <a:cubicBezTo>
                              <a:pt x="235" y="410"/>
                              <a:pt x="441" y="433"/>
                              <a:pt x="645" y="433"/>
                            </a:cubicBezTo>
                            <a:cubicBezTo>
                              <a:pt x="940" y="433"/>
                              <a:pt x="1227" y="384"/>
                              <a:pt x="1454" y="331"/>
                            </a:cubicBezTo>
                            <a:cubicBezTo>
                              <a:pt x="1866" y="232"/>
                              <a:pt x="2163" y="101"/>
                              <a:pt x="2175" y="95"/>
                            </a:cubicBezTo>
                            <a:cubicBezTo>
                              <a:pt x="2200" y="84"/>
                              <a:pt x="2211" y="55"/>
                              <a:pt x="2200" y="30"/>
                            </a:cubicBezTo>
                            <a:cubicBezTo>
                              <a:pt x="2192" y="11"/>
                              <a:pt x="2174" y="0"/>
                              <a:pt x="215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607" name="Google Shape;1607;p28"/>
                      <p:cNvSpPr/>
                      <p:nvPr/>
                    </p:nvSpPr>
                    <p:spPr>
                      <a:xfrm>
                        <a:off x="5969200" y="606500"/>
                        <a:ext cx="44200" cy="901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68" h="3607" extrusionOk="0">
                            <a:moveTo>
                              <a:pt x="1442" y="1"/>
                            </a:moveTo>
                            <a:cubicBezTo>
                              <a:pt x="1428" y="1"/>
                              <a:pt x="1414" y="7"/>
                              <a:pt x="1405" y="19"/>
                            </a:cubicBezTo>
                            <a:cubicBezTo>
                              <a:pt x="1390" y="36"/>
                              <a:pt x="1" y="1733"/>
                              <a:pt x="1676" y="3590"/>
                            </a:cubicBezTo>
                            <a:cubicBezTo>
                              <a:pt x="1685" y="3601"/>
                              <a:pt x="1698" y="3606"/>
                              <a:pt x="1713" y="3606"/>
                            </a:cubicBezTo>
                            <a:lnTo>
                              <a:pt x="1713" y="3607"/>
                            </a:lnTo>
                            <a:cubicBezTo>
                              <a:pt x="1725" y="3607"/>
                              <a:pt x="1736" y="3602"/>
                              <a:pt x="1745" y="3593"/>
                            </a:cubicBezTo>
                            <a:cubicBezTo>
                              <a:pt x="1766" y="3575"/>
                              <a:pt x="1767" y="3544"/>
                              <a:pt x="1749" y="3524"/>
                            </a:cubicBezTo>
                            <a:cubicBezTo>
                              <a:pt x="1071" y="2772"/>
                              <a:pt x="820" y="1966"/>
                              <a:pt x="1000" y="1126"/>
                            </a:cubicBezTo>
                            <a:cubicBezTo>
                              <a:pt x="1136" y="499"/>
                              <a:pt x="1477" y="86"/>
                              <a:pt x="1481" y="83"/>
                            </a:cubicBezTo>
                            <a:cubicBezTo>
                              <a:pt x="1497" y="61"/>
                              <a:pt x="1495" y="30"/>
                              <a:pt x="1475" y="13"/>
                            </a:cubicBezTo>
                            <a:cubicBezTo>
                              <a:pt x="1465" y="5"/>
                              <a:pt x="1453" y="1"/>
                              <a:pt x="144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608" name="Google Shape;1608;p28"/>
                    <p:cNvGrpSpPr/>
                    <p:nvPr/>
                  </p:nvGrpSpPr>
                  <p:grpSpPr>
                    <a:xfrm>
                      <a:off x="7774473" y="3181830"/>
                      <a:ext cx="496955" cy="974814"/>
                      <a:chOff x="6249250" y="738225"/>
                      <a:chExt cx="307750" cy="603675"/>
                    </a:xfrm>
                  </p:grpSpPr>
                  <p:sp>
                    <p:nvSpPr>
                      <p:cNvPr id="1609" name="Google Shape;1609;p28"/>
                      <p:cNvSpPr/>
                      <p:nvPr/>
                    </p:nvSpPr>
                    <p:spPr>
                      <a:xfrm>
                        <a:off x="6284300" y="1008250"/>
                        <a:ext cx="106300" cy="3336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252" h="13346" extrusionOk="0">
                            <a:moveTo>
                              <a:pt x="2905" y="1"/>
                            </a:moveTo>
                            <a:lnTo>
                              <a:pt x="0" y="12481"/>
                            </a:lnTo>
                            <a:lnTo>
                              <a:pt x="2179" y="13346"/>
                            </a:lnTo>
                            <a:cubicBezTo>
                              <a:pt x="2179" y="13346"/>
                              <a:pt x="3495" y="6613"/>
                              <a:pt x="4252" y="218"/>
                            </a:cubicBezTo>
                            <a:lnTo>
                              <a:pt x="2905" y="1"/>
                            </a:ln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610" name="Google Shape;1610;p28"/>
                      <p:cNvSpPr/>
                      <p:nvPr/>
                    </p:nvSpPr>
                    <p:spPr>
                      <a:xfrm>
                        <a:off x="6249250" y="738225"/>
                        <a:ext cx="307750" cy="3321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10" h="13286" extrusionOk="0">
                            <a:moveTo>
                              <a:pt x="7986" y="1"/>
                            </a:moveTo>
                            <a:cubicBezTo>
                              <a:pt x="6594" y="1"/>
                              <a:pt x="5566" y="1111"/>
                              <a:pt x="5566" y="1111"/>
                            </a:cubicBezTo>
                            <a:cubicBezTo>
                              <a:pt x="5566" y="1111"/>
                              <a:pt x="5091" y="940"/>
                              <a:pt x="4459" y="940"/>
                            </a:cubicBezTo>
                            <a:cubicBezTo>
                              <a:pt x="3890" y="940"/>
                              <a:pt x="3192" y="1079"/>
                              <a:pt x="2599" y="1607"/>
                            </a:cubicBezTo>
                            <a:cubicBezTo>
                              <a:pt x="1348" y="2720"/>
                              <a:pt x="1942" y="4703"/>
                              <a:pt x="1942" y="4703"/>
                            </a:cubicBezTo>
                            <a:cubicBezTo>
                              <a:pt x="1942" y="4703"/>
                              <a:pt x="298" y="5429"/>
                              <a:pt x="150" y="7171"/>
                            </a:cubicBezTo>
                            <a:cubicBezTo>
                              <a:pt x="1" y="8914"/>
                              <a:pt x="1490" y="9834"/>
                              <a:pt x="1490" y="9834"/>
                            </a:cubicBezTo>
                            <a:cubicBezTo>
                              <a:pt x="1490" y="9834"/>
                              <a:pt x="1224" y="11854"/>
                              <a:pt x="2986" y="12854"/>
                            </a:cubicBezTo>
                            <a:cubicBezTo>
                              <a:pt x="3551" y="13176"/>
                              <a:pt x="4118" y="13285"/>
                              <a:pt x="4628" y="13285"/>
                            </a:cubicBezTo>
                            <a:cubicBezTo>
                              <a:pt x="5707" y="13285"/>
                              <a:pt x="6529" y="12797"/>
                              <a:pt x="6529" y="12797"/>
                            </a:cubicBezTo>
                            <a:cubicBezTo>
                              <a:pt x="6529" y="12797"/>
                              <a:pt x="7258" y="13150"/>
                              <a:pt x="8105" y="13150"/>
                            </a:cubicBezTo>
                            <a:cubicBezTo>
                              <a:pt x="8604" y="13150"/>
                              <a:pt x="9144" y="13027"/>
                              <a:pt x="9600" y="12639"/>
                            </a:cubicBezTo>
                            <a:cubicBezTo>
                              <a:pt x="10844" y="11579"/>
                              <a:pt x="10413" y="10206"/>
                              <a:pt x="10413" y="10206"/>
                            </a:cubicBezTo>
                            <a:lnTo>
                              <a:pt x="10413" y="10206"/>
                            </a:lnTo>
                            <a:cubicBezTo>
                              <a:pt x="10413" y="10206"/>
                              <a:pt x="10429" y="10207"/>
                              <a:pt x="10457" y="10207"/>
                            </a:cubicBezTo>
                            <a:cubicBezTo>
                              <a:pt x="10623" y="10207"/>
                              <a:pt x="11210" y="10160"/>
                              <a:pt x="11421" y="9517"/>
                            </a:cubicBezTo>
                            <a:cubicBezTo>
                              <a:pt x="11669" y="8764"/>
                              <a:pt x="10899" y="8374"/>
                              <a:pt x="10899" y="8374"/>
                            </a:cubicBezTo>
                            <a:cubicBezTo>
                              <a:pt x="10899" y="8374"/>
                              <a:pt x="12309" y="7067"/>
                              <a:pt x="12170" y="5497"/>
                            </a:cubicBezTo>
                            <a:cubicBezTo>
                              <a:pt x="12030" y="3925"/>
                              <a:pt x="10561" y="3273"/>
                              <a:pt x="10561" y="3273"/>
                            </a:cubicBezTo>
                            <a:cubicBezTo>
                              <a:pt x="10561" y="3273"/>
                              <a:pt x="11118" y="1232"/>
                              <a:pt x="9167" y="281"/>
                            </a:cubicBezTo>
                            <a:cubicBezTo>
                              <a:pt x="8756" y="80"/>
                              <a:pt x="8358" y="1"/>
                              <a:pt x="798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611" name="Google Shape;1611;p28"/>
                      <p:cNvSpPr/>
                      <p:nvPr/>
                    </p:nvSpPr>
                    <p:spPr>
                      <a:xfrm>
                        <a:off x="6249250" y="738225"/>
                        <a:ext cx="307750" cy="3321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10" h="13286" extrusionOk="0">
                            <a:moveTo>
                              <a:pt x="7986" y="1"/>
                            </a:moveTo>
                            <a:cubicBezTo>
                              <a:pt x="6594" y="1"/>
                              <a:pt x="5566" y="1111"/>
                              <a:pt x="5566" y="1111"/>
                            </a:cubicBezTo>
                            <a:cubicBezTo>
                              <a:pt x="5566" y="1111"/>
                              <a:pt x="5091" y="940"/>
                              <a:pt x="4459" y="940"/>
                            </a:cubicBezTo>
                            <a:cubicBezTo>
                              <a:pt x="3890" y="940"/>
                              <a:pt x="3192" y="1079"/>
                              <a:pt x="2599" y="1607"/>
                            </a:cubicBezTo>
                            <a:cubicBezTo>
                              <a:pt x="1348" y="2720"/>
                              <a:pt x="1942" y="4703"/>
                              <a:pt x="1942" y="4703"/>
                            </a:cubicBezTo>
                            <a:cubicBezTo>
                              <a:pt x="1942" y="4703"/>
                              <a:pt x="298" y="5429"/>
                              <a:pt x="150" y="7171"/>
                            </a:cubicBezTo>
                            <a:cubicBezTo>
                              <a:pt x="1" y="8914"/>
                              <a:pt x="1490" y="9834"/>
                              <a:pt x="1490" y="9834"/>
                            </a:cubicBezTo>
                            <a:cubicBezTo>
                              <a:pt x="1490" y="9834"/>
                              <a:pt x="1224" y="11854"/>
                              <a:pt x="2986" y="12854"/>
                            </a:cubicBezTo>
                            <a:cubicBezTo>
                              <a:pt x="3551" y="13176"/>
                              <a:pt x="4118" y="13285"/>
                              <a:pt x="4628" y="13285"/>
                            </a:cubicBezTo>
                            <a:cubicBezTo>
                              <a:pt x="5707" y="13285"/>
                              <a:pt x="6529" y="12797"/>
                              <a:pt x="6529" y="12797"/>
                            </a:cubicBezTo>
                            <a:cubicBezTo>
                              <a:pt x="6529" y="12797"/>
                              <a:pt x="7258" y="13150"/>
                              <a:pt x="8105" y="13150"/>
                            </a:cubicBezTo>
                            <a:cubicBezTo>
                              <a:pt x="8604" y="13150"/>
                              <a:pt x="9144" y="13027"/>
                              <a:pt x="9600" y="12639"/>
                            </a:cubicBezTo>
                            <a:cubicBezTo>
                              <a:pt x="10844" y="11579"/>
                              <a:pt x="10413" y="10206"/>
                              <a:pt x="10413" y="10206"/>
                            </a:cubicBezTo>
                            <a:lnTo>
                              <a:pt x="10413" y="10206"/>
                            </a:lnTo>
                            <a:cubicBezTo>
                              <a:pt x="10413" y="10206"/>
                              <a:pt x="10429" y="10207"/>
                              <a:pt x="10457" y="10207"/>
                            </a:cubicBezTo>
                            <a:cubicBezTo>
                              <a:pt x="10623" y="10207"/>
                              <a:pt x="11210" y="10160"/>
                              <a:pt x="11421" y="9517"/>
                            </a:cubicBezTo>
                            <a:cubicBezTo>
                              <a:pt x="11669" y="8764"/>
                              <a:pt x="10899" y="8374"/>
                              <a:pt x="10899" y="8374"/>
                            </a:cubicBezTo>
                            <a:cubicBezTo>
                              <a:pt x="10899" y="8374"/>
                              <a:pt x="12309" y="7067"/>
                              <a:pt x="12170" y="5497"/>
                            </a:cubicBezTo>
                            <a:cubicBezTo>
                              <a:pt x="12030" y="3925"/>
                              <a:pt x="10561" y="3273"/>
                              <a:pt x="10561" y="3273"/>
                            </a:cubicBezTo>
                            <a:cubicBezTo>
                              <a:pt x="10561" y="3273"/>
                              <a:pt x="11118" y="1232"/>
                              <a:pt x="9167" y="281"/>
                            </a:cubicBezTo>
                            <a:cubicBezTo>
                              <a:pt x="8756" y="80"/>
                              <a:pt x="8358" y="1"/>
                              <a:pt x="7986" y="1"/>
                            </a:cubicBezTo>
                            <a:close/>
                          </a:path>
                        </a:pathLst>
                      </a:custGeom>
                      <a:solidFill>
                        <a:srgbClr val="272727">
                          <a:alpha val="2250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612" name="Google Shape;1612;p28"/>
                      <p:cNvSpPr/>
                      <p:nvPr/>
                    </p:nvSpPr>
                    <p:spPr>
                      <a:xfrm>
                        <a:off x="6386975" y="764750"/>
                        <a:ext cx="63850" cy="437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54" h="1750" extrusionOk="0">
                            <a:moveTo>
                              <a:pt x="57" y="0"/>
                            </a:moveTo>
                            <a:cubicBezTo>
                              <a:pt x="39" y="0"/>
                              <a:pt x="22" y="10"/>
                              <a:pt x="13" y="28"/>
                            </a:cubicBezTo>
                            <a:cubicBezTo>
                              <a:pt x="0" y="52"/>
                              <a:pt x="10" y="82"/>
                              <a:pt x="35" y="94"/>
                            </a:cubicBezTo>
                            <a:cubicBezTo>
                              <a:pt x="1084" y="630"/>
                              <a:pt x="1463" y="1705"/>
                              <a:pt x="1467" y="1716"/>
                            </a:cubicBezTo>
                            <a:cubicBezTo>
                              <a:pt x="1471" y="1732"/>
                              <a:pt x="1483" y="1744"/>
                              <a:pt x="1500" y="1747"/>
                            </a:cubicBezTo>
                            <a:cubicBezTo>
                              <a:pt x="1504" y="1748"/>
                              <a:pt x="1509" y="1750"/>
                              <a:pt x="1512" y="1750"/>
                            </a:cubicBezTo>
                            <a:cubicBezTo>
                              <a:pt x="1524" y="1750"/>
                              <a:pt x="1536" y="1745"/>
                              <a:pt x="1545" y="1738"/>
                            </a:cubicBezTo>
                            <a:cubicBezTo>
                              <a:pt x="1547" y="1736"/>
                              <a:pt x="1678" y="1629"/>
                              <a:pt x="1995" y="1629"/>
                            </a:cubicBezTo>
                            <a:cubicBezTo>
                              <a:pt x="2126" y="1629"/>
                              <a:pt x="2289" y="1648"/>
                              <a:pt x="2488" y="1699"/>
                            </a:cubicBezTo>
                            <a:cubicBezTo>
                              <a:pt x="2491" y="1700"/>
                              <a:pt x="2495" y="1700"/>
                              <a:pt x="2499" y="1700"/>
                            </a:cubicBezTo>
                            <a:cubicBezTo>
                              <a:pt x="2521" y="1700"/>
                              <a:pt x="2542" y="1686"/>
                              <a:pt x="2548" y="1663"/>
                            </a:cubicBezTo>
                            <a:cubicBezTo>
                              <a:pt x="2554" y="1636"/>
                              <a:pt x="2538" y="1610"/>
                              <a:pt x="2512" y="1603"/>
                            </a:cubicBezTo>
                            <a:cubicBezTo>
                              <a:pt x="2307" y="1549"/>
                              <a:pt x="2136" y="1530"/>
                              <a:pt x="1997" y="1530"/>
                            </a:cubicBezTo>
                            <a:cubicBezTo>
                              <a:pt x="1758" y="1530"/>
                              <a:pt x="1611" y="1587"/>
                              <a:pt x="1538" y="1626"/>
                            </a:cubicBezTo>
                            <a:cubicBezTo>
                              <a:pt x="1441" y="1390"/>
                              <a:pt x="1022" y="487"/>
                              <a:pt x="80" y="6"/>
                            </a:cubicBezTo>
                            <a:cubicBezTo>
                              <a:pt x="72" y="2"/>
                              <a:pt x="64" y="0"/>
                              <a:pt x="5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613" name="Google Shape;1613;p28"/>
                      <p:cNvSpPr/>
                      <p:nvPr/>
                    </p:nvSpPr>
                    <p:spPr>
                      <a:xfrm>
                        <a:off x="6483625" y="943300"/>
                        <a:ext cx="39500" cy="56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80" h="226" extrusionOk="0">
                            <a:moveTo>
                              <a:pt x="801" y="1"/>
                            </a:moveTo>
                            <a:cubicBezTo>
                              <a:pt x="364" y="1"/>
                              <a:pt x="57" y="122"/>
                              <a:pt x="37" y="129"/>
                            </a:cubicBezTo>
                            <a:cubicBezTo>
                              <a:pt x="12" y="140"/>
                              <a:pt x="0" y="169"/>
                              <a:pt x="11" y="194"/>
                            </a:cubicBezTo>
                            <a:cubicBezTo>
                              <a:pt x="18" y="213"/>
                              <a:pt x="37" y="225"/>
                              <a:pt x="57" y="225"/>
                            </a:cubicBezTo>
                            <a:cubicBezTo>
                              <a:pt x="63" y="225"/>
                              <a:pt x="69" y="224"/>
                              <a:pt x="75" y="222"/>
                            </a:cubicBezTo>
                            <a:cubicBezTo>
                              <a:pt x="80" y="220"/>
                              <a:pt x="380" y="101"/>
                              <a:pt x="806" y="101"/>
                            </a:cubicBezTo>
                            <a:cubicBezTo>
                              <a:pt x="1016" y="101"/>
                              <a:pt x="1257" y="130"/>
                              <a:pt x="1508" y="217"/>
                            </a:cubicBezTo>
                            <a:cubicBezTo>
                              <a:pt x="1513" y="219"/>
                              <a:pt x="1519" y="220"/>
                              <a:pt x="1524" y="220"/>
                            </a:cubicBezTo>
                            <a:cubicBezTo>
                              <a:pt x="1545" y="220"/>
                              <a:pt x="1564" y="207"/>
                              <a:pt x="1571" y="187"/>
                            </a:cubicBezTo>
                            <a:cubicBezTo>
                              <a:pt x="1580" y="160"/>
                              <a:pt x="1567" y="133"/>
                              <a:pt x="1540" y="123"/>
                            </a:cubicBezTo>
                            <a:cubicBezTo>
                              <a:pt x="1275" y="32"/>
                              <a:pt x="1022" y="1"/>
                              <a:pt x="80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614" name="Google Shape;1614;p28"/>
                      <p:cNvSpPr/>
                      <p:nvPr/>
                    </p:nvSpPr>
                    <p:spPr>
                      <a:xfrm>
                        <a:off x="6386900" y="987400"/>
                        <a:ext cx="55975" cy="14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39" h="583" extrusionOk="0">
                            <a:moveTo>
                              <a:pt x="2184" y="1"/>
                            </a:moveTo>
                            <a:cubicBezTo>
                              <a:pt x="2170" y="1"/>
                              <a:pt x="2156" y="6"/>
                              <a:pt x="2146" y="18"/>
                            </a:cubicBezTo>
                            <a:cubicBezTo>
                              <a:pt x="1876" y="329"/>
                              <a:pt x="1555" y="486"/>
                              <a:pt x="1189" y="486"/>
                            </a:cubicBezTo>
                            <a:cubicBezTo>
                              <a:pt x="1063" y="486"/>
                              <a:pt x="932" y="468"/>
                              <a:pt x="797" y="431"/>
                            </a:cubicBezTo>
                            <a:cubicBezTo>
                              <a:pt x="392" y="322"/>
                              <a:pt x="91" y="82"/>
                              <a:pt x="87" y="80"/>
                            </a:cubicBezTo>
                            <a:cubicBezTo>
                              <a:pt x="79" y="72"/>
                              <a:pt x="68" y="69"/>
                              <a:pt x="58" y="69"/>
                            </a:cubicBezTo>
                            <a:cubicBezTo>
                              <a:pt x="43" y="69"/>
                              <a:pt x="28" y="76"/>
                              <a:pt x="19" y="88"/>
                            </a:cubicBezTo>
                            <a:cubicBezTo>
                              <a:pt x="1" y="110"/>
                              <a:pt x="4" y="140"/>
                              <a:pt x="26" y="158"/>
                            </a:cubicBezTo>
                            <a:cubicBezTo>
                              <a:pt x="34" y="164"/>
                              <a:pt x="565" y="583"/>
                              <a:pt x="1190" y="583"/>
                            </a:cubicBezTo>
                            <a:lnTo>
                              <a:pt x="1190" y="582"/>
                            </a:lnTo>
                            <a:cubicBezTo>
                              <a:pt x="1529" y="582"/>
                              <a:pt x="1896" y="459"/>
                              <a:pt x="2221" y="83"/>
                            </a:cubicBezTo>
                            <a:cubicBezTo>
                              <a:pt x="2239" y="62"/>
                              <a:pt x="2236" y="30"/>
                              <a:pt x="2216" y="12"/>
                            </a:cubicBezTo>
                            <a:cubicBezTo>
                              <a:pt x="2207" y="5"/>
                              <a:pt x="2195" y="1"/>
                              <a:pt x="218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615" name="Google Shape;1615;p28"/>
                      <p:cNvSpPr/>
                      <p:nvPr/>
                    </p:nvSpPr>
                    <p:spPr>
                      <a:xfrm>
                        <a:off x="6371775" y="857625"/>
                        <a:ext cx="69850" cy="153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94" h="615" extrusionOk="0">
                            <a:moveTo>
                              <a:pt x="1442" y="1"/>
                            </a:moveTo>
                            <a:cubicBezTo>
                              <a:pt x="566" y="1"/>
                              <a:pt x="27" y="523"/>
                              <a:pt x="19" y="530"/>
                            </a:cubicBezTo>
                            <a:cubicBezTo>
                              <a:pt x="0" y="550"/>
                              <a:pt x="0" y="581"/>
                              <a:pt x="19" y="600"/>
                            </a:cubicBezTo>
                            <a:cubicBezTo>
                              <a:pt x="29" y="610"/>
                              <a:pt x="41" y="615"/>
                              <a:pt x="54" y="615"/>
                            </a:cubicBezTo>
                            <a:cubicBezTo>
                              <a:pt x="66" y="615"/>
                              <a:pt x="80" y="610"/>
                              <a:pt x="89" y="600"/>
                            </a:cubicBezTo>
                            <a:cubicBezTo>
                              <a:pt x="92" y="598"/>
                              <a:pt x="354" y="340"/>
                              <a:pt x="807" y="196"/>
                            </a:cubicBezTo>
                            <a:cubicBezTo>
                              <a:pt x="1021" y="127"/>
                              <a:pt x="1231" y="98"/>
                              <a:pt x="1431" y="98"/>
                            </a:cubicBezTo>
                            <a:cubicBezTo>
                              <a:pt x="1939" y="98"/>
                              <a:pt x="2389" y="283"/>
                              <a:pt x="2713" y="469"/>
                            </a:cubicBezTo>
                            <a:cubicBezTo>
                              <a:pt x="2720" y="473"/>
                              <a:pt x="2729" y="476"/>
                              <a:pt x="2737" y="476"/>
                            </a:cubicBezTo>
                            <a:cubicBezTo>
                              <a:pt x="2754" y="476"/>
                              <a:pt x="2770" y="467"/>
                              <a:pt x="2780" y="451"/>
                            </a:cubicBezTo>
                            <a:cubicBezTo>
                              <a:pt x="2793" y="427"/>
                              <a:pt x="2786" y="397"/>
                              <a:pt x="2762" y="384"/>
                            </a:cubicBezTo>
                            <a:cubicBezTo>
                              <a:pt x="2269" y="100"/>
                              <a:pt x="1823" y="1"/>
                              <a:pt x="144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1616" name="Google Shape;1616;p28"/>
                <p:cNvGrpSpPr/>
                <p:nvPr/>
              </p:nvGrpSpPr>
              <p:grpSpPr>
                <a:xfrm>
                  <a:off x="-52625" y="4603882"/>
                  <a:ext cx="9241746" cy="549886"/>
                  <a:chOff x="-52618" y="4432870"/>
                  <a:chExt cx="9241746" cy="540960"/>
                </a:xfrm>
              </p:grpSpPr>
              <p:sp>
                <p:nvSpPr>
                  <p:cNvPr id="1617" name="Google Shape;1617;p28"/>
                  <p:cNvSpPr/>
                  <p:nvPr/>
                </p:nvSpPr>
                <p:spPr>
                  <a:xfrm flipH="1">
                    <a:off x="-52618" y="4523477"/>
                    <a:ext cx="9241725" cy="588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499" h="1889" extrusionOk="0">
                        <a:moveTo>
                          <a:pt x="0" y="1"/>
                        </a:moveTo>
                        <a:lnTo>
                          <a:pt x="0" y="1889"/>
                        </a:lnTo>
                        <a:lnTo>
                          <a:pt x="226498" y="1889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618" name="Google Shape;1618;p28"/>
                  <p:cNvGrpSpPr/>
                  <p:nvPr/>
                </p:nvGrpSpPr>
                <p:grpSpPr>
                  <a:xfrm flipH="1">
                    <a:off x="-52598" y="4432870"/>
                    <a:ext cx="9241725" cy="149296"/>
                    <a:chOff x="1009775" y="3388800"/>
                    <a:chExt cx="5662475" cy="231575"/>
                  </a:xfrm>
                </p:grpSpPr>
                <p:sp>
                  <p:nvSpPr>
                    <p:cNvPr id="1619" name="Google Shape;1619;p28"/>
                    <p:cNvSpPr/>
                    <p:nvPr/>
                  </p:nvSpPr>
                  <p:spPr>
                    <a:xfrm>
                      <a:off x="1009775" y="3388800"/>
                      <a:ext cx="5662475" cy="231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6499" h="9263" extrusionOk="0">
                          <a:moveTo>
                            <a:pt x="0" y="0"/>
                          </a:moveTo>
                          <a:lnTo>
                            <a:pt x="0" y="9263"/>
                          </a:lnTo>
                          <a:lnTo>
                            <a:pt x="226498" y="9263"/>
                          </a:lnTo>
                          <a:lnTo>
                            <a:pt x="226498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20" name="Google Shape;1620;p28"/>
                    <p:cNvSpPr/>
                    <p:nvPr/>
                  </p:nvSpPr>
                  <p:spPr>
                    <a:xfrm>
                      <a:off x="1009775" y="3388800"/>
                      <a:ext cx="5662475" cy="231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6499" h="9263" extrusionOk="0">
                          <a:moveTo>
                            <a:pt x="0" y="0"/>
                          </a:moveTo>
                          <a:lnTo>
                            <a:pt x="0" y="9263"/>
                          </a:lnTo>
                          <a:lnTo>
                            <a:pt x="226498" y="9263"/>
                          </a:lnTo>
                          <a:lnTo>
                            <a:pt x="226498" y="0"/>
                          </a:lnTo>
                          <a:close/>
                        </a:path>
                      </a:pathLst>
                    </a:custGeom>
                    <a:solidFill>
                      <a:srgbClr val="272727">
                        <a:alpha val="225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21" name="Google Shape;1621;p28"/>
                    <p:cNvSpPr/>
                    <p:nvPr/>
                  </p:nvSpPr>
                  <p:spPr>
                    <a:xfrm>
                      <a:off x="1009775" y="3388800"/>
                      <a:ext cx="5662475" cy="704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6499" h="2819" extrusionOk="0">
                          <a:moveTo>
                            <a:pt x="0" y="0"/>
                          </a:moveTo>
                          <a:lnTo>
                            <a:pt x="226498" y="2819"/>
                          </a:lnTo>
                          <a:lnTo>
                            <a:pt x="22649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622" name="Google Shape;1622;p28"/>
                  <p:cNvGrpSpPr/>
                  <p:nvPr/>
                </p:nvGrpSpPr>
                <p:grpSpPr>
                  <a:xfrm flipH="1">
                    <a:off x="-52601" y="4653864"/>
                    <a:ext cx="9241725" cy="319966"/>
                    <a:chOff x="1009775" y="3677750"/>
                    <a:chExt cx="5662475" cy="402675"/>
                  </a:xfrm>
                </p:grpSpPr>
                <p:sp>
                  <p:nvSpPr>
                    <p:cNvPr id="1623" name="Google Shape;1623;p28"/>
                    <p:cNvSpPr/>
                    <p:nvPr/>
                  </p:nvSpPr>
                  <p:spPr>
                    <a:xfrm>
                      <a:off x="1009775" y="3677750"/>
                      <a:ext cx="5662475" cy="402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6499" h="16107" extrusionOk="0">
                          <a:moveTo>
                            <a:pt x="0" y="1"/>
                          </a:moveTo>
                          <a:lnTo>
                            <a:pt x="0" y="16107"/>
                          </a:lnTo>
                          <a:lnTo>
                            <a:pt x="226498" y="16107"/>
                          </a:lnTo>
                          <a:lnTo>
                            <a:pt x="226498" y="1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24" name="Google Shape;1624;p28"/>
                    <p:cNvSpPr/>
                    <p:nvPr/>
                  </p:nvSpPr>
                  <p:spPr>
                    <a:xfrm>
                      <a:off x="1009775" y="3677750"/>
                      <a:ext cx="5662475" cy="402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6499" h="16107" extrusionOk="0">
                          <a:moveTo>
                            <a:pt x="0" y="1"/>
                          </a:moveTo>
                          <a:lnTo>
                            <a:pt x="0" y="16107"/>
                          </a:lnTo>
                          <a:lnTo>
                            <a:pt x="226498" y="16107"/>
                          </a:lnTo>
                          <a:lnTo>
                            <a:pt x="226498" y="1"/>
                          </a:lnTo>
                          <a:close/>
                        </a:path>
                      </a:pathLst>
                    </a:custGeom>
                    <a:solidFill>
                      <a:srgbClr val="272727">
                        <a:alpha val="836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625" name="Google Shape;1625;p28"/>
                  <p:cNvSpPr/>
                  <p:nvPr/>
                </p:nvSpPr>
                <p:spPr>
                  <a:xfrm flipH="1">
                    <a:off x="-52618" y="4582304"/>
                    <a:ext cx="9241725" cy="715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499" h="2297" extrusionOk="0">
                        <a:moveTo>
                          <a:pt x="0" y="1"/>
                        </a:moveTo>
                        <a:lnTo>
                          <a:pt x="0" y="2297"/>
                        </a:lnTo>
                        <a:lnTo>
                          <a:pt x="226498" y="2297"/>
                        </a:lnTo>
                        <a:lnTo>
                          <a:pt x="226498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6" name="Google Shape;1626;p28"/>
                  <p:cNvSpPr/>
                  <p:nvPr/>
                </p:nvSpPr>
                <p:spPr>
                  <a:xfrm flipH="1">
                    <a:off x="-52618" y="4618106"/>
                    <a:ext cx="9241725" cy="45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499" h="1149" extrusionOk="0">
                        <a:moveTo>
                          <a:pt x="0" y="0"/>
                        </a:moveTo>
                        <a:lnTo>
                          <a:pt x="0" y="1149"/>
                        </a:lnTo>
                        <a:lnTo>
                          <a:pt x="226498" y="1149"/>
                        </a:lnTo>
                        <a:lnTo>
                          <a:pt x="22649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7" name="Google Shape;1627;p28"/>
                  <p:cNvSpPr/>
                  <p:nvPr/>
                </p:nvSpPr>
                <p:spPr>
                  <a:xfrm flipH="1">
                    <a:off x="3304223" y="4756602"/>
                    <a:ext cx="1131413" cy="39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29" h="200" extrusionOk="0">
                        <a:moveTo>
                          <a:pt x="100" y="1"/>
                        </a:moveTo>
                        <a:cubicBezTo>
                          <a:pt x="45" y="1"/>
                          <a:pt x="1" y="45"/>
                          <a:pt x="1" y="101"/>
                        </a:cubicBezTo>
                        <a:cubicBezTo>
                          <a:pt x="1" y="155"/>
                          <a:pt x="45" y="199"/>
                          <a:pt x="100" y="199"/>
                        </a:cubicBezTo>
                        <a:lnTo>
                          <a:pt x="27630" y="199"/>
                        </a:lnTo>
                        <a:cubicBezTo>
                          <a:pt x="27684" y="199"/>
                          <a:pt x="27729" y="155"/>
                          <a:pt x="27729" y="101"/>
                        </a:cubicBezTo>
                        <a:cubicBezTo>
                          <a:pt x="27729" y="45"/>
                          <a:pt x="27684" y="1"/>
                          <a:pt x="2763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8" name="Google Shape;1628;p28"/>
                  <p:cNvSpPr/>
                  <p:nvPr/>
                </p:nvSpPr>
                <p:spPr>
                  <a:xfrm flipH="1">
                    <a:off x="1626555" y="4704080"/>
                    <a:ext cx="217477" cy="39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30" h="200" extrusionOk="0">
                        <a:moveTo>
                          <a:pt x="100" y="1"/>
                        </a:moveTo>
                        <a:cubicBezTo>
                          <a:pt x="45" y="1"/>
                          <a:pt x="0" y="45"/>
                          <a:pt x="0" y="101"/>
                        </a:cubicBezTo>
                        <a:cubicBezTo>
                          <a:pt x="0" y="155"/>
                          <a:pt x="45" y="199"/>
                          <a:pt x="100" y="199"/>
                        </a:cubicBezTo>
                        <a:lnTo>
                          <a:pt x="5229" y="199"/>
                        </a:lnTo>
                        <a:cubicBezTo>
                          <a:pt x="5285" y="199"/>
                          <a:pt x="5329" y="155"/>
                          <a:pt x="5329" y="101"/>
                        </a:cubicBezTo>
                        <a:cubicBezTo>
                          <a:pt x="5329" y="45"/>
                          <a:pt x="5285" y="1"/>
                          <a:pt x="522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9" name="Google Shape;1629;p28"/>
                  <p:cNvSpPr/>
                  <p:nvPr/>
                </p:nvSpPr>
                <p:spPr>
                  <a:xfrm flipH="1">
                    <a:off x="1467553" y="4798755"/>
                    <a:ext cx="741096" cy="39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63" h="199" extrusionOk="0">
                        <a:moveTo>
                          <a:pt x="99" y="0"/>
                        </a:moveTo>
                        <a:cubicBezTo>
                          <a:pt x="45" y="0"/>
                          <a:pt x="0" y="45"/>
                          <a:pt x="0" y="99"/>
                        </a:cubicBezTo>
                        <a:cubicBezTo>
                          <a:pt x="0" y="154"/>
                          <a:pt x="45" y="199"/>
                          <a:pt x="99" y="199"/>
                        </a:cubicBezTo>
                        <a:lnTo>
                          <a:pt x="18064" y="199"/>
                        </a:lnTo>
                        <a:cubicBezTo>
                          <a:pt x="18118" y="199"/>
                          <a:pt x="18162" y="154"/>
                          <a:pt x="18162" y="99"/>
                        </a:cubicBezTo>
                        <a:cubicBezTo>
                          <a:pt x="18162" y="45"/>
                          <a:pt x="18118" y="0"/>
                          <a:pt x="1806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30" name="Google Shape;1630;p28"/>
                  <p:cNvSpPr/>
                  <p:nvPr/>
                </p:nvSpPr>
                <p:spPr>
                  <a:xfrm flipH="1">
                    <a:off x="797276" y="4729507"/>
                    <a:ext cx="292840" cy="39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77" h="200" extrusionOk="0">
                        <a:moveTo>
                          <a:pt x="100" y="0"/>
                        </a:moveTo>
                        <a:cubicBezTo>
                          <a:pt x="46" y="0"/>
                          <a:pt x="1" y="45"/>
                          <a:pt x="1" y="99"/>
                        </a:cubicBezTo>
                        <a:cubicBezTo>
                          <a:pt x="1" y="155"/>
                          <a:pt x="46" y="199"/>
                          <a:pt x="100" y="199"/>
                        </a:cubicBezTo>
                        <a:lnTo>
                          <a:pt x="7077" y="199"/>
                        </a:lnTo>
                        <a:cubicBezTo>
                          <a:pt x="7132" y="199"/>
                          <a:pt x="7177" y="155"/>
                          <a:pt x="7177" y="99"/>
                        </a:cubicBezTo>
                        <a:cubicBezTo>
                          <a:pt x="7177" y="45"/>
                          <a:pt x="7132" y="0"/>
                          <a:pt x="707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31" name="Google Shape;1631;p28"/>
                  <p:cNvSpPr/>
                  <p:nvPr/>
                </p:nvSpPr>
                <p:spPr>
                  <a:xfrm flipH="1">
                    <a:off x="8617989" y="4696194"/>
                    <a:ext cx="354043" cy="39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77" h="199" extrusionOk="0">
                        <a:moveTo>
                          <a:pt x="100" y="0"/>
                        </a:moveTo>
                        <a:cubicBezTo>
                          <a:pt x="45" y="0"/>
                          <a:pt x="1" y="45"/>
                          <a:pt x="1" y="100"/>
                        </a:cubicBezTo>
                        <a:cubicBezTo>
                          <a:pt x="1" y="154"/>
                          <a:pt x="45" y="199"/>
                          <a:pt x="100" y="199"/>
                        </a:cubicBezTo>
                        <a:lnTo>
                          <a:pt x="8577" y="199"/>
                        </a:lnTo>
                        <a:cubicBezTo>
                          <a:pt x="8632" y="199"/>
                          <a:pt x="8677" y="154"/>
                          <a:pt x="8677" y="100"/>
                        </a:cubicBezTo>
                        <a:cubicBezTo>
                          <a:pt x="8677" y="45"/>
                          <a:pt x="8632" y="0"/>
                          <a:pt x="857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32" name="Google Shape;1632;p28"/>
                  <p:cNvSpPr/>
                  <p:nvPr/>
                </p:nvSpPr>
                <p:spPr>
                  <a:xfrm flipH="1">
                    <a:off x="8673886" y="4775573"/>
                    <a:ext cx="125182" cy="39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8" h="199" extrusionOk="0">
                        <a:moveTo>
                          <a:pt x="100" y="0"/>
                        </a:moveTo>
                        <a:cubicBezTo>
                          <a:pt x="45" y="0"/>
                          <a:pt x="1" y="45"/>
                          <a:pt x="1" y="99"/>
                        </a:cubicBezTo>
                        <a:cubicBezTo>
                          <a:pt x="1" y="154"/>
                          <a:pt x="45" y="199"/>
                          <a:pt x="100" y="199"/>
                        </a:cubicBezTo>
                        <a:lnTo>
                          <a:pt x="2967" y="199"/>
                        </a:lnTo>
                        <a:cubicBezTo>
                          <a:pt x="3023" y="199"/>
                          <a:pt x="3067" y="154"/>
                          <a:pt x="3067" y="99"/>
                        </a:cubicBezTo>
                        <a:cubicBezTo>
                          <a:pt x="3067" y="45"/>
                          <a:pt x="3023" y="0"/>
                          <a:pt x="296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633" name="Google Shape;1633;p28"/>
            <p:cNvGrpSpPr/>
            <p:nvPr/>
          </p:nvGrpSpPr>
          <p:grpSpPr>
            <a:xfrm>
              <a:off x="-188554" y="46323"/>
              <a:ext cx="4609989" cy="1649673"/>
              <a:chOff x="-188554" y="46323"/>
              <a:chExt cx="4609989" cy="1649673"/>
            </a:xfrm>
          </p:grpSpPr>
          <p:sp>
            <p:nvSpPr>
              <p:cNvPr id="1634" name="Google Shape;1634;p28"/>
              <p:cNvSpPr/>
              <p:nvPr/>
            </p:nvSpPr>
            <p:spPr>
              <a:xfrm>
                <a:off x="-188554" y="1416727"/>
                <a:ext cx="803886" cy="279269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4945" extrusionOk="0">
                    <a:moveTo>
                      <a:pt x="6742" y="1"/>
                    </a:moveTo>
                    <a:cubicBezTo>
                      <a:pt x="4800" y="1"/>
                      <a:pt x="3143" y="1219"/>
                      <a:pt x="2494" y="2934"/>
                    </a:cubicBezTo>
                    <a:cubicBezTo>
                      <a:pt x="2266" y="2823"/>
                      <a:pt x="2011" y="2761"/>
                      <a:pt x="1741" y="2761"/>
                    </a:cubicBezTo>
                    <a:cubicBezTo>
                      <a:pt x="1701" y="2761"/>
                      <a:pt x="1660" y="2762"/>
                      <a:pt x="1619" y="2765"/>
                    </a:cubicBezTo>
                    <a:cubicBezTo>
                      <a:pt x="795" y="2821"/>
                      <a:pt x="120" y="3468"/>
                      <a:pt x="27" y="4289"/>
                    </a:cubicBezTo>
                    <a:cubicBezTo>
                      <a:pt x="1" y="4518"/>
                      <a:pt x="21" y="4740"/>
                      <a:pt x="78" y="4944"/>
                    </a:cubicBezTo>
                    <a:lnTo>
                      <a:pt x="14234" y="4944"/>
                    </a:lnTo>
                    <a:cubicBezTo>
                      <a:pt x="14234" y="4224"/>
                      <a:pt x="13689" y="3613"/>
                      <a:pt x="12970" y="3548"/>
                    </a:cubicBezTo>
                    <a:lnTo>
                      <a:pt x="12971" y="3548"/>
                    </a:lnTo>
                    <a:cubicBezTo>
                      <a:pt x="12832" y="3535"/>
                      <a:pt x="12689" y="3529"/>
                      <a:pt x="12543" y="3529"/>
                    </a:cubicBezTo>
                    <a:cubicBezTo>
                      <a:pt x="12123" y="3529"/>
                      <a:pt x="11675" y="3581"/>
                      <a:pt x="11201" y="3683"/>
                    </a:cubicBezTo>
                    <a:cubicBezTo>
                      <a:pt x="10799" y="1585"/>
                      <a:pt x="8956" y="1"/>
                      <a:pt x="6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8"/>
              <p:cNvSpPr/>
              <p:nvPr/>
            </p:nvSpPr>
            <p:spPr>
              <a:xfrm>
                <a:off x="3405726" y="46323"/>
                <a:ext cx="1015709" cy="291512"/>
              </a:xfrm>
              <a:custGeom>
                <a:avLst/>
                <a:gdLst/>
                <a:ahLst/>
                <a:cxnLst/>
                <a:rect l="l" t="t" r="r" b="b"/>
                <a:pathLst>
                  <a:path w="25160" h="7221" extrusionOk="0">
                    <a:moveTo>
                      <a:pt x="9539" y="0"/>
                    </a:moveTo>
                    <a:cubicBezTo>
                      <a:pt x="6635" y="0"/>
                      <a:pt x="4231" y="2140"/>
                      <a:pt x="3816" y="4928"/>
                    </a:cubicBezTo>
                    <a:cubicBezTo>
                      <a:pt x="3703" y="4917"/>
                      <a:pt x="3589" y="4913"/>
                      <a:pt x="3473" y="4913"/>
                    </a:cubicBezTo>
                    <a:cubicBezTo>
                      <a:pt x="1910" y="4913"/>
                      <a:pt x="570" y="5865"/>
                      <a:pt x="1" y="7221"/>
                    </a:cubicBezTo>
                    <a:lnTo>
                      <a:pt x="25160" y="7221"/>
                    </a:lnTo>
                    <a:cubicBezTo>
                      <a:pt x="24475" y="6510"/>
                      <a:pt x="23514" y="6070"/>
                      <a:pt x="22451" y="6070"/>
                    </a:cubicBezTo>
                    <a:cubicBezTo>
                      <a:pt x="21881" y="6070"/>
                      <a:pt x="21342" y="6196"/>
                      <a:pt x="20858" y="6421"/>
                    </a:cubicBezTo>
                    <a:cubicBezTo>
                      <a:pt x="19804" y="4997"/>
                      <a:pt x="18111" y="4073"/>
                      <a:pt x="16204" y="4073"/>
                    </a:cubicBezTo>
                    <a:cubicBezTo>
                      <a:pt x="15825" y="4073"/>
                      <a:pt x="15455" y="4110"/>
                      <a:pt x="15098" y="4179"/>
                    </a:cubicBezTo>
                    <a:cubicBezTo>
                      <a:pt x="14402" y="1765"/>
                      <a:pt x="12177" y="0"/>
                      <a:pt x="9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6" name="Google Shape;1636;p28"/>
            <p:cNvSpPr/>
            <p:nvPr/>
          </p:nvSpPr>
          <p:spPr>
            <a:xfrm>
              <a:off x="8584171" y="884852"/>
              <a:ext cx="803886" cy="279269"/>
            </a:xfrm>
            <a:custGeom>
              <a:avLst/>
              <a:gdLst/>
              <a:ahLst/>
              <a:cxnLst/>
              <a:rect l="l" t="t" r="r" b="b"/>
              <a:pathLst>
                <a:path w="14235" h="4945" extrusionOk="0">
                  <a:moveTo>
                    <a:pt x="6742" y="1"/>
                  </a:moveTo>
                  <a:cubicBezTo>
                    <a:pt x="4800" y="1"/>
                    <a:pt x="3143" y="1219"/>
                    <a:pt x="2494" y="2934"/>
                  </a:cubicBezTo>
                  <a:cubicBezTo>
                    <a:pt x="2266" y="2823"/>
                    <a:pt x="2011" y="2761"/>
                    <a:pt x="1741" y="2761"/>
                  </a:cubicBezTo>
                  <a:cubicBezTo>
                    <a:pt x="1701" y="2761"/>
                    <a:pt x="1660" y="2762"/>
                    <a:pt x="1619" y="2765"/>
                  </a:cubicBezTo>
                  <a:cubicBezTo>
                    <a:pt x="795" y="2821"/>
                    <a:pt x="120" y="3468"/>
                    <a:pt x="27" y="4289"/>
                  </a:cubicBezTo>
                  <a:cubicBezTo>
                    <a:pt x="1" y="4518"/>
                    <a:pt x="21" y="4740"/>
                    <a:pt x="78" y="4944"/>
                  </a:cubicBezTo>
                  <a:lnTo>
                    <a:pt x="14234" y="4944"/>
                  </a:lnTo>
                  <a:cubicBezTo>
                    <a:pt x="14234" y="4224"/>
                    <a:pt x="13689" y="3613"/>
                    <a:pt x="12970" y="3548"/>
                  </a:cubicBezTo>
                  <a:lnTo>
                    <a:pt x="12971" y="3548"/>
                  </a:lnTo>
                  <a:cubicBezTo>
                    <a:pt x="12832" y="3535"/>
                    <a:pt x="12689" y="3529"/>
                    <a:pt x="12543" y="3529"/>
                  </a:cubicBezTo>
                  <a:cubicBezTo>
                    <a:pt x="12123" y="3529"/>
                    <a:pt x="11675" y="3581"/>
                    <a:pt x="11201" y="3683"/>
                  </a:cubicBezTo>
                  <a:cubicBezTo>
                    <a:pt x="10799" y="1585"/>
                    <a:pt x="8956" y="1"/>
                    <a:pt x="6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7" r:id="rId5"/>
    <p:sldLayoutId id="2147483658" r:id="rId6"/>
    <p:sldLayoutId id="2147483659" r:id="rId7"/>
    <p:sldLayoutId id="2147483665" r:id="rId8"/>
    <p:sldLayoutId id="2147483674" r:id="rId9"/>
    <p:sldLayoutId id="2147483675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C4092-F345-467C-A698-93B1F97F84A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12/01/2024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CEC0-7D3F-46D0-A3B5-4271E30DD84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3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 spd="slow">
    <p:wipe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6" name="Google Shape;1736;p33"/>
          <p:cNvGrpSpPr/>
          <p:nvPr/>
        </p:nvGrpSpPr>
        <p:grpSpPr>
          <a:xfrm flipH="1">
            <a:off x="980620" y="3196827"/>
            <a:ext cx="807440" cy="1552307"/>
            <a:chOff x="5948450" y="2560900"/>
            <a:chExt cx="500025" cy="961300"/>
          </a:xfrm>
        </p:grpSpPr>
        <p:sp>
          <p:nvSpPr>
            <p:cNvPr id="1737" name="Google Shape;1737;p33"/>
            <p:cNvSpPr/>
            <p:nvPr/>
          </p:nvSpPr>
          <p:spPr>
            <a:xfrm>
              <a:off x="5948450" y="2601200"/>
              <a:ext cx="500025" cy="921000"/>
            </a:xfrm>
            <a:custGeom>
              <a:avLst/>
              <a:gdLst/>
              <a:ahLst/>
              <a:cxnLst/>
              <a:rect l="l" t="t" r="r" b="b"/>
              <a:pathLst>
                <a:path w="20001" h="36840" extrusionOk="0">
                  <a:moveTo>
                    <a:pt x="0" y="1"/>
                  </a:moveTo>
                  <a:lnTo>
                    <a:pt x="0" y="36839"/>
                  </a:lnTo>
                  <a:lnTo>
                    <a:pt x="20001" y="36839"/>
                  </a:lnTo>
                  <a:lnTo>
                    <a:pt x="20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6047625" y="2560900"/>
              <a:ext cx="320725" cy="80625"/>
            </a:xfrm>
            <a:custGeom>
              <a:avLst/>
              <a:gdLst/>
              <a:ahLst/>
              <a:cxnLst/>
              <a:rect l="l" t="t" r="r" b="b"/>
              <a:pathLst>
                <a:path w="12829" h="3225" extrusionOk="0">
                  <a:moveTo>
                    <a:pt x="0" y="0"/>
                  </a:moveTo>
                  <a:lnTo>
                    <a:pt x="0" y="3225"/>
                  </a:lnTo>
                  <a:lnTo>
                    <a:pt x="12829" y="3225"/>
                  </a:lnTo>
                  <a:lnTo>
                    <a:pt x="12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5993700" y="2652100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1"/>
                  </a:moveTo>
                  <a:lnTo>
                    <a:pt x="1" y="2393"/>
                  </a:lnTo>
                  <a:lnTo>
                    <a:pt x="6873" y="2393"/>
                  </a:lnTo>
                  <a:lnTo>
                    <a:pt x="68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6231400" y="2652100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1"/>
                  </a:moveTo>
                  <a:lnTo>
                    <a:pt x="1" y="2393"/>
                  </a:lnTo>
                  <a:lnTo>
                    <a:pt x="6873" y="2393"/>
                  </a:lnTo>
                  <a:lnTo>
                    <a:pt x="68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5993700" y="2809825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0"/>
                  </a:moveTo>
                  <a:lnTo>
                    <a:pt x="1" y="2393"/>
                  </a:lnTo>
                  <a:lnTo>
                    <a:pt x="6873" y="2393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6231400" y="2809825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0"/>
                  </a:moveTo>
                  <a:lnTo>
                    <a:pt x="1" y="2393"/>
                  </a:lnTo>
                  <a:lnTo>
                    <a:pt x="6873" y="2393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5993700" y="2967550"/>
              <a:ext cx="171850" cy="59800"/>
            </a:xfrm>
            <a:custGeom>
              <a:avLst/>
              <a:gdLst/>
              <a:ahLst/>
              <a:cxnLst/>
              <a:rect l="l" t="t" r="r" b="b"/>
              <a:pathLst>
                <a:path w="6874" h="2392" extrusionOk="0">
                  <a:moveTo>
                    <a:pt x="1" y="0"/>
                  </a:moveTo>
                  <a:lnTo>
                    <a:pt x="1" y="2392"/>
                  </a:lnTo>
                  <a:lnTo>
                    <a:pt x="6873" y="2392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6231400" y="2967550"/>
              <a:ext cx="171850" cy="59800"/>
            </a:xfrm>
            <a:custGeom>
              <a:avLst/>
              <a:gdLst/>
              <a:ahLst/>
              <a:cxnLst/>
              <a:rect l="l" t="t" r="r" b="b"/>
              <a:pathLst>
                <a:path w="6874" h="2392" extrusionOk="0">
                  <a:moveTo>
                    <a:pt x="1" y="0"/>
                  </a:moveTo>
                  <a:lnTo>
                    <a:pt x="1" y="2392"/>
                  </a:lnTo>
                  <a:lnTo>
                    <a:pt x="6873" y="2392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5993700" y="3125250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0"/>
                  </a:moveTo>
                  <a:lnTo>
                    <a:pt x="1" y="2393"/>
                  </a:lnTo>
                  <a:lnTo>
                    <a:pt x="6873" y="2393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6231400" y="3125250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0"/>
                  </a:moveTo>
                  <a:lnTo>
                    <a:pt x="1" y="2393"/>
                  </a:lnTo>
                  <a:lnTo>
                    <a:pt x="6873" y="2393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5993700" y="3282975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0"/>
                  </a:moveTo>
                  <a:lnTo>
                    <a:pt x="1" y="2392"/>
                  </a:lnTo>
                  <a:lnTo>
                    <a:pt x="6873" y="2392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6231400" y="3282975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0"/>
                  </a:moveTo>
                  <a:lnTo>
                    <a:pt x="1" y="2392"/>
                  </a:lnTo>
                  <a:lnTo>
                    <a:pt x="6873" y="2392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9" name="Google Shape;1749;p33"/>
          <p:cNvGrpSpPr/>
          <p:nvPr/>
        </p:nvGrpSpPr>
        <p:grpSpPr>
          <a:xfrm>
            <a:off x="-3535" y="3356728"/>
            <a:ext cx="9147538" cy="2243969"/>
            <a:chOff x="-3535" y="3356728"/>
            <a:chExt cx="9147538" cy="2243969"/>
          </a:xfrm>
        </p:grpSpPr>
        <p:sp>
          <p:nvSpPr>
            <p:cNvPr id="1750" name="Google Shape;1750;p33"/>
            <p:cNvSpPr/>
            <p:nvPr/>
          </p:nvSpPr>
          <p:spPr>
            <a:xfrm flipH="1">
              <a:off x="1365891" y="3932770"/>
              <a:ext cx="3843264" cy="1667927"/>
            </a:xfrm>
            <a:custGeom>
              <a:avLst/>
              <a:gdLst/>
              <a:ahLst/>
              <a:cxnLst/>
              <a:rect l="l" t="t" r="r" b="b"/>
              <a:pathLst>
                <a:path w="95201" h="41316" extrusionOk="0">
                  <a:moveTo>
                    <a:pt x="69065" y="1"/>
                  </a:moveTo>
                  <a:cubicBezTo>
                    <a:pt x="64375" y="1"/>
                    <a:pt x="59659" y="1242"/>
                    <a:pt x="55724" y="3757"/>
                  </a:cubicBezTo>
                  <a:cubicBezTo>
                    <a:pt x="52821" y="2491"/>
                    <a:pt x="49630" y="1755"/>
                    <a:pt x="46472" y="1755"/>
                  </a:cubicBezTo>
                  <a:cubicBezTo>
                    <a:pt x="44200" y="1755"/>
                    <a:pt x="41944" y="2136"/>
                    <a:pt x="39825" y="2974"/>
                  </a:cubicBezTo>
                  <a:cubicBezTo>
                    <a:pt x="34790" y="4965"/>
                    <a:pt x="30828" y="9190"/>
                    <a:pt x="27306" y="13302"/>
                  </a:cubicBezTo>
                  <a:cubicBezTo>
                    <a:pt x="25512" y="12654"/>
                    <a:pt x="23583" y="12357"/>
                    <a:pt x="21610" y="12357"/>
                  </a:cubicBezTo>
                  <a:cubicBezTo>
                    <a:pt x="15435" y="12357"/>
                    <a:pt x="8830" y="15269"/>
                    <a:pt x="4581" y="19460"/>
                  </a:cubicBezTo>
                  <a:cubicBezTo>
                    <a:pt x="4920" y="22628"/>
                    <a:pt x="3165" y="24287"/>
                    <a:pt x="1717" y="27125"/>
                  </a:cubicBezTo>
                  <a:cubicBezTo>
                    <a:pt x="544" y="29422"/>
                    <a:pt x="1" y="32037"/>
                    <a:pt x="162" y="34612"/>
                  </a:cubicBezTo>
                  <a:cubicBezTo>
                    <a:pt x="208" y="35344"/>
                    <a:pt x="316" y="36091"/>
                    <a:pt x="675" y="36731"/>
                  </a:cubicBezTo>
                  <a:cubicBezTo>
                    <a:pt x="1340" y="37916"/>
                    <a:pt x="2712" y="38488"/>
                    <a:pt x="4004" y="38911"/>
                  </a:cubicBezTo>
                  <a:cubicBezTo>
                    <a:pt x="9691" y="40773"/>
                    <a:pt x="15648" y="41316"/>
                    <a:pt x="21655" y="41316"/>
                  </a:cubicBezTo>
                  <a:cubicBezTo>
                    <a:pt x="25777" y="41316"/>
                    <a:pt x="29922" y="41060"/>
                    <a:pt x="34020" y="40799"/>
                  </a:cubicBezTo>
                  <a:cubicBezTo>
                    <a:pt x="48517" y="39873"/>
                    <a:pt x="63013" y="38948"/>
                    <a:pt x="77511" y="38024"/>
                  </a:cubicBezTo>
                  <a:cubicBezTo>
                    <a:pt x="81367" y="37778"/>
                    <a:pt x="85293" y="37517"/>
                    <a:pt x="88904" y="36139"/>
                  </a:cubicBezTo>
                  <a:cubicBezTo>
                    <a:pt x="90473" y="35541"/>
                    <a:pt x="92008" y="34698"/>
                    <a:pt x="93037" y="33370"/>
                  </a:cubicBezTo>
                  <a:cubicBezTo>
                    <a:pt x="94049" y="32065"/>
                    <a:pt x="94486" y="30404"/>
                    <a:pt x="94700" y="28766"/>
                  </a:cubicBezTo>
                  <a:cubicBezTo>
                    <a:pt x="95201" y="24954"/>
                    <a:pt x="94629" y="21093"/>
                    <a:pt x="94059" y="17291"/>
                  </a:cubicBezTo>
                  <a:cubicBezTo>
                    <a:pt x="93790" y="15497"/>
                    <a:pt x="93512" y="13670"/>
                    <a:pt x="92724" y="12037"/>
                  </a:cubicBezTo>
                  <a:cubicBezTo>
                    <a:pt x="91729" y="9969"/>
                    <a:pt x="89990" y="8358"/>
                    <a:pt x="88171" y="6962"/>
                  </a:cubicBezTo>
                  <a:cubicBezTo>
                    <a:pt x="83582" y="3441"/>
                    <a:pt x="78143" y="942"/>
                    <a:pt x="72406" y="212"/>
                  </a:cubicBezTo>
                  <a:cubicBezTo>
                    <a:pt x="71301" y="71"/>
                    <a:pt x="70184" y="1"/>
                    <a:pt x="69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 flipH="1">
              <a:off x="4732069" y="4112117"/>
              <a:ext cx="2262375" cy="729768"/>
            </a:xfrm>
            <a:custGeom>
              <a:avLst/>
              <a:gdLst/>
              <a:ahLst/>
              <a:cxnLst/>
              <a:rect l="l" t="t" r="r" b="b"/>
              <a:pathLst>
                <a:path w="56041" h="18077" extrusionOk="0">
                  <a:moveTo>
                    <a:pt x="9497" y="0"/>
                  </a:moveTo>
                  <a:cubicBezTo>
                    <a:pt x="6792" y="0"/>
                    <a:pt x="4084" y="836"/>
                    <a:pt x="1880" y="2406"/>
                  </a:cubicBezTo>
                  <a:cubicBezTo>
                    <a:pt x="2318" y="4556"/>
                    <a:pt x="2128" y="7303"/>
                    <a:pt x="1259" y="9316"/>
                  </a:cubicBezTo>
                  <a:cubicBezTo>
                    <a:pt x="836" y="10294"/>
                    <a:pt x="263" y="11226"/>
                    <a:pt x="70" y="12273"/>
                  </a:cubicBezTo>
                  <a:cubicBezTo>
                    <a:pt x="0" y="12654"/>
                    <a:pt x="5" y="13102"/>
                    <a:pt x="295" y="13356"/>
                  </a:cubicBezTo>
                  <a:cubicBezTo>
                    <a:pt x="451" y="13493"/>
                    <a:pt x="660" y="13546"/>
                    <a:pt x="862" y="13595"/>
                  </a:cubicBezTo>
                  <a:cubicBezTo>
                    <a:pt x="11960" y="16287"/>
                    <a:pt x="23000" y="17795"/>
                    <a:pt x="34417" y="18038"/>
                  </a:cubicBezTo>
                  <a:cubicBezTo>
                    <a:pt x="35916" y="18069"/>
                    <a:pt x="37415" y="18077"/>
                    <a:pt x="38915" y="18077"/>
                  </a:cubicBezTo>
                  <a:cubicBezTo>
                    <a:pt x="39544" y="18077"/>
                    <a:pt x="40173" y="18075"/>
                    <a:pt x="40803" y="18074"/>
                  </a:cubicBezTo>
                  <a:cubicBezTo>
                    <a:pt x="45434" y="18063"/>
                    <a:pt x="50161" y="18038"/>
                    <a:pt x="54550" y="16557"/>
                  </a:cubicBezTo>
                  <a:cubicBezTo>
                    <a:pt x="55088" y="16375"/>
                    <a:pt x="55671" y="16125"/>
                    <a:pt x="55902" y="15607"/>
                  </a:cubicBezTo>
                  <a:cubicBezTo>
                    <a:pt x="56040" y="15296"/>
                    <a:pt x="56027" y="14944"/>
                    <a:pt x="55997" y="14605"/>
                  </a:cubicBezTo>
                  <a:cubicBezTo>
                    <a:pt x="55826" y="12649"/>
                    <a:pt x="55127" y="10623"/>
                    <a:pt x="53578" y="9414"/>
                  </a:cubicBezTo>
                  <a:cubicBezTo>
                    <a:pt x="53053" y="9006"/>
                    <a:pt x="52454" y="8706"/>
                    <a:pt x="51901" y="8335"/>
                  </a:cubicBezTo>
                  <a:cubicBezTo>
                    <a:pt x="51333" y="7952"/>
                    <a:pt x="50819" y="7496"/>
                    <a:pt x="50278" y="7073"/>
                  </a:cubicBezTo>
                  <a:cubicBezTo>
                    <a:pt x="48231" y="5475"/>
                    <a:pt x="45788" y="4404"/>
                    <a:pt x="43238" y="3927"/>
                  </a:cubicBezTo>
                  <a:cubicBezTo>
                    <a:pt x="42349" y="3760"/>
                    <a:pt x="41420" y="3668"/>
                    <a:pt x="40489" y="3668"/>
                  </a:cubicBezTo>
                  <a:cubicBezTo>
                    <a:pt x="37258" y="3668"/>
                    <a:pt x="34001" y="4775"/>
                    <a:pt x="32261" y="7699"/>
                  </a:cubicBezTo>
                  <a:cubicBezTo>
                    <a:pt x="31408" y="5821"/>
                    <a:pt x="30153" y="4427"/>
                    <a:pt x="27117" y="4092"/>
                  </a:cubicBezTo>
                  <a:cubicBezTo>
                    <a:pt x="26860" y="4064"/>
                    <a:pt x="26607" y="4050"/>
                    <a:pt x="26358" y="4050"/>
                  </a:cubicBezTo>
                  <a:cubicBezTo>
                    <a:pt x="23656" y="4050"/>
                    <a:pt x="21429" y="5619"/>
                    <a:pt x="20862" y="6764"/>
                  </a:cubicBezTo>
                  <a:cubicBezTo>
                    <a:pt x="19103" y="3547"/>
                    <a:pt x="15923" y="1141"/>
                    <a:pt x="12350" y="320"/>
                  </a:cubicBezTo>
                  <a:cubicBezTo>
                    <a:pt x="11414" y="105"/>
                    <a:pt x="10456" y="0"/>
                    <a:pt x="9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 flipH="1">
              <a:off x="6572999" y="3437226"/>
              <a:ext cx="2571004" cy="1865821"/>
            </a:xfrm>
            <a:custGeom>
              <a:avLst/>
              <a:gdLst/>
              <a:ahLst/>
              <a:cxnLst/>
              <a:rect l="l" t="t" r="r" b="b"/>
              <a:pathLst>
                <a:path w="63686" h="46218" extrusionOk="0">
                  <a:moveTo>
                    <a:pt x="22944" y="1"/>
                  </a:moveTo>
                  <a:cubicBezTo>
                    <a:pt x="20448" y="1"/>
                    <a:pt x="17663" y="1284"/>
                    <a:pt x="15434" y="4126"/>
                  </a:cubicBezTo>
                  <a:cubicBezTo>
                    <a:pt x="10240" y="10747"/>
                    <a:pt x="7600" y="18422"/>
                    <a:pt x="7600" y="18422"/>
                  </a:cubicBezTo>
                  <a:cubicBezTo>
                    <a:pt x="7800" y="15654"/>
                    <a:pt x="7754" y="12346"/>
                    <a:pt x="5455" y="10791"/>
                  </a:cubicBezTo>
                  <a:cubicBezTo>
                    <a:pt x="4742" y="10308"/>
                    <a:pt x="3907" y="10093"/>
                    <a:pt x="3054" y="10093"/>
                  </a:cubicBezTo>
                  <a:cubicBezTo>
                    <a:pt x="1998" y="10093"/>
                    <a:pt x="915" y="10423"/>
                    <a:pt x="0" y="10985"/>
                  </a:cubicBezTo>
                  <a:lnTo>
                    <a:pt x="0" y="44460"/>
                  </a:lnTo>
                  <a:cubicBezTo>
                    <a:pt x="8200" y="45908"/>
                    <a:pt x="16633" y="46090"/>
                    <a:pt x="25045" y="46090"/>
                  </a:cubicBezTo>
                  <a:cubicBezTo>
                    <a:pt x="27714" y="46090"/>
                    <a:pt x="30381" y="46071"/>
                    <a:pt x="33038" y="46070"/>
                  </a:cubicBezTo>
                  <a:cubicBezTo>
                    <a:pt x="43114" y="46064"/>
                    <a:pt x="53637" y="46218"/>
                    <a:pt x="62668" y="41750"/>
                  </a:cubicBezTo>
                  <a:cubicBezTo>
                    <a:pt x="63073" y="41550"/>
                    <a:pt x="63513" y="41293"/>
                    <a:pt x="63631" y="40857"/>
                  </a:cubicBezTo>
                  <a:cubicBezTo>
                    <a:pt x="63685" y="40656"/>
                    <a:pt x="63661" y="40444"/>
                    <a:pt x="63637" y="40237"/>
                  </a:cubicBezTo>
                  <a:cubicBezTo>
                    <a:pt x="63410" y="38276"/>
                    <a:pt x="63182" y="36315"/>
                    <a:pt x="62955" y="34355"/>
                  </a:cubicBezTo>
                  <a:cubicBezTo>
                    <a:pt x="62702" y="32177"/>
                    <a:pt x="62386" y="29850"/>
                    <a:pt x="60933" y="28208"/>
                  </a:cubicBezTo>
                  <a:cubicBezTo>
                    <a:pt x="60140" y="27312"/>
                    <a:pt x="59604" y="26782"/>
                    <a:pt x="59081" y="26782"/>
                  </a:cubicBezTo>
                  <a:cubicBezTo>
                    <a:pt x="58647" y="26782"/>
                    <a:pt x="58223" y="27148"/>
                    <a:pt x="57668" y="27975"/>
                  </a:cubicBezTo>
                  <a:cubicBezTo>
                    <a:pt x="57843" y="26047"/>
                    <a:pt x="61886" y="21182"/>
                    <a:pt x="58913" y="16142"/>
                  </a:cubicBezTo>
                  <a:cubicBezTo>
                    <a:pt x="57622" y="13952"/>
                    <a:pt x="55531" y="12897"/>
                    <a:pt x="53175" y="12897"/>
                  </a:cubicBezTo>
                  <a:cubicBezTo>
                    <a:pt x="50110" y="12897"/>
                    <a:pt x="46596" y="14684"/>
                    <a:pt x="43811" y="18081"/>
                  </a:cubicBezTo>
                  <a:cubicBezTo>
                    <a:pt x="41126" y="21359"/>
                    <a:pt x="39848" y="24916"/>
                    <a:pt x="39704" y="25334"/>
                  </a:cubicBezTo>
                  <a:lnTo>
                    <a:pt x="39704" y="25334"/>
                  </a:lnTo>
                  <a:cubicBezTo>
                    <a:pt x="39845" y="24916"/>
                    <a:pt x="41006" y="21351"/>
                    <a:pt x="40824" y="17951"/>
                  </a:cubicBezTo>
                  <a:cubicBezTo>
                    <a:pt x="40657" y="14837"/>
                    <a:pt x="39411" y="11627"/>
                    <a:pt x="35733" y="11627"/>
                  </a:cubicBezTo>
                  <a:cubicBezTo>
                    <a:pt x="35328" y="11627"/>
                    <a:pt x="34893" y="11666"/>
                    <a:pt x="34427" y="11748"/>
                  </a:cubicBezTo>
                  <a:cubicBezTo>
                    <a:pt x="29184" y="12675"/>
                    <a:pt x="26409" y="17590"/>
                    <a:pt x="26353" y="17691"/>
                  </a:cubicBezTo>
                  <a:lnTo>
                    <a:pt x="26353" y="17691"/>
                  </a:lnTo>
                  <a:cubicBezTo>
                    <a:pt x="26435" y="17543"/>
                    <a:pt x="32284" y="6999"/>
                    <a:pt x="27663" y="1990"/>
                  </a:cubicBezTo>
                  <a:cubicBezTo>
                    <a:pt x="26475" y="701"/>
                    <a:pt x="24788" y="1"/>
                    <a:pt x="229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 flipH="1">
              <a:off x="-3535" y="3356728"/>
              <a:ext cx="3395763" cy="1958308"/>
            </a:xfrm>
            <a:custGeom>
              <a:avLst/>
              <a:gdLst/>
              <a:ahLst/>
              <a:cxnLst/>
              <a:rect l="l" t="t" r="r" b="b"/>
              <a:pathLst>
                <a:path w="84116" h="48509" extrusionOk="0">
                  <a:moveTo>
                    <a:pt x="82866" y="1"/>
                  </a:moveTo>
                  <a:cubicBezTo>
                    <a:pt x="81059" y="1"/>
                    <a:pt x="77576" y="379"/>
                    <a:pt x="74329" y="2882"/>
                  </a:cubicBezTo>
                  <a:cubicBezTo>
                    <a:pt x="69677" y="6467"/>
                    <a:pt x="68695" y="11565"/>
                    <a:pt x="68695" y="11565"/>
                  </a:cubicBezTo>
                  <a:cubicBezTo>
                    <a:pt x="67520" y="10573"/>
                    <a:pt x="65982" y="10039"/>
                    <a:pt x="64447" y="10039"/>
                  </a:cubicBezTo>
                  <a:cubicBezTo>
                    <a:pt x="63802" y="10039"/>
                    <a:pt x="63158" y="10133"/>
                    <a:pt x="62542" y="10327"/>
                  </a:cubicBezTo>
                  <a:cubicBezTo>
                    <a:pt x="60459" y="10980"/>
                    <a:pt x="58285" y="12804"/>
                    <a:pt x="57721" y="14913"/>
                  </a:cubicBezTo>
                  <a:cubicBezTo>
                    <a:pt x="56842" y="12446"/>
                    <a:pt x="54887" y="10384"/>
                    <a:pt x="52470" y="9377"/>
                  </a:cubicBezTo>
                  <a:cubicBezTo>
                    <a:pt x="50889" y="8719"/>
                    <a:pt x="49185" y="8412"/>
                    <a:pt x="47458" y="8412"/>
                  </a:cubicBezTo>
                  <a:cubicBezTo>
                    <a:pt x="40766" y="8412"/>
                    <a:pt x="33743" y="13021"/>
                    <a:pt x="32345" y="19623"/>
                  </a:cubicBezTo>
                  <a:cubicBezTo>
                    <a:pt x="32345" y="19623"/>
                    <a:pt x="31078" y="19460"/>
                    <a:pt x="29020" y="19460"/>
                  </a:cubicBezTo>
                  <a:cubicBezTo>
                    <a:pt x="25087" y="19460"/>
                    <a:pt x="18265" y="20056"/>
                    <a:pt x="11872" y="23523"/>
                  </a:cubicBezTo>
                  <a:cubicBezTo>
                    <a:pt x="2257" y="28737"/>
                    <a:pt x="1" y="35166"/>
                    <a:pt x="1" y="35166"/>
                  </a:cubicBezTo>
                  <a:cubicBezTo>
                    <a:pt x="1273" y="35446"/>
                    <a:pt x="9094" y="38177"/>
                    <a:pt x="9665" y="39348"/>
                  </a:cubicBezTo>
                  <a:cubicBezTo>
                    <a:pt x="10002" y="40039"/>
                    <a:pt x="10666" y="40503"/>
                    <a:pt x="11313" y="40917"/>
                  </a:cubicBezTo>
                  <a:cubicBezTo>
                    <a:pt x="16702" y="44368"/>
                    <a:pt x="22910" y="46533"/>
                    <a:pt x="29277" y="47182"/>
                  </a:cubicBezTo>
                  <a:cubicBezTo>
                    <a:pt x="31154" y="47373"/>
                    <a:pt x="33037" y="47434"/>
                    <a:pt x="34923" y="47434"/>
                  </a:cubicBezTo>
                  <a:cubicBezTo>
                    <a:pt x="38289" y="47434"/>
                    <a:pt x="41665" y="47239"/>
                    <a:pt x="45033" y="47239"/>
                  </a:cubicBezTo>
                  <a:cubicBezTo>
                    <a:pt x="46562" y="47239"/>
                    <a:pt x="48089" y="47279"/>
                    <a:pt x="49612" y="47396"/>
                  </a:cubicBezTo>
                  <a:cubicBezTo>
                    <a:pt x="53375" y="47684"/>
                    <a:pt x="57101" y="48438"/>
                    <a:pt x="60875" y="48504"/>
                  </a:cubicBezTo>
                  <a:cubicBezTo>
                    <a:pt x="61052" y="48507"/>
                    <a:pt x="61229" y="48508"/>
                    <a:pt x="61406" y="48508"/>
                  </a:cubicBezTo>
                  <a:cubicBezTo>
                    <a:pt x="69656" y="48508"/>
                    <a:pt x="77634" y="45145"/>
                    <a:pt x="84115" y="39939"/>
                  </a:cubicBezTo>
                  <a:lnTo>
                    <a:pt x="84115" y="71"/>
                  </a:lnTo>
                  <a:cubicBezTo>
                    <a:pt x="84115" y="71"/>
                    <a:pt x="83647" y="1"/>
                    <a:pt x="82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4" name="Google Shape;1754;p33"/>
          <p:cNvSpPr/>
          <p:nvPr/>
        </p:nvSpPr>
        <p:spPr>
          <a:xfrm flipH="1">
            <a:off x="4115351" y="3216419"/>
            <a:ext cx="687299" cy="172057"/>
          </a:xfrm>
          <a:custGeom>
            <a:avLst/>
            <a:gdLst/>
            <a:ahLst/>
            <a:cxnLst/>
            <a:rect l="l" t="t" r="r" b="b"/>
            <a:pathLst>
              <a:path w="17025" h="4262" extrusionOk="0">
                <a:moveTo>
                  <a:pt x="10728" y="1"/>
                </a:moveTo>
                <a:cubicBezTo>
                  <a:pt x="9421" y="1"/>
                  <a:pt x="8321" y="888"/>
                  <a:pt x="7999" y="2093"/>
                </a:cubicBezTo>
                <a:cubicBezTo>
                  <a:pt x="7598" y="2020"/>
                  <a:pt x="7185" y="1983"/>
                  <a:pt x="6763" y="1983"/>
                </a:cubicBezTo>
                <a:cubicBezTo>
                  <a:pt x="5038" y="1983"/>
                  <a:pt x="3460" y="2617"/>
                  <a:pt x="2252" y="3666"/>
                </a:cubicBezTo>
                <a:cubicBezTo>
                  <a:pt x="2003" y="3480"/>
                  <a:pt x="1696" y="3370"/>
                  <a:pt x="1362" y="3370"/>
                </a:cubicBezTo>
                <a:cubicBezTo>
                  <a:pt x="753" y="3370"/>
                  <a:pt x="229" y="3737"/>
                  <a:pt x="0" y="4262"/>
                </a:cubicBezTo>
                <a:lnTo>
                  <a:pt x="17025" y="4262"/>
                </a:lnTo>
                <a:cubicBezTo>
                  <a:pt x="16533" y="3431"/>
                  <a:pt x="15628" y="2875"/>
                  <a:pt x="14592" y="2875"/>
                </a:cubicBezTo>
                <a:cubicBezTo>
                  <a:pt x="14220" y="2875"/>
                  <a:pt x="13865" y="2946"/>
                  <a:pt x="13540" y="3077"/>
                </a:cubicBezTo>
                <a:cubicBezTo>
                  <a:pt x="13549" y="2994"/>
                  <a:pt x="13552" y="2910"/>
                  <a:pt x="13552" y="2824"/>
                </a:cubicBezTo>
                <a:cubicBezTo>
                  <a:pt x="13552" y="1265"/>
                  <a:pt x="12288" y="1"/>
                  <a:pt x="1072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33"/>
          <p:cNvSpPr/>
          <p:nvPr/>
        </p:nvSpPr>
        <p:spPr>
          <a:xfrm>
            <a:off x="7149015" y="1893119"/>
            <a:ext cx="574667" cy="199630"/>
          </a:xfrm>
          <a:custGeom>
            <a:avLst/>
            <a:gdLst/>
            <a:ahLst/>
            <a:cxnLst/>
            <a:rect l="l" t="t" r="r" b="b"/>
            <a:pathLst>
              <a:path w="14235" h="4945" extrusionOk="0">
                <a:moveTo>
                  <a:pt x="6742" y="1"/>
                </a:moveTo>
                <a:cubicBezTo>
                  <a:pt x="4800" y="1"/>
                  <a:pt x="3143" y="1219"/>
                  <a:pt x="2494" y="2934"/>
                </a:cubicBezTo>
                <a:cubicBezTo>
                  <a:pt x="2266" y="2823"/>
                  <a:pt x="2011" y="2761"/>
                  <a:pt x="1741" y="2761"/>
                </a:cubicBezTo>
                <a:cubicBezTo>
                  <a:pt x="1701" y="2761"/>
                  <a:pt x="1660" y="2762"/>
                  <a:pt x="1619" y="2765"/>
                </a:cubicBezTo>
                <a:cubicBezTo>
                  <a:pt x="795" y="2821"/>
                  <a:pt x="120" y="3468"/>
                  <a:pt x="27" y="4289"/>
                </a:cubicBezTo>
                <a:cubicBezTo>
                  <a:pt x="1" y="4518"/>
                  <a:pt x="21" y="4740"/>
                  <a:pt x="78" y="4944"/>
                </a:cubicBezTo>
                <a:lnTo>
                  <a:pt x="14234" y="4944"/>
                </a:lnTo>
                <a:cubicBezTo>
                  <a:pt x="14234" y="4224"/>
                  <a:pt x="13689" y="3613"/>
                  <a:pt x="12970" y="3548"/>
                </a:cubicBezTo>
                <a:lnTo>
                  <a:pt x="12971" y="3548"/>
                </a:lnTo>
                <a:cubicBezTo>
                  <a:pt x="12832" y="3535"/>
                  <a:pt x="12689" y="3529"/>
                  <a:pt x="12543" y="3529"/>
                </a:cubicBezTo>
                <a:cubicBezTo>
                  <a:pt x="12123" y="3529"/>
                  <a:pt x="11675" y="3581"/>
                  <a:pt x="11201" y="3683"/>
                </a:cubicBezTo>
                <a:cubicBezTo>
                  <a:pt x="10799" y="1585"/>
                  <a:pt x="8956" y="1"/>
                  <a:pt x="67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33"/>
          <p:cNvSpPr txBox="1">
            <a:spLocks noGrp="1"/>
          </p:cNvSpPr>
          <p:nvPr>
            <p:ph type="ctrTitle"/>
          </p:nvPr>
        </p:nvSpPr>
        <p:spPr>
          <a:xfrm>
            <a:off x="-135834" y="-257096"/>
            <a:ext cx="9305453" cy="25591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Archivo"/>
                <a:ea typeface="Archivo"/>
                <a:cs typeface="Archivo"/>
                <a:sym typeface="Archivo"/>
              </a:rPr>
              <a:t>UNIT 5</a:t>
            </a:r>
            <a:r>
              <a:rPr lang="en" sz="6000" dirty="0">
                <a:latin typeface="Archivo"/>
                <a:ea typeface="Archivo"/>
                <a:cs typeface="Archivo"/>
                <a:sym typeface="Archivo"/>
              </a:rPr>
              <a:t/>
            </a:r>
            <a:br>
              <a:rPr lang="en" sz="6000" dirty="0">
                <a:latin typeface="Archivo"/>
                <a:ea typeface="Archivo"/>
                <a:cs typeface="Archivo"/>
                <a:sym typeface="Archivo"/>
              </a:rPr>
            </a:br>
            <a:r>
              <a:rPr lang="en" sz="6000" dirty="0">
                <a:latin typeface="Archivo"/>
                <a:ea typeface="Archivo"/>
                <a:cs typeface="Archivo"/>
                <a:sym typeface="Archivo"/>
              </a:rPr>
              <a:t>GETTING AROUND</a:t>
            </a:r>
            <a:endParaRPr sz="6000"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757" name="Google Shape;1757;p33"/>
          <p:cNvSpPr txBox="1">
            <a:spLocks noGrp="1"/>
          </p:cNvSpPr>
          <p:nvPr>
            <p:ph type="subTitle" idx="1"/>
          </p:nvPr>
        </p:nvSpPr>
        <p:spPr>
          <a:xfrm>
            <a:off x="2705479" y="2389039"/>
            <a:ext cx="3233162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0000"/>
                </a:solidFill>
              </a:rPr>
              <a:t>LESSON 1.3</a:t>
            </a:r>
            <a:endParaRPr sz="2800" b="1" dirty="0">
              <a:solidFill>
                <a:srgbClr val="FF0000"/>
              </a:solidFill>
            </a:endParaRPr>
          </a:p>
        </p:txBody>
      </p:sp>
      <p:grpSp>
        <p:nvGrpSpPr>
          <p:cNvPr id="1758" name="Google Shape;1758;p33"/>
          <p:cNvGrpSpPr/>
          <p:nvPr/>
        </p:nvGrpSpPr>
        <p:grpSpPr>
          <a:xfrm>
            <a:off x="-307285" y="3428151"/>
            <a:ext cx="9784590" cy="1725616"/>
            <a:chOff x="-307285" y="3428151"/>
            <a:chExt cx="9784590" cy="1725616"/>
          </a:xfrm>
        </p:grpSpPr>
        <p:grpSp>
          <p:nvGrpSpPr>
            <p:cNvPr id="1759" name="Google Shape;1759;p33"/>
            <p:cNvGrpSpPr/>
            <p:nvPr/>
          </p:nvGrpSpPr>
          <p:grpSpPr>
            <a:xfrm>
              <a:off x="-307285" y="3428151"/>
              <a:ext cx="9784590" cy="1403399"/>
              <a:chOff x="-307285" y="3428151"/>
              <a:chExt cx="9784590" cy="1403399"/>
            </a:xfrm>
          </p:grpSpPr>
          <p:grpSp>
            <p:nvGrpSpPr>
              <p:cNvPr id="1760" name="Google Shape;1760;p33"/>
              <p:cNvGrpSpPr/>
              <p:nvPr/>
            </p:nvGrpSpPr>
            <p:grpSpPr>
              <a:xfrm flipH="1">
                <a:off x="8423996" y="3428151"/>
                <a:ext cx="1053309" cy="1353778"/>
                <a:chOff x="8584688" y="3255488"/>
                <a:chExt cx="1177276" cy="1513108"/>
              </a:xfrm>
            </p:grpSpPr>
            <p:grpSp>
              <p:nvGrpSpPr>
                <p:cNvPr id="1761" name="Google Shape;1761;p33"/>
                <p:cNvGrpSpPr/>
                <p:nvPr/>
              </p:nvGrpSpPr>
              <p:grpSpPr>
                <a:xfrm flipH="1">
                  <a:off x="8584688" y="3633119"/>
                  <a:ext cx="649796" cy="1069159"/>
                  <a:chOff x="5171600" y="584075"/>
                  <a:chExt cx="402400" cy="662100"/>
                </a:xfrm>
              </p:grpSpPr>
              <p:sp>
                <p:nvSpPr>
                  <p:cNvPr id="1762" name="Google Shape;1762;p33"/>
                  <p:cNvSpPr/>
                  <p:nvPr/>
                </p:nvSpPr>
                <p:spPr>
                  <a:xfrm>
                    <a:off x="5324750" y="871475"/>
                    <a:ext cx="48450" cy="37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8" h="14988" extrusionOk="0">
                        <a:moveTo>
                          <a:pt x="1836" y="1"/>
                        </a:moveTo>
                        <a:lnTo>
                          <a:pt x="1066" y="82"/>
                        </a:lnTo>
                        <a:lnTo>
                          <a:pt x="0" y="14668"/>
                        </a:lnTo>
                        <a:lnTo>
                          <a:pt x="1854" y="14988"/>
                        </a:lnTo>
                        <a:cubicBezTo>
                          <a:pt x="1854" y="14988"/>
                          <a:pt x="1937" y="6963"/>
                          <a:pt x="183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3" name="Google Shape;1763;p33"/>
                  <p:cNvSpPr/>
                  <p:nvPr/>
                </p:nvSpPr>
                <p:spPr>
                  <a:xfrm>
                    <a:off x="5171600" y="584075"/>
                    <a:ext cx="402400" cy="367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96" h="14714" extrusionOk="0">
                        <a:moveTo>
                          <a:pt x="9192" y="0"/>
                        </a:moveTo>
                        <a:cubicBezTo>
                          <a:pt x="9140" y="0"/>
                          <a:pt x="9087" y="2"/>
                          <a:pt x="9034" y="6"/>
                        </a:cubicBezTo>
                        <a:cubicBezTo>
                          <a:pt x="7195" y="131"/>
                          <a:pt x="6664" y="1665"/>
                          <a:pt x="6664" y="1665"/>
                        </a:cubicBezTo>
                        <a:cubicBezTo>
                          <a:pt x="6664" y="1665"/>
                          <a:pt x="6358" y="1395"/>
                          <a:pt x="5929" y="1395"/>
                        </a:cubicBezTo>
                        <a:cubicBezTo>
                          <a:pt x="5735" y="1395"/>
                          <a:pt x="5515" y="1451"/>
                          <a:pt x="5288" y="1612"/>
                        </a:cubicBezTo>
                        <a:cubicBezTo>
                          <a:pt x="4558" y="2127"/>
                          <a:pt x="4993" y="2999"/>
                          <a:pt x="4993" y="2999"/>
                        </a:cubicBezTo>
                        <a:cubicBezTo>
                          <a:pt x="4993" y="2999"/>
                          <a:pt x="2838" y="3236"/>
                          <a:pt x="1910" y="4753"/>
                        </a:cubicBezTo>
                        <a:cubicBezTo>
                          <a:pt x="983" y="6270"/>
                          <a:pt x="1876" y="7846"/>
                          <a:pt x="1876" y="7846"/>
                        </a:cubicBezTo>
                        <a:cubicBezTo>
                          <a:pt x="1876" y="7846"/>
                          <a:pt x="0" y="9321"/>
                          <a:pt x="1128" y="11493"/>
                        </a:cubicBezTo>
                        <a:cubicBezTo>
                          <a:pt x="1898" y="12975"/>
                          <a:pt x="3395" y="13211"/>
                          <a:pt x="4269" y="13211"/>
                        </a:cubicBezTo>
                        <a:cubicBezTo>
                          <a:pt x="4677" y="13211"/>
                          <a:pt x="4950" y="13159"/>
                          <a:pt x="4950" y="13159"/>
                        </a:cubicBezTo>
                        <a:cubicBezTo>
                          <a:pt x="4950" y="13159"/>
                          <a:pt x="5984" y="14713"/>
                          <a:pt x="7710" y="14713"/>
                        </a:cubicBezTo>
                        <a:cubicBezTo>
                          <a:pt x="7795" y="14713"/>
                          <a:pt x="7882" y="14710"/>
                          <a:pt x="7971" y="14702"/>
                        </a:cubicBezTo>
                        <a:cubicBezTo>
                          <a:pt x="9851" y="14532"/>
                          <a:pt x="10645" y="12337"/>
                          <a:pt x="10645" y="12337"/>
                        </a:cubicBezTo>
                        <a:cubicBezTo>
                          <a:pt x="10645" y="12337"/>
                          <a:pt x="10924" y="12400"/>
                          <a:pt x="11342" y="12400"/>
                        </a:cubicBezTo>
                        <a:cubicBezTo>
                          <a:pt x="12036" y="12400"/>
                          <a:pt x="13111" y="12226"/>
                          <a:pt x="13926" y="11304"/>
                        </a:cubicBezTo>
                        <a:cubicBezTo>
                          <a:pt x="15231" y="9825"/>
                          <a:pt x="14499" y="7993"/>
                          <a:pt x="14499" y="7993"/>
                        </a:cubicBezTo>
                        <a:cubicBezTo>
                          <a:pt x="14499" y="7993"/>
                          <a:pt x="16095" y="6340"/>
                          <a:pt x="15172" y="4251"/>
                        </a:cubicBezTo>
                        <a:cubicBezTo>
                          <a:pt x="14248" y="2161"/>
                          <a:pt x="11922" y="1925"/>
                          <a:pt x="11922" y="1925"/>
                        </a:cubicBezTo>
                        <a:cubicBezTo>
                          <a:pt x="11922" y="1925"/>
                          <a:pt x="10915" y="0"/>
                          <a:pt x="919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4" name="Google Shape;1764;p33"/>
                  <p:cNvSpPr/>
                  <p:nvPr/>
                </p:nvSpPr>
                <p:spPr>
                  <a:xfrm>
                    <a:off x="5171600" y="584075"/>
                    <a:ext cx="402400" cy="367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96" h="14714" extrusionOk="0">
                        <a:moveTo>
                          <a:pt x="9192" y="0"/>
                        </a:moveTo>
                        <a:cubicBezTo>
                          <a:pt x="9140" y="0"/>
                          <a:pt x="9087" y="2"/>
                          <a:pt x="9034" y="6"/>
                        </a:cubicBezTo>
                        <a:cubicBezTo>
                          <a:pt x="7195" y="131"/>
                          <a:pt x="6664" y="1665"/>
                          <a:pt x="6664" y="1665"/>
                        </a:cubicBezTo>
                        <a:cubicBezTo>
                          <a:pt x="6664" y="1665"/>
                          <a:pt x="6358" y="1395"/>
                          <a:pt x="5929" y="1395"/>
                        </a:cubicBezTo>
                        <a:cubicBezTo>
                          <a:pt x="5735" y="1395"/>
                          <a:pt x="5515" y="1451"/>
                          <a:pt x="5288" y="1612"/>
                        </a:cubicBezTo>
                        <a:cubicBezTo>
                          <a:pt x="4558" y="2127"/>
                          <a:pt x="4993" y="2999"/>
                          <a:pt x="4993" y="2999"/>
                        </a:cubicBezTo>
                        <a:cubicBezTo>
                          <a:pt x="4993" y="2999"/>
                          <a:pt x="2838" y="3236"/>
                          <a:pt x="1910" y="4753"/>
                        </a:cubicBezTo>
                        <a:cubicBezTo>
                          <a:pt x="983" y="6270"/>
                          <a:pt x="1876" y="7846"/>
                          <a:pt x="1876" y="7846"/>
                        </a:cubicBezTo>
                        <a:cubicBezTo>
                          <a:pt x="1876" y="7846"/>
                          <a:pt x="0" y="9321"/>
                          <a:pt x="1128" y="11493"/>
                        </a:cubicBezTo>
                        <a:cubicBezTo>
                          <a:pt x="1898" y="12975"/>
                          <a:pt x="3395" y="13211"/>
                          <a:pt x="4269" y="13211"/>
                        </a:cubicBezTo>
                        <a:cubicBezTo>
                          <a:pt x="4677" y="13211"/>
                          <a:pt x="4950" y="13159"/>
                          <a:pt x="4950" y="13159"/>
                        </a:cubicBezTo>
                        <a:cubicBezTo>
                          <a:pt x="4950" y="13159"/>
                          <a:pt x="5984" y="14713"/>
                          <a:pt x="7710" y="14713"/>
                        </a:cubicBezTo>
                        <a:cubicBezTo>
                          <a:pt x="7795" y="14713"/>
                          <a:pt x="7882" y="14710"/>
                          <a:pt x="7971" y="14702"/>
                        </a:cubicBezTo>
                        <a:cubicBezTo>
                          <a:pt x="9851" y="14532"/>
                          <a:pt x="10645" y="12337"/>
                          <a:pt x="10645" y="12337"/>
                        </a:cubicBezTo>
                        <a:cubicBezTo>
                          <a:pt x="10645" y="12337"/>
                          <a:pt x="10924" y="12400"/>
                          <a:pt x="11342" y="12400"/>
                        </a:cubicBezTo>
                        <a:cubicBezTo>
                          <a:pt x="12036" y="12400"/>
                          <a:pt x="13111" y="12226"/>
                          <a:pt x="13926" y="11304"/>
                        </a:cubicBezTo>
                        <a:cubicBezTo>
                          <a:pt x="15231" y="9825"/>
                          <a:pt x="14499" y="7993"/>
                          <a:pt x="14499" y="7993"/>
                        </a:cubicBezTo>
                        <a:cubicBezTo>
                          <a:pt x="14499" y="7993"/>
                          <a:pt x="16095" y="6340"/>
                          <a:pt x="15172" y="4251"/>
                        </a:cubicBezTo>
                        <a:cubicBezTo>
                          <a:pt x="14248" y="2161"/>
                          <a:pt x="11922" y="1925"/>
                          <a:pt x="11922" y="1925"/>
                        </a:cubicBezTo>
                        <a:cubicBezTo>
                          <a:pt x="11922" y="1925"/>
                          <a:pt x="10915" y="0"/>
                          <a:pt x="9192" y="0"/>
                        </a:cubicBezTo>
                        <a:close/>
                      </a:path>
                    </a:pathLst>
                  </a:custGeom>
                  <a:solidFill>
                    <a:srgbClr val="272727">
                      <a:alpha val="225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5" name="Google Shape;1765;p33"/>
                  <p:cNvSpPr/>
                  <p:nvPr/>
                </p:nvSpPr>
                <p:spPr>
                  <a:xfrm>
                    <a:off x="5483525" y="782650"/>
                    <a:ext cx="51900" cy="2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6" h="1171" extrusionOk="0">
                        <a:moveTo>
                          <a:pt x="2022" y="0"/>
                        </a:moveTo>
                        <a:cubicBezTo>
                          <a:pt x="2008" y="0"/>
                          <a:pt x="1995" y="6"/>
                          <a:pt x="1984" y="16"/>
                        </a:cubicBezTo>
                        <a:cubicBezTo>
                          <a:pt x="1340" y="713"/>
                          <a:pt x="56" y="1071"/>
                          <a:pt x="42" y="1073"/>
                        </a:cubicBezTo>
                        <a:cubicBezTo>
                          <a:pt x="16" y="1081"/>
                          <a:pt x="0" y="1108"/>
                          <a:pt x="7" y="1135"/>
                        </a:cubicBezTo>
                        <a:cubicBezTo>
                          <a:pt x="13" y="1156"/>
                          <a:pt x="34" y="1171"/>
                          <a:pt x="55" y="1171"/>
                        </a:cubicBezTo>
                        <a:lnTo>
                          <a:pt x="55" y="1171"/>
                        </a:lnTo>
                        <a:cubicBezTo>
                          <a:pt x="60" y="1171"/>
                          <a:pt x="64" y="1171"/>
                          <a:pt x="68" y="1170"/>
                        </a:cubicBezTo>
                        <a:cubicBezTo>
                          <a:pt x="122" y="1155"/>
                          <a:pt x="1393" y="802"/>
                          <a:pt x="2057" y="84"/>
                        </a:cubicBezTo>
                        <a:cubicBezTo>
                          <a:pt x="2076" y="63"/>
                          <a:pt x="2075" y="32"/>
                          <a:pt x="2054" y="14"/>
                        </a:cubicBezTo>
                        <a:cubicBezTo>
                          <a:pt x="2045" y="5"/>
                          <a:pt x="2033" y="0"/>
                          <a:pt x="2022" y="0"/>
                        </a:cubicBezTo>
                        <a:close/>
                        <a:moveTo>
                          <a:pt x="55" y="1171"/>
                        </a:moveTo>
                        <a:lnTo>
                          <a:pt x="55" y="1171"/>
                        </a:lnTo>
                        <a:cubicBezTo>
                          <a:pt x="55" y="1171"/>
                          <a:pt x="55" y="1171"/>
                          <a:pt x="54" y="1171"/>
                        </a:cubicBezTo>
                        <a:lnTo>
                          <a:pt x="56" y="1171"/>
                        </a:lnTo>
                        <a:cubicBezTo>
                          <a:pt x="55" y="1171"/>
                          <a:pt x="55" y="1171"/>
                          <a:pt x="55" y="117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6" name="Google Shape;1766;p33"/>
                  <p:cNvSpPr/>
                  <p:nvPr/>
                </p:nvSpPr>
                <p:spPr>
                  <a:xfrm>
                    <a:off x="5290175" y="787900"/>
                    <a:ext cx="48100" cy="7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4" h="2835" extrusionOk="0">
                        <a:moveTo>
                          <a:pt x="466" y="1"/>
                        </a:moveTo>
                        <a:cubicBezTo>
                          <a:pt x="444" y="1"/>
                          <a:pt x="424" y="17"/>
                          <a:pt x="419" y="40"/>
                        </a:cubicBezTo>
                        <a:cubicBezTo>
                          <a:pt x="415" y="59"/>
                          <a:pt x="1" y="2026"/>
                          <a:pt x="1848" y="2831"/>
                        </a:cubicBezTo>
                        <a:cubicBezTo>
                          <a:pt x="1854" y="2833"/>
                          <a:pt x="1861" y="2834"/>
                          <a:pt x="1867" y="2834"/>
                        </a:cubicBezTo>
                        <a:cubicBezTo>
                          <a:pt x="1886" y="2834"/>
                          <a:pt x="1904" y="2823"/>
                          <a:pt x="1913" y="2805"/>
                        </a:cubicBezTo>
                        <a:cubicBezTo>
                          <a:pt x="1924" y="2780"/>
                          <a:pt x="1912" y="2751"/>
                          <a:pt x="1886" y="2739"/>
                        </a:cubicBezTo>
                        <a:cubicBezTo>
                          <a:pt x="1145" y="2416"/>
                          <a:pt x="688" y="1869"/>
                          <a:pt x="531" y="1113"/>
                        </a:cubicBezTo>
                        <a:cubicBezTo>
                          <a:pt x="411" y="545"/>
                          <a:pt x="515" y="66"/>
                          <a:pt x="516" y="61"/>
                        </a:cubicBezTo>
                        <a:cubicBezTo>
                          <a:pt x="522" y="34"/>
                          <a:pt x="505" y="7"/>
                          <a:pt x="478" y="2"/>
                        </a:cubicBezTo>
                        <a:cubicBezTo>
                          <a:pt x="474" y="1"/>
                          <a:pt x="470" y="1"/>
                          <a:pt x="46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767" name="Google Shape;1767;p33"/>
                <p:cNvGrpSpPr/>
                <p:nvPr/>
              </p:nvGrpSpPr>
              <p:grpSpPr>
                <a:xfrm flipH="1">
                  <a:off x="8776533" y="3255488"/>
                  <a:ext cx="985432" cy="1513108"/>
                  <a:chOff x="4718825" y="412825"/>
                  <a:chExt cx="610250" cy="937025"/>
                </a:xfrm>
              </p:grpSpPr>
              <p:sp>
                <p:nvSpPr>
                  <p:cNvPr id="1768" name="Google Shape;1768;p33"/>
                  <p:cNvSpPr/>
                  <p:nvPr/>
                </p:nvSpPr>
                <p:spPr>
                  <a:xfrm>
                    <a:off x="4721275" y="412825"/>
                    <a:ext cx="607800" cy="52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12" h="21070" extrusionOk="0">
                        <a:moveTo>
                          <a:pt x="11403" y="0"/>
                        </a:moveTo>
                        <a:cubicBezTo>
                          <a:pt x="10753" y="0"/>
                          <a:pt x="10128" y="165"/>
                          <a:pt x="9562" y="395"/>
                        </a:cubicBezTo>
                        <a:cubicBezTo>
                          <a:pt x="8852" y="683"/>
                          <a:pt x="8251" y="1185"/>
                          <a:pt x="7848" y="1834"/>
                        </a:cubicBezTo>
                        <a:lnTo>
                          <a:pt x="7849" y="1834"/>
                        </a:lnTo>
                        <a:cubicBezTo>
                          <a:pt x="7774" y="1952"/>
                          <a:pt x="7607" y="2292"/>
                          <a:pt x="7566" y="2317"/>
                        </a:cubicBezTo>
                        <a:cubicBezTo>
                          <a:pt x="7565" y="2317"/>
                          <a:pt x="7562" y="2317"/>
                          <a:pt x="7557" y="2317"/>
                        </a:cubicBezTo>
                        <a:cubicBezTo>
                          <a:pt x="7537" y="2317"/>
                          <a:pt x="7488" y="2314"/>
                          <a:pt x="7414" y="2314"/>
                        </a:cubicBezTo>
                        <a:cubicBezTo>
                          <a:pt x="6806" y="2314"/>
                          <a:pt x="4481" y="2511"/>
                          <a:pt x="2131" y="6109"/>
                        </a:cubicBezTo>
                        <a:cubicBezTo>
                          <a:pt x="0" y="9374"/>
                          <a:pt x="2734" y="12618"/>
                          <a:pt x="2734" y="12618"/>
                        </a:cubicBezTo>
                        <a:cubicBezTo>
                          <a:pt x="2734" y="12618"/>
                          <a:pt x="2072" y="14043"/>
                          <a:pt x="3068" y="15485"/>
                        </a:cubicBezTo>
                        <a:cubicBezTo>
                          <a:pt x="3797" y="16539"/>
                          <a:pt x="4926" y="16678"/>
                          <a:pt x="5472" y="16678"/>
                        </a:cubicBezTo>
                        <a:cubicBezTo>
                          <a:pt x="5667" y="16678"/>
                          <a:pt x="5788" y="16660"/>
                          <a:pt x="5788" y="16660"/>
                        </a:cubicBezTo>
                        <a:cubicBezTo>
                          <a:pt x="5788" y="16660"/>
                          <a:pt x="6414" y="19759"/>
                          <a:pt x="9689" y="20804"/>
                        </a:cubicBezTo>
                        <a:cubicBezTo>
                          <a:pt x="10278" y="20992"/>
                          <a:pt x="10815" y="21069"/>
                          <a:pt x="11299" y="21069"/>
                        </a:cubicBezTo>
                        <a:cubicBezTo>
                          <a:pt x="13503" y="21069"/>
                          <a:pt x="14613" y="19469"/>
                          <a:pt x="14613" y="19469"/>
                        </a:cubicBezTo>
                        <a:cubicBezTo>
                          <a:pt x="14613" y="19469"/>
                          <a:pt x="15359" y="19777"/>
                          <a:pt x="16427" y="19777"/>
                        </a:cubicBezTo>
                        <a:cubicBezTo>
                          <a:pt x="17473" y="19777"/>
                          <a:pt x="18827" y="19481"/>
                          <a:pt x="20094" y="18312"/>
                        </a:cubicBezTo>
                        <a:cubicBezTo>
                          <a:pt x="22655" y="15948"/>
                          <a:pt x="22127" y="13510"/>
                          <a:pt x="21962" y="12417"/>
                        </a:cubicBezTo>
                        <a:cubicBezTo>
                          <a:pt x="23447" y="11486"/>
                          <a:pt x="24311" y="9496"/>
                          <a:pt x="23924" y="7553"/>
                        </a:cubicBezTo>
                        <a:cubicBezTo>
                          <a:pt x="23535" y="5609"/>
                          <a:pt x="22139" y="3755"/>
                          <a:pt x="20387" y="2703"/>
                        </a:cubicBezTo>
                        <a:cubicBezTo>
                          <a:pt x="19207" y="1994"/>
                          <a:pt x="17887" y="1644"/>
                          <a:pt x="16625" y="1644"/>
                        </a:cubicBezTo>
                        <a:cubicBezTo>
                          <a:pt x="16013" y="1644"/>
                          <a:pt x="15415" y="1726"/>
                          <a:pt x="14853" y="1890"/>
                        </a:cubicBezTo>
                        <a:cubicBezTo>
                          <a:pt x="14178" y="990"/>
                          <a:pt x="13201" y="305"/>
                          <a:pt x="12174" y="82"/>
                        </a:cubicBezTo>
                        <a:cubicBezTo>
                          <a:pt x="11914" y="25"/>
                          <a:pt x="11657" y="0"/>
                          <a:pt x="1140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9" name="Google Shape;1769;p33"/>
                  <p:cNvSpPr/>
                  <p:nvPr/>
                </p:nvSpPr>
                <p:spPr>
                  <a:xfrm>
                    <a:off x="4721275" y="412825"/>
                    <a:ext cx="607800" cy="52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12" h="21070" extrusionOk="0">
                        <a:moveTo>
                          <a:pt x="11403" y="0"/>
                        </a:moveTo>
                        <a:cubicBezTo>
                          <a:pt x="10753" y="0"/>
                          <a:pt x="10128" y="165"/>
                          <a:pt x="9562" y="395"/>
                        </a:cubicBezTo>
                        <a:cubicBezTo>
                          <a:pt x="8852" y="683"/>
                          <a:pt x="8251" y="1185"/>
                          <a:pt x="7848" y="1834"/>
                        </a:cubicBezTo>
                        <a:lnTo>
                          <a:pt x="7849" y="1834"/>
                        </a:lnTo>
                        <a:cubicBezTo>
                          <a:pt x="7774" y="1952"/>
                          <a:pt x="7607" y="2292"/>
                          <a:pt x="7566" y="2317"/>
                        </a:cubicBezTo>
                        <a:cubicBezTo>
                          <a:pt x="7565" y="2317"/>
                          <a:pt x="7562" y="2317"/>
                          <a:pt x="7557" y="2317"/>
                        </a:cubicBezTo>
                        <a:cubicBezTo>
                          <a:pt x="7537" y="2317"/>
                          <a:pt x="7488" y="2314"/>
                          <a:pt x="7414" y="2314"/>
                        </a:cubicBezTo>
                        <a:cubicBezTo>
                          <a:pt x="6806" y="2314"/>
                          <a:pt x="4481" y="2511"/>
                          <a:pt x="2131" y="6109"/>
                        </a:cubicBezTo>
                        <a:cubicBezTo>
                          <a:pt x="0" y="9374"/>
                          <a:pt x="2734" y="12618"/>
                          <a:pt x="2734" y="12618"/>
                        </a:cubicBezTo>
                        <a:cubicBezTo>
                          <a:pt x="2734" y="12618"/>
                          <a:pt x="2072" y="14043"/>
                          <a:pt x="3068" y="15485"/>
                        </a:cubicBezTo>
                        <a:cubicBezTo>
                          <a:pt x="3797" y="16539"/>
                          <a:pt x="4926" y="16678"/>
                          <a:pt x="5472" y="16678"/>
                        </a:cubicBezTo>
                        <a:cubicBezTo>
                          <a:pt x="5667" y="16678"/>
                          <a:pt x="5788" y="16660"/>
                          <a:pt x="5788" y="16660"/>
                        </a:cubicBezTo>
                        <a:cubicBezTo>
                          <a:pt x="5788" y="16660"/>
                          <a:pt x="6414" y="19759"/>
                          <a:pt x="9689" y="20804"/>
                        </a:cubicBezTo>
                        <a:cubicBezTo>
                          <a:pt x="10278" y="20992"/>
                          <a:pt x="10815" y="21069"/>
                          <a:pt x="11299" y="21069"/>
                        </a:cubicBezTo>
                        <a:cubicBezTo>
                          <a:pt x="13503" y="21069"/>
                          <a:pt x="14613" y="19469"/>
                          <a:pt x="14613" y="19469"/>
                        </a:cubicBezTo>
                        <a:cubicBezTo>
                          <a:pt x="14613" y="19469"/>
                          <a:pt x="15359" y="19777"/>
                          <a:pt x="16427" y="19777"/>
                        </a:cubicBezTo>
                        <a:cubicBezTo>
                          <a:pt x="17473" y="19777"/>
                          <a:pt x="18827" y="19481"/>
                          <a:pt x="20094" y="18312"/>
                        </a:cubicBezTo>
                        <a:cubicBezTo>
                          <a:pt x="22655" y="15948"/>
                          <a:pt x="22127" y="13510"/>
                          <a:pt x="21962" y="12417"/>
                        </a:cubicBezTo>
                        <a:cubicBezTo>
                          <a:pt x="23447" y="11486"/>
                          <a:pt x="24311" y="9496"/>
                          <a:pt x="23924" y="7553"/>
                        </a:cubicBezTo>
                        <a:cubicBezTo>
                          <a:pt x="23535" y="5609"/>
                          <a:pt x="22139" y="3755"/>
                          <a:pt x="20387" y="2703"/>
                        </a:cubicBezTo>
                        <a:cubicBezTo>
                          <a:pt x="19207" y="1994"/>
                          <a:pt x="17887" y="1644"/>
                          <a:pt x="16625" y="1644"/>
                        </a:cubicBezTo>
                        <a:cubicBezTo>
                          <a:pt x="16013" y="1644"/>
                          <a:pt x="15415" y="1726"/>
                          <a:pt x="14853" y="1890"/>
                        </a:cubicBezTo>
                        <a:cubicBezTo>
                          <a:pt x="14178" y="990"/>
                          <a:pt x="13201" y="305"/>
                          <a:pt x="12174" y="82"/>
                        </a:cubicBezTo>
                        <a:cubicBezTo>
                          <a:pt x="11914" y="25"/>
                          <a:pt x="11657" y="0"/>
                          <a:pt x="11403" y="0"/>
                        </a:cubicBezTo>
                        <a:close/>
                      </a:path>
                    </a:pathLst>
                  </a:custGeom>
                  <a:solidFill>
                    <a:srgbClr val="272727">
                      <a:alpha val="371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0" name="Google Shape;1770;p33"/>
                  <p:cNvSpPr/>
                  <p:nvPr/>
                </p:nvSpPr>
                <p:spPr>
                  <a:xfrm>
                    <a:off x="5045650" y="679850"/>
                    <a:ext cx="150800" cy="67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32" h="26800" extrusionOk="0">
                        <a:moveTo>
                          <a:pt x="1" y="1"/>
                        </a:moveTo>
                        <a:cubicBezTo>
                          <a:pt x="1" y="1"/>
                          <a:pt x="3425" y="12439"/>
                          <a:pt x="3151" y="26799"/>
                        </a:cubicBezTo>
                        <a:lnTo>
                          <a:pt x="6031" y="26799"/>
                        </a:lnTo>
                        <a:cubicBezTo>
                          <a:pt x="6031" y="26799"/>
                          <a:pt x="4299" y="12988"/>
                          <a:pt x="55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1" name="Google Shape;1771;p33"/>
                  <p:cNvSpPr/>
                  <p:nvPr/>
                </p:nvSpPr>
                <p:spPr>
                  <a:xfrm>
                    <a:off x="4882025" y="703500"/>
                    <a:ext cx="214975" cy="216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99" h="8660" extrusionOk="0">
                        <a:moveTo>
                          <a:pt x="1" y="0"/>
                        </a:moveTo>
                        <a:cubicBezTo>
                          <a:pt x="1" y="0"/>
                          <a:pt x="148" y="387"/>
                          <a:pt x="510" y="1008"/>
                        </a:cubicBezTo>
                        <a:lnTo>
                          <a:pt x="510" y="1008"/>
                        </a:lnTo>
                        <a:cubicBezTo>
                          <a:pt x="334" y="684"/>
                          <a:pt x="164" y="348"/>
                          <a:pt x="1" y="0"/>
                        </a:cubicBezTo>
                        <a:close/>
                        <a:moveTo>
                          <a:pt x="510" y="1008"/>
                        </a:moveTo>
                        <a:lnTo>
                          <a:pt x="510" y="1008"/>
                        </a:lnTo>
                        <a:cubicBezTo>
                          <a:pt x="3291" y="6130"/>
                          <a:pt x="7509" y="8257"/>
                          <a:pt x="8598" y="8659"/>
                        </a:cubicBezTo>
                        <a:lnTo>
                          <a:pt x="8568" y="7806"/>
                        </a:lnTo>
                        <a:cubicBezTo>
                          <a:pt x="3750" y="5703"/>
                          <a:pt x="1433" y="2593"/>
                          <a:pt x="510" y="100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2" name="Google Shape;1772;p33"/>
                  <p:cNvSpPr/>
                  <p:nvPr/>
                </p:nvSpPr>
                <p:spPr>
                  <a:xfrm>
                    <a:off x="5121350" y="683300"/>
                    <a:ext cx="66450" cy="300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8" h="12029" extrusionOk="0">
                        <a:moveTo>
                          <a:pt x="1998" y="0"/>
                        </a:moveTo>
                        <a:lnTo>
                          <a:pt x="1998" y="0"/>
                        </a:lnTo>
                        <a:cubicBezTo>
                          <a:pt x="1958" y="419"/>
                          <a:pt x="1787" y="341"/>
                          <a:pt x="1795" y="732"/>
                        </a:cubicBezTo>
                        <a:cubicBezTo>
                          <a:pt x="1891" y="5838"/>
                          <a:pt x="1" y="10259"/>
                          <a:pt x="1" y="10259"/>
                        </a:cubicBezTo>
                        <a:lnTo>
                          <a:pt x="367" y="12028"/>
                        </a:lnTo>
                        <a:cubicBezTo>
                          <a:pt x="2658" y="5127"/>
                          <a:pt x="1998" y="1"/>
                          <a:pt x="199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3" name="Google Shape;1773;p33"/>
                  <p:cNvSpPr/>
                  <p:nvPr/>
                </p:nvSpPr>
                <p:spPr>
                  <a:xfrm>
                    <a:off x="4718825" y="412825"/>
                    <a:ext cx="610250" cy="44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10" h="17858" extrusionOk="0">
                        <a:moveTo>
                          <a:pt x="11501" y="0"/>
                        </a:moveTo>
                        <a:cubicBezTo>
                          <a:pt x="10851" y="0"/>
                          <a:pt x="10226" y="165"/>
                          <a:pt x="9660" y="395"/>
                        </a:cubicBezTo>
                        <a:cubicBezTo>
                          <a:pt x="8950" y="683"/>
                          <a:pt x="8350" y="1184"/>
                          <a:pt x="7947" y="1834"/>
                        </a:cubicBezTo>
                        <a:cubicBezTo>
                          <a:pt x="7872" y="1952"/>
                          <a:pt x="7705" y="2292"/>
                          <a:pt x="7664" y="2317"/>
                        </a:cubicBezTo>
                        <a:cubicBezTo>
                          <a:pt x="7664" y="2317"/>
                          <a:pt x="7662" y="2317"/>
                          <a:pt x="7661" y="2317"/>
                        </a:cubicBezTo>
                        <a:cubicBezTo>
                          <a:pt x="7631" y="2317"/>
                          <a:pt x="7409" y="2281"/>
                          <a:pt x="7060" y="2281"/>
                        </a:cubicBezTo>
                        <a:cubicBezTo>
                          <a:pt x="5887" y="2281"/>
                          <a:pt x="3272" y="2683"/>
                          <a:pt x="1644" y="6185"/>
                        </a:cubicBezTo>
                        <a:cubicBezTo>
                          <a:pt x="1" y="9721"/>
                          <a:pt x="2834" y="12617"/>
                          <a:pt x="2834" y="12617"/>
                        </a:cubicBezTo>
                        <a:cubicBezTo>
                          <a:pt x="2834" y="12617"/>
                          <a:pt x="2170" y="14043"/>
                          <a:pt x="3166" y="15485"/>
                        </a:cubicBezTo>
                        <a:cubicBezTo>
                          <a:pt x="3894" y="16537"/>
                          <a:pt x="5024" y="16676"/>
                          <a:pt x="5570" y="16676"/>
                        </a:cubicBezTo>
                        <a:cubicBezTo>
                          <a:pt x="5765" y="16676"/>
                          <a:pt x="5886" y="16659"/>
                          <a:pt x="5886" y="16659"/>
                        </a:cubicBezTo>
                        <a:cubicBezTo>
                          <a:pt x="5886" y="16659"/>
                          <a:pt x="5962" y="17033"/>
                          <a:pt x="6198" y="17565"/>
                        </a:cubicBezTo>
                        <a:cubicBezTo>
                          <a:pt x="6198" y="17565"/>
                          <a:pt x="6936" y="17858"/>
                          <a:pt x="7848" y="17858"/>
                        </a:cubicBezTo>
                        <a:cubicBezTo>
                          <a:pt x="8251" y="17858"/>
                          <a:pt x="8688" y="17800"/>
                          <a:pt x="9110" y="17635"/>
                        </a:cubicBezTo>
                        <a:cubicBezTo>
                          <a:pt x="10485" y="17096"/>
                          <a:pt x="10886" y="15713"/>
                          <a:pt x="10886" y="15713"/>
                        </a:cubicBezTo>
                        <a:cubicBezTo>
                          <a:pt x="10886" y="15713"/>
                          <a:pt x="12083" y="16213"/>
                          <a:pt x="14157" y="16278"/>
                        </a:cubicBezTo>
                        <a:cubicBezTo>
                          <a:pt x="14222" y="16280"/>
                          <a:pt x="14286" y="16281"/>
                          <a:pt x="14349" y="16281"/>
                        </a:cubicBezTo>
                        <a:cubicBezTo>
                          <a:pt x="16292" y="16281"/>
                          <a:pt x="17212" y="15357"/>
                          <a:pt x="17212" y="15357"/>
                        </a:cubicBezTo>
                        <a:cubicBezTo>
                          <a:pt x="17212" y="15357"/>
                          <a:pt x="18280" y="16113"/>
                          <a:pt x="19450" y="16344"/>
                        </a:cubicBezTo>
                        <a:cubicBezTo>
                          <a:pt x="20016" y="16455"/>
                          <a:pt x="20546" y="16484"/>
                          <a:pt x="20942" y="16484"/>
                        </a:cubicBezTo>
                        <a:cubicBezTo>
                          <a:pt x="21365" y="16484"/>
                          <a:pt x="21636" y="16451"/>
                          <a:pt x="21636" y="16451"/>
                        </a:cubicBezTo>
                        <a:cubicBezTo>
                          <a:pt x="21636" y="16451"/>
                          <a:pt x="22622" y="14936"/>
                          <a:pt x="22060" y="12416"/>
                        </a:cubicBezTo>
                        <a:cubicBezTo>
                          <a:pt x="23545" y="11486"/>
                          <a:pt x="24409" y="9496"/>
                          <a:pt x="24022" y="7553"/>
                        </a:cubicBezTo>
                        <a:cubicBezTo>
                          <a:pt x="23633" y="5608"/>
                          <a:pt x="22237" y="3755"/>
                          <a:pt x="20485" y="2703"/>
                        </a:cubicBezTo>
                        <a:cubicBezTo>
                          <a:pt x="19305" y="1994"/>
                          <a:pt x="17985" y="1644"/>
                          <a:pt x="16723" y="1644"/>
                        </a:cubicBezTo>
                        <a:cubicBezTo>
                          <a:pt x="16111" y="1644"/>
                          <a:pt x="15513" y="1726"/>
                          <a:pt x="14951" y="1890"/>
                        </a:cubicBezTo>
                        <a:cubicBezTo>
                          <a:pt x="14276" y="990"/>
                          <a:pt x="13299" y="305"/>
                          <a:pt x="12272" y="82"/>
                        </a:cubicBezTo>
                        <a:cubicBezTo>
                          <a:pt x="12012" y="25"/>
                          <a:pt x="11755" y="0"/>
                          <a:pt x="11501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4" name="Google Shape;1774;p33"/>
                  <p:cNvSpPr/>
                  <p:nvPr/>
                </p:nvSpPr>
                <p:spPr>
                  <a:xfrm>
                    <a:off x="4881900" y="469475"/>
                    <a:ext cx="29950" cy="9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8" h="3756" extrusionOk="0">
                        <a:moveTo>
                          <a:pt x="1141" y="1"/>
                        </a:moveTo>
                        <a:cubicBezTo>
                          <a:pt x="1124" y="1"/>
                          <a:pt x="1108" y="9"/>
                          <a:pt x="1099" y="25"/>
                        </a:cubicBezTo>
                        <a:cubicBezTo>
                          <a:pt x="44" y="1848"/>
                          <a:pt x="2" y="3687"/>
                          <a:pt x="2" y="3705"/>
                        </a:cubicBezTo>
                        <a:cubicBezTo>
                          <a:pt x="1" y="3732"/>
                          <a:pt x="24" y="3755"/>
                          <a:pt x="50" y="3755"/>
                        </a:cubicBezTo>
                        <a:lnTo>
                          <a:pt x="51" y="3755"/>
                        </a:lnTo>
                        <a:cubicBezTo>
                          <a:pt x="78" y="3755"/>
                          <a:pt x="101" y="3734"/>
                          <a:pt x="101" y="3706"/>
                        </a:cubicBezTo>
                        <a:cubicBezTo>
                          <a:pt x="101" y="3688"/>
                          <a:pt x="144" y="1875"/>
                          <a:pt x="1184" y="75"/>
                        </a:cubicBezTo>
                        <a:cubicBezTo>
                          <a:pt x="1198" y="52"/>
                          <a:pt x="1190" y="20"/>
                          <a:pt x="1166" y="7"/>
                        </a:cubicBezTo>
                        <a:cubicBezTo>
                          <a:pt x="1158" y="3"/>
                          <a:pt x="1150" y="1"/>
                          <a:pt x="114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5" name="Google Shape;1775;p33"/>
                  <p:cNvSpPr/>
                  <p:nvPr/>
                </p:nvSpPr>
                <p:spPr>
                  <a:xfrm>
                    <a:off x="5194800" y="721975"/>
                    <a:ext cx="76925" cy="2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77" h="928" extrusionOk="0">
                        <a:moveTo>
                          <a:pt x="3020" y="1"/>
                        </a:moveTo>
                        <a:cubicBezTo>
                          <a:pt x="3009" y="1"/>
                          <a:pt x="2998" y="4"/>
                          <a:pt x="2989" y="12"/>
                        </a:cubicBezTo>
                        <a:cubicBezTo>
                          <a:pt x="2054" y="793"/>
                          <a:pt x="403" y="828"/>
                          <a:pt x="100" y="828"/>
                        </a:cubicBezTo>
                        <a:cubicBezTo>
                          <a:pt x="71" y="828"/>
                          <a:pt x="54" y="827"/>
                          <a:pt x="52" y="827"/>
                        </a:cubicBezTo>
                        <a:lnTo>
                          <a:pt x="51" y="827"/>
                        </a:lnTo>
                        <a:cubicBezTo>
                          <a:pt x="23" y="827"/>
                          <a:pt x="2" y="849"/>
                          <a:pt x="0" y="876"/>
                        </a:cubicBezTo>
                        <a:cubicBezTo>
                          <a:pt x="0" y="903"/>
                          <a:pt x="22" y="926"/>
                          <a:pt x="50" y="926"/>
                        </a:cubicBezTo>
                        <a:cubicBezTo>
                          <a:pt x="50" y="926"/>
                          <a:pt x="71" y="927"/>
                          <a:pt x="111" y="927"/>
                        </a:cubicBezTo>
                        <a:cubicBezTo>
                          <a:pt x="260" y="927"/>
                          <a:pt x="666" y="919"/>
                          <a:pt x="1148" y="843"/>
                        </a:cubicBezTo>
                        <a:cubicBezTo>
                          <a:pt x="1711" y="754"/>
                          <a:pt x="2499" y="551"/>
                          <a:pt x="3053" y="88"/>
                        </a:cubicBezTo>
                        <a:cubicBezTo>
                          <a:pt x="3073" y="70"/>
                          <a:pt x="3077" y="40"/>
                          <a:pt x="3059" y="18"/>
                        </a:cubicBezTo>
                        <a:cubicBezTo>
                          <a:pt x="3048" y="7"/>
                          <a:pt x="3034" y="1"/>
                          <a:pt x="302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6" name="Google Shape;1776;p33"/>
                  <p:cNvSpPr/>
                  <p:nvPr/>
                </p:nvSpPr>
                <p:spPr>
                  <a:xfrm>
                    <a:off x="5084875" y="549050"/>
                    <a:ext cx="58175" cy="12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7" h="4978" extrusionOk="0">
                        <a:moveTo>
                          <a:pt x="57" y="0"/>
                        </a:moveTo>
                        <a:cubicBezTo>
                          <a:pt x="39" y="0"/>
                          <a:pt x="22" y="10"/>
                          <a:pt x="14" y="27"/>
                        </a:cubicBezTo>
                        <a:cubicBezTo>
                          <a:pt x="0" y="51"/>
                          <a:pt x="10" y="81"/>
                          <a:pt x="34" y="94"/>
                        </a:cubicBezTo>
                        <a:cubicBezTo>
                          <a:pt x="41" y="98"/>
                          <a:pt x="734" y="465"/>
                          <a:pt x="1269" y="1240"/>
                        </a:cubicBezTo>
                        <a:cubicBezTo>
                          <a:pt x="1762" y="1953"/>
                          <a:pt x="2218" y="3169"/>
                          <a:pt x="1596" y="4911"/>
                        </a:cubicBezTo>
                        <a:cubicBezTo>
                          <a:pt x="1587" y="4937"/>
                          <a:pt x="1600" y="4966"/>
                          <a:pt x="1626" y="4975"/>
                        </a:cubicBezTo>
                        <a:cubicBezTo>
                          <a:pt x="1632" y="4976"/>
                          <a:pt x="1637" y="4978"/>
                          <a:pt x="1643" y="4978"/>
                        </a:cubicBezTo>
                        <a:cubicBezTo>
                          <a:pt x="1663" y="4978"/>
                          <a:pt x="1682" y="4966"/>
                          <a:pt x="1690" y="4945"/>
                        </a:cubicBezTo>
                        <a:cubicBezTo>
                          <a:pt x="2327" y="3161"/>
                          <a:pt x="1856" y="1913"/>
                          <a:pt x="1348" y="1180"/>
                        </a:cubicBezTo>
                        <a:cubicBezTo>
                          <a:pt x="799" y="387"/>
                          <a:pt x="110" y="21"/>
                          <a:pt x="80" y="6"/>
                        </a:cubicBezTo>
                        <a:cubicBezTo>
                          <a:pt x="72" y="2"/>
                          <a:pt x="65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777" name="Google Shape;1777;p33"/>
              <p:cNvGrpSpPr/>
              <p:nvPr/>
            </p:nvGrpSpPr>
            <p:grpSpPr>
              <a:xfrm flipH="1">
                <a:off x="-307285" y="3719680"/>
                <a:ext cx="1024182" cy="1111870"/>
                <a:chOff x="7247246" y="3181830"/>
                <a:chExt cx="1024182" cy="1111870"/>
              </a:xfrm>
            </p:grpSpPr>
            <p:grpSp>
              <p:nvGrpSpPr>
                <p:cNvPr id="1778" name="Google Shape;1778;p33"/>
                <p:cNvGrpSpPr/>
                <p:nvPr/>
              </p:nvGrpSpPr>
              <p:grpSpPr>
                <a:xfrm>
                  <a:off x="7247246" y="3247552"/>
                  <a:ext cx="648060" cy="1046148"/>
                  <a:chOff x="5864425" y="493925"/>
                  <a:chExt cx="401325" cy="647850"/>
                </a:xfrm>
              </p:grpSpPr>
              <p:sp>
                <p:nvSpPr>
                  <p:cNvPr id="1779" name="Google Shape;1779;p33"/>
                  <p:cNvSpPr/>
                  <p:nvPr/>
                </p:nvSpPr>
                <p:spPr>
                  <a:xfrm>
                    <a:off x="5864425" y="493925"/>
                    <a:ext cx="397500" cy="358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00" h="14356" extrusionOk="0">
                        <a:moveTo>
                          <a:pt x="7504" y="1"/>
                        </a:moveTo>
                        <a:cubicBezTo>
                          <a:pt x="7500" y="1"/>
                          <a:pt x="7496" y="1"/>
                          <a:pt x="7492" y="1"/>
                        </a:cubicBezTo>
                        <a:cubicBezTo>
                          <a:pt x="6910" y="4"/>
                          <a:pt x="6288" y="116"/>
                          <a:pt x="5756" y="486"/>
                        </a:cubicBezTo>
                        <a:cubicBezTo>
                          <a:pt x="5163" y="895"/>
                          <a:pt x="4723" y="1585"/>
                          <a:pt x="4530" y="2332"/>
                        </a:cubicBezTo>
                        <a:cubicBezTo>
                          <a:pt x="3308" y="2464"/>
                          <a:pt x="2072" y="3169"/>
                          <a:pt x="1236" y="4294"/>
                        </a:cubicBezTo>
                        <a:cubicBezTo>
                          <a:pt x="400" y="5419"/>
                          <a:pt x="1" y="6957"/>
                          <a:pt x="262" y="8292"/>
                        </a:cubicBezTo>
                        <a:cubicBezTo>
                          <a:pt x="523" y="9624"/>
                          <a:pt x="1592" y="10660"/>
                          <a:pt x="2776" y="10861"/>
                        </a:cubicBezTo>
                        <a:cubicBezTo>
                          <a:pt x="2958" y="11598"/>
                          <a:pt x="3260" y="13281"/>
                          <a:pt x="5501" y="14109"/>
                        </a:cubicBezTo>
                        <a:cubicBezTo>
                          <a:pt x="5979" y="14286"/>
                          <a:pt x="6425" y="14355"/>
                          <a:pt x="6830" y="14355"/>
                        </a:cubicBezTo>
                        <a:cubicBezTo>
                          <a:pt x="8327" y="14355"/>
                          <a:pt x="9277" y="13410"/>
                          <a:pt x="9277" y="13410"/>
                        </a:cubicBezTo>
                        <a:cubicBezTo>
                          <a:pt x="9277" y="13410"/>
                          <a:pt x="9851" y="13781"/>
                          <a:pt x="10690" y="13781"/>
                        </a:cubicBezTo>
                        <a:cubicBezTo>
                          <a:pt x="11281" y="13781"/>
                          <a:pt x="12002" y="13597"/>
                          <a:pt x="12747" y="12969"/>
                        </a:cubicBezTo>
                        <a:cubicBezTo>
                          <a:pt x="14549" y="11451"/>
                          <a:pt x="14136" y="9322"/>
                          <a:pt x="14136" y="9322"/>
                        </a:cubicBezTo>
                        <a:cubicBezTo>
                          <a:pt x="14136" y="9322"/>
                          <a:pt x="15300" y="9033"/>
                          <a:pt x="15553" y="7867"/>
                        </a:cubicBezTo>
                        <a:cubicBezTo>
                          <a:pt x="15807" y="6694"/>
                          <a:pt x="15015" y="5963"/>
                          <a:pt x="15015" y="5963"/>
                        </a:cubicBezTo>
                        <a:cubicBezTo>
                          <a:pt x="15015" y="5963"/>
                          <a:pt x="15899" y="3193"/>
                          <a:pt x="13695" y="1680"/>
                        </a:cubicBezTo>
                        <a:cubicBezTo>
                          <a:pt x="12278" y="708"/>
                          <a:pt x="11169" y="468"/>
                          <a:pt x="10414" y="468"/>
                        </a:cubicBezTo>
                        <a:cubicBezTo>
                          <a:pt x="9675" y="468"/>
                          <a:pt x="9276" y="698"/>
                          <a:pt x="9260" y="698"/>
                        </a:cubicBezTo>
                        <a:cubicBezTo>
                          <a:pt x="9260" y="698"/>
                          <a:pt x="9259" y="698"/>
                          <a:pt x="9259" y="698"/>
                        </a:cubicBezTo>
                        <a:cubicBezTo>
                          <a:pt x="9228" y="693"/>
                          <a:pt x="9033" y="521"/>
                          <a:pt x="8955" y="466"/>
                        </a:cubicBezTo>
                        <a:cubicBezTo>
                          <a:pt x="8533" y="162"/>
                          <a:pt x="8026" y="1"/>
                          <a:pt x="750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0" name="Google Shape;1780;p33"/>
                  <p:cNvSpPr/>
                  <p:nvPr/>
                </p:nvSpPr>
                <p:spPr>
                  <a:xfrm>
                    <a:off x="5864425" y="493925"/>
                    <a:ext cx="397500" cy="358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00" h="14356" extrusionOk="0">
                        <a:moveTo>
                          <a:pt x="7504" y="1"/>
                        </a:moveTo>
                        <a:cubicBezTo>
                          <a:pt x="7500" y="1"/>
                          <a:pt x="7496" y="1"/>
                          <a:pt x="7492" y="1"/>
                        </a:cubicBezTo>
                        <a:cubicBezTo>
                          <a:pt x="6910" y="4"/>
                          <a:pt x="6288" y="116"/>
                          <a:pt x="5756" y="486"/>
                        </a:cubicBezTo>
                        <a:cubicBezTo>
                          <a:pt x="5163" y="895"/>
                          <a:pt x="4723" y="1585"/>
                          <a:pt x="4530" y="2332"/>
                        </a:cubicBezTo>
                        <a:cubicBezTo>
                          <a:pt x="3308" y="2464"/>
                          <a:pt x="2072" y="3169"/>
                          <a:pt x="1236" y="4294"/>
                        </a:cubicBezTo>
                        <a:cubicBezTo>
                          <a:pt x="400" y="5419"/>
                          <a:pt x="1" y="6957"/>
                          <a:pt x="262" y="8292"/>
                        </a:cubicBezTo>
                        <a:cubicBezTo>
                          <a:pt x="523" y="9624"/>
                          <a:pt x="1592" y="10660"/>
                          <a:pt x="2776" y="10861"/>
                        </a:cubicBezTo>
                        <a:cubicBezTo>
                          <a:pt x="2958" y="11598"/>
                          <a:pt x="3260" y="13281"/>
                          <a:pt x="5501" y="14109"/>
                        </a:cubicBezTo>
                        <a:cubicBezTo>
                          <a:pt x="5979" y="14286"/>
                          <a:pt x="6425" y="14355"/>
                          <a:pt x="6830" y="14355"/>
                        </a:cubicBezTo>
                        <a:cubicBezTo>
                          <a:pt x="8327" y="14355"/>
                          <a:pt x="9277" y="13410"/>
                          <a:pt x="9277" y="13410"/>
                        </a:cubicBezTo>
                        <a:cubicBezTo>
                          <a:pt x="9277" y="13410"/>
                          <a:pt x="9851" y="13781"/>
                          <a:pt x="10690" y="13781"/>
                        </a:cubicBezTo>
                        <a:cubicBezTo>
                          <a:pt x="11281" y="13781"/>
                          <a:pt x="12002" y="13597"/>
                          <a:pt x="12747" y="12969"/>
                        </a:cubicBezTo>
                        <a:cubicBezTo>
                          <a:pt x="14549" y="11451"/>
                          <a:pt x="14136" y="9322"/>
                          <a:pt x="14136" y="9322"/>
                        </a:cubicBezTo>
                        <a:cubicBezTo>
                          <a:pt x="14136" y="9322"/>
                          <a:pt x="15300" y="9033"/>
                          <a:pt x="15553" y="7867"/>
                        </a:cubicBezTo>
                        <a:cubicBezTo>
                          <a:pt x="15807" y="6694"/>
                          <a:pt x="15015" y="5963"/>
                          <a:pt x="15015" y="5963"/>
                        </a:cubicBezTo>
                        <a:cubicBezTo>
                          <a:pt x="15015" y="5963"/>
                          <a:pt x="15899" y="3193"/>
                          <a:pt x="13695" y="1680"/>
                        </a:cubicBezTo>
                        <a:cubicBezTo>
                          <a:pt x="12278" y="708"/>
                          <a:pt x="11169" y="468"/>
                          <a:pt x="10414" y="468"/>
                        </a:cubicBezTo>
                        <a:cubicBezTo>
                          <a:pt x="9675" y="468"/>
                          <a:pt x="9276" y="698"/>
                          <a:pt x="9260" y="698"/>
                        </a:cubicBezTo>
                        <a:cubicBezTo>
                          <a:pt x="9260" y="698"/>
                          <a:pt x="9259" y="698"/>
                          <a:pt x="9259" y="698"/>
                        </a:cubicBezTo>
                        <a:cubicBezTo>
                          <a:pt x="9228" y="693"/>
                          <a:pt x="9033" y="521"/>
                          <a:pt x="8955" y="466"/>
                        </a:cubicBezTo>
                        <a:cubicBezTo>
                          <a:pt x="8533" y="162"/>
                          <a:pt x="8026" y="1"/>
                          <a:pt x="7504" y="1"/>
                        </a:cubicBezTo>
                        <a:close/>
                      </a:path>
                    </a:pathLst>
                  </a:custGeom>
                  <a:solidFill>
                    <a:srgbClr val="272727">
                      <a:alpha val="371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1" name="Google Shape;1781;p33"/>
                  <p:cNvSpPr/>
                  <p:nvPr/>
                </p:nvSpPr>
                <p:spPr>
                  <a:xfrm>
                    <a:off x="6097800" y="672450"/>
                    <a:ext cx="93650" cy="469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6" h="18773" extrusionOk="0">
                        <a:moveTo>
                          <a:pt x="359" y="1"/>
                        </a:moveTo>
                        <a:lnTo>
                          <a:pt x="0" y="113"/>
                        </a:lnTo>
                        <a:cubicBezTo>
                          <a:pt x="186" y="9377"/>
                          <a:pt x="1860" y="18772"/>
                          <a:pt x="1860" y="18772"/>
                        </a:cubicBezTo>
                        <a:lnTo>
                          <a:pt x="3746" y="18187"/>
                        </a:lnTo>
                        <a:cubicBezTo>
                          <a:pt x="647" y="8842"/>
                          <a:pt x="359" y="1"/>
                          <a:pt x="35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2" name="Google Shape;1782;p33"/>
                  <p:cNvSpPr/>
                  <p:nvPr/>
                </p:nvSpPr>
                <p:spPr>
                  <a:xfrm>
                    <a:off x="6025225" y="700225"/>
                    <a:ext cx="87850" cy="188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4" h="7545" extrusionOk="0">
                        <a:moveTo>
                          <a:pt x="0" y="1"/>
                        </a:moveTo>
                        <a:cubicBezTo>
                          <a:pt x="1" y="2"/>
                          <a:pt x="610" y="3493"/>
                          <a:pt x="3514" y="7544"/>
                        </a:cubicBezTo>
                        <a:lnTo>
                          <a:pt x="3393" y="6312"/>
                        </a:lnTo>
                        <a:cubicBezTo>
                          <a:pt x="3393" y="6312"/>
                          <a:pt x="1257" y="3802"/>
                          <a:pt x="282" y="439"/>
                        </a:cubicBezTo>
                        <a:cubicBezTo>
                          <a:pt x="208" y="182"/>
                          <a:pt x="111" y="268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3" name="Google Shape;1783;p33"/>
                  <p:cNvSpPr/>
                  <p:nvPr/>
                </p:nvSpPr>
                <p:spPr>
                  <a:xfrm>
                    <a:off x="5864425" y="493925"/>
                    <a:ext cx="401325" cy="332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53" h="13309" extrusionOk="0">
                        <a:moveTo>
                          <a:pt x="7504" y="1"/>
                        </a:moveTo>
                        <a:cubicBezTo>
                          <a:pt x="7500" y="1"/>
                          <a:pt x="7496" y="1"/>
                          <a:pt x="7492" y="1"/>
                        </a:cubicBezTo>
                        <a:cubicBezTo>
                          <a:pt x="6910" y="4"/>
                          <a:pt x="6288" y="118"/>
                          <a:pt x="5756" y="486"/>
                        </a:cubicBezTo>
                        <a:cubicBezTo>
                          <a:pt x="5163" y="895"/>
                          <a:pt x="4723" y="1585"/>
                          <a:pt x="4530" y="2332"/>
                        </a:cubicBezTo>
                        <a:cubicBezTo>
                          <a:pt x="3308" y="2464"/>
                          <a:pt x="2072" y="3169"/>
                          <a:pt x="1236" y="4294"/>
                        </a:cubicBezTo>
                        <a:cubicBezTo>
                          <a:pt x="400" y="5419"/>
                          <a:pt x="1" y="6957"/>
                          <a:pt x="262" y="8292"/>
                        </a:cubicBezTo>
                        <a:cubicBezTo>
                          <a:pt x="524" y="9624"/>
                          <a:pt x="1592" y="10660"/>
                          <a:pt x="2776" y="10861"/>
                        </a:cubicBezTo>
                        <a:cubicBezTo>
                          <a:pt x="3078" y="12605"/>
                          <a:pt x="4099" y="13309"/>
                          <a:pt x="4099" y="13309"/>
                        </a:cubicBezTo>
                        <a:cubicBezTo>
                          <a:pt x="4099" y="13309"/>
                          <a:pt x="4776" y="13120"/>
                          <a:pt x="5457" y="12668"/>
                        </a:cubicBezTo>
                        <a:cubicBezTo>
                          <a:pt x="6139" y="12217"/>
                          <a:pt x="6618" y="11458"/>
                          <a:pt x="6618" y="11458"/>
                        </a:cubicBezTo>
                        <a:cubicBezTo>
                          <a:pt x="6618" y="11458"/>
                          <a:pt x="6891" y="11572"/>
                          <a:pt x="7357" y="11572"/>
                        </a:cubicBezTo>
                        <a:cubicBezTo>
                          <a:pt x="7727" y="11572"/>
                          <a:pt x="8219" y="11500"/>
                          <a:pt x="8793" y="11243"/>
                        </a:cubicBezTo>
                        <a:cubicBezTo>
                          <a:pt x="10091" y="10660"/>
                          <a:pt x="10720" y="10030"/>
                          <a:pt x="10720" y="10030"/>
                        </a:cubicBezTo>
                        <a:cubicBezTo>
                          <a:pt x="10720" y="10030"/>
                          <a:pt x="11321" y="10784"/>
                          <a:pt x="12313" y="10784"/>
                        </a:cubicBezTo>
                        <a:cubicBezTo>
                          <a:pt x="12324" y="10784"/>
                          <a:pt x="12336" y="10784"/>
                          <a:pt x="12348" y="10784"/>
                        </a:cubicBezTo>
                        <a:cubicBezTo>
                          <a:pt x="13360" y="10766"/>
                          <a:pt x="14175" y="9978"/>
                          <a:pt x="14175" y="9978"/>
                        </a:cubicBezTo>
                        <a:cubicBezTo>
                          <a:pt x="14185" y="9580"/>
                          <a:pt x="14136" y="9323"/>
                          <a:pt x="14136" y="9323"/>
                        </a:cubicBezTo>
                        <a:cubicBezTo>
                          <a:pt x="14136" y="9323"/>
                          <a:pt x="15300" y="9033"/>
                          <a:pt x="15553" y="7868"/>
                        </a:cubicBezTo>
                        <a:cubicBezTo>
                          <a:pt x="15807" y="6694"/>
                          <a:pt x="15015" y="5963"/>
                          <a:pt x="15015" y="5963"/>
                        </a:cubicBezTo>
                        <a:cubicBezTo>
                          <a:pt x="15015" y="5963"/>
                          <a:pt x="16052" y="3388"/>
                          <a:pt x="14086" y="1576"/>
                        </a:cubicBezTo>
                        <a:cubicBezTo>
                          <a:pt x="12952" y="531"/>
                          <a:pt x="11881" y="241"/>
                          <a:pt x="11037" y="241"/>
                        </a:cubicBezTo>
                        <a:cubicBezTo>
                          <a:pt x="9979" y="241"/>
                          <a:pt x="9278" y="698"/>
                          <a:pt x="9260" y="698"/>
                        </a:cubicBezTo>
                        <a:cubicBezTo>
                          <a:pt x="9260" y="698"/>
                          <a:pt x="9259" y="698"/>
                          <a:pt x="9259" y="698"/>
                        </a:cubicBezTo>
                        <a:cubicBezTo>
                          <a:pt x="9228" y="693"/>
                          <a:pt x="9033" y="521"/>
                          <a:pt x="8955" y="466"/>
                        </a:cubicBezTo>
                        <a:cubicBezTo>
                          <a:pt x="8533" y="162"/>
                          <a:pt x="8026" y="1"/>
                          <a:pt x="750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4" name="Google Shape;1784;p33"/>
                  <p:cNvSpPr/>
                  <p:nvPr/>
                </p:nvSpPr>
                <p:spPr>
                  <a:xfrm>
                    <a:off x="6094525" y="510100"/>
                    <a:ext cx="43950" cy="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8" h="2132" extrusionOk="0">
                        <a:moveTo>
                          <a:pt x="55" y="1"/>
                        </a:moveTo>
                        <a:cubicBezTo>
                          <a:pt x="40" y="1"/>
                          <a:pt x="26" y="7"/>
                          <a:pt x="17" y="21"/>
                        </a:cubicBezTo>
                        <a:cubicBezTo>
                          <a:pt x="0" y="42"/>
                          <a:pt x="4" y="73"/>
                          <a:pt x="25" y="89"/>
                        </a:cubicBezTo>
                        <a:cubicBezTo>
                          <a:pt x="1151" y="955"/>
                          <a:pt x="1652" y="2090"/>
                          <a:pt x="1657" y="2101"/>
                        </a:cubicBezTo>
                        <a:cubicBezTo>
                          <a:pt x="1665" y="2121"/>
                          <a:pt x="1683" y="2131"/>
                          <a:pt x="1702" y="2131"/>
                        </a:cubicBezTo>
                        <a:cubicBezTo>
                          <a:pt x="1709" y="2131"/>
                          <a:pt x="1716" y="2130"/>
                          <a:pt x="1722" y="2128"/>
                        </a:cubicBezTo>
                        <a:cubicBezTo>
                          <a:pt x="1747" y="2117"/>
                          <a:pt x="1758" y="2088"/>
                          <a:pt x="1747" y="2063"/>
                        </a:cubicBezTo>
                        <a:cubicBezTo>
                          <a:pt x="1742" y="2051"/>
                          <a:pt x="1233" y="894"/>
                          <a:pt x="86" y="11"/>
                        </a:cubicBezTo>
                        <a:cubicBezTo>
                          <a:pt x="76" y="4"/>
                          <a:pt x="66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5" name="Google Shape;1785;p33"/>
                  <p:cNvSpPr/>
                  <p:nvPr/>
                </p:nvSpPr>
                <p:spPr>
                  <a:xfrm>
                    <a:off x="5932425" y="757900"/>
                    <a:ext cx="55300" cy="1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2" h="434" extrusionOk="0">
                        <a:moveTo>
                          <a:pt x="2154" y="0"/>
                        </a:moveTo>
                        <a:cubicBezTo>
                          <a:pt x="2148" y="0"/>
                          <a:pt x="2141" y="2"/>
                          <a:pt x="2134" y="4"/>
                        </a:cubicBezTo>
                        <a:cubicBezTo>
                          <a:pt x="2124" y="8"/>
                          <a:pt x="1382" y="334"/>
                          <a:pt x="642" y="334"/>
                        </a:cubicBezTo>
                        <a:cubicBezTo>
                          <a:pt x="447" y="334"/>
                          <a:pt x="253" y="312"/>
                          <a:pt x="72" y="255"/>
                        </a:cubicBezTo>
                        <a:cubicBezTo>
                          <a:pt x="66" y="253"/>
                          <a:pt x="61" y="253"/>
                          <a:pt x="56" y="253"/>
                        </a:cubicBezTo>
                        <a:cubicBezTo>
                          <a:pt x="35" y="253"/>
                          <a:pt x="16" y="266"/>
                          <a:pt x="9" y="287"/>
                        </a:cubicBezTo>
                        <a:cubicBezTo>
                          <a:pt x="1" y="314"/>
                          <a:pt x="15" y="342"/>
                          <a:pt x="41" y="350"/>
                        </a:cubicBezTo>
                        <a:cubicBezTo>
                          <a:pt x="235" y="410"/>
                          <a:pt x="441" y="433"/>
                          <a:pt x="645" y="433"/>
                        </a:cubicBezTo>
                        <a:cubicBezTo>
                          <a:pt x="940" y="433"/>
                          <a:pt x="1227" y="384"/>
                          <a:pt x="1454" y="331"/>
                        </a:cubicBezTo>
                        <a:cubicBezTo>
                          <a:pt x="1866" y="232"/>
                          <a:pt x="2163" y="101"/>
                          <a:pt x="2175" y="95"/>
                        </a:cubicBezTo>
                        <a:cubicBezTo>
                          <a:pt x="2200" y="84"/>
                          <a:pt x="2211" y="55"/>
                          <a:pt x="2200" y="30"/>
                        </a:cubicBezTo>
                        <a:cubicBezTo>
                          <a:pt x="2192" y="11"/>
                          <a:pt x="2174" y="0"/>
                          <a:pt x="215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6" name="Google Shape;1786;p33"/>
                  <p:cNvSpPr/>
                  <p:nvPr/>
                </p:nvSpPr>
                <p:spPr>
                  <a:xfrm>
                    <a:off x="5969200" y="606500"/>
                    <a:ext cx="44200" cy="90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8" h="3607" extrusionOk="0">
                        <a:moveTo>
                          <a:pt x="1442" y="1"/>
                        </a:moveTo>
                        <a:cubicBezTo>
                          <a:pt x="1428" y="1"/>
                          <a:pt x="1414" y="7"/>
                          <a:pt x="1405" y="19"/>
                        </a:cubicBezTo>
                        <a:cubicBezTo>
                          <a:pt x="1390" y="36"/>
                          <a:pt x="1" y="1733"/>
                          <a:pt x="1676" y="3590"/>
                        </a:cubicBezTo>
                        <a:cubicBezTo>
                          <a:pt x="1685" y="3601"/>
                          <a:pt x="1698" y="3606"/>
                          <a:pt x="1713" y="3606"/>
                        </a:cubicBezTo>
                        <a:lnTo>
                          <a:pt x="1713" y="3607"/>
                        </a:lnTo>
                        <a:cubicBezTo>
                          <a:pt x="1725" y="3607"/>
                          <a:pt x="1736" y="3602"/>
                          <a:pt x="1745" y="3593"/>
                        </a:cubicBezTo>
                        <a:cubicBezTo>
                          <a:pt x="1766" y="3575"/>
                          <a:pt x="1767" y="3544"/>
                          <a:pt x="1749" y="3524"/>
                        </a:cubicBezTo>
                        <a:cubicBezTo>
                          <a:pt x="1071" y="2772"/>
                          <a:pt x="820" y="1966"/>
                          <a:pt x="1000" y="1126"/>
                        </a:cubicBezTo>
                        <a:cubicBezTo>
                          <a:pt x="1136" y="499"/>
                          <a:pt x="1477" y="86"/>
                          <a:pt x="1481" y="83"/>
                        </a:cubicBezTo>
                        <a:cubicBezTo>
                          <a:pt x="1497" y="61"/>
                          <a:pt x="1495" y="30"/>
                          <a:pt x="1475" y="13"/>
                        </a:cubicBezTo>
                        <a:cubicBezTo>
                          <a:pt x="1465" y="5"/>
                          <a:pt x="1453" y="1"/>
                          <a:pt x="144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787" name="Google Shape;1787;p33"/>
                <p:cNvGrpSpPr/>
                <p:nvPr/>
              </p:nvGrpSpPr>
              <p:grpSpPr>
                <a:xfrm>
                  <a:off x="7774473" y="3181830"/>
                  <a:ext cx="496955" cy="974814"/>
                  <a:chOff x="6249250" y="738225"/>
                  <a:chExt cx="307750" cy="603675"/>
                </a:xfrm>
              </p:grpSpPr>
              <p:sp>
                <p:nvSpPr>
                  <p:cNvPr id="1788" name="Google Shape;1788;p33"/>
                  <p:cNvSpPr/>
                  <p:nvPr/>
                </p:nvSpPr>
                <p:spPr>
                  <a:xfrm>
                    <a:off x="6284300" y="1008250"/>
                    <a:ext cx="106300" cy="33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2" h="13346" extrusionOk="0">
                        <a:moveTo>
                          <a:pt x="2905" y="1"/>
                        </a:moveTo>
                        <a:lnTo>
                          <a:pt x="0" y="12481"/>
                        </a:lnTo>
                        <a:lnTo>
                          <a:pt x="2179" y="13346"/>
                        </a:lnTo>
                        <a:cubicBezTo>
                          <a:pt x="2179" y="13346"/>
                          <a:pt x="3495" y="6613"/>
                          <a:pt x="4252" y="218"/>
                        </a:cubicBezTo>
                        <a:lnTo>
                          <a:pt x="290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9" name="Google Shape;1789;p33"/>
                  <p:cNvSpPr/>
                  <p:nvPr/>
                </p:nvSpPr>
                <p:spPr>
                  <a:xfrm>
                    <a:off x="6249250" y="738225"/>
                    <a:ext cx="307750" cy="33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10" h="13286" extrusionOk="0">
                        <a:moveTo>
                          <a:pt x="7986" y="1"/>
                        </a:moveTo>
                        <a:cubicBezTo>
                          <a:pt x="6594" y="1"/>
                          <a:pt x="5566" y="1111"/>
                          <a:pt x="5566" y="1111"/>
                        </a:cubicBezTo>
                        <a:cubicBezTo>
                          <a:pt x="5566" y="1111"/>
                          <a:pt x="5091" y="940"/>
                          <a:pt x="4459" y="940"/>
                        </a:cubicBezTo>
                        <a:cubicBezTo>
                          <a:pt x="3890" y="940"/>
                          <a:pt x="3192" y="1079"/>
                          <a:pt x="2599" y="1607"/>
                        </a:cubicBezTo>
                        <a:cubicBezTo>
                          <a:pt x="1348" y="2720"/>
                          <a:pt x="1942" y="4703"/>
                          <a:pt x="1942" y="4703"/>
                        </a:cubicBezTo>
                        <a:cubicBezTo>
                          <a:pt x="1942" y="4703"/>
                          <a:pt x="298" y="5429"/>
                          <a:pt x="150" y="7171"/>
                        </a:cubicBezTo>
                        <a:cubicBezTo>
                          <a:pt x="1" y="8914"/>
                          <a:pt x="1490" y="9834"/>
                          <a:pt x="1490" y="9834"/>
                        </a:cubicBezTo>
                        <a:cubicBezTo>
                          <a:pt x="1490" y="9834"/>
                          <a:pt x="1224" y="11854"/>
                          <a:pt x="2986" y="12854"/>
                        </a:cubicBezTo>
                        <a:cubicBezTo>
                          <a:pt x="3551" y="13176"/>
                          <a:pt x="4118" y="13285"/>
                          <a:pt x="4628" y="13285"/>
                        </a:cubicBezTo>
                        <a:cubicBezTo>
                          <a:pt x="5707" y="13285"/>
                          <a:pt x="6529" y="12797"/>
                          <a:pt x="6529" y="12797"/>
                        </a:cubicBezTo>
                        <a:cubicBezTo>
                          <a:pt x="6529" y="12797"/>
                          <a:pt x="7258" y="13150"/>
                          <a:pt x="8105" y="13150"/>
                        </a:cubicBezTo>
                        <a:cubicBezTo>
                          <a:pt x="8604" y="13150"/>
                          <a:pt x="9144" y="13027"/>
                          <a:pt x="9600" y="12639"/>
                        </a:cubicBezTo>
                        <a:cubicBezTo>
                          <a:pt x="10844" y="11579"/>
                          <a:pt x="10413" y="10206"/>
                          <a:pt x="10413" y="10206"/>
                        </a:cubicBezTo>
                        <a:lnTo>
                          <a:pt x="10413" y="10206"/>
                        </a:lnTo>
                        <a:cubicBezTo>
                          <a:pt x="10413" y="10206"/>
                          <a:pt x="10429" y="10207"/>
                          <a:pt x="10457" y="10207"/>
                        </a:cubicBezTo>
                        <a:cubicBezTo>
                          <a:pt x="10623" y="10207"/>
                          <a:pt x="11210" y="10160"/>
                          <a:pt x="11421" y="9517"/>
                        </a:cubicBezTo>
                        <a:cubicBezTo>
                          <a:pt x="11669" y="8764"/>
                          <a:pt x="10899" y="8374"/>
                          <a:pt x="10899" y="8374"/>
                        </a:cubicBezTo>
                        <a:cubicBezTo>
                          <a:pt x="10899" y="8374"/>
                          <a:pt x="12309" y="7067"/>
                          <a:pt x="12170" y="5497"/>
                        </a:cubicBezTo>
                        <a:cubicBezTo>
                          <a:pt x="12030" y="3925"/>
                          <a:pt x="10561" y="3273"/>
                          <a:pt x="10561" y="3273"/>
                        </a:cubicBezTo>
                        <a:cubicBezTo>
                          <a:pt x="10561" y="3273"/>
                          <a:pt x="11118" y="1232"/>
                          <a:pt x="9167" y="281"/>
                        </a:cubicBezTo>
                        <a:cubicBezTo>
                          <a:pt x="8756" y="80"/>
                          <a:pt x="8358" y="1"/>
                          <a:pt x="798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0" name="Google Shape;1790;p33"/>
                  <p:cNvSpPr/>
                  <p:nvPr/>
                </p:nvSpPr>
                <p:spPr>
                  <a:xfrm>
                    <a:off x="6249250" y="738225"/>
                    <a:ext cx="307750" cy="33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10" h="13286" extrusionOk="0">
                        <a:moveTo>
                          <a:pt x="7986" y="1"/>
                        </a:moveTo>
                        <a:cubicBezTo>
                          <a:pt x="6594" y="1"/>
                          <a:pt x="5566" y="1111"/>
                          <a:pt x="5566" y="1111"/>
                        </a:cubicBezTo>
                        <a:cubicBezTo>
                          <a:pt x="5566" y="1111"/>
                          <a:pt x="5091" y="940"/>
                          <a:pt x="4459" y="940"/>
                        </a:cubicBezTo>
                        <a:cubicBezTo>
                          <a:pt x="3890" y="940"/>
                          <a:pt x="3192" y="1079"/>
                          <a:pt x="2599" y="1607"/>
                        </a:cubicBezTo>
                        <a:cubicBezTo>
                          <a:pt x="1348" y="2720"/>
                          <a:pt x="1942" y="4703"/>
                          <a:pt x="1942" y="4703"/>
                        </a:cubicBezTo>
                        <a:cubicBezTo>
                          <a:pt x="1942" y="4703"/>
                          <a:pt x="298" y="5429"/>
                          <a:pt x="150" y="7171"/>
                        </a:cubicBezTo>
                        <a:cubicBezTo>
                          <a:pt x="1" y="8914"/>
                          <a:pt x="1490" y="9834"/>
                          <a:pt x="1490" y="9834"/>
                        </a:cubicBezTo>
                        <a:cubicBezTo>
                          <a:pt x="1490" y="9834"/>
                          <a:pt x="1224" y="11854"/>
                          <a:pt x="2986" y="12854"/>
                        </a:cubicBezTo>
                        <a:cubicBezTo>
                          <a:pt x="3551" y="13176"/>
                          <a:pt x="4118" y="13285"/>
                          <a:pt x="4628" y="13285"/>
                        </a:cubicBezTo>
                        <a:cubicBezTo>
                          <a:pt x="5707" y="13285"/>
                          <a:pt x="6529" y="12797"/>
                          <a:pt x="6529" y="12797"/>
                        </a:cubicBezTo>
                        <a:cubicBezTo>
                          <a:pt x="6529" y="12797"/>
                          <a:pt x="7258" y="13150"/>
                          <a:pt x="8105" y="13150"/>
                        </a:cubicBezTo>
                        <a:cubicBezTo>
                          <a:pt x="8604" y="13150"/>
                          <a:pt x="9144" y="13027"/>
                          <a:pt x="9600" y="12639"/>
                        </a:cubicBezTo>
                        <a:cubicBezTo>
                          <a:pt x="10844" y="11579"/>
                          <a:pt x="10413" y="10206"/>
                          <a:pt x="10413" y="10206"/>
                        </a:cubicBezTo>
                        <a:lnTo>
                          <a:pt x="10413" y="10206"/>
                        </a:lnTo>
                        <a:cubicBezTo>
                          <a:pt x="10413" y="10206"/>
                          <a:pt x="10429" y="10207"/>
                          <a:pt x="10457" y="10207"/>
                        </a:cubicBezTo>
                        <a:cubicBezTo>
                          <a:pt x="10623" y="10207"/>
                          <a:pt x="11210" y="10160"/>
                          <a:pt x="11421" y="9517"/>
                        </a:cubicBezTo>
                        <a:cubicBezTo>
                          <a:pt x="11669" y="8764"/>
                          <a:pt x="10899" y="8374"/>
                          <a:pt x="10899" y="8374"/>
                        </a:cubicBezTo>
                        <a:cubicBezTo>
                          <a:pt x="10899" y="8374"/>
                          <a:pt x="12309" y="7067"/>
                          <a:pt x="12170" y="5497"/>
                        </a:cubicBezTo>
                        <a:cubicBezTo>
                          <a:pt x="12030" y="3925"/>
                          <a:pt x="10561" y="3273"/>
                          <a:pt x="10561" y="3273"/>
                        </a:cubicBezTo>
                        <a:cubicBezTo>
                          <a:pt x="10561" y="3273"/>
                          <a:pt x="11118" y="1232"/>
                          <a:pt x="9167" y="281"/>
                        </a:cubicBezTo>
                        <a:cubicBezTo>
                          <a:pt x="8756" y="80"/>
                          <a:pt x="8358" y="1"/>
                          <a:pt x="7986" y="1"/>
                        </a:cubicBezTo>
                        <a:close/>
                      </a:path>
                    </a:pathLst>
                  </a:custGeom>
                  <a:solidFill>
                    <a:srgbClr val="272727">
                      <a:alpha val="225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1" name="Google Shape;1791;p33"/>
                  <p:cNvSpPr/>
                  <p:nvPr/>
                </p:nvSpPr>
                <p:spPr>
                  <a:xfrm>
                    <a:off x="6386975" y="764750"/>
                    <a:ext cx="63850" cy="43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4" h="1750" extrusionOk="0">
                        <a:moveTo>
                          <a:pt x="57" y="0"/>
                        </a:moveTo>
                        <a:cubicBezTo>
                          <a:pt x="39" y="0"/>
                          <a:pt x="22" y="10"/>
                          <a:pt x="13" y="28"/>
                        </a:cubicBezTo>
                        <a:cubicBezTo>
                          <a:pt x="0" y="52"/>
                          <a:pt x="10" y="82"/>
                          <a:pt x="35" y="94"/>
                        </a:cubicBezTo>
                        <a:cubicBezTo>
                          <a:pt x="1084" y="630"/>
                          <a:pt x="1463" y="1705"/>
                          <a:pt x="1467" y="1716"/>
                        </a:cubicBezTo>
                        <a:cubicBezTo>
                          <a:pt x="1471" y="1732"/>
                          <a:pt x="1483" y="1744"/>
                          <a:pt x="1500" y="1747"/>
                        </a:cubicBezTo>
                        <a:cubicBezTo>
                          <a:pt x="1504" y="1748"/>
                          <a:pt x="1509" y="1750"/>
                          <a:pt x="1512" y="1750"/>
                        </a:cubicBezTo>
                        <a:cubicBezTo>
                          <a:pt x="1524" y="1750"/>
                          <a:pt x="1536" y="1745"/>
                          <a:pt x="1545" y="1738"/>
                        </a:cubicBezTo>
                        <a:cubicBezTo>
                          <a:pt x="1547" y="1736"/>
                          <a:pt x="1678" y="1629"/>
                          <a:pt x="1995" y="1629"/>
                        </a:cubicBezTo>
                        <a:cubicBezTo>
                          <a:pt x="2126" y="1629"/>
                          <a:pt x="2289" y="1648"/>
                          <a:pt x="2488" y="1699"/>
                        </a:cubicBezTo>
                        <a:cubicBezTo>
                          <a:pt x="2491" y="1700"/>
                          <a:pt x="2495" y="1700"/>
                          <a:pt x="2499" y="1700"/>
                        </a:cubicBezTo>
                        <a:cubicBezTo>
                          <a:pt x="2521" y="1700"/>
                          <a:pt x="2542" y="1686"/>
                          <a:pt x="2548" y="1663"/>
                        </a:cubicBezTo>
                        <a:cubicBezTo>
                          <a:pt x="2554" y="1636"/>
                          <a:pt x="2538" y="1610"/>
                          <a:pt x="2512" y="1603"/>
                        </a:cubicBezTo>
                        <a:cubicBezTo>
                          <a:pt x="2307" y="1549"/>
                          <a:pt x="2136" y="1530"/>
                          <a:pt x="1997" y="1530"/>
                        </a:cubicBezTo>
                        <a:cubicBezTo>
                          <a:pt x="1758" y="1530"/>
                          <a:pt x="1611" y="1587"/>
                          <a:pt x="1538" y="1626"/>
                        </a:cubicBezTo>
                        <a:cubicBezTo>
                          <a:pt x="1441" y="1390"/>
                          <a:pt x="1022" y="487"/>
                          <a:pt x="80" y="6"/>
                        </a:cubicBezTo>
                        <a:cubicBezTo>
                          <a:pt x="72" y="2"/>
                          <a:pt x="64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2" name="Google Shape;1792;p33"/>
                  <p:cNvSpPr/>
                  <p:nvPr/>
                </p:nvSpPr>
                <p:spPr>
                  <a:xfrm>
                    <a:off x="6483625" y="943300"/>
                    <a:ext cx="39500" cy="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0" h="226" extrusionOk="0">
                        <a:moveTo>
                          <a:pt x="801" y="1"/>
                        </a:moveTo>
                        <a:cubicBezTo>
                          <a:pt x="364" y="1"/>
                          <a:pt x="57" y="122"/>
                          <a:pt x="37" y="129"/>
                        </a:cubicBezTo>
                        <a:cubicBezTo>
                          <a:pt x="12" y="140"/>
                          <a:pt x="0" y="169"/>
                          <a:pt x="11" y="194"/>
                        </a:cubicBezTo>
                        <a:cubicBezTo>
                          <a:pt x="18" y="213"/>
                          <a:pt x="37" y="225"/>
                          <a:pt x="57" y="225"/>
                        </a:cubicBezTo>
                        <a:cubicBezTo>
                          <a:pt x="63" y="225"/>
                          <a:pt x="69" y="224"/>
                          <a:pt x="75" y="222"/>
                        </a:cubicBezTo>
                        <a:cubicBezTo>
                          <a:pt x="80" y="220"/>
                          <a:pt x="380" y="101"/>
                          <a:pt x="806" y="101"/>
                        </a:cubicBezTo>
                        <a:cubicBezTo>
                          <a:pt x="1016" y="101"/>
                          <a:pt x="1257" y="130"/>
                          <a:pt x="1508" y="217"/>
                        </a:cubicBezTo>
                        <a:cubicBezTo>
                          <a:pt x="1513" y="219"/>
                          <a:pt x="1519" y="220"/>
                          <a:pt x="1524" y="220"/>
                        </a:cubicBezTo>
                        <a:cubicBezTo>
                          <a:pt x="1545" y="220"/>
                          <a:pt x="1564" y="207"/>
                          <a:pt x="1571" y="187"/>
                        </a:cubicBezTo>
                        <a:cubicBezTo>
                          <a:pt x="1580" y="160"/>
                          <a:pt x="1567" y="133"/>
                          <a:pt x="1540" y="123"/>
                        </a:cubicBezTo>
                        <a:cubicBezTo>
                          <a:pt x="1275" y="32"/>
                          <a:pt x="1022" y="1"/>
                          <a:pt x="80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3" name="Google Shape;1793;p33"/>
                  <p:cNvSpPr/>
                  <p:nvPr/>
                </p:nvSpPr>
                <p:spPr>
                  <a:xfrm>
                    <a:off x="6386900" y="987400"/>
                    <a:ext cx="55975" cy="14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9" h="583" extrusionOk="0">
                        <a:moveTo>
                          <a:pt x="2184" y="1"/>
                        </a:moveTo>
                        <a:cubicBezTo>
                          <a:pt x="2170" y="1"/>
                          <a:pt x="2156" y="6"/>
                          <a:pt x="2146" y="18"/>
                        </a:cubicBezTo>
                        <a:cubicBezTo>
                          <a:pt x="1876" y="329"/>
                          <a:pt x="1555" y="486"/>
                          <a:pt x="1189" y="486"/>
                        </a:cubicBezTo>
                        <a:cubicBezTo>
                          <a:pt x="1063" y="486"/>
                          <a:pt x="932" y="468"/>
                          <a:pt x="797" y="431"/>
                        </a:cubicBezTo>
                        <a:cubicBezTo>
                          <a:pt x="392" y="322"/>
                          <a:pt x="91" y="82"/>
                          <a:pt x="87" y="80"/>
                        </a:cubicBezTo>
                        <a:cubicBezTo>
                          <a:pt x="79" y="72"/>
                          <a:pt x="68" y="69"/>
                          <a:pt x="58" y="69"/>
                        </a:cubicBezTo>
                        <a:cubicBezTo>
                          <a:pt x="43" y="69"/>
                          <a:pt x="28" y="76"/>
                          <a:pt x="19" y="88"/>
                        </a:cubicBezTo>
                        <a:cubicBezTo>
                          <a:pt x="1" y="110"/>
                          <a:pt x="4" y="140"/>
                          <a:pt x="26" y="158"/>
                        </a:cubicBezTo>
                        <a:cubicBezTo>
                          <a:pt x="34" y="164"/>
                          <a:pt x="565" y="583"/>
                          <a:pt x="1190" y="583"/>
                        </a:cubicBezTo>
                        <a:lnTo>
                          <a:pt x="1190" y="582"/>
                        </a:lnTo>
                        <a:cubicBezTo>
                          <a:pt x="1529" y="582"/>
                          <a:pt x="1896" y="459"/>
                          <a:pt x="2221" y="83"/>
                        </a:cubicBezTo>
                        <a:cubicBezTo>
                          <a:pt x="2239" y="62"/>
                          <a:pt x="2236" y="30"/>
                          <a:pt x="2216" y="12"/>
                        </a:cubicBezTo>
                        <a:cubicBezTo>
                          <a:pt x="2207" y="5"/>
                          <a:pt x="2195" y="1"/>
                          <a:pt x="218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4" name="Google Shape;1794;p33"/>
                  <p:cNvSpPr/>
                  <p:nvPr/>
                </p:nvSpPr>
                <p:spPr>
                  <a:xfrm>
                    <a:off x="6371775" y="857625"/>
                    <a:ext cx="69850" cy="15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4" h="615" extrusionOk="0">
                        <a:moveTo>
                          <a:pt x="1442" y="1"/>
                        </a:moveTo>
                        <a:cubicBezTo>
                          <a:pt x="566" y="1"/>
                          <a:pt x="27" y="523"/>
                          <a:pt x="19" y="530"/>
                        </a:cubicBezTo>
                        <a:cubicBezTo>
                          <a:pt x="0" y="550"/>
                          <a:pt x="0" y="581"/>
                          <a:pt x="19" y="600"/>
                        </a:cubicBezTo>
                        <a:cubicBezTo>
                          <a:pt x="29" y="610"/>
                          <a:pt x="41" y="615"/>
                          <a:pt x="54" y="615"/>
                        </a:cubicBezTo>
                        <a:cubicBezTo>
                          <a:pt x="66" y="615"/>
                          <a:pt x="80" y="610"/>
                          <a:pt x="89" y="600"/>
                        </a:cubicBezTo>
                        <a:cubicBezTo>
                          <a:pt x="92" y="598"/>
                          <a:pt x="354" y="340"/>
                          <a:pt x="807" y="196"/>
                        </a:cubicBezTo>
                        <a:cubicBezTo>
                          <a:pt x="1021" y="127"/>
                          <a:pt x="1231" y="98"/>
                          <a:pt x="1431" y="98"/>
                        </a:cubicBezTo>
                        <a:cubicBezTo>
                          <a:pt x="1939" y="98"/>
                          <a:pt x="2389" y="283"/>
                          <a:pt x="2713" y="469"/>
                        </a:cubicBezTo>
                        <a:cubicBezTo>
                          <a:pt x="2720" y="473"/>
                          <a:pt x="2729" y="476"/>
                          <a:pt x="2737" y="476"/>
                        </a:cubicBezTo>
                        <a:cubicBezTo>
                          <a:pt x="2754" y="476"/>
                          <a:pt x="2770" y="467"/>
                          <a:pt x="2780" y="451"/>
                        </a:cubicBezTo>
                        <a:cubicBezTo>
                          <a:pt x="2793" y="427"/>
                          <a:pt x="2786" y="397"/>
                          <a:pt x="2762" y="384"/>
                        </a:cubicBezTo>
                        <a:cubicBezTo>
                          <a:pt x="2269" y="100"/>
                          <a:pt x="1823" y="1"/>
                          <a:pt x="144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795" name="Google Shape;1795;p33"/>
            <p:cNvGrpSpPr/>
            <p:nvPr/>
          </p:nvGrpSpPr>
          <p:grpSpPr>
            <a:xfrm>
              <a:off x="-52625" y="4603882"/>
              <a:ext cx="9241746" cy="549886"/>
              <a:chOff x="-52618" y="4432870"/>
              <a:chExt cx="9241746" cy="540960"/>
            </a:xfrm>
          </p:grpSpPr>
          <p:sp>
            <p:nvSpPr>
              <p:cNvPr id="1796" name="Google Shape;1796;p33"/>
              <p:cNvSpPr/>
              <p:nvPr/>
            </p:nvSpPr>
            <p:spPr>
              <a:xfrm flipH="1">
                <a:off x="-52618" y="4523477"/>
                <a:ext cx="9241725" cy="58857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1889" extrusionOk="0">
                    <a:moveTo>
                      <a:pt x="0" y="1"/>
                    </a:moveTo>
                    <a:lnTo>
                      <a:pt x="0" y="1889"/>
                    </a:lnTo>
                    <a:lnTo>
                      <a:pt x="226498" y="18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97" name="Google Shape;1797;p33"/>
              <p:cNvGrpSpPr/>
              <p:nvPr/>
            </p:nvGrpSpPr>
            <p:grpSpPr>
              <a:xfrm flipH="1">
                <a:off x="-52598" y="4432870"/>
                <a:ext cx="9241725" cy="149296"/>
                <a:chOff x="1009775" y="3388800"/>
                <a:chExt cx="5662475" cy="231575"/>
              </a:xfrm>
            </p:grpSpPr>
            <p:sp>
              <p:nvSpPr>
                <p:cNvPr id="1798" name="Google Shape;1798;p33"/>
                <p:cNvSpPr/>
                <p:nvPr/>
              </p:nvSpPr>
              <p:spPr>
                <a:xfrm>
                  <a:off x="1009775" y="3388800"/>
                  <a:ext cx="5662475" cy="23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9263" extrusionOk="0">
                      <a:moveTo>
                        <a:pt x="0" y="0"/>
                      </a:moveTo>
                      <a:lnTo>
                        <a:pt x="0" y="9263"/>
                      </a:lnTo>
                      <a:lnTo>
                        <a:pt x="226498" y="9263"/>
                      </a:lnTo>
                      <a:lnTo>
                        <a:pt x="22649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9" name="Google Shape;1799;p33"/>
                <p:cNvSpPr/>
                <p:nvPr/>
              </p:nvSpPr>
              <p:spPr>
                <a:xfrm>
                  <a:off x="1009775" y="3388800"/>
                  <a:ext cx="5662475" cy="23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9263" extrusionOk="0">
                      <a:moveTo>
                        <a:pt x="0" y="0"/>
                      </a:moveTo>
                      <a:lnTo>
                        <a:pt x="0" y="9263"/>
                      </a:lnTo>
                      <a:lnTo>
                        <a:pt x="226498" y="9263"/>
                      </a:lnTo>
                      <a:lnTo>
                        <a:pt x="226498" y="0"/>
                      </a:lnTo>
                      <a:close/>
                    </a:path>
                  </a:pathLst>
                </a:custGeom>
                <a:solidFill>
                  <a:srgbClr val="272727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0" name="Google Shape;1800;p33"/>
                <p:cNvSpPr/>
                <p:nvPr/>
              </p:nvSpPr>
              <p:spPr>
                <a:xfrm>
                  <a:off x="1009775" y="3388800"/>
                  <a:ext cx="5662475" cy="7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2819" extrusionOk="0">
                      <a:moveTo>
                        <a:pt x="0" y="0"/>
                      </a:moveTo>
                      <a:lnTo>
                        <a:pt x="226498" y="2819"/>
                      </a:lnTo>
                      <a:lnTo>
                        <a:pt x="22649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01" name="Google Shape;1801;p33"/>
              <p:cNvGrpSpPr/>
              <p:nvPr/>
            </p:nvGrpSpPr>
            <p:grpSpPr>
              <a:xfrm flipH="1">
                <a:off x="-52601" y="4653864"/>
                <a:ext cx="9241725" cy="319966"/>
                <a:chOff x="1009775" y="3677750"/>
                <a:chExt cx="5662475" cy="402675"/>
              </a:xfrm>
            </p:grpSpPr>
            <p:sp>
              <p:nvSpPr>
                <p:cNvPr id="1802" name="Google Shape;1802;p33"/>
                <p:cNvSpPr/>
                <p:nvPr/>
              </p:nvSpPr>
              <p:spPr>
                <a:xfrm>
                  <a:off x="1009775" y="3677750"/>
                  <a:ext cx="5662475" cy="40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16107" extrusionOk="0">
                      <a:moveTo>
                        <a:pt x="0" y="1"/>
                      </a:moveTo>
                      <a:lnTo>
                        <a:pt x="0" y="16107"/>
                      </a:lnTo>
                      <a:lnTo>
                        <a:pt x="226498" y="16107"/>
                      </a:lnTo>
                      <a:lnTo>
                        <a:pt x="226498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3" name="Google Shape;1803;p33"/>
                <p:cNvSpPr/>
                <p:nvPr/>
              </p:nvSpPr>
              <p:spPr>
                <a:xfrm>
                  <a:off x="1009775" y="3677750"/>
                  <a:ext cx="5662475" cy="40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16107" extrusionOk="0">
                      <a:moveTo>
                        <a:pt x="0" y="1"/>
                      </a:moveTo>
                      <a:lnTo>
                        <a:pt x="0" y="16107"/>
                      </a:lnTo>
                      <a:lnTo>
                        <a:pt x="226498" y="16107"/>
                      </a:lnTo>
                      <a:lnTo>
                        <a:pt x="226498" y="1"/>
                      </a:lnTo>
                      <a:close/>
                    </a:path>
                  </a:pathLst>
                </a:custGeom>
                <a:solidFill>
                  <a:srgbClr val="272727">
                    <a:alpha val="83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04" name="Google Shape;1804;p33"/>
              <p:cNvSpPr/>
              <p:nvPr/>
            </p:nvSpPr>
            <p:spPr>
              <a:xfrm flipH="1">
                <a:off x="-52618" y="4582304"/>
                <a:ext cx="9241725" cy="71569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2297" extrusionOk="0">
                    <a:moveTo>
                      <a:pt x="0" y="1"/>
                    </a:moveTo>
                    <a:lnTo>
                      <a:pt x="0" y="2297"/>
                    </a:lnTo>
                    <a:lnTo>
                      <a:pt x="226498" y="2297"/>
                    </a:lnTo>
                    <a:lnTo>
                      <a:pt x="2264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3"/>
              <p:cNvSpPr/>
              <p:nvPr/>
            </p:nvSpPr>
            <p:spPr>
              <a:xfrm flipH="1">
                <a:off x="-52618" y="4618106"/>
                <a:ext cx="9241725" cy="45449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1149" extrusionOk="0">
                    <a:moveTo>
                      <a:pt x="0" y="0"/>
                    </a:moveTo>
                    <a:lnTo>
                      <a:pt x="0" y="1149"/>
                    </a:lnTo>
                    <a:lnTo>
                      <a:pt x="226498" y="1149"/>
                    </a:lnTo>
                    <a:lnTo>
                      <a:pt x="2264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3"/>
              <p:cNvSpPr/>
              <p:nvPr/>
            </p:nvSpPr>
            <p:spPr>
              <a:xfrm flipH="1">
                <a:off x="3304223" y="4756602"/>
                <a:ext cx="1131413" cy="3973"/>
              </a:xfrm>
              <a:custGeom>
                <a:avLst/>
                <a:gdLst/>
                <a:ahLst/>
                <a:cxnLst/>
                <a:rect l="l" t="t" r="r" b="b"/>
                <a:pathLst>
                  <a:path w="27729" h="200" extrusionOk="0">
                    <a:moveTo>
                      <a:pt x="100" y="1"/>
                    </a:moveTo>
                    <a:cubicBezTo>
                      <a:pt x="45" y="1"/>
                      <a:pt x="1" y="45"/>
                      <a:pt x="1" y="101"/>
                    </a:cubicBezTo>
                    <a:cubicBezTo>
                      <a:pt x="1" y="155"/>
                      <a:pt x="45" y="199"/>
                      <a:pt x="100" y="199"/>
                    </a:cubicBezTo>
                    <a:lnTo>
                      <a:pt x="27630" y="199"/>
                    </a:lnTo>
                    <a:cubicBezTo>
                      <a:pt x="27684" y="199"/>
                      <a:pt x="27729" y="155"/>
                      <a:pt x="27729" y="101"/>
                    </a:cubicBezTo>
                    <a:cubicBezTo>
                      <a:pt x="27729" y="45"/>
                      <a:pt x="27684" y="1"/>
                      <a:pt x="27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3"/>
              <p:cNvSpPr/>
              <p:nvPr/>
            </p:nvSpPr>
            <p:spPr>
              <a:xfrm flipH="1">
                <a:off x="1626555" y="4704080"/>
                <a:ext cx="217477" cy="3973"/>
              </a:xfrm>
              <a:custGeom>
                <a:avLst/>
                <a:gdLst/>
                <a:ahLst/>
                <a:cxnLst/>
                <a:rect l="l" t="t" r="r" b="b"/>
                <a:pathLst>
                  <a:path w="5330" h="200" extrusionOk="0">
                    <a:moveTo>
                      <a:pt x="100" y="1"/>
                    </a:moveTo>
                    <a:cubicBezTo>
                      <a:pt x="45" y="1"/>
                      <a:pt x="0" y="45"/>
                      <a:pt x="0" y="101"/>
                    </a:cubicBezTo>
                    <a:cubicBezTo>
                      <a:pt x="0" y="155"/>
                      <a:pt x="45" y="199"/>
                      <a:pt x="100" y="199"/>
                    </a:cubicBezTo>
                    <a:lnTo>
                      <a:pt x="5229" y="199"/>
                    </a:lnTo>
                    <a:cubicBezTo>
                      <a:pt x="5285" y="199"/>
                      <a:pt x="5329" y="155"/>
                      <a:pt x="5329" y="101"/>
                    </a:cubicBezTo>
                    <a:cubicBezTo>
                      <a:pt x="5329" y="45"/>
                      <a:pt x="5285" y="1"/>
                      <a:pt x="5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3"/>
              <p:cNvSpPr/>
              <p:nvPr/>
            </p:nvSpPr>
            <p:spPr>
              <a:xfrm flipH="1">
                <a:off x="1467553" y="4798755"/>
                <a:ext cx="741096" cy="3953"/>
              </a:xfrm>
              <a:custGeom>
                <a:avLst/>
                <a:gdLst/>
                <a:ahLst/>
                <a:cxnLst/>
                <a:rect l="l" t="t" r="r" b="b"/>
                <a:pathLst>
                  <a:path w="18163" h="199" extrusionOk="0">
                    <a:moveTo>
                      <a:pt x="99" y="0"/>
                    </a:moveTo>
                    <a:cubicBezTo>
                      <a:pt x="45" y="0"/>
                      <a:pt x="0" y="45"/>
                      <a:pt x="0" y="99"/>
                    </a:cubicBezTo>
                    <a:cubicBezTo>
                      <a:pt x="0" y="154"/>
                      <a:pt x="45" y="199"/>
                      <a:pt x="99" y="199"/>
                    </a:cubicBezTo>
                    <a:lnTo>
                      <a:pt x="18064" y="199"/>
                    </a:lnTo>
                    <a:cubicBezTo>
                      <a:pt x="18118" y="199"/>
                      <a:pt x="18162" y="154"/>
                      <a:pt x="18162" y="99"/>
                    </a:cubicBezTo>
                    <a:cubicBezTo>
                      <a:pt x="18162" y="45"/>
                      <a:pt x="18118" y="0"/>
                      <a:pt x="18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3"/>
              <p:cNvSpPr/>
              <p:nvPr/>
            </p:nvSpPr>
            <p:spPr>
              <a:xfrm flipH="1">
                <a:off x="797276" y="4729507"/>
                <a:ext cx="292840" cy="3973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200" extrusionOk="0">
                    <a:moveTo>
                      <a:pt x="100" y="0"/>
                    </a:moveTo>
                    <a:cubicBezTo>
                      <a:pt x="46" y="0"/>
                      <a:pt x="1" y="45"/>
                      <a:pt x="1" y="99"/>
                    </a:cubicBezTo>
                    <a:cubicBezTo>
                      <a:pt x="1" y="155"/>
                      <a:pt x="46" y="199"/>
                      <a:pt x="100" y="199"/>
                    </a:cubicBezTo>
                    <a:lnTo>
                      <a:pt x="7077" y="199"/>
                    </a:lnTo>
                    <a:cubicBezTo>
                      <a:pt x="7132" y="199"/>
                      <a:pt x="7177" y="155"/>
                      <a:pt x="7177" y="99"/>
                    </a:cubicBezTo>
                    <a:cubicBezTo>
                      <a:pt x="7177" y="45"/>
                      <a:pt x="7132" y="0"/>
                      <a:pt x="70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3"/>
              <p:cNvSpPr/>
              <p:nvPr/>
            </p:nvSpPr>
            <p:spPr>
              <a:xfrm flipH="1">
                <a:off x="8617989" y="4696194"/>
                <a:ext cx="354043" cy="3953"/>
              </a:xfrm>
              <a:custGeom>
                <a:avLst/>
                <a:gdLst/>
                <a:ahLst/>
                <a:cxnLst/>
                <a:rect l="l" t="t" r="r" b="b"/>
                <a:pathLst>
                  <a:path w="8677" h="199" extrusionOk="0">
                    <a:moveTo>
                      <a:pt x="100" y="0"/>
                    </a:moveTo>
                    <a:cubicBezTo>
                      <a:pt x="45" y="0"/>
                      <a:pt x="1" y="45"/>
                      <a:pt x="1" y="100"/>
                    </a:cubicBezTo>
                    <a:cubicBezTo>
                      <a:pt x="1" y="154"/>
                      <a:pt x="45" y="199"/>
                      <a:pt x="100" y="199"/>
                    </a:cubicBezTo>
                    <a:lnTo>
                      <a:pt x="8577" y="199"/>
                    </a:lnTo>
                    <a:cubicBezTo>
                      <a:pt x="8632" y="199"/>
                      <a:pt x="8677" y="154"/>
                      <a:pt x="8677" y="100"/>
                    </a:cubicBezTo>
                    <a:cubicBezTo>
                      <a:pt x="8677" y="45"/>
                      <a:pt x="8632" y="0"/>
                      <a:pt x="8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3"/>
              <p:cNvSpPr/>
              <p:nvPr/>
            </p:nvSpPr>
            <p:spPr>
              <a:xfrm flipH="1">
                <a:off x="8673886" y="4775573"/>
                <a:ext cx="125182" cy="3953"/>
              </a:xfrm>
              <a:custGeom>
                <a:avLst/>
                <a:gdLst/>
                <a:ahLst/>
                <a:cxnLst/>
                <a:rect l="l" t="t" r="r" b="b"/>
                <a:pathLst>
                  <a:path w="3068" h="199" extrusionOk="0">
                    <a:moveTo>
                      <a:pt x="100" y="0"/>
                    </a:moveTo>
                    <a:cubicBezTo>
                      <a:pt x="45" y="0"/>
                      <a:pt x="1" y="45"/>
                      <a:pt x="1" y="99"/>
                    </a:cubicBezTo>
                    <a:cubicBezTo>
                      <a:pt x="1" y="154"/>
                      <a:pt x="45" y="199"/>
                      <a:pt x="100" y="199"/>
                    </a:cubicBezTo>
                    <a:lnTo>
                      <a:pt x="2967" y="199"/>
                    </a:lnTo>
                    <a:cubicBezTo>
                      <a:pt x="3023" y="199"/>
                      <a:pt x="3067" y="154"/>
                      <a:pt x="3067" y="99"/>
                    </a:cubicBezTo>
                    <a:cubicBezTo>
                      <a:pt x="3067" y="45"/>
                      <a:pt x="3023" y="0"/>
                      <a:pt x="29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12" name="Google Shape;1812;p33"/>
          <p:cNvGrpSpPr/>
          <p:nvPr/>
        </p:nvGrpSpPr>
        <p:grpSpPr>
          <a:xfrm>
            <a:off x="4581411" y="4873921"/>
            <a:ext cx="3182357" cy="212602"/>
            <a:chOff x="4581418" y="4698525"/>
            <a:chExt cx="3182357" cy="209151"/>
          </a:xfrm>
        </p:grpSpPr>
        <p:sp>
          <p:nvSpPr>
            <p:cNvPr id="1813" name="Google Shape;1813;p33"/>
            <p:cNvSpPr/>
            <p:nvPr/>
          </p:nvSpPr>
          <p:spPr>
            <a:xfrm flipH="1">
              <a:off x="4581418" y="4698525"/>
              <a:ext cx="2630704" cy="77692"/>
            </a:xfrm>
            <a:custGeom>
              <a:avLst/>
              <a:gdLst/>
              <a:ahLst/>
              <a:cxnLst/>
              <a:rect l="l" t="t" r="r" b="b"/>
              <a:pathLst>
                <a:path w="81157" h="3911" extrusionOk="0">
                  <a:moveTo>
                    <a:pt x="81157" y="1"/>
                  </a:moveTo>
                  <a:lnTo>
                    <a:pt x="11347" y="18"/>
                  </a:lnTo>
                  <a:lnTo>
                    <a:pt x="0" y="3742"/>
                  </a:lnTo>
                  <a:lnTo>
                    <a:pt x="69756" y="3910"/>
                  </a:lnTo>
                  <a:lnTo>
                    <a:pt x="77935" y="1226"/>
                  </a:lnTo>
                  <a:lnTo>
                    <a:pt x="811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3"/>
            <p:cNvSpPr/>
            <p:nvPr/>
          </p:nvSpPr>
          <p:spPr>
            <a:xfrm flipH="1">
              <a:off x="5118096" y="4809682"/>
              <a:ext cx="2645680" cy="97994"/>
            </a:xfrm>
            <a:custGeom>
              <a:avLst/>
              <a:gdLst/>
              <a:ahLst/>
              <a:cxnLst/>
              <a:rect l="l" t="t" r="r" b="b"/>
              <a:pathLst>
                <a:path w="81619" h="4933" extrusionOk="0">
                  <a:moveTo>
                    <a:pt x="11347" y="1"/>
                  </a:moveTo>
                  <a:lnTo>
                    <a:pt x="1" y="3724"/>
                  </a:lnTo>
                  <a:lnTo>
                    <a:pt x="66589" y="4933"/>
                  </a:lnTo>
                  <a:lnTo>
                    <a:pt x="81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 flipH="1">
            <a:off x="2437094" y="3256636"/>
            <a:ext cx="1505630" cy="1499315"/>
            <a:chOff x="5622764" y="315774"/>
            <a:chExt cx="1937498" cy="1929372"/>
          </a:xfrm>
        </p:grpSpPr>
        <p:sp>
          <p:nvSpPr>
            <p:cNvPr id="1816" name="Google Shape;1816;p33"/>
            <p:cNvSpPr/>
            <p:nvPr/>
          </p:nvSpPr>
          <p:spPr>
            <a:xfrm>
              <a:off x="6781568" y="1896876"/>
              <a:ext cx="85956" cy="118540"/>
            </a:xfrm>
            <a:custGeom>
              <a:avLst/>
              <a:gdLst/>
              <a:ahLst/>
              <a:cxnLst/>
              <a:rect l="l" t="t" r="r" b="b"/>
              <a:pathLst>
                <a:path w="2179" h="3005" extrusionOk="0">
                  <a:moveTo>
                    <a:pt x="1472" y="1"/>
                  </a:moveTo>
                  <a:lnTo>
                    <a:pt x="1" y="37"/>
                  </a:lnTo>
                  <a:lnTo>
                    <a:pt x="716" y="2347"/>
                  </a:lnTo>
                  <a:lnTo>
                    <a:pt x="751" y="3005"/>
                  </a:lnTo>
                  <a:lnTo>
                    <a:pt x="1839" y="2832"/>
                  </a:lnTo>
                  <a:lnTo>
                    <a:pt x="2179" y="2441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6712651" y="1974945"/>
              <a:ext cx="172622" cy="92623"/>
            </a:xfrm>
            <a:custGeom>
              <a:avLst/>
              <a:gdLst/>
              <a:ahLst/>
              <a:cxnLst/>
              <a:rect l="l" t="t" r="r" b="b"/>
              <a:pathLst>
                <a:path w="4376" h="2348" extrusionOk="0">
                  <a:moveTo>
                    <a:pt x="2352" y="1"/>
                  </a:moveTo>
                  <a:cubicBezTo>
                    <a:pt x="2352" y="1"/>
                    <a:pt x="1435" y="798"/>
                    <a:pt x="1249" y="987"/>
                  </a:cubicBezTo>
                  <a:cubicBezTo>
                    <a:pt x="1064" y="1177"/>
                    <a:pt x="728" y="1264"/>
                    <a:pt x="581" y="1312"/>
                  </a:cubicBezTo>
                  <a:cubicBezTo>
                    <a:pt x="434" y="1362"/>
                    <a:pt x="72" y="1448"/>
                    <a:pt x="37" y="1823"/>
                  </a:cubicBezTo>
                  <a:cubicBezTo>
                    <a:pt x="1" y="2198"/>
                    <a:pt x="314" y="2307"/>
                    <a:pt x="986" y="2344"/>
                  </a:cubicBezTo>
                  <a:cubicBezTo>
                    <a:pt x="1026" y="2346"/>
                    <a:pt x="1066" y="2347"/>
                    <a:pt x="1105" y="2347"/>
                  </a:cubicBezTo>
                  <a:cubicBezTo>
                    <a:pt x="1729" y="2347"/>
                    <a:pt x="2277" y="2075"/>
                    <a:pt x="2555" y="1961"/>
                  </a:cubicBezTo>
                  <a:cubicBezTo>
                    <a:pt x="2848" y="1841"/>
                    <a:pt x="3950" y="1671"/>
                    <a:pt x="4105" y="1579"/>
                  </a:cubicBezTo>
                  <a:cubicBezTo>
                    <a:pt x="4321" y="1454"/>
                    <a:pt x="4375" y="1227"/>
                    <a:pt x="4293" y="961"/>
                  </a:cubicBezTo>
                  <a:cubicBezTo>
                    <a:pt x="4214" y="707"/>
                    <a:pt x="4034" y="155"/>
                    <a:pt x="3868" y="155"/>
                  </a:cubicBezTo>
                  <a:cubicBezTo>
                    <a:pt x="3859" y="155"/>
                    <a:pt x="3850" y="157"/>
                    <a:pt x="3842" y="160"/>
                  </a:cubicBezTo>
                  <a:cubicBezTo>
                    <a:pt x="3679" y="222"/>
                    <a:pt x="3580" y="535"/>
                    <a:pt x="3090" y="535"/>
                  </a:cubicBezTo>
                  <a:cubicBezTo>
                    <a:pt x="3063" y="535"/>
                    <a:pt x="3035" y="534"/>
                    <a:pt x="3005" y="532"/>
                  </a:cubicBezTo>
                  <a:cubicBezTo>
                    <a:pt x="2439" y="492"/>
                    <a:pt x="2352" y="1"/>
                    <a:pt x="23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6793166" y="1986109"/>
              <a:ext cx="12860" cy="10375"/>
            </a:xfrm>
            <a:custGeom>
              <a:avLst/>
              <a:gdLst/>
              <a:ahLst/>
              <a:cxnLst/>
              <a:rect l="l" t="t" r="r" b="b"/>
              <a:pathLst>
                <a:path w="326" h="263" extrusionOk="0">
                  <a:moveTo>
                    <a:pt x="46" y="0"/>
                  </a:moveTo>
                  <a:cubicBezTo>
                    <a:pt x="34" y="0"/>
                    <a:pt x="22" y="5"/>
                    <a:pt x="14" y="15"/>
                  </a:cubicBezTo>
                  <a:cubicBezTo>
                    <a:pt x="1" y="32"/>
                    <a:pt x="3" y="58"/>
                    <a:pt x="21" y="71"/>
                  </a:cubicBezTo>
                  <a:lnTo>
                    <a:pt x="256" y="254"/>
                  </a:lnTo>
                  <a:cubicBezTo>
                    <a:pt x="263" y="260"/>
                    <a:pt x="273" y="262"/>
                    <a:pt x="281" y="262"/>
                  </a:cubicBezTo>
                  <a:cubicBezTo>
                    <a:pt x="292" y="262"/>
                    <a:pt x="304" y="257"/>
                    <a:pt x="311" y="247"/>
                  </a:cubicBezTo>
                  <a:cubicBezTo>
                    <a:pt x="326" y="230"/>
                    <a:pt x="322" y="206"/>
                    <a:pt x="305" y="191"/>
                  </a:cubicBezTo>
                  <a:lnTo>
                    <a:pt x="69" y="8"/>
                  </a:lnTo>
                  <a:cubicBezTo>
                    <a:pt x="62" y="3"/>
                    <a:pt x="54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6784842" y="1993959"/>
              <a:ext cx="12899" cy="10414"/>
            </a:xfrm>
            <a:custGeom>
              <a:avLst/>
              <a:gdLst/>
              <a:ahLst/>
              <a:cxnLst/>
              <a:rect l="l" t="t" r="r" b="b"/>
              <a:pathLst>
                <a:path w="327" h="264" extrusionOk="0">
                  <a:moveTo>
                    <a:pt x="47" y="1"/>
                  </a:moveTo>
                  <a:cubicBezTo>
                    <a:pt x="35" y="1"/>
                    <a:pt x="23" y="6"/>
                    <a:pt x="15" y="16"/>
                  </a:cubicBezTo>
                  <a:cubicBezTo>
                    <a:pt x="1" y="33"/>
                    <a:pt x="5" y="58"/>
                    <a:pt x="21" y="72"/>
                  </a:cubicBezTo>
                  <a:lnTo>
                    <a:pt x="257" y="255"/>
                  </a:lnTo>
                  <a:cubicBezTo>
                    <a:pt x="265" y="261"/>
                    <a:pt x="273" y="263"/>
                    <a:pt x="282" y="263"/>
                  </a:cubicBezTo>
                  <a:cubicBezTo>
                    <a:pt x="294" y="263"/>
                    <a:pt x="306" y="258"/>
                    <a:pt x="313" y="249"/>
                  </a:cubicBezTo>
                  <a:cubicBezTo>
                    <a:pt x="326" y="231"/>
                    <a:pt x="324" y="206"/>
                    <a:pt x="306" y="193"/>
                  </a:cubicBezTo>
                  <a:lnTo>
                    <a:pt x="71" y="9"/>
                  </a:lnTo>
                  <a:cubicBezTo>
                    <a:pt x="63" y="4"/>
                    <a:pt x="55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6776598" y="2001888"/>
              <a:ext cx="12860" cy="10414"/>
            </a:xfrm>
            <a:custGeom>
              <a:avLst/>
              <a:gdLst/>
              <a:ahLst/>
              <a:cxnLst/>
              <a:rect l="l" t="t" r="r" b="b"/>
              <a:pathLst>
                <a:path w="326" h="264" extrusionOk="0">
                  <a:moveTo>
                    <a:pt x="44" y="1"/>
                  </a:moveTo>
                  <a:cubicBezTo>
                    <a:pt x="33" y="1"/>
                    <a:pt x="21" y="6"/>
                    <a:pt x="14" y="15"/>
                  </a:cubicBezTo>
                  <a:cubicBezTo>
                    <a:pt x="0" y="33"/>
                    <a:pt x="4" y="57"/>
                    <a:pt x="21" y="70"/>
                  </a:cubicBezTo>
                  <a:lnTo>
                    <a:pt x="257" y="255"/>
                  </a:lnTo>
                  <a:cubicBezTo>
                    <a:pt x="264" y="260"/>
                    <a:pt x="273" y="263"/>
                    <a:pt x="281" y="263"/>
                  </a:cubicBezTo>
                  <a:cubicBezTo>
                    <a:pt x="293" y="263"/>
                    <a:pt x="304" y="257"/>
                    <a:pt x="312" y="247"/>
                  </a:cubicBezTo>
                  <a:cubicBezTo>
                    <a:pt x="326" y="231"/>
                    <a:pt x="322" y="205"/>
                    <a:pt x="305" y="192"/>
                  </a:cubicBezTo>
                  <a:lnTo>
                    <a:pt x="69" y="9"/>
                  </a:lnTo>
                  <a:cubicBezTo>
                    <a:pt x="62" y="3"/>
                    <a:pt x="53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6712651" y="2017431"/>
              <a:ext cx="171833" cy="50138"/>
            </a:xfrm>
            <a:custGeom>
              <a:avLst/>
              <a:gdLst/>
              <a:ahLst/>
              <a:cxnLst/>
              <a:rect l="l" t="t" r="r" b="b"/>
              <a:pathLst>
                <a:path w="4356" h="1271" extrusionOk="0">
                  <a:moveTo>
                    <a:pt x="4321" y="0"/>
                  </a:moveTo>
                  <a:lnTo>
                    <a:pt x="4321" y="0"/>
                  </a:lnTo>
                  <a:cubicBezTo>
                    <a:pt x="4155" y="100"/>
                    <a:pt x="3926" y="229"/>
                    <a:pt x="3784" y="277"/>
                  </a:cubicBezTo>
                  <a:cubicBezTo>
                    <a:pt x="3541" y="360"/>
                    <a:pt x="2931" y="422"/>
                    <a:pt x="2452" y="572"/>
                  </a:cubicBezTo>
                  <a:cubicBezTo>
                    <a:pt x="1998" y="716"/>
                    <a:pt x="1368" y="921"/>
                    <a:pt x="971" y="921"/>
                  </a:cubicBezTo>
                  <a:cubicBezTo>
                    <a:pt x="948" y="921"/>
                    <a:pt x="926" y="920"/>
                    <a:pt x="904" y="919"/>
                  </a:cubicBezTo>
                  <a:cubicBezTo>
                    <a:pt x="610" y="900"/>
                    <a:pt x="220" y="760"/>
                    <a:pt x="45" y="693"/>
                  </a:cubicBezTo>
                  <a:cubicBezTo>
                    <a:pt x="42" y="710"/>
                    <a:pt x="38" y="728"/>
                    <a:pt x="37" y="746"/>
                  </a:cubicBezTo>
                  <a:cubicBezTo>
                    <a:pt x="1" y="1121"/>
                    <a:pt x="314" y="1228"/>
                    <a:pt x="986" y="1267"/>
                  </a:cubicBezTo>
                  <a:cubicBezTo>
                    <a:pt x="1026" y="1269"/>
                    <a:pt x="1066" y="1270"/>
                    <a:pt x="1105" y="1270"/>
                  </a:cubicBezTo>
                  <a:cubicBezTo>
                    <a:pt x="1729" y="1270"/>
                    <a:pt x="2277" y="997"/>
                    <a:pt x="2555" y="884"/>
                  </a:cubicBezTo>
                  <a:cubicBezTo>
                    <a:pt x="2848" y="762"/>
                    <a:pt x="3950" y="594"/>
                    <a:pt x="4105" y="502"/>
                  </a:cubicBezTo>
                  <a:cubicBezTo>
                    <a:pt x="4290" y="395"/>
                    <a:pt x="4356" y="215"/>
                    <a:pt x="4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6675293" y="1130665"/>
              <a:ext cx="227020" cy="805123"/>
            </a:xfrm>
            <a:custGeom>
              <a:avLst/>
              <a:gdLst/>
              <a:ahLst/>
              <a:cxnLst/>
              <a:rect l="l" t="t" r="r" b="b"/>
              <a:pathLst>
                <a:path w="5755" h="20410" extrusionOk="0">
                  <a:moveTo>
                    <a:pt x="3836" y="1"/>
                  </a:moveTo>
                  <a:lnTo>
                    <a:pt x="505" y="2746"/>
                  </a:lnTo>
                  <a:cubicBezTo>
                    <a:pt x="505" y="2746"/>
                    <a:pt x="0" y="11273"/>
                    <a:pt x="43" y="12407"/>
                  </a:cubicBezTo>
                  <a:cubicBezTo>
                    <a:pt x="80" y="13394"/>
                    <a:pt x="2490" y="20410"/>
                    <a:pt x="2490" y="20410"/>
                  </a:cubicBezTo>
                  <a:lnTo>
                    <a:pt x="5214" y="20318"/>
                  </a:lnTo>
                  <a:lnTo>
                    <a:pt x="3697" y="12785"/>
                  </a:lnTo>
                  <a:lnTo>
                    <a:pt x="5754" y="2158"/>
                  </a:lnTo>
                  <a:cubicBezTo>
                    <a:pt x="5565" y="923"/>
                    <a:pt x="3836" y="1"/>
                    <a:pt x="3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6645115" y="1953011"/>
              <a:ext cx="196054" cy="122879"/>
            </a:xfrm>
            <a:custGeom>
              <a:avLst/>
              <a:gdLst/>
              <a:ahLst/>
              <a:cxnLst/>
              <a:rect l="l" t="t" r="r" b="b"/>
              <a:pathLst>
                <a:path w="4970" h="3115" extrusionOk="0">
                  <a:moveTo>
                    <a:pt x="388" y="0"/>
                  </a:moveTo>
                  <a:cubicBezTo>
                    <a:pt x="271" y="0"/>
                    <a:pt x="158" y="60"/>
                    <a:pt x="95" y="168"/>
                  </a:cubicBezTo>
                  <a:cubicBezTo>
                    <a:pt x="1" y="331"/>
                    <a:pt x="56" y="538"/>
                    <a:pt x="218" y="632"/>
                  </a:cubicBezTo>
                  <a:lnTo>
                    <a:pt x="4413" y="3067"/>
                  </a:lnTo>
                  <a:cubicBezTo>
                    <a:pt x="4466" y="3099"/>
                    <a:pt x="4525" y="3113"/>
                    <a:pt x="4583" y="3113"/>
                  </a:cubicBezTo>
                  <a:lnTo>
                    <a:pt x="4583" y="3114"/>
                  </a:lnTo>
                  <a:cubicBezTo>
                    <a:pt x="4700" y="3114"/>
                    <a:pt x="4813" y="3053"/>
                    <a:pt x="4876" y="2946"/>
                  </a:cubicBezTo>
                  <a:cubicBezTo>
                    <a:pt x="4970" y="2783"/>
                    <a:pt x="4914" y="2576"/>
                    <a:pt x="4753" y="2482"/>
                  </a:cubicBezTo>
                  <a:lnTo>
                    <a:pt x="557" y="45"/>
                  </a:lnTo>
                  <a:cubicBezTo>
                    <a:pt x="504" y="15"/>
                    <a:pt x="445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6774270" y="2032974"/>
              <a:ext cx="103944" cy="57948"/>
            </a:xfrm>
            <a:custGeom>
              <a:avLst/>
              <a:gdLst/>
              <a:ahLst/>
              <a:cxnLst/>
              <a:rect l="l" t="t" r="r" b="b"/>
              <a:pathLst>
                <a:path w="2635" h="1469" extrusionOk="0">
                  <a:moveTo>
                    <a:pt x="2378" y="1"/>
                  </a:moveTo>
                  <a:cubicBezTo>
                    <a:pt x="2373" y="1"/>
                    <a:pt x="2369" y="1"/>
                    <a:pt x="2364" y="2"/>
                  </a:cubicBezTo>
                  <a:lnTo>
                    <a:pt x="41" y="682"/>
                  </a:lnTo>
                  <a:cubicBezTo>
                    <a:pt x="16" y="689"/>
                    <a:pt x="0" y="716"/>
                    <a:pt x="9" y="742"/>
                  </a:cubicBezTo>
                  <a:lnTo>
                    <a:pt x="210" y="1434"/>
                  </a:lnTo>
                  <a:cubicBezTo>
                    <a:pt x="217" y="1455"/>
                    <a:pt x="236" y="1468"/>
                    <a:pt x="258" y="1468"/>
                  </a:cubicBezTo>
                  <a:cubicBezTo>
                    <a:pt x="262" y="1468"/>
                    <a:pt x="267" y="1468"/>
                    <a:pt x="271" y="1467"/>
                  </a:cubicBezTo>
                  <a:lnTo>
                    <a:pt x="2594" y="787"/>
                  </a:lnTo>
                  <a:cubicBezTo>
                    <a:pt x="2619" y="780"/>
                    <a:pt x="2635" y="754"/>
                    <a:pt x="2626" y="727"/>
                  </a:cubicBezTo>
                  <a:lnTo>
                    <a:pt x="2425" y="36"/>
                  </a:lnTo>
                  <a:cubicBezTo>
                    <a:pt x="2418" y="14"/>
                    <a:pt x="2399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5641818" y="1510279"/>
              <a:ext cx="715775" cy="715775"/>
            </a:xfrm>
            <a:custGeom>
              <a:avLst/>
              <a:gdLst/>
              <a:ahLst/>
              <a:cxnLst/>
              <a:rect l="l" t="t" r="r" b="b"/>
              <a:pathLst>
                <a:path w="18145" h="18145" extrusionOk="0">
                  <a:moveTo>
                    <a:pt x="9073" y="1451"/>
                  </a:moveTo>
                  <a:cubicBezTo>
                    <a:pt x="11109" y="1451"/>
                    <a:pt x="13023" y="2244"/>
                    <a:pt x="14463" y="3683"/>
                  </a:cubicBezTo>
                  <a:cubicBezTo>
                    <a:pt x="15902" y="5123"/>
                    <a:pt x="16695" y="7037"/>
                    <a:pt x="16695" y="9072"/>
                  </a:cubicBezTo>
                  <a:cubicBezTo>
                    <a:pt x="16695" y="11108"/>
                    <a:pt x="15902" y="13023"/>
                    <a:pt x="14463" y="14463"/>
                  </a:cubicBezTo>
                  <a:cubicBezTo>
                    <a:pt x="13023" y="15901"/>
                    <a:pt x="11109" y="16695"/>
                    <a:pt x="9073" y="16695"/>
                  </a:cubicBezTo>
                  <a:cubicBezTo>
                    <a:pt x="7037" y="16695"/>
                    <a:pt x="5124" y="15901"/>
                    <a:pt x="3684" y="14463"/>
                  </a:cubicBezTo>
                  <a:cubicBezTo>
                    <a:pt x="2245" y="13023"/>
                    <a:pt x="1451" y="11108"/>
                    <a:pt x="1451" y="9072"/>
                  </a:cubicBezTo>
                  <a:cubicBezTo>
                    <a:pt x="1451" y="7037"/>
                    <a:pt x="2245" y="5123"/>
                    <a:pt x="3684" y="3683"/>
                  </a:cubicBezTo>
                  <a:cubicBezTo>
                    <a:pt x="5124" y="2244"/>
                    <a:pt x="7037" y="1451"/>
                    <a:pt x="9073" y="1451"/>
                  </a:cubicBezTo>
                  <a:close/>
                  <a:moveTo>
                    <a:pt x="9073" y="0"/>
                  </a:moveTo>
                  <a:cubicBezTo>
                    <a:pt x="4063" y="0"/>
                    <a:pt x="1" y="4062"/>
                    <a:pt x="1" y="9072"/>
                  </a:cubicBezTo>
                  <a:cubicBezTo>
                    <a:pt x="1" y="14083"/>
                    <a:pt x="4063" y="18144"/>
                    <a:pt x="9073" y="18144"/>
                  </a:cubicBezTo>
                  <a:cubicBezTo>
                    <a:pt x="14084" y="18144"/>
                    <a:pt x="18145" y="14083"/>
                    <a:pt x="18145" y="9072"/>
                  </a:cubicBezTo>
                  <a:cubicBezTo>
                    <a:pt x="18145" y="4062"/>
                    <a:pt x="14084" y="0"/>
                    <a:pt x="9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3"/>
            <p:cNvSpPr/>
            <p:nvPr/>
          </p:nvSpPr>
          <p:spPr>
            <a:xfrm>
              <a:off x="6825435" y="1510279"/>
              <a:ext cx="715775" cy="715775"/>
            </a:xfrm>
            <a:custGeom>
              <a:avLst/>
              <a:gdLst/>
              <a:ahLst/>
              <a:cxnLst/>
              <a:rect l="l" t="t" r="r" b="b"/>
              <a:pathLst>
                <a:path w="18145" h="18145" extrusionOk="0">
                  <a:moveTo>
                    <a:pt x="9072" y="1451"/>
                  </a:moveTo>
                  <a:cubicBezTo>
                    <a:pt x="11107" y="1451"/>
                    <a:pt x="13021" y="2244"/>
                    <a:pt x="14461" y="3683"/>
                  </a:cubicBezTo>
                  <a:cubicBezTo>
                    <a:pt x="15900" y="5123"/>
                    <a:pt x="16694" y="7037"/>
                    <a:pt x="16694" y="9072"/>
                  </a:cubicBezTo>
                  <a:cubicBezTo>
                    <a:pt x="16694" y="11108"/>
                    <a:pt x="15900" y="13023"/>
                    <a:pt x="14461" y="14463"/>
                  </a:cubicBezTo>
                  <a:cubicBezTo>
                    <a:pt x="13021" y="15901"/>
                    <a:pt x="11107" y="16695"/>
                    <a:pt x="9072" y="16695"/>
                  </a:cubicBezTo>
                  <a:cubicBezTo>
                    <a:pt x="7036" y="16695"/>
                    <a:pt x="5122" y="15901"/>
                    <a:pt x="3682" y="14463"/>
                  </a:cubicBezTo>
                  <a:cubicBezTo>
                    <a:pt x="2243" y="13023"/>
                    <a:pt x="1450" y="11108"/>
                    <a:pt x="1450" y="9072"/>
                  </a:cubicBezTo>
                  <a:cubicBezTo>
                    <a:pt x="1450" y="7037"/>
                    <a:pt x="2243" y="5123"/>
                    <a:pt x="3682" y="3683"/>
                  </a:cubicBezTo>
                  <a:cubicBezTo>
                    <a:pt x="5122" y="2244"/>
                    <a:pt x="7036" y="1451"/>
                    <a:pt x="9072" y="1451"/>
                  </a:cubicBezTo>
                  <a:close/>
                  <a:moveTo>
                    <a:pt x="9072" y="0"/>
                  </a:moveTo>
                  <a:cubicBezTo>
                    <a:pt x="4061" y="0"/>
                    <a:pt x="0" y="4062"/>
                    <a:pt x="0" y="9072"/>
                  </a:cubicBezTo>
                  <a:cubicBezTo>
                    <a:pt x="0" y="14083"/>
                    <a:pt x="4061" y="18144"/>
                    <a:pt x="9072" y="18144"/>
                  </a:cubicBezTo>
                  <a:cubicBezTo>
                    <a:pt x="14082" y="18144"/>
                    <a:pt x="18144" y="14083"/>
                    <a:pt x="18144" y="9072"/>
                  </a:cubicBezTo>
                  <a:cubicBezTo>
                    <a:pt x="18144" y="4062"/>
                    <a:pt x="14082" y="0"/>
                    <a:pt x="9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3"/>
            <p:cNvSpPr/>
            <p:nvPr/>
          </p:nvSpPr>
          <p:spPr>
            <a:xfrm>
              <a:off x="5622764" y="1491225"/>
              <a:ext cx="753921" cy="753921"/>
            </a:xfrm>
            <a:custGeom>
              <a:avLst/>
              <a:gdLst/>
              <a:ahLst/>
              <a:cxnLst/>
              <a:rect l="l" t="t" r="r" b="b"/>
              <a:pathLst>
                <a:path w="19112" h="19112" extrusionOk="0">
                  <a:moveTo>
                    <a:pt x="9556" y="967"/>
                  </a:moveTo>
                  <a:cubicBezTo>
                    <a:pt x="14292" y="967"/>
                    <a:pt x="18145" y="4820"/>
                    <a:pt x="18145" y="9555"/>
                  </a:cubicBezTo>
                  <a:cubicBezTo>
                    <a:pt x="18145" y="14292"/>
                    <a:pt x="14292" y="18145"/>
                    <a:pt x="9556" y="18145"/>
                  </a:cubicBezTo>
                  <a:cubicBezTo>
                    <a:pt x="4820" y="18145"/>
                    <a:pt x="968" y="14292"/>
                    <a:pt x="968" y="9555"/>
                  </a:cubicBezTo>
                  <a:cubicBezTo>
                    <a:pt x="968" y="4820"/>
                    <a:pt x="4820" y="967"/>
                    <a:pt x="9556" y="967"/>
                  </a:cubicBezTo>
                  <a:close/>
                  <a:moveTo>
                    <a:pt x="9556" y="0"/>
                  </a:moveTo>
                  <a:cubicBezTo>
                    <a:pt x="4287" y="0"/>
                    <a:pt x="1" y="4286"/>
                    <a:pt x="1" y="9555"/>
                  </a:cubicBezTo>
                  <a:cubicBezTo>
                    <a:pt x="1" y="14825"/>
                    <a:pt x="4287" y="19111"/>
                    <a:pt x="9556" y="19111"/>
                  </a:cubicBezTo>
                  <a:cubicBezTo>
                    <a:pt x="14826" y="19111"/>
                    <a:pt x="19112" y="14825"/>
                    <a:pt x="19112" y="9555"/>
                  </a:cubicBezTo>
                  <a:cubicBezTo>
                    <a:pt x="19112" y="4286"/>
                    <a:pt x="14826" y="0"/>
                    <a:pt x="9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6806342" y="1491225"/>
              <a:ext cx="753921" cy="753921"/>
            </a:xfrm>
            <a:custGeom>
              <a:avLst/>
              <a:gdLst/>
              <a:ahLst/>
              <a:cxnLst/>
              <a:rect l="l" t="t" r="r" b="b"/>
              <a:pathLst>
                <a:path w="19112" h="19112" extrusionOk="0">
                  <a:moveTo>
                    <a:pt x="9556" y="967"/>
                  </a:moveTo>
                  <a:cubicBezTo>
                    <a:pt x="14292" y="967"/>
                    <a:pt x="18144" y="4820"/>
                    <a:pt x="18144" y="9555"/>
                  </a:cubicBezTo>
                  <a:cubicBezTo>
                    <a:pt x="18144" y="14292"/>
                    <a:pt x="14292" y="18145"/>
                    <a:pt x="9556" y="18145"/>
                  </a:cubicBezTo>
                  <a:cubicBezTo>
                    <a:pt x="4820" y="18145"/>
                    <a:pt x="967" y="14292"/>
                    <a:pt x="967" y="9555"/>
                  </a:cubicBezTo>
                  <a:cubicBezTo>
                    <a:pt x="967" y="4820"/>
                    <a:pt x="4820" y="967"/>
                    <a:pt x="9556" y="967"/>
                  </a:cubicBezTo>
                  <a:close/>
                  <a:moveTo>
                    <a:pt x="9556" y="0"/>
                  </a:moveTo>
                  <a:cubicBezTo>
                    <a:pt x="4286" y="0"/>
                    <a:pt x="0" y="4286"/>
                    <a:pt x="0" y="9555"/>
                  </a:cubicBezTo>
                  <a:cubicBezTo>
                    <a:pt x="0" y="14825"/>
                    <a:pt x="4286" y="19111"/>
                    <a:pt x="9556" y="19111"/>
                  </a:cubicBezTo>
                  <a:cubicBezTo>
                    <a:pt x="14825" y="19111"/>
                    <a:pt x="19111" y="14825"/>
                    <a:pt x="19111" y="9555"/>
                  </a:cubicBezTo>
                  <a:cubicBezTo>
                    <a:pt x="19111" y="4286"/>
                    <a:pt x="14825" y="0"/>
                    <a:pt x="9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3"/>
            <p:cNvSpPr/>
            <p:nvPr/>
          </p:nvSpPr>
          <p:spPr>
            <a:xfrm>
              <a:off x="6642078" y="1327316"/>
              <a:ext cx="572817" cy="656091"/>
            </a:xfrm>
            <a:custGeom>
              <a:avLst/>
              <a:gdLst/>
              <a:ahLst/>
              <a:cxnLst/>
              <a:rect l="l" t="t" r="r" b="b"/>
              <a:pathLst>
                <a:path w="14521" h="16632" extrusionOk="0">
                  <a:moveTo>
                    <a:pt x="3454" y="6170"/>
                  </a:moveTo>
                  <a:lnTo>
                    <a:pt x="12918" y="13516"/>
                  </a:lnTo>
                  <a:lnTo>
                    <a:pt x="928" y="15768"/>
                  </a:lnTo>
                  <a:lnTo>
                    <a:pt x="3454" y="6171"/>
                  </a:lnTo>
                  <a:lnTo>
                    <a:pt x="3454" y="6170"/>
                  </a:lnTo>
                  <a:close/>
                  <a:moveTo>
                    <a:pt x="4377" y="0"/>
                  </a:moveTo>
                  <a:lnTo>
                    <a:pt x="1" y="16630"/>
                  </a:lnTo>
                  <a:lnTo>
                    <a:pt x="1" y="16630"/>
                  </a:lnTo>
                  <a:lnTo>
                    <a:pt x="14521" y="13904"/>
                  </a:lnTo>
                  <a:lnTo>
                    <a:pt x="3642" y="5459"/>
                  </a:lnTo>
                  <a:lnTo>
                    <a:pt x="5032" y="172"/>
                  </a:lnTo>
                  <a:lnTo>
                    <a:pt x="4377" y="0"/>
                  </a:lnTo>
                  <a:close/>
                  <a:moveTo>
                    <a:pt x="1" y="16630"/>
                  </a:moveTo>
                  <a:lnTo>
                    <a:pt x="1" y="16630"/>
                  </a:lnTo>
                  <a:lnTo>
                    <a:pt x="1" y="16631"/>
                  </a:lnTo>
                  <a:lnTo>
                    <a:pt x="1" y="166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3"/>
            <p:cNvSpPr/>
            <p:nvPr/>
          </p:nvSpPr>
          <p:spPr>
            <a:xfrm>
              <a:off x="6196150" y="1422743"/>
              <a:ext cx="474553" cy="551594"/>
            </a:xfrm>
            <a:custGeom>
              <a:avLst/>
              <a:gdLst/>
              <a:ahLst/>
              <a:cxnLst/>
              <a:rect l="l" t="t" r="r" b="b"/>
              <a:pathLst>
                <a:path w="12030" h="13983" extrusionOk="0">
                  <a:moveTo>
                    <a:pt x="516" y="0"/>
                  </a:moveTo>
                  <a:lnTo>
                    <a:pt x="0" y="438"/>
                  </a:lnTo>
                  <a:lnTo>
                    <a:pt x="11514" y="13982"/>
                  </a:lnTo>
                  <a:lnTo>
                    <a:pt x="12030" y="13544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3"/>
            <p:cNvSpPr/>
            <p:nvPr/>
          </p:nvSpPr>
          <p:spPr>
            <a:xfrm>
              <a:off x="5984548" y="1028453"/>
              <a:ext cx="267336" cy="853092"/>
            </a:xfrm>
            <a:custGeom>
              <a:avLst/>
              <a:gdLst/>
              <a:ahLst/>
              <a:cxnLst/>
              <a:rect l="l" t="t" r="r" b="b"/>
              <a:pathLst>
                <a:path w="6777" h="21626" extrusionOk="0">
                  <a:moveTo>
                    <a:pt x="4154" y="1"/>
                  </a:moveTo>
                  <a:cubicBezTo>
                    <a:pt x="4118" y="1"/>
                    <a:pt x="4081" y="6"/>
                    <a:pt x="4045" y="19"/>
                  </a:cubicBezTo>
                  <a:cubicBezTo>
                    <a:pt x="3868" y="79"/>
                    <a:pt x="3774" y="272"/>
                    <a:pt x="3834" y="449"/>
                  </a:cubicBezTo>
                  <a:lnTo>
                    <a:pt x="6081" y="6998"/>
                  </a:lnTo>
                  <a:cubicBezTo>
                    <a:pt x="5876" y="7833"/>
                    <a:pt x="4400" y="13824"/>
                    <a:pt x="3912" y="15084"/>
                  </a:cubicBezTo>
                  <a:cubicBezTo>
                    <a:pt x="3398" y="16416"/>
                    <a:pt x="142" y="21045"/>
                    <a:pt x="109" y="21091"/>
                  </a:cubicBezTo>
                  <a:cubicBezTo>
                    <a:pt x="1" y="21244"/>
                    <a:pt x="38" y="21456"/>
                    <a:pt x="191" y="21563"/>
                  </a:cubicBezTo>
                  <a:cubicBezTo>
                    <a:pt x="250" y="21605"/>
                    <a:pt x="317" y="21626"/>
                    <a:pt x="385" y="21626"/>
                  </a:cubicBezTo>
                  <a:cubicBezTo>
                    <a:pt x="491" y="21626"/>
                    <a:pt x="595" y="21575"/>
                    <a:pt x="662" y="21481"/>
                  </a:cubicBezTo>
                  <a:cubicBezTo>
                    <a:pt x="798" y="21289"/>
                    <a:pt x="3999" y="16737"/>
                    <a:pt x="4543" y="15329"/>
                  </a:cubicBezTo>
                  <a:cubicBezTo>
                    <a:pt x="5082" y="13938"/>
                    <a:pt x="6694" y="7343"/>
                    <a:pt x="6762" y="7062"/>
                  </a:cubicBezTo>
                  <a:cubicBezTo>
                    <a:pt x="6777" y="7000"/>
                    <a:pt x="6774" y="6933"/>
                    <a:pt x="6754" y="6872"/>
                  </a:cubicBezTo>
                  <a:lnTo>
                    <a:pt x="4475" y="229"/>
                  </a:lnTo>
                  <a:cubicBezTo>
                    <a:pt x="4427" y="89"/>
                    <a:pt x="4295" y="1"/>
                    <a:pt x="4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3"/>
            <p:cNvSpPr/>
            <p:nvPr/>
          </p:nvSpPr>
          <p:spPr>
            <a:xfrm>
              <a:off x="6231220" y="1293390"/>
              <a:ext cx="524376" cy="351872"/>
            </a:xfrm>
            <a:custGeom>
              <a:avLst/>
              <a:gdLst/>
              <a:ahLst/>
              <a:cxnLst/>
              <a:rect l="l" t="t" r="r" b="b"/>
              <a:pathLst>
                <a:path w="13293" h="8920" extrusionOk="0">
                  <a:moveTo>
                    <a:pt x="367" y="1"/>
                  </a:moveTo>
                  <a:lnTo>
                    <a:pt x="0" y="569"/>
                  </a:lnTo>
                  <a:lnTo>
                    <a:pt x="12925" y="8920"/>
                  </a:lnTo>
                  <a:lnTo>
                    <a:pt x="13292" y="835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947466" y="1821292"/>
              <a:ext cx="103984" cy="94516"/>
            </a:xfrm>
            <a:custGeom>
              <a:avLst/>
              <a:gdLst/>
              <a:ahLst/>
              <a:cxnLst/>
              <a:rect l="l" t="t" r="r" b="b"/>
              <a:pathLst>
                <a:path w="2636" h="2396" extrusionOk="0">
                  <a:moveTo>
                    <a:pt x="1319" y="0"/>
                  </a:moveTo>
                  <a:cubicBezTo>
                    <a:pt x="1228" y="0"/>
                    <a:pt x="1135" y="11"/>
                    <a:pt x="1043" y="32"/>
                  </a:cubicBezTo>
                  <a:cubicBezTo>
                    <a:pt x="400" y="184"/>
                    <a:pt x="0" y="829"/>
                    <a:pt x="153" y="1472"/>
                  </a:cubicBezTo>
                  <a:cubicBezTo>
                    <a:pt x="283" y="2024"/>
                    <a:pt x="774" y="2396"/>
                    <a:pt x="1317" y="2396"/>
                  </a:cubicBezTo>
                  <a:cubicBezTo>
                    <a:pt x="1408" y="2396"/>
                    <a:pt x="1501" y="2385"/>
                    <a:pt x="1593" y="2363"/>
                  </a:cubicBezTo>
                  <a:cubicBezTo>
                    <a:pt x="2237" y="2212"/>
                    <a:pt x="2636" y="1566"/>
                    <a:pt x="2483" y="922"/>
                  </a:cubicBezTo>
                  <a:cubicBezTo>
                    <a:pt x="2353" y="371"/>
                    <a:pt x="1862" y="0"/>
                    <a:pt x="1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3"/>
            <p:cNvSpPr/>
            <p:nvPr/>
          </p:nvSpPr>
          <p:spPr>
            <a:xfrm>
              <a:off x="7131438" y="1820937"/>
              <a:ext cx="103707" cy="94516"/>
            </a:xfrm>
            <a:custGeom>
              <a:avLst/>
              <a:gdLst/>
              <a:ahLst/>
              <a:cxnLst/>
              <a:rect l="l" t="t" r="r" b="b"/>
              <a:pathLst>
                <a:path w="2629" h="2396" extrusionOk="0">
                  <a:moveTo>
                    <a:pt x="1315" y="0"/>
                  </a:moveTo>
                  <a:cubicBezTo>
                    <a:pt x="1008" y="0"/>
                    <a:pt x="702" y="117"/>
                    <a:pt x="468" y="351"/>
                  </a:cubicBezTo>
                  <a:cubicBezTo>
                    <a:pt x="1" y="818"/>
                    <a:pt x="1" y="1576"/>
                    <a:pt x="468" y="2045"/>
                  </a:cubicBezTo>
                  <a:cubicBezTo>
                    <a:pt x="702" y="2278"/>
                    <a:pt x="1008" y="2395"/>
                    <a:pt x="1315" y="2395"/>
                  </a:cubicBezTo>
                  <a:cubicBezTo>
                    <a:pt x="1621" y="2395"/>
                    <a:pt x="1928" y="2278"/>
                    <a:pt x="2162" y="2045"/>
                  </a:cubicBezTo>
                  <a:cubicBezTo>
                    <a:pt x="2629" y="1576"/>
                    <a:pt x="2629" y="818"/>
                    <a:pt x="2162" y="351"/>
                  </a:cubicBezTo>
                  <a:cubicBezTo>
                    <a:pt x="1928" y="117"/>
                    <a:pt x="1621" y="0"/>
                    <a:pt x="1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3"/>
            <p:cNvSpPr/>
            <p:nvPr/>
          </p:nvSpPr>
          <p:spPr>
            <a:xfrm>
              <a:off x="6628941" y="1303884"/>
              <a:ext cx="306231" cy="53727"/>
            </a:xfrm>
            <a:custGeom>
              <a:avLst/>
              <a:gdLst/>
              <a:ahLst/>
              <a:cxnLst/>
              <a:rect l="l" t="t" r="r" b="b"/>
              <a:pathLst>
                <a:path w="7763" h="1362" extrusionOk="0">
                  <a:moveTo>
                    <a:pt x="6434" y="0"/>
                  </a:moveTo>
                  <a:cubicBezTo>
                    <a:pt x="5715" y="0"/>
                    <a:pt x="4780" y="124"/>
                    <a:pt x="4076" y="152"/>
                  </a:cubicBezTo>
                  <a:cubicBezTo>
                    <a:pt x="3948" y="158"/>
                    <a:pt x="3815" y="160"/>
                    <a:pt x="3679" y="160"/>
                  </a:cubicBezTo>
                  <a:cubicBezTo>
                    <a:pt x="2869" y="160"/>
                    <a:pt x="1949" y="82"/>
                    <a:pt x="1372" y="82"/>
                  </a:cubicBezTo>
                  <a:cubicBezTo>
                    <a:pt x="1202" y="82"/>
                    <a:pt x="1061" y="89"/>
                    <a:pt x="962" y="107"/>
                  </a:cubicBezTo>
                  <a:cubicBezTo>
                    <a:pt x="472" y="195"/>
                    <a:pt x="0" y="859"/>
                    <a:pt x="473" y="1066"/>
                  </a:cubicBezTo>
                  <a:cubicBezTo>
                    <a:pt x="947" y="1275"/>
                    <a:pt x="3534" y="1083"/>
                    <a:pt x="4888" y="1279"/>
                  </a:cubicBezTo>
                  <a:cubicBezTo>
                    <a:pt x="5293" y="1338"/>
                    <a:pt x="5639" y="1361"/>
                    <a:pt x="5936" y="1361"/>
                  </a:cubicBezTo>
                  <a:cubicBezTo>
                    <a:pt x="6634" y="1361"/>
                    <a:pt x="7062" y="1230"/>
                    <a:pt x="7351" y="1105"/>
                  </a:cubicBezTo>
                  <a:cubicBezTo>
                    <a:pt x="7762" y="927"/>
                    <a:pt x="7681" y="375"/>
                    <a:pt x="7378" y="168"/>
                  </a:cubicBezTo>
                  <a:cubicBezTo>
                    <a:pt x="7195" y="42"/>
                    <a:pt x="6851" y="0"/>
                    <a:pt x="6434" y="0"/>
                  </a:cubicBezTo>
                  <a:close/>
                </a:path>
              </a:pathLst>
            </a:custGeom>
            <a:solidFill>
              <a:srgbClr val="33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3"/>
            <p:cNvSpPr/>
            <p:nvPr/>
          </p:nvSpPr>
          <p:spPr>
            <a:xfrm>
              <a:off x="6555093" y="1861964"/>
              <a:ext cx="210610" cy="208796"/>
            </a:xfrm>
            <a:custGeom>
              <a:avLst/>
              <a:gdLst/>
              <a:ahLst/>
              <a:cxnLst/>
              <a:rect l="l" t="t" r="r" b="b"/>
              <a:pathLst>
                <a:path w="5339" h="5293" extrusionOk="0">
                  <a:moveTo>
                    <a:pt x="2776" y="1070"/>
                  </a:moveTo>
                  <a:cubicBezTo>
                    <a:pt x="2991" y="1070"/>
                    <a:pt x="3167" y="1242"/>
                    <a:pt x="3170" y="1458"/>
                  </a:cubicBezTo>
                  <a:cubicBezTo>
                    <a:pt x="3171" y="1551"/>
                    <a:pt x="3098" y="1627"/>
                    <a:pt x="3004" y="1628"/>
                  </a:cubicBezTo>
                  <a:lnTo>
                    <a:pt x="2302" y="1641"/>
                  </a:lnTo>
                  <a:cubicBezTo>
                    <a:pt x="2301" y="1641"/>
                    <a:pt x="2301" y="1641"/>
                    <a:pt x="2300" y="1641"/>
                  </a:cubicBezTo>
                  <a:cubicBezTo>
                    <a:pt x="2208" y="1641"/>
                    <a:pt x="2132" y="1566"/>
                    <a:pt x="2131" y="1474"/>
                  </a:cubicBezTo>
                  <a:cubicBezTo>
                    <a:pt x="2128" y="1256"/>
                    <a:pt x="2301" y="1077"/>
                    <a:pt x="2519" y="1073"/>
                  </a:cubicBezTo>
                  <a:lnTo>
                    <a:pt x="2769" y="1070"/>
                  </a:lnTo>
                  <a:cubicBezTo>
                    <a:pt x="2771" y="1070"/>
                    <a:pt x="2774" y="1070"/>
                    <a:pt x="2776" y="1070"/>
                  </a:cubicBezTo>
                  <a:close/>
                  <a:moveTo>
                    <a:pt x="3847" y="2108"/>
                  </a:moveTo>
                  <a:cubicBezTo>
                    <a:pt x="4062" y="2108"/>
                    <a:pt x="4238" y="2281"/>
                    <a:pt x="4242" y="2495"/>
                  </a:cubicBezTo>
                  <a:lnTo>
                    <a:pt x="4247" y="2747"/>
                  </a:lnTo>
                  <a:cubicBezTo>
                    <a:pt x="4249" y="2965"/>
                    <a:pt x="4076" y="3143"/>
                    <a:pt x="3858" y="3147"/>
                  </a:cubicBezTo>
                  <a:cubicBezTo>
                    <a:pt x="3856" y="3147"/>
                    <a:pt x="3855" y="3147"/>
                    <a:pt x="3853" y="3147"/>
                  </a:cubicBezTo>
                  <a:cubicBezTo>
                    <a:pt x="3763" y="3147"/>
                    <a:pt x="3688" y="3073"/>
                    <a:pt x="3687" y="2982"/>
                  </a:cubicBezTo>
                  <a:lnTo>
                    <a:pt x="3676" y="2279"/>
                  </a:lnTo>
                  <a:cubicBezTo>
                    <a:pt x="3673" y="2186"/>
                    <a:pt x="3748" y="2109"/>
                    <a:pt x="3841" y="2108"/>
                  </a:cubicBezTo>
                  <a:cubicBezTo>
                    <a:pt x="3843" y="2108"/>
                    <a:pt x="3845" y="2108"/>
                    <a:pt x="3847" y="2108"/>
                  </a:cubicBezTo>
                  <a:close/>
                  <a:moveTo>
                    <a:pt x="1485" y="2146"/>
                  </a:moveTo>
                  <a:cubicBezTo>
                    <a:pt x="1576" y="2146"/>
                    <a:pt x="1651" y="2220"/>
                    <a:pt x="1652" y="2311"/>
                  </a:cubicBezTo>
                  <a:lnTo>
                    <a:pt x="1664" y="3014"/>
                  </a:lnTo>
                  <a:cubicBezTo>
                    <a:pt x="1665" y="3107"/>
                    <a:pt x="1591" y="3184"/>
                    <a:pt x="1498" y="3185"/>
                  </a:cubicBezTo>
                  <a:cubicBezTo>
                    <a:pt x="1496" y="3185"/>
                    <a:pt x="1493" y="3185"/>
                    <a:pt x="1491" y="3185"/>
                  </a:cubicBezTo>
                  <a:cubicBezTo>
                    <a:pt x="1276" y="3185"/>
                    <a:pt x="1100" y="3012"/>
                    <a:pt x="1097" y="2798"/>
                  </a:cubicBezTo>
                  <a:lnTo>
                    <a:pt x="1093" y="2546"/>
                  </a:lnTo>
                  <a:cubicBezTo>
                    <a:pt x="1090" y="2328"/>
                    <a:pt x="1263" y="2149"/>
                    <a:pt x="1481" y="2146"/>
                  </a:cubicBezTo>
                  <a:cubicBezTo>
                    <a:pt x="1482" y="2146"/>
                    <a:pt x="1484" y="2146"/>
                    <a:pt x="1485" y="2146"/>
                  </a:cubicBezTo>
                  <a:close/>
                  <a:moveTo>
                    <a:pt x="3039" y="3652"/>
                  </a:moveTo>
                  <a:cubicBezTo>
                    <a:pt x="3132" y="3652"/>
                    <a:pt x="3206" y="3725"/>
                    <a:pt x="3209" y="3819"/>
                  </a:cubicBezTo>
                  <a:cubicBezTo>
                    <a:pt x="3211" y="4036"/>
                    <a:pt x="3038" y="4216"/>
                    <a:pt x="2820" y="4218"/>
                  </a:cubicBezTo>
                  <a:lnTo>
                    <a:pt x="2569" y="4223"/>
                  </a:lnTo>
                  <a:cubicBezTo>
                    <a:pt x="2567" y="4223"/>
                    <a:pt x="2565" y="4223"/>
                    <a:pt x="2563" y="4223"/>
                  </a:cubicBezTo>
                  <a:cubicBezTo>
                    <a:pt x="2348" y="4223"/>
                    <a:pt x="2172" y="4050"/>
                    <a:pt x="2168" y="3835"/>
                  </a:cubicBezTo>
                  <a:cubicBezTo>
                    <a:pt x="2167" y="3742"/>
                    <a:pt x="2242" y="3666"/>
                    <a:pt x="2335" y="3663"/>
                  </a:cubicBezTo>
                  <a:lnTo>
                    <a:pt x="3037" y="3652"/>
                  </a:lnTo>
                  <a:cubicBezTo>
                    <a:pt x="3037" y="3652"/>
                    <a:pt x="3038" y="3652"/>
                    <a:pt x="3039" y="3652"/>
                  </a:cubicBezTo>
                  <a:close/>
                  <a:moveTo>
                    <a:pt x="2669" y="0"/>
                  </a:moveTo>
                  <a:cubicBezTo>
                    <a:pt x="2655" y="0"/>
                    <a:pt x="2641" y="0"/>
                    <a:pt x="2627" y="1"/>
                  </a:cubicBezTo>
                  <a:cubicBezTo>
                    <a:pt x="1166" y="24"/>
                    <a:pt x="0" y="1228"/>
                    <a:pt x="24" y="2689"/>
                  </a:cubicBezTo>
                  <a:cubicBezTo>
                    <a:pt x="47" y="4136"/>
                    <a:pt x="1228" y="5293"/>
                    <a:pt x="2669" y="5293"/>
                  </a:cubicBezTo>
                  <a:cubicBezTo>
                    <a:pt x="2683" y="5293"/>
                    <a:pt x="2697" y="5292"/>
                    <a:pt x="2711" y="5292"/>
                  </a:cubicBezTo>
                  <a:cubicBezTo>
                    <a:pt x="4173" y="5268"/>
                    <a:pt x="5339" y="4065"/>
                    <a:pt x="5316" y="2604"/>
                  </a:cubicBezTo>
                  <a:cubicBezTo>
                    <a:pt x="5292" y="1157"/>
                    <a:pt x="4112" y="0"/>
                    <a:pt x="2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3"/>
            <p:cNvSpPr/>
            <p:nvPr/>
          </p:nvSpPr>
          <p:spPr>
            <a:xfrm>
              <a:off x="6473474" y="1868315"/>
              <a:ext cx="202168" cy="111400"/>
            </a:xfrm>
            <a:custGeom>
              <a:avLst/>
              <a:gdLst/>
              <a:ahLst/>
              <a:cxnLst/>
              <a:rect l="l" t="t" r="r" b="b"/>
              <a:pathLst>
                <a:path w="5125" h="2824" extrusionOk="0">
                  <a:moveTo>
                    <a:pt x="387" y="1"/>
                  </a:moveTo>
                  <a:cubicBezTo>
                    <a:pt x="262" y="1"/>
                    <a:pt x="143" y="70"/>
                    <a:pt x="84" y="190"/>
                  </a:cubicBezTo>
                  <a:cubicBezTo>
                    <a:pt x="1" y="357"/>
                    <a:pt x="69" y="560"/>
                    <a:pt x="238" y="643"/>
                  </a:cubicBezTo>
                  <a:lnTo>
                    <a:pt x="4589" y="2788"/>
                  </a:lnTo>
                  <a:cubicBezTo>
                    <a:pt x="4637" y="2812"/>
                    <a:pt x="4688" y="2823"/>
                    <a:pt x="4738" y="2823"/>
                  </a:cubicBezTo>
                  <a:cubicBezTo>
                    <a:pt x="4864" y="2823"/>
                    <a:pt x="4983" y="2755"/>
                    <a:pt x="5042" y="2635"/>
                  </a:cubicBezTo>
                  <a:cubicBezTo>
                    <a:pt x="5125" y="2467"/>
                    <a:pt x="5056" y="2265"/>
                    <a:pt x="4889" y="2181"/>
                  </a:cubicBezTo>
                  <a:lnTo>
                    <a:pt x="536" y="36"/>
                  </a:lnTo>
                  <a:cubicBezTo>
                    <a:pt x="488" y="12"/>
                    <a:pt x="437" y="1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6438838" y="1865514"/>
              <a:ext cx="99447" cy="32584"/>
            </a:xfrm>
            <a:custGeom>
              <a:avLst/>
              <a:gdLst/>
              <a:ahLst/>
              <a:cxnLst/>
              <a:rect l="l" t="t" r="r" b="b"/>
              <a:pathLst>
                <a:path w="2521" h="826" extrusionOk="0">
                  <a:moveTo>
                    <a:pt x="2470" y="1"/>
                  </a:moveTo>
                  <a:lnTo>
                    <a:pt x="50" y="8"/>
                  </a:lnTo>
                  <a:cubicBezTo>
                    <a:pt x="23" y="8"/>
                    <a:pt x="1" y="30"/>
                    <a:pt x="1" y="56"/>
                  </a:cubicBezTo>
                  <a:lnTo>
                    <a:pt x="3" y="778"/>
                  </a:lnTo>
                  <a:cubicBezTo>
                    <a:pt x="3" y="804"/>
                    <a:pt x="25" y="826"/>
                    <a:pt x="53" y="826"/>
                  </a:cubicBezTo>
                  <a:lnTo>
                    <a:pt x="2471" y="820"/>
                  </a:lnTo>
                  <a:cubicBezTo>
                    <a:pt x="2499" y="820"/>
                    <a:pt x="2521" y="797"/>
                    <a:pt x="2521" y="770"/>
                  </a:cubicBezTo>
                  <a:lnTo>
                    <a:pt x="2518" y="50"/>
                  </a:lnTo>
                  <a:cubicBezTo>
                    <a:pt x="2518" y="23"/>
                    <a:pt x="2497" y="1"/>
                    <a:pt x="2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3"/>
            <p:cNvSpPr/>
            <p:nvPr/>
          </p:nvSpPr>
          <p:spPr>
            <a:xfrm>
              <a:off x="6133624" y="1028453"/>
              <a:ext cx="162169" cy="61538"/>
            </a:xfrm>
            <a:custGeom>
              <a:avLst/>
              <a:gdLst/>
              <a:ahLst/>
              <a:cxnLst/>
              <a:rect l="l" t="t" r="r" b="b"/>
              <a:pathLst>
                <a:path w="4111" h="1560" extrusionOk="0">
                  <a:moveTo>
                    <a:pt x="374" y="0"/>
                  </a:moveTo>
                  <a:cubicBezTo>
                    <a:pt x="225" y="0"/>
                    <a:pt x="88" y="101"/>
                    <a:pt x="48" y="254"/>
                  </a:cubicBezTo>
                  <a:cubicBezTo>
                    <a:pt x="1" y="434"/>
                    <a:pt x="109" y="618"/>
                    <a:pt x="290" y="667"/>
                  </a:cubicBezTo>
                  <a:lnTo>
                    <a:pt x="3649" y="1548"/>
                  </a:lnTo>
                  <a:cubicBezTo>
                    <a:pt x="3678" y="1556"/>
                    <a:pt x="3707" y="1560"/>
                    <a:pt x="3736" y="1560"/>
                  </a:cubicBezTo>
                  <a:cubicBezTo>
                    <a:pt x="3886" y="1560"/>
                    <a:pt x="4024" y="1459"/>
                    <a:pt x="4063" y="1307"/>
                  </a:cubicBezTo>
                  <a:cubicBezTo>
                    <a:pt x="4110" y="1126"/>
                    <a:pt x="4002" y="941"/>
                    <a:pt x="3821" y="894"/>
                  </a:cubicBezTo>
                  <a:lnTo>
                    <a:pt x="461" y="12"/>
                  </a:lnTo>
                  <a:cubicBezTo>
                    <a:pt x="432" y="4"/>
                    <a:pt x="403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3"/>
            <p:cNvSpPr/>
            <p:nvPr/>
          </p:nvSpPr>
          <p:spPr>
            <a:xfrm>
              <a:off x="6489530" y="1711152"/>
              <a:ext cx="61459" cy="124220"/>
            </a:xfrm>
            <a:custGeom>
              <a:avLst/>
              <a:gdLst/>
              <a:ahLst/>
              <a:cxnLst/>
              <a:rect l="l" t="t" r="r" b="b"/>
              <a:pathLst>
                <a:path w="1558" h="3149" extrusionOk="0">
                  <a:moveTo>
                    <a:pt x="1" y="1"/>
                  </a:moveTo>
                  <a:lnTo>
                    <a:pt x="156" y="2415"/>
                  </a:lnTo>
                  <a:lnTo>
                    <a:pt x="38" y="3062"/>
                  </a:lnTo>
                  <a:lnTo>
                    <a:pt x="1137" y="3148"/>
                  </a:lnTo>
                  <a:lnTo>
                    <a:pt x="1557" y="2846"/>
                  </a:lnTo>
                  <a:lnTo>
                    <a:pt x="1438" y="3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3"/>
            <p:cNvSpPr/>
            <p:nvPr/>
          </p:nvSpPr>
          <p:spPr>
            <a:xfrm>
              <a:off x="6384439" y="1791232"/>
              <a:ext cx="176764" cy="81222"/>
            </a:xfrm>
            <a:custGeom>
              <a:avLst/>
              <a:gdLst/>
              <a:ahLst/>
              <a:cxnLst/>
              <a:rect l="l" t="t" r="r" b="b"/>
              <a:pathLst>
                <a:path w="4481" h="2059" extrusionOk="0">
                  <a:moveTo>
                    <a:pt x="2799" y="1"/>
                  </a:moveTo>
                  <a:cubicBezTo>
                    <a:pt x="2799" y="1"/>
                    <a:pt x="1721" y="562"/>
                    <a:pt x="1497" y="704"/>
                  </a:cubicBezTo>
                  <a:cubicBezTo>
                    <a:pt x="1272" y="845"/>
                    <a:pt x="926" y="851"/>
                    <a:pt x="771" y="864"/>
                  </a:cubicBezTo>
                  <a:cubicBezTo>
                    <a:pt x="617" y="877"/>
                    <a:pt x="245" y="877"/>
                    <a:pt x="123" y="1234"/>
                  </a:cubicBezTo>
                  <a:cubicBezTo>
                    <a:pt x="0" y="1591"/>
                    <a:pt x="279" y="1768"/>
                    <a:pt x="924" y="1962"/>
                  </a:cubicBezTo>
                  <a:cubicBezTo>
                    <a:pt x="1161" y="2034"/>
                    <a:pt x="1400" y="2058"/>
                    <a:pt x="1623" y="2058"/>
                  </a:cubicBezTo>
                  <a:cubicBezTo>
                    <a:pt x="2005" y="2058"/>
                    <a:pt x="2340" y="1986"/>
                    <a:pt x="2538" y="1955"/>
                  </a:cubicBezTo>
                  <a:cubicBezTo>
                    <a:pt x="2610" y="1944"/>
                    <a:pt x="2722" y="1940"/>
                    <a:pt x="2855" y="1940"/>
                  </a:cubicBezTo>
                  <a:cubicBezTo>
                    <a:pt x="3170" y="1940"/>
                    <a:pt x="3601" y="1962"/>
                    <a:pt x="3880" y="1962"/>
                  </a:cubicBezTo>
                  <a:cubicBezTo>
                    <a:pt x="4002" y="1962"/>
                    <a:pt x="4095" y="1958"/>
                    <a:pt x="4136" y="1945"/>
                  </a:cubicBezTo>
                  <a:cubicBezTo>
                    <a:pt x="4375" y="1873"/>
                    <a:pt x="4480" y="1665"/>
                    <a:pt x="4462" y="1387"/>
                  </a:cubicBezTo>
                  <a:cubicBezTo>
                    <a:pt x="4444" y="1113"/>
                    <a:pt x="4395" y="502"/>
                    <a:pt x="4220" y="502"/>
                  </a:cubicBezTo>
                  <a:cubicBezTo>
                    <a:pt x="4217" y="502"/>
                    <a:pt x="4214" y="503"/>
                    <a:pt x="4210" y="503"/>
                  </a:cubicBezTo>
                  <a:lnTo>
                    <a:pt x="4210" y="504"/>
                  </a:lnTo>
                  <a:cubicBezTo>
                    <a:pt x="4066" y="521"/>
                    <a:pt x="3925" y="720"/>
                    <a:pt x="3608" y="720"/>
                  </a:cubicBezTo>
                  <a:cubicBezTo>
                    <a:pt x="3523" y="720"/>
                    <a:pt x="3424" y="705"/>
                    <a:pt x="3310" y="669"/>
                  </a:cubicBezTo>
                  <a:cubicBezTo>
                    <a:pt x="2769" y="499"/>
                    <a:pt x="2799" y="1"/>
                    <a:pt x="2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3"/>
            <p:cNvSpPr/>
            <p:nvPr/>
          </p:nvSpPr>
          <p:spPr>
            <a:xfrm>
              <a:off x="6479904" y="1799595"/>
              <a:ext cx="10888" cy="12347"/>
            </a:xfrm>
            <a:custGeom>
              <a:avLst/>
              <a:gdLst/>
              <a:ahLst/>
              <a:cxnLst/>
              <a:rect l="l" t="t" r="r" b="b"/>
              <a:pathLst>
                <a:path w="276" h="313" extrusionOk="0">
                  <a:moveTo>
                    <a:pt x="44" y="1"/>
                  </a:moveTo>
                  <a:cubicBezTo>
                    <a:pt x="35" y="1"/>
                    <a:pt x="27" y="4"/>
                    <a:pt x="19" y="9"/>
                  </a:cubicBezTo>
                  <a:cubicBezTo>
                    <a:pt x="3" y="22"/>
                    <a:pt x="0" y="48"/>
                    <a:pt x="13" y="65"/>
                  </a:cubicBezTo>
                  <a:lnTo>
                    <a:pt x="200" y="298"/>
                  </a:lnTo>
                  <a:cubicBezTo>
                    <a:pt x="208" y="308"/>
                    <a:pt x="219" y="313"/>
                    <a:pt x="231" y="313"/>
                  </a:cubicBezTo>
                  <a:cubicBezTo>
                    <a:pt x="240" y="313"/>
                    <a:pt x="248" y="310"/>
                    <a:pt x="255" y="304"/>
                  </a:cubicBezTo>
                  <a:cubicBezTo>
                    <a:pt x="273" y="291"/>
                    <a:pt x="276" y="266"/>
                    <a:pt x="263" y="249"/>
                  </a:cubicBezTo>
                  <a:lnTo>
                    <a:pt x="76" y="15"/>
                  </a:lnTo>
                  <a:cubicBezTo>
                    <a:pt x="68" y="6"/>
                    <a:pt x="5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3"/>
            <p:cNvSpPr/>
            <p:nvPr/>
          </p:nvSpPr>
          <p:spPr>
            <a:xfrm>
              <a:off x="6470003" y="1805355"/>
              <a:ext cx="10927" cy="12347"/>
            </a:xfrm>
            <a:custGeom>
              <a:avLst/>
              <a:gdLst/>
              <a:ahLst/>
              <a:cxnLst/>
              <a:rect l="l" t="t" r="r" b="b"/>
              <a:pathLst>
                <a:path w="277" h="313" extrusionOk="0">
                  <a:moveTo>
                    <a:pt x="45" y="0"/>
                  </a:moveTo>
                  <a:cubicBezTo>
                    <a:pt x="36" y="0"/>
                    <a:pt x="27" y="3"/>
                    <a:pt x="20" y="9"/>
                  </a:cubicBezTo>
                  <a:cubicBezTo>
                    <a:pt x="3" y="22"/>
                    <a:pt x="1" y="47"/>
                    <a:pt x="14" y="64"/>
                  </a:cubicBezTo>
                  <a:lnTo>
                    <a:pt x="201" y="298"/>
                  </a:lnTo>
                  <a:cubicBezTo>
                    <a:pt x="209" y="308"/>
                    <a:pt x="220" y="312"/>
                    <a:pt x="232" y="312"/>
                  </a:cubicBezTo>
                  <a:cubicBezTo>
                    <a:pt x="240" y="312"/>
                    <a:pt x="249" y="310"/>
                    <a:pt x="256" y="304"/>
                  </a:cubicBezTo>
                  <a:cubicBezTo>
                    <a:pt x="273" y="291"/>
                    <a:pt x="276" y="265"/>
                    <a:pt x="262" y="249"/>
                  </a:cubicBezTo>
                  <a:lnTo>
                    <a:pt x="75" y="15"/>
                  </a:lnTo>
                  <a:cubicBezTo>
                    <a:pt x="68" y="5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6460141" y="1811114"/>
              <a:ext cx="10848" cy="12347"/>
            </a:xfrm>
            <a:custGeom>
              <a:avLst/>
              <a:gdLst/>
              <a:ahLst/>
              <a:cxnLst/>
              <a:rect l="l" t="t" r="r" b="b"/>
              <a:pathLst>
                <a:path w="275" h="313" extrusionOk="0">
                  <a:moveTo>
                    <a:pt x="44" y="0"/>
                  </a:moveTo>
                  <a:cubicBezTo>
                    <a:pt x="36" y="0"/>
                    <a:pt x="27" y="3"/>
                    <a:pt x="20" y="9"/>
                  </a:cubicBezTo>
                  <a:cubicBezTo>
                    <a:pt x="3" y="23"/>
                    <a:pt x="0" y="47"/>
                    <a:pt x="14" y="64"/>
                  </a:cubicBezTo>
                  <a:lnTo>
                    <a:pt x="200" y="298"/>
                  </a:lnTo>
                  <a:cubicBezTo>
                    <a:pt x="207" y="307"/>
                    <a:pt x="219" y="312"/>
                    <a:pt x="230" y="312"/>
                  </a:cubicBezTo>
                  <a:cubicBezTo>
                    <a:pt x="240" y="312"/>
                    <a:pt x="248" y="310"/>
                    <a:pt x="256" y="304"/>
                  </a:cubicBezTo>
                  <a:cubicBezTo>
                    <a:pt x="272" y="290"/>
                    <a:pt x="275" y="265"/>
                    <a:pt x="262" y="248"/>
                  </a:cubicBezTo>
                  <a:lnTo>
                    <a:pt x="75" y="15"/>
                  </a:lnTo>
                  <a:cubicBezTo>
                    <a:pt x="67" y="5"/>
                    <a:pt x="5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6384439" y="1837900"/>
              <a:ext cx="176054" cy="34517"/>
            </a:xfrm>
            <a:custGeom>
              <a:avLst/>
              <a:gdLst/>
              <a:ahLst/>
              <a:cxnLst/>
              <a:rect l="l" t="t" r="r" b="b"/>
              <a:pathLst>
                <a:path w="4463" h="875" extrusionOk="0">
                  <a:moveTo>
                    <a:pt x="143" y="0"/>
                  </a:moveTo>
                  <a:cubicBezTo>
                    <a:pt x="136" y="17"/>
                    <a:pt x="129" y="33"/>
                    <a:pt x="123" y="51"/>
                  </a:cubicBezTo>
                  <a:cubicBezTo>
                    <a:pt x="0" y="407"/>
                    <a:pt x="279" y="585"/>
                    <a:pt x="924" y="779"/>
                  </a:cubicBezTo>
                  <a:cubicBezTo>
                    <a:pt x="1161" y="850"/>
                    <a:pt x="1399" y="875"/>
                    <a:pt x="1621" y="875"/>
                  </a:cubicBezTo>
                  <a:cubicBezTo>
                    <a:pt x="2004" y="875"/>
                    <a:pt x="2339" y="802"/>
                    <a:pt x="2538" y="772"/>
                  </a:cubicBezTo>
                  <a:cubicBezTo>
                    <a:pt x="2610" y="761"/>
                    <a:pt x="2722" y="757"/>
                    <a:pt x="2855" y="757"/>
                  </a:cubicBezTo>
                  <a:cubicBezTo>
                    <a:pt x="3170" y="757"/>
                    <a:pt x="3601" y="779"/>
                    <a:pt x="3880" y="779"/>
                  </a:cubicBezTo>
                  <a:cubicBezTo>
                    <a:pt x="4002" y="779"/>
                    <a:pt x="4095" y="775"/>
                    <a:pt x="4136" y="762"/>
                  </a:cubicBezTo>
                  <a:cubicBezTo>
                    <a:pt x="4339" y="701"/>
                    <a:pt x="4445" y="541"/>
                    <a:pt x="4462" y="323"/>
                  </a:cubicBezTo>
                  <a:lnTo>
                    <a:pt x="4462" y="323"/>
                  </a:lnTo>
                  <a:cubicBezTo>
                    <a:pt x="4277" y="382"/>
                    <a:pt x="4025" y="455"/>
                    <a:pt x="3876" y="469"/>
                  </a:cubicBezTo>
                  <a:cubicBezTo>
                    <a:pt x="3843" y="472"/>
                    <a:pt x="3805" y="473"/>
                    <a:pt x="3761" y="473"/>
                  </a:cubicBezTo>
                  <a:cubicBezTo>
                    <a:pt x="3528" y="473"/>
                    <a:pt x="3156" y="437"/>
                    <a:pt x="2794" y="437"/>
                  </a:cubicBezTo>
                  <a:cubicBezTo>
                    <a:pt x="2698" y="437"/>
                    <a:pt x="2603" y="439"/>
                    <a:pt x="2512" y="446"/>
                  </a:cubicBezTo>
                  <a:cubicBezTo>
                    <a:pt x="2234" y="465"/>
                    <a:pt x="1893" y="491"/>
                    <a:pt x="1581" y="491"/>
                  </a:cubicBezTo>
                  <a:cubicBezTo>
                    <a:pt x="1327" y="491"/>
                    <a:pt x="1092" y="474"/>
                    <a:pt x="925" y="422"/>
                  </a:cubicBezTo>
                  <a:cubicBezTo>
                    <a:pt x="644" y="334"/>
                    <a:pt x="297" y="107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3"/>
            <p:cNvSpPr/>
            <p:nvPr/>
          </p:nvSpPr>
          <p:spPr>
            <a:xfrm>
              <a:off x="6445426" y="1197136"/>
              <a:ext cx="484573" cy="594000"/>
            </a:xfrm>
            <a:custGeom>
              <a:avLst/>
              <a:gdLst/>
              <a:ahLst/>
              <a:cxnLst/>
              <a:rect l="l" t="t" r="r" b="b"/>
              <a:pathLst>
                <a:path w="12284" h="15058" extrusionOk="0">
                  <a:moveTo>
                    <a:pt x="12193" y="0"/>
                  </a:moveTo>
                  <a:lnTo>
                    <a:pt x="7340" y="220"/>
                  </a:lnTo>
                  <a:cubicBezTo>
                    <a:pt x="4266" y="1488"/>
                    <a:pt x="945" y="4316"/>
                    <a:pt x="472" y="5387"/>
                  </a:cubicBezTo>
                  <a:cubicBezTo>
                    <a:pt x="0" y="6458"/>
                    <a:pt x="536" y="14774"/>
                    <a:pt x="536" y="14774"/>
                  </a:cubicBezTo>
                  <a:lnTo>
                    <a:pt x="3623" y="15057"/>
                  </a:lnTo>
                  <a:lnTo>
                    <a:pt x="3623" y="12475"/>
                  </a:lnTo>
                  <a:cubicBezTo>
                    <a:pt x="3623" y="11845"/>
                    <a:pt x="3592" y="7403"/>
                    <a:pt x="3592" y="7403"/>
                  </a:cubicBezTo>
                  <a:cubicBezTo>
                    <a:pt x="3592" y="7403"/>
                    <a:pt x="10310" y="4232"/>
                    <a:pt x="11513" y="2696"/>
                  </a:cubicBezTo>
                  <a:cubicBezTo>
                    <a:pt x="12283" y="1712"/>
                    <a:pt x="12193" y="0"/>
                    <a:pt x="12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3"/>
            <p:cNvSpPr/>
            <p:nvPr/>
          </p:nvSpPr>
          <p:spPr>
            <a:xfrm>
              <a:off x="6540458" y="315774"/>
              <a:ext cx="315501" cy="337276"/>
            </a:xfrm>
            <a:custGeom>
              <a:avLst/>
              <a:gdLst/>
              <a:ahLst/>
              <a:cxnLst/>
              <a:rect l="l" t="t" r="r" b="b"/>
              <a:pathLst>
                <a:path w="7998" h="8550" extrusionOk="0">
                  <a:moveTo>
                    <a:pt x="4679" y="0"/>
                  </a:moveTo>
                  <a:cubicBezTo>
                    <a:pt x="4498" y="0"/>
                    <a:pt x="4317" y="16"/>
                    <a:pt x="4140" y="51"/>
                  </a:cubicBezTo>
                  <a:cubicBezTo>
                    <a:pt x="3737" y="131"/>
                    <a:pt x="3456" y="322"/>
                    <a:pt x="3126" y="544"/>
                  </a:cubicBezTo>
                  <a:cubicBezTo>
                    <a:pt x="3073" y="580"/>
                    <a:pt x="3019" y="616"/>
                    <a:pt x="2960" y="639"/>
                  </a:cubicBezTo>
                  <a:cubicBezTo>
                    <a:pt x="2886" y="669"/>
                    <a:pt x="2806" y="679"/>
                    <a:pt x="2727" y="687"/>
                  </a:cubicBezTo>
                  <a:cubicBezTo>
                    <a:pt x="2502" y="711"/>
                    <a:pt x="2277" y="729"/>
                    <a:pt x="2053" y="751"/>
                  </a:cubicBezTo>
                  <a:cubicBezTo>
                    <a:pt x="1740" y="789"/>
                    <a:pt x="1363" y="989"/>
                    <a:pt x="1156" y="1231"/>
                  </a:cubicBezTo>
                  <a:cubicBezTo>
                    <a:pt x="981" y="1436"/>
                    <a:pt x="930" y="1726"/>
                    <a:pt x="747" y="1923"/>
                  </a:cubicBezTo>
                  <a:cubicBezTo>
                    <a:pt x="656" y="2020"/>
                    <a:pt x="540" y="2088"/>
                    <a:pt x="446" y="2181"/>
                  </a:cubicBezTo>
                  <a:cubicBezTo>
                    <a:pt x="153" y="2470"/>
                    <a:pt x="59" y="2907"/>
                    <a:pt x="28" y="3302"/>
                  </a:cubicBezTo>
                  <a:cubicBezTo>
                    <a:pt x="0" y="3658"/>
                    <a:pt x="16" y="4053"/>
                    <a:pt x="169" y="4383"/>
                  </a:cubicBezTo>
                  <a:cubicBezTo>
                    <a:pt x="382" y="4845"/>
                    <a:pt x="894" y="5259"/>
                    <a:pt x="1404" y="5259"/>
                  </a:cubicBezTo>
                  <a:cubicBezTo>
                    <a:pt x="1487" y="5259"/>
                    <a:pt x="1569" y="5248"/>
                    <a:pt x="1650" y="5225"/>
                  </a:cubicBezTo>
                  <a:lnTo>
                    <a:pt x="1650" y="5224"/>
                  </a:lnTo>
                  <a:cubicBezTo>
                    <a:pt x="1699" y="5210"/>
                    <a:pt x="1747" y="5192"/>
                    <a:pt x="1793" y="5171"/>
                  </a:cubicBezTo>
                  <a:cubicBezTo>
                    <a:pt x="2057" y="5050"/>
                    <a:pt x="2222" y="4197"/>
                    <a:pt x="2361" y="3937"/>
                  </a:cubicBezTo>
                  <a:cubicBezTo>
                    <a:pt x="2490" y="3698"/>
                    <a:pt x="2490" y="3526"/>
                    <a:pt x="2712" y="3347"/>
                  </a:cubicBezTo>
                  <a:cubicBezTo>
                    <a:pt x="3188" y="2959"/>
                    <a:pt x="3780" y="2730"/>
                    <a:pt x="4345" y="2524"/>
                  </a:cubicBezTo>
                  <a:cubicBezTo>
                    <a:pt x="4664" y="2409"/>
                    <a:pt x="5002" y="2312"/>
                    <a:pt x="5337" y="2312"/>
                  </a:cubicBezTo>
                  <a:cubicBezTo>
                    <a:pt x="5464" y="2312"/>
                    <a:pt x="5591" y="2326"/>
                    <a:pt x="5716" y="2358"/>
                  </a:cubicBezTo>
                  <a:cubicBezTo>
                    <a:pt x="5828" y="2387"/>
                    <a:pt x="5940" y="2433"/>
                    <a:pt x="6020" y="2519"/>
                  </a:cubicBezTo>
                  <a:cubicBezTo>
                    <a:pt x="6096" y="2600"/>
                    <a:pt x="6137" y="2710"/>
                    <a:pt x="6174" y="2816"/>
                  </a:cubicBezTo>
                  <a:cubicBezTo>
                    <a:pt x="6386" y="3397"/>
                    <a:pt x="6598" y="3987"/>
                    <a:pt x="6657" y="4604"/>
                  </a:cubicBezTo>
                  <a:cubicBezTo>
                    <a:pt x="6669" y="4728"/>
                    <a:pt x="6664" y="4852"/>
                    <a:pt x="6650" y="4974"/>
                  </a:cubicBezTo>
                  <a:cubicBezTo>
                    <a:pt x="6580" y="5587"/>
                    <a:pt x="6312" y="6166"/>
                    <a:pt x="6096" y="6733"/>
                  </a:cubicBezTo>
                  <a:cubicBezTo>
                    <a:pt x="5901" y="7244"/>
                    <a:pt x="5594" y="7924"/>
                    <a:pt x="5737" y="8489"/>
                  </a:cubicBezTo>
                  <a:cubicBezTo>
                    <a:pt x="5743" y="8511"/>
                    <a:pt x="5752" y="8535"/>
                    <a:pt x="5771" y="8544"/>
                  </a:cubicBezTo>
                  <a:cubicBezTo>
                    <a:pt x="5778" y="8548"/>
                    <a:pt x="5786" y="8549"/>
                    <a:pt x="5793" y="8549"/>
                  </a:cubicBezTo>
                  <a:cubicBezTo>
                    <a:pt x="5806" y="8549"/>
                    <a:pt x="5820" y="8545"/>
                    <a:pt x="5832" y="8541"/>
                  </a:cubicBezTo>
                  <a:cubicBezTo>
                    <a:pt x="6115" y="8443"/>
                    <a:pt x="6384" y="8297"/>
                    <a:pt x="6623" y="8112"/>
                  </a:cubicBezTo>
                  <a:cubicBezTo>
                    <a:pt x="6685" y="8064"/>
                    <a:pt x="6746" y="8012"/>
                    <a:pt x="6790" y="7945"/>
                  </a:cubicBezTo>
                  <a:cubicBezTo>
                    <a:pt x="6827" y="7886"/>
                    <a:pt x="6849" y="7817"/>
                    <a:pt x="6870" y="7750"/>
                  </a:cubicBezTo>
                  <a:cubicBezTo>
                    <a:pt x="6933" y="7551"/>
                    <a:pt x="6997" y="7349"/>
                    <a:pt x="6997" y="7139"/>
                  </a:cubicBezTo>
                  <a:cubicBezTo>
                    <a:pt x="6997" y="7110"/>
                    <a:pt x="6995" y="7080"/>
                    <a:pt x="7007" y="7054"/>
                  </a:cubicBezTo>
                  <a:cubicBezTo>
                    <a:pt x="7017" y="7033"/>
                    <a:pt x="7033" y="7018"/>
                    <a:pt x="7048" y="7003"/>
                  </a:cubicBezTo>
                  <a:cubicBezTo>
                    <a:pt x="7113" y="6941"/>
                    <a:pt x="7178" y="6878"/>
                    <a:pt x="7236" y="6809"/>
                  </a:cubicBezTo>
                  <a:cubicBezTo>
                    <a:pt x="7458" y="6554"/>
                    <a:pt x="7589" y="6225"/>
                    <a:pt x="7661" y="5889"/>
                  </a:cubicBezTo>
                  <a:cubicBezTo>
                    <a:pt x="7747" y="5497"/>
                    <a:pt x="7815" y="5043"/>
                    <a:pt x="7709" y="4651"/>
                  </a:cubicBezTo>
                  <a:cubicBezTo>
                    <a:pt x="7701" y="4622"/>
                    <a:pt x="7693" y="4593"/>
                    <a:pt x="7695" y="4563"/>
                  </a:cubicBezTo>
                  <a:cubicBezTo>
                    <a:pt x="7697" y="4534"/>
                    <a:pt x="7712" y="4507"/>
                    <a:pt x="7725" y="4482"/>
                  </a:cubicBezTo>
                  <a:cubicBezTo>
                    <a:pt x="7896" y="4148"/>
                    <a:pt x="7986" y="3774"/>
                    <a:pt x="7991" y="3400"/>
                  </a:cubicBezTo>
                  <a:cubicBezTo>
                    <a:pt x="7997" y="3005"/>
                    <a:pt x="7980" y="2605"/>
                    <a:pt x="7861" y="2223"/>
                  </a:cubicBezTo>
                  <a:cubicBezTo>
                    <a:pt x="7770" y="1928"/>
                    <a:pt x="7608" y="1648"/>
                    <a:pt x="7364" y="1460"/>
                  </a:cubicBezTo>
                  <a:cubicBezTo>
                    <a:pt x="7211" y="1342"/>
                    <a:pt x="7029" y="1261"/>
                    <a:pt x="6896" y="1123"/>
                  </a:cubicBezTo>
                  <a:cubicBezTo>
                    <a:pt x="6780" y="1004"/>
                    <a:pt x="6709" y="847"/>
                    <a:pt x="6603" y="719"/>
                  </a:cubicBezTo>
                  <a:cubicBezTo>
                    <a:pt x="6279" y="331"/>
                    <a:pt x="5742" y="142"/>
                    <a:pt x="5258" y="54"/>
                  </a:cubicBezTo>
                  <a:cubicBezTo>
                    <a:pt x="5068" y="19"/>
                    <a:pt x="4873" y="0"/>
                    <a:pt x="4679" y="0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3"/>
            <p:cNvSpPr/>
            <p:nvPr/>
          </p:nvSpPr>
          <p:spPr>
            <a:xfrm>
              <a:off x="6680146" y="638149"/>
              <a:ext cx="98303" cy="93175"/>
            </a:xfrm>
            <a:custGeom>
              <a:avLst/>
              <a:gdLst/>
              <a:ahLst/>
              <a:cxnLst/>
              <a:rect l="l" t="t" r="r" b="b"/>
              <a:pathLst>
                <a:path w="2492" h="2362" extrusionOk="0">
                  <a:moveTo>
                    <a:pt x="2370" y="0"/>
                  </a:moveTo>
                  <a:lnTo>
                    <a:pt x="0" y="434"/>
                  </a:lnTo>
                  <a:lnTo>
                    <a:pt x="131" y="2361"/>
                  </a:lnTo>
                  <a:lnTo>
                    <a:pt x="2491" y="1906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6591071" y="388951"/>
              <a:ext cx="234239" cy="297829"/>
            </a:xfrm>
            <a:custGeom>
              <a:avLst/>
              <a:gdLst/>
              <a:ahLst/>
              <a:cxnLst/>
              <a:rect l="l" t="t" r="r" b="b"/>
              <a:pathLst>
                <a:path w="5938" h="7550" extrusionOk="0">
                  <a:moveTo>
                    <a:pt x="2964" y="0"/>
                  </a:moveTo>
                  <a:cubicBezTo>
                    <a:pt x="2148" y="0"/>
                    <a:pt x="1653" y="194"/>
                    <a:pt x="978" y="684"/>
                  </a:cubicBezTo>
                  <a:cubicBezTo>
                    <a:pt x="1" y="1394"/>
                    <a:pt x="49" y="2610"/>
                    <a:pt x="62" y="3306"/>
                  </a:cubicBezTo>
                  <a:cubicBezTo>
                    <a:pt x="75" y="4002"/>
                    <a:pt x="136" y="5337"/>
                    <a:pt x="406" y="6063"/>
                  </a:cubicBezTo>
                  <a:cubicBezTo>
                    <a:pt x="669" y="6766"/>
                    <a:pt x="1214" y="7528"/>
                    <a:pt x="2257" y="7549"/>
                  </a:cubicBezTo>
                  <a:cubicBezTo>
                    <a:pt x="2276" y="7549"/>
                    <a:pt x="2294" y="7549"/>
                    <a:pt x="2312" y="7549"/>
                  </a:cubicBezTo>
                  <a:cubicBezTo>
                    <a:pt x="3328" y="7549"/>
                    <a:pt x="4100" y="7000"/>
                    <a:pt x="4640" y="6435"/>
                  </a:cubicBezTo>
                  <a:cubicBezTo>
                    <a:pt x="5144" y="5907"/>
                    <a:pt x="5638" y="5037"/>
                    <a:pt x="5785" y="4242"/>
                  </a:cubicBezTo>
                  <a:cubicBezTo>
                    <a:pt x="5938" y="3411"/>
                    <a:pt x="5794" y="2236"/>
                    <a:pt x="5380" y="1417"/>
                  </a:cubicBezTo>
                  <a:cubicBezTo>
                    <a:pt x="4967" y="598"/>
                    <a:pt x="4286" y="59"/>
                    <a:pt x="3274" y="8"/>
                  </a:cubicBezTo>
                  <a:cubicBezTo>
                    <a:pt x="3166" y="3"/>
                    <a:pt x="3063" y="0"/>
                    <a:pt x="2964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6674623" y="526351"/>
              <a:ext cx="34674" cy="12623"/>
            </a:xfrm>
            <a:custGeom>
              <a:avLst/>
              <a:gdLst/>
              <a:ahLst/>
              <a:cxnLst/>
              <a:rect l="l" t="t" r="r" b="b"/>
              <a:pathLst>
                <a:path w="879" h="320" extrusionOk="0">
                  <a:moveTo>
                    <a:pt x="440" y="1"/>
                  </a:moveTo>
                  <a:cubicBezTo>
                    <a:pt x="309" y="1"/>
                    <a:pt x="166" y="49"/>
                    <a:pt x="31" y="188"/>
                  </a:cubicBezTo>
                  <a:cubicBezTo>
                    <a:pt x="1" y="218"/>
                    <a:pt x="2" y="267"/>
                    <a:pt x="32" y="297"/>
                  </a:cubicBezTo>
                  <a:cubicBezTo>
                    <a:pt x="47" y="312"/>
                    <a:pt x="67" y="319"/>
                    <a:pt x="86" y="319"/>
                  </a:cubicBezTo>
                  <a:cubicBezTo>
                    <a:pt x="106" y="319"/>
                    <a:pt x="126" y="312"/>
                    <a:pt x="141" y="296"/>
                  </a:cubicBezTo>
                  <a:cubicBezTo>
                    <a:pt x="245" y="190"/>
                    <a:pt x="350" y="155"/>
                    <a:pt x="442" y="155"/>
                  </a:cubicBezTo>
                  <a:cubicBezTo>
                    <a:pt x="599" y="155"/>
                    <a:pt x="720" y="256"/>
                    <a:pt x="741" y="275"/>
                  </a:cubicBezTo>
                  <a:cubicBezTo>
                    <a:pt x="756" y="287"/>
                    <a:pt x="774" y="294"/>
                    <a:pt x="792" y="294"/>
                  </a:cubicBezTo>
                  <a:cubicBezTo>
                    <a:pt x="813" y="294"/>
                    <a:pt x="834" y="285"/>
                    <a:pt x="849" y="269"/>
                  </a:cubicBezTo>
                  <a:cubicBezTo>
                    <a:pt x="878" y="237"/>
                    <a:pt x="876" y="188"/>
                    <a:pt x="845" y="159"/>
                  </a:cubicBezTo>
                  <a:cubicBezTo>
                    <a:pt x="762" y="85"/>
                    <a:pt x="612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6596120" y="534990"/>
              <a:ext cx="34674" cy="12623"/>
            </a:xfrm>
            <a:custGeom>
              <a:avLst/>
              <a:gdLst/>
              <a:ahLst/>
              <a:cxnLst/>
              <a:rect l="l" t="t" r="r" b="b"/>
              <a:pathLst>
                <a:path w="879" h="320" extrusionOk="0">
                  <a:moveTo>
                    <a:pt x="439" y="1"/>
                  </a:moveTo>
                  <a:cubicBezTo>
                    <a:pt x="308" y="1"/>
                    <a:pt x="165" y="49"/>
                    <a:pt x="29" y="188"/>
                  </a:cubicBezTo>
                  <a:cubicBezTo>
                    <a:pt x="0" y="218"/>
                    <a:pt x="0" y="267"/>
                    <a:pt x="32" y="298"/>
                  </a:cubicBezTo>
                  <a:cubicBezTo>
                    <a:pt x="46" y="312"/>
                    <a:pt x="65" y="319"/>
                    <a:pt x="85" y="319"/>
                  </a:cubicBezTo>
                  <a:cubicBezTo>
                    <a:pt x="105" y="319"/>
                    <a:pt x="126" y="312"/>
                    <a:pt x="140" y="296"/>
                  </a:cubicBezTo>
                  <a:cubicBezTo>
                    <a:pt x="244" y="190"/>
                    <a:pt x="349" y="155"/>
                    <a:pt x="441" y="155"/>
                  </a:cubicBezTo>
                  <a:cubicBezTo>
                    <a:pt x="598" y="155"/>
                    <a:pt x="719" y="256"/>
                    <a:pt x="740" y="275"/>
                  </a:cubicBezTo>
                  <a:cubicBezTo>
                    <a:pt x="754" y="288"/>
                    <a:pt x="772" y="294"/>
                    <a:pt x="790" y="294"/>
                  </a:cubicBezTo>
                  <a:cubicBezTo>
                    <a:pt x="812" y="294"/>
                    <a:pt x="834" y="286"/>
                    <a:pt x="849" y="269"/>
                  </a:cubicBezTo>
                  <a:cubicBezTo>
                    <a:pt x="878" y="237"/>
                    <a:pt x="876" y="188"/>
                    <a:pt x="843" y="159"/>
                  </a:cubicBezTo>
                  <a:cubicBezTo>
                    <a:pt x="761" y="85"/>
                    <a:pt x="611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6687483" y="673139"/>
              <a:ext cx="46311" cy="15227"/>
            </a:xfrm>
            <a:custGeom>
              <a:avLst/>
              <a:gdLst/>
              <a:ahLst/>
              <a:cxnLst/>
              <a:rect l="l" t="t" r="r" b="b"/>
              <a:pathLst>
                <a:path w="1174" h="386" extrusionOk="0">
                  <a:moveTo>
                    <a:pt x="1120" y="1"/>
                  </a:moveTo>
                  <a:cubicBezTo>
                    <a:pt x="1113" y="1"/>
                    <a:pt x="1106" y="2"/>
                    <a:pt x="1100" y="5"/>
                  </a:cubicBezTo>
                  <a:cubicBezTo>
                    <a:pt x="762" y="174"/>
                    <a:pt x="407" y="270"/>
                    <a:pt x="45" y="294"/>
                  </a:cubicBezTo>
                  <a:cubicBezTo>
                    <a:pt x="20" y="296"/>
                    <a:pt x="1" y="317"/>
                    <a:pt x="2" y="343"/>
                  </a:cubicBezTo>
                  <a:cubicBezTo>
                    <a:pt x="3" y="367"/>
                    <a:pt x="24" y="386"/>
                    <a:pt x="48" y="386"/>
                  </a:cubicBezTo>
                  <a:lnTo>
                    <a:pt x="51" y="386"/>
                  </a:lnTo>
                  <a:cubicBezTo>
                    <a:pt x="425" y="362"/>
                    <a:pt x="792" y="262"/>
                    <a:pt x="1141" y="88"/>
                  </a:cubicBezTo>
                  <a:cubicBezTo>
                    <a:pt x="1164" y="76"/>
                    <a:pt x="1173" y="50"/>
                    <a:pt x="1161" y="27"/>
                  </a:cubicBezTo>
                  <a:cubicBezTo>
                    <a:pt x="1154" y="11"/>
                    <a:pt x="1137" y="1"/>
                    <a:pt x="1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6682355" y="487021"/>
              <a:ext cx="46154" cy="16765"/>
            </a:xfrm>
            <a:custGeom>
              <a:avLst/>
              <a:gdLst/>
              <a:ahLst/>
              <a:cxnLst/>
              <a:rect l="l" t="t" r="r" b="b"/>
              <a:pathLst>
                <a:path w="1170" h="425" extrusionOk="0">
                  <a:moveTo>
                    <a:pt x="376" y="0"/>
                  </a:moveTo>
                  <a:cubicBezTo>
                    <a:pt x="149" y="0"/>
                    <a:pt x="0" y="117"/>
                    <a:pt x="40" y="248"/>
                  </a:cubicBezTo>
                  <a:cubicBezTo>
                    <a:pt x="73" y="350"/>
                    <a:pt x="171" y="362"/>
                    <a:pt x="295" y="362"/>
                  </a:cubicBezTo>
                  <a:cubicBezTo>
                    <a:pt x="334" y="362"/>
                    <a:pt x="376" y="361"/>
                    <a:pt x="419" y="361"/>
                  </a:cubicBezTo>
                  <a:cubicBezTo>
                    <a:pt x="433" y="361"/>
                    <a:pt x="447" y="361"/>
                    <a:pt x="462" y="361"/>
                  </a:cubicBezTo>
                  <a:cubicBezTo>
                    <a:pt x="655" y="366"/>
                    <a:pt x="828" y="394"/>
                    <a:pt x="978" y="422"/>
                  </a:cubicBezTo>
                  <a:cubicBezTo>
                    <a:pt x="990" y="424"/>
                    <a:pt x="1000" y="425"/>
                    <a:pt x="1010" y="425"/>
                  </a:cubicBezTo>
                  <a:cubicBezTo>
                    <a:pt x="1137" y="425"/>
                    <a:pt x="1170" y="271"/>
                    <a:pt x="1017" y="167"/>
                  </a:cubicBezTo>
                  <a:cubicBezTo>
                    <a:pt x="886" y="77"/>
                    <a:pt x="751" y="28"/>
                    <a:pt x="431" y="3"/>
                  </a:cubicBezTo>
                  <a:cubicBezTo>
                    <a:pt x="412" y="1"/>
                    <a:pt x="394" y="0"/>
                    <a:pt x="376" y="0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6593516" y="494595"/>
              <a:ext cx="35187" cy="21026"/>
            </a:xfrm>
            <a:custGeom>
              <a:avLst/>
              <a:gdLst/>
              <a:ahLst/>
              <a:cxnLst/>
              <a:rect l="l" t="t" r="r" b="b"/>
              <a:pathLst>
                <a:path w="892" h="533" extrusionOk="0">
                  <a:moveTo>
                    <a:pt x="614" y="0"/>
                  </a:moveTo>
                  <a:cubicBezTo>
                    <a:pt x="564" y="0"/>
                    <a:pt x="509" y="8"/>
                    <a:pt x="450" y="24"/>
                  </a:cubicBezTo>
                  <a:cubicBezTo>
                    <a:pt x="223" y="86"/>
                    <a:pt x="96" y="143"/>
                    <a:pt x="0" y="214"/>
                  </a:cubicBezTo>
                  <a:cubicBezTo>
                    <a:pt x="1" y="327"/>
                    <a:pt x="4" y="434"/>
                    <a:pt x="6" y="533"/>
                  </a:cubicBezTo>
                  <a:cubicBezTo>
                    <a:pt x="146" y="479"/>
                    <a:pt x="305" y="421"/>
                    <a:pt x="487" y="381"/>
                  </a:cubicBezTo>
                  <a:cubicBezTo>
                    <a:pt x="679" y="340"/>
                    <a:pt x="862" y="341"/>
                    <a:pt x="879" y="191"/>
                  </a:cubicBezTo>
                  <a:cubicBezTo>
                    <a:pt x="892" y="79"/>
                    <a:pt x="780" y="0"/>
                    <a:pt x="614" y="0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6630125" y="549744"/>
              <a:ext cx="25049" cy="41735"/>
            </a:xfrm>
            <a:custGeom>
              <a:avLst/>
              <a:gdLst/>
              <a:ahLst/>
              <a:cxnLst/>
              <a:rect l="l" t="t" r="r" b="b"/>
              <a:pathLst>
                <a:path w="635" h="1058" extrusionOk="0">
                  <a:moveTo>
                    <a:pt x="495" y="0"/>
                  </a:moveTo>
                  <a:cubicBezTo>
                    <a:pt x="493" y="0"/>
                    <a:pt x="492" y="0"/>
                    <a:pt x="490" y="1"/>
                  </a:cubicBezTo>
                  <a:cubicBezTo>
                    <a:pt x="350" y="14"/>
                    <a:pt x="222" y="81"/>
                    <a:pt x="133" y="191"/>
                  </a:cubicBezTo>
                  <a:cubicBezTo>
                    <a:pt x="43" y="300"/>
                    <a:pt x="0" y="438"/>
                    <a:pt x="14" y="579"/>
                  </a:cubicBezTo>
                  <a:cubicBezTo>
                    <a:pt x="27" y="719"/>
                    <a:pt x="94" y="847"/>
                    <a:pt x="204" y="937"/>
                  </a:cubicBezTo>
                  <a:cubicBezTo>
                    <a:pt x="299" y="1016"/>
                    <a:pt x="417" y="1058"/>
                    <a:pt x="540" y="1058"/>
                  </a:cubicBezTo>
                  <a:cubicBezTo>
                    <a:pt x="557" y="1058"/>
                    <a:pt x="575" y="1058"/>
                    <a:pt x="592" y="1055"/>
                  </a:cubicBezTo>
                  <a:cubicBezTo>
                    <a:pt x="617" y="1053"/>
                    <a:pt x="635" y="1030"/>
                    <a:pt x="632" y="1005"/>
                  </a:cubicBezTo>
                  <a:cubicBezTo>
                    <a:pt x="630" y="981"/>
                    <a:pt x="610" y="964"/>
                    <a:pt x="586" y="964"/>
                  </a:cubicBezTo>
                  <a:cubicBezTo>
                    <a:pt x="585" y="964"/>
                    <a:pt x="583" y="964"/>
                    <a:pt x="582" y="964"/>
                  </a:cubicBezTo>
                  <a:cubicBezTo>
                    <a:pt x="568" y="965"/>
                    <a:pt x="554" y="966"/>
                    <a:pt x="541" y="966"/>
                  </a:cubicBezTo>
                  <a:cubicBezTo>
                    <a:pt x="439" y="966"/>
                    <a:pt x="341" y="931"/>
                    <a:pt x="262" y="865"/>
                  </a:cubicBezTo>
                  <a:cubicBezTo>
                    <a:pt x="171" y="792"/>
                    <a:pt x="116" y="686"/>
                    <a:pt x="105" y="570"/>
                  </a:cubicBezTo>
                  <a:cubicBezTo>
                    <a:pt x="94" y="453"/>
                    <a:pt x="129" y="340"/>
                    <a:pt x="203" y="250"/>
                  </a:cubicBezTo>
                  <a:cubicBezTo>
                    <a:pt x="277" y="160"/>
                    <a:pt x="383" y="104"/>
                    <a:pt x="499" y="92"/>
                  </a:cubicBezTo>
                  <a:cubicBezTo>
                    <a:pt x="524" y="90"/>
                    <a:pt x="543" y="68"/>
                    <a:pt x="541" y="43"/>
                  </a:cubicBezTo>
                  <a:cubicBezTo>
                    <a:pt x="539" y="18"/>
                    <a:pt x="518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6573319" y="387610"/>
              <a:ext cx="251991" cy="161577"/>
            </a:xfrm>
            <a:custGeom>
              <a:avLst/>
              <a:gdLst/>
              <a:ahLst/>
              <a:cxnLst/>
              <a:rect l="l" t="t" r="r" b="b"/>
              <a:pathLst>
                <a:path w="6388" h="4096" extrusionOk="0">
                  <a:moveTo>
                    <a:pt x="3394" y="0"/>
                  </a:moveTo>
                  <a:cubicBezTo>
                    <a:pt x="2561" y="0"/>
                    <a:pt x="2057" y="196"/>
                    <a:pt x="1371" y="691"/>
                  </a:cubicBezTo>
                  <a:cubicBezTo>
                    <a:pt x="903" y="1028"/>
                    <a:pt x="524" y="1489"/>
                    <a:pt x="313" y="2028"/>
                  </a:cubicBezTo>
                  <a:cubicBezTo>
                    <a:pt x="281" y="2111"/>
                    <a:pt x="252" y="2200"/>
                    <a:pt x="269" y="2288"/>
                  </a:cubicBezTo>
                  <a:cubicBezTo>
                    <a:pt x="292" y="2408"/>
                    <a:pt x="0" y="2710"/>
                    <a:pt x="120" y="2740"/>
                  </a:cubicBezTo>
                  <a:cubicBezTo>
                    <a:pt x="127" y="2742"/>
                    <a:pt x="175" y="2774"/>
                    <a:pt x="259" y="2774"/>
                  </a:cubicBezTo>
                  <a:cubicBezTo>
                    <a:pt x="341" y="2774"/>
                    <a:pt x="457" y="2744"/>
                    <a:pt x="605" y="2627"/>
                  </a:cubicBezTo>
                  <a:cubicBezTo>
                    <a:pt x="905" y="2390"/>
                    <a:pt x="901" y="2008"/>
                    <a:pt x="1038" y="1822"/>
                  </a:cubicBezTo>
                  <a:cubicBezTo>
                    <a:pt x="1175" y="1635"/>
                    <a:pt x="1449" y="1591"/>
                    <a:pt x="1637" y="1422"/>
                  </a:cubicBezTo>
                  <a:cubicBezTo>
                    <a:pt x="1784" y="1291"/>
                    <a:pt x="1916" y="1027"/>
                    <a:pt x="1935" y="831"/>
                  </a:cubicBezTo>
                  <a:cubicBezTo>
                    <a:pt x="2190" y="1211"/>
                    <a:pt x="2670" y="1027"/>
                    <a:pt x="3027" y="1232"/>
                  </a:cubicBezTo>
                  <a:cubicBezTo>
                    <a:pt x="3357" y="1422"/>
                    <a:pt x="3444" y="1829"/>
                    <a:pt x="3647" y="2039"/>
                  </a:cubicBezTo>
                  <a:cubicBezTo>
                    <a:pt x="4190" y="2597"/>
                    <a:pt x="4664" y="2625"/>
                    <a:pt x="4754" y="2625"/>
                  </a:cubicBezTo>
                  <a:cubicBezTo>
                    <a:pt x="4764" y="2625"/>
                    <a:pt x="4769" y="2625"/>
                    <a:pt x="4769" y="2625"/>
                  </a:cubicBezTo>
                  <a:lnTo>
                    <a:pt x="4769" y="2625"/>
                  </a:lnTo>
                  <a:cubicBezTo>
                    <a:pt x="4769" y="2625"/>
                    <a:pt x="4526" y="3664"/>
                    <a:pt x="4731" y="3906"/>
                  </a:cubicBezTo>
                  <a:cubicBezTo>
                    <a:pt x="4787" y="3973"/>
                    <a:pt x="4874" y="3996"/>
                    <a:pt x="4976" y="3996"/>
                  </a:cubicBezTo>
                  <a:cubicBezTo>
                    <a:pt x="5201" y="3996"/>
                    <a:pt x="5498" y="3884"/>
                    <a:pt x="5696" y="3884"/>
                  </a:cubicBezTo>
                  <a:cubicBezTo>
                    <a:pt x="5733" y="3884"/>
                    <a:pt x="5767" y="3888"/>
                    <a:pt x="5796" y="3897"/>
                  </a:cubicBezTo>
                  <a:cubicBezTo>
                    <a:pt x="5864" y="3920"/>
                    <a:pt x="5934" y="3991"/>
                    <a:pt x="6001" y="4025"/>
                  </a:cubicBezTo>
                  <a:cubicBezTo>
                    <a:pt x="6079" y="4063"/>
                    <a:pt x="6148" y="4095"/>
                    <a:pt x="6217" y="4095"/>
                  </a:cubicBezTo>
                  <a:cubicBezTo>
                    <a:pt x="6239" y="4095"/>
                    <a:pt x="6262" y="4092"/>
                    <a:pt x="6284" y="4084"/>
                  </a:cubicBezTo>
                  <a:cubicBezTo>
                    <a:pt x="6388" y="3264"/>
                    <a:pt x="6236" y="2191"/>
                    <a:pt x="5847" y="1427"/>
                  </a:cubicBezTo>
                  <a:cubicBezTo>
                    <a:pt x="5427" y="602"/>
                    <a:pt x="4735" y="59"/>
                    <a:pt x="3706" y="9"/>
                  </a:cubicBezTo>
                  <a:cubicBezTo>
                    <a:pt x="3597" y="3"/>
                    <a:pt x="3493" y="0"/>
                    <a:pt x="3394" y="0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6770838" y="512544"/>
              <a:ext cx="62406" cy="64812"/>
            </a:xfrm>
            <a:custGeom>
              <a:avLst/>
              <a:gdLst/>
              <a:ahLst/>
              <a:cxnLst/>
              <a:rect l="l" t="t" r="r" b="b"/>
              <a:pathLst>
                <a:path w="1582" h="1643" extrusionOk="0">
                  <a:moveTo>
                    <a:pt x="899" y="1"/>
                  </a:moveTo>
                  <a:cubicBezTo>
                    <a:pt x="606" y="1"/>
                    <a:pt x="306" y="227"/>
                    <a:pt x="168" y="580"/>
                  </a:cubicBezTo>
                  <a:cubicBezTo>
                    <a:pt x="1" y="1013"/>
                    <a:pt x="143" y="1472"/>
                    <a:pt x="487" y="1606"/>
                  </a:cubicBezTo>
                  <a:cubicBezTo>
                    <a:pt x="551" y="1631"/>
                    <a:pt x="618" y="1642"/>
                    <a:pt x="684" y="1642"/>
                  </a:cubicBezTo>
                  <a:cubicBezTo>
                    <a:pt x="977" y="1642"/>
                    <a:pt x="1277" y="1416"/>
                    <a:pt x="1414" y="1063"/>
                  </a:cubicBezTo>
                  <a:cubicBezTo>
                    <a:pt x="1582" y="631"/>
                    <a:pt x="1440" y="171"/>
                    <a:pt x="1095" y="37"/>
                  </a:cubicBezTo>
                  <a:cubicBezTo>
                    <a:pt x="1031" y="12"/>
                    <a:pt x="965" y="1"/>
                    <a:pt x="899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6632216" y="606905"/>
              <a:ext cx="47061" cy="20276"/>
            </a:xfrm>
            <a:custGeom>
              <a:avLst/>
              <a:gdLst/>
              <a:ahLst/>
              <a:cxnLst/>
              <a:rect l="l" t="t" r="r" b="b"/>
              <a:pathLst>
                <a:path w="1193" h="514" extrusionOk="0">
                  <a:moveTo>
                    <a:pt x="1192" y="0"/>
                  </a:moveTo>
                  <a:cubicBezTo>
                    <a:pt x="1192" y="0"/>
                    <a:pt x="1192" y="1"/>
                    <a:pt x="1192" y="1"/>
                  </a:cubicBezTo>
                  <a:lnTo>
                    <a:pt x="1192" y="1"/>
                  </a:lnTo>
                  <a:cubicBezTo>
                    <a:pt x="1192" y="1"/>
                    <a:pt x="1192" y="1"/>
                    <a:pt x="1192" y="1"/>
                  </a:cubicBezTo>
                  <a:lnTo>
                    <a:pt x="1192" y="0"/>
                  </a:lnTo>
                  <a:close/>
                  <a:moveTo>
                    <a:pt x="1192" y="1"/>
                  </a:moveTo>
                  <a:cubicBezTo>
                    <a:pt x="1179" y="3"/>
                    <a:pt x="832" y="51"/>
                    <a:pt x="470" y="51"/>
                  </a:cubicBezTo>
                  <a:cubicBezTo>
                    <a:pt x="307" y="51"/>
                    <a:pt x="141" y="41"/>
                    <a:pt x="0" y="13"/>
                  </a:cubicBezTo>
                  <a:lnTo>
                    <a:pt x="0" y="13"/>
                  </a:lnTo>
                  <a:cubicBezTo>
                    <a:pt x="0" y="13"/>
                    <a:pt x="123" y="501"/>
                    <a:pt x="541" y="513"/>
                  </a:cubicBezTo>
                  <a:cubicBezTo>
                    <a:pt x="549" y="513"/>
                    <a:pt x="557" y="513"/>
                    <a:pt x="564" y="513"/>
                  </a:cubicBezTo>
                  <a:cubicBezTo>
                    <a:pt x="878" y="513"/>
                    <a:pt x="1105" y="301"/>
                    <a:pt x="1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3"/>
            <p:cNvSpPr/>
            <p:nvPr/>
          </p:nvSpPr>
          <p:spPr>
            <a:xfrm>
              <a:off x="6632216" y="606945"/>
              <a:ext cx="47061" cy="7495"/>
            </a:xfrm>
            <a:custGeom>
              <a:avLst/>
              <a:gdLst/>
              <a:ahLst/>
              <a:cxnLst/>
              <a:rect l="l" t="t" r="r" b="b"/>
              <a:pathLst>
                <a:path w="1193" h="190" extrusionOk="0">
                  <a:moveTo>
                    <a:pt x="1192" y="0"/>
                  </a:moveTo>
                  <a:lnTo>
                    <a:pt x="1192" y="0"/>
                  </a:lnTo>
                  <a:cubicBezTo>
                    <a:pt x="997" y="28"/>
                    <a:pt x="790" y="42"/>
                    <a:pt x="568" y="42"/>
                  </a:cubicBezTo>
                  <a:cubicBezTo>
                    <a:pt x="389" y="42"/>
                    <a:pt x="200" y="33"/>
                    <a:pt x="0" y="12"/>
                  </a:cubicBezTo>
                  <a:lnTo>
                    <a:pt x="0" y="12"/>
                  </a:lnTo>
                  <a:cubicBezTo>
                    <a:pt x="0" y="12"/>
                    <a:pt x="88" y="176"/>
                    <a:pt x="476" y="189"/>
                  </a:cubicBezTo>
                  <a:cubicBezTo>
                    <a:pt x="488" y="190"/>
                    <a:pt x="500" y="190"/>
                    <a:pt x="513" y="190"/>
                  </a:cubicBezTo>
                  <a:cubicBezTo>
                    <a:pt x="884" y="190"/>
                    <a:pt x="1192" y="0"/>
                    <a:pt x="1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3"/>
            <p:cNvSpPr/>
            <p:nvPr/>
          </p:nvSpPr>
          <p:spPr>
            <a:xfrm>
              <a:off x="6794271" y="531834"/>
              <a:ext cx="24339" cy="28639"/>
            </a:xfrm>
            <a:custGeom>
              <a:avLst/>
              <a:gdLst/>
              <a:ahLst/>
              <a:cxnLst/>
              <a:rect l="l" t="t" r="r" b="b"/>
              <a:pathLst>
                <a:path w="617" h="726" extrusionOk="0">
                  <a:moveTo>
                    <a:pt x="322" y="0"/>
                  </a:moveTo>
                  <a:cubicBezTo>
                    <a:pt x="305" y="0"/>
                    <a:pt x="288" y="10"/>
                    <a:pt x="280" y="27"/>
                  </a:cubicBezTo>
                  <a:cubicBezTo>
                    <a:pt x="270" y="51"/>
                    <a:pt x="280" y="78"/>
                    <a:pt x="304" y="89"/>
                  </a:cubicBezTo>
                  <a:cubicBezTo>
                    <a:pt x="447" y="152"/>
                    <a:pt x="512" y="321"/>
                    <a:pt x="447" y="464"/>
                  </a:cubicBezTo>
                  <a:cubicBezTo>
                    <a:pt x="400" y="570"/>
                    <a:pt x="296" y="633"/>
                    <a:pt x="186" y="633"/>
                  </a:cubicBezTo>
                  <a:cubicBezTo>
                    <a:pt x="148" y="633"/>
                    <a:pt x="109" y="625"/>
                    <a:pt x="71" y="609"/>
                  </a:cubicBezTo>
                  <a:cubicBezTo>
                    <a:pt x="65" y="606"/>
                    <a:pt x="59" y="604"/>
                    <a:pt x="53" y="604"/>
                  </a:cubicBezTo>
                  <a:cubicBezTo>
                    <a:pt x="35" y="604"/>
                    <a:pt x="18" y="615"/>
                    <a:pt x="11" y="632"/>
                  </a:cubicBezTo>
                  <a:cubicBezTo>
                    <a:pt x="0" y="656"/>
                    <a:pt x="11" y="682"/>
                    <a:pt x="34" y="693"/>
                  </a:cubicBezTo>
                  <a:cubicBezTo>
                    <a:pt x="83" y="715"/>
                    <a:pt x="135" y="725"/>
                    <a:pt x="187" y="725"/>
                  </a:cubicBezTo>
                  <a:cubicBezTo>
                    <a:pt x="331" y="725"/>
                    <a:pt x="469" y="642"/>
                    <a:pt x="531" y="502"/>
                  </a:cubicBezTo>
                  <a:cubicBezTo>
                    <a:pt x="617" y="313"/>
                    <a:pt x="530" y="89"/>
                    <a:pt x="341" y="4"/>
                  </a:cubicBezTo>
                  <a:cubicBezTo>
                    <a:pt x="335" y="1"/>
                    <a:pt x="329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6754980" y="367491"/>
              <a:ext cx="75424" cy="58895"/>
            </a:xfrm>
            <a:custGeom>
              <a:avLst/>
              <a:gdLst/>
              <a:ahLst/>
              <a:cxnLst/>
              <a:rect l="l" t="t" r="r" b="b"/>
              <a:pathLst>
                <a:path w="1912" h="1493" extrusionOk="0">
                  <a:moveTo>
                    <a:pt x="182" y="0"/>
                  </a:moveTo>
                  <a:cubicBezTo>
                    <a:pt x="134" y="0"/>
                    <a:pt x="87" y="6"/>
                    <a:pt x="40" y="17"/>
                  </a:cubicBezTo>
                  <a:cubicBezTo>
                    <a:pt x="16" y="23"/>
                    <a:pt x="1" y="48"/>
                    <a:pt x="7" y="72"/>
                  </a:cubicBezTo>
                  <a:cubicBezTo>
                    <a:pt x="12" y="94"/>
                    <a:pt x="32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102" y="97"/>
                    <a:pt x="143" y="93"/>
                    <a:pt x="185" y="93"/>
                  </a:cubicBezTo>
                  <a:cubicBezTo>
                    <a:pt x="393" y="93"/>
                    <a:pt x="622" y="208"/>
                    <a:pt x="819" y="416"/>
                  </a:cubicBezTo>
                  <a:cubicBezTo>
                    <a:pt x="904" y="507"/>
                    <a:pt x="980" y="606"/>
                    <a:pt x="1045" y="712"/>
                  </a:cubicBezTo>
                  <a:cubicBezTo>
                    <a:pt x="1073" y="759"/>
                    <a:pt x="1100" y="808"/>
                    <a:pt x="1126" y="856"/>
                  </a:cubicBezTo>
                  <a:cubicBezTo>
                    <a:pt x="1176" y="946"/>
                    <a:pt x="1228" y="1040"/>
                    <a:pt x="1293" y="1125"/>
                  </a:cubicBezTo>
                  <a:cubicBezTo>
                    <a:pt x="1432" y="1304"/>
                    <a:pt x="1630" y="1434"/>
                    <a:pt x="1849" y="1491"/>
                  </a:cubicBezTo>
                  <a:cubicBezTo>
                    <a:pt x="1852" y="1491"/>
                    <a:pt x="1856" y="1493"/>
                    <a:pt x="1860" y="1493"/>
                  </a:cubicBezTo>
                  <a:cubicBezTo>
                    <a:pt x="1881" y="1493"/>
                    <a:pt x="1899" y="1478"/>
                    <a:pt x="1905" y="1458"/>
                  </a:cubicBezTo>
                  <a:cubicBezTo>
                    <a:pt x="1911" y="1434"/>
                    <a:pt x="1897" y="1408"/>
                    <a:pt x="1872" y="1401"/>
                  </a:cubicBezTo>
                  <a:cubicBezTo>
                    <a:pt x="1672" y="1349"/>
                    <a:pt x="1492" y="1231"/>
                    <a:pt x="1366" y="1069"/>
                  </a:cubicBezTo>
                  <a:cubicBezTo>
                    <a:pt x="1305" y="989"/>
                    <a:pt x="1258" y="903"/>
                    <a:pt x="1207" y="811"/>
                  </a:cubicBezTo>
                  <a:cubicBezTo>
                    <a:pt x="1179" y="762"/>
                    <a:pt x="1153" y="712"/>
                    <a:pt x="1123" y="664"/>
                  </a:cubicBezTo>
                  <a:cubicBezTo>
                    <a:pt x="1055" y="552"/>
                    <a:pt x="975" y="448"/>
                    <a:pt x="886" y="354"/>
                  </a:cubicBezTo>
                  <a:cubicBezTo>
                    <a:pt x="671" y="126"/>
                    <a:pt x="417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6772100" y="443982"/>
              <a:ext cx="42761" cy="23195"/>
            </a:xfrm>
            <a:custGeom>
              <a:avLst/>
              <a:gdLst/>
              <a:ahLst/>
              <a:cxnLst/>
              <a:rect l="l" t="t" r="r" b="b"/>
              <a:pathLst>
                <a:path w="1084" h="588" extrusionOk="0">
                  <a:moveTo>
                    <a:pt x="51" y="1"/>
                  </a:moveTo>
                  <a:cubicBezTo>
                    <a:pt x="39" y="1"/>
                    <a:pt x="27" y="5"/>
                    <a:pt x="18" y="15"/>
                  </a:cubicBezTo>
                  <a:cubicBezTo>
                    <a:pt x="0" y="33"/>
                    <a:pt x="0" y="62"/>
                    <a:pt x="19" y="80"/>
                  </a:cubicBezTo>
                  <a:cubicBezTo>
                    <a:pt x="294" y="343"/>
                    <a:pt x="651" y="524"/>
                    <a:pt x="1027" y="588"/>
                  </a:cubicBezTo>
                  <a:lnTo>
                    <a:pt x="1034" y="588"/>
                  </a:lnTo>
                  <a:cubicBezTo>
                    <a:pt x="1057" y="588"/>
                    <a:pt x="1076" y="572"/>
                    <a:pt x="1080" y="549"/>
                  </a:cubicBezTo>
                  <a:cubicBezTo>
                    <a:pt x="1084" y="524"/>
                    <a:pt x="1067" y="501"/>
                    <a:pt x="1043" y="496"/>
                  </a:cubicBezTo>
                  <a:cubicBezTo>
                    <a:pt x="685" y="436"/>
                    <a:pt x="344" y="265"/>
                    <a:pt x="83" y="14"/>
                  </a:cubicBezTo>
                  <a:cubicBezTo>
                    <a:pt x="74" y="5"/>
                    <a:pt x="63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6597027" y="366071"/>
              <a:ext cx="45720" cy="27179"/>
            </a:xfrm>
            <a:custGeom>
              <a:avLst/>
              <a:gdLst/>
              <a:ahLst/>
              <a:cxnLst/>
              <a:rect l="l" t="t" r="r" b="b"/>
              <a:pathLst>
                <a:path w="1159" h="689" extrusionOk="0">
                  <a:moveTo>
                    <a:pt x="980" y="1"/>
                  </a:moveTo>
                  <a:cubicBezTo>
                    <a:pt x="576" y="1"/>
                    <a:pt x="176" y="252"/>
                    <a:pt x="11" y="623"/>
                  </a:cubicBezTo>
                  <a:cubicBezTo>
                    <a:pt x="0" y="646"/>
                    <a:pt x="11" y="674"/>
                    <a:pt x="35" y="683"/>
                  </a:cubicBezTo>
                  <a:cubicBezTo>
                    <a:pt x="41" y="687"/>
                    <a:pt x="47" y="688"/>
                    <a:pt x="53" y="688"/>
                  </a:cubicBezTo>
                  <a:cubicBezTo>
                    <a:pt x="71" y="688"/>
                    <a:pt x="88" y="677"/>
                    <a:pt x="95" y="661"/>
                  </a:cubicBezTo>
                  <a:cubicBezTo>
                    <a:pt x="246" y="321"/>
                    <a:pt x="611" y="93"/>
                    <a:pt x="980" y="93"/>
                  </a:cubicBezTo>
                  <a:cubicBezTo>
                    <a:pt x="1021" y="93"/>
                    <a:pt x="1062" y="96"/>
                    <a:pt x="1103" y="102"/>
                  </a:cubicBezTo>
                  <a:cubicBezTo>
                    <a:pt x="1105" y="102"/>
                    <a:pt x="1107" y="102"/>
                    <a:pt x="1109" y="102"/>
                  </a:cubicBezTo>
                  <a:cubicBezTo>
                    <a:pt x="1131" y="102"/>
                    <a:pt x="1152" y="85"/>
                    <a:pt x="1155" y="62"/>
                  </a:cubicBezTo>
                  <a:cubicBezTo>
                    <a:pt x="1158" y="37"/>
                    <a:pt x="1140" y="14"/>
                    <a:pt x="1115" y="10"/>
                  </a:cubicBezTo>
                  <a:cubicBezTo>
                    <a:pt x="1070" y="4"/>
                    <a:pt x="1025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6569216" y="458065"/>
              <a:ext cx="21814" cy="31558"/>
            </a:xfrm>
            <a:custGeom>
              <a:avLst/>
              <a:gdLst/>
              <a:ahLst/>
              <a:cxnLst/>
              <a:rect l="l" t="t" r="r" b="b"/>
              <a:pathLst>
                <a:path w="553" h="800" extrusionOk="0">
                  <a:moveTo>
                    <a:pt x="503" y="0"/>
                  </a:moveTo>
                  <a:cubicBezTo>
                    <a:pt x="481" y="0"/>
                    <a:pt x="462" y="16"/>
                    <a:pt x="457" y="38"/>
                  </a:cubicBezTo>
                  <a:cubicBezTo>
                    <a:pt x="409" y="310"/>
                    <a:pt x="252" y="557"/>
                    <a:pt x="27" y="716"/>
                  </a:cubicBezTo>
                  <a:cubicBezTo>
                    <a:pt x="6" y="730"/>
                    <a:pt x="1" y="759"/>
                    <a:pt x="15" y="780"/>
                  </a:cubicBezTo>
                  <a:cubicBezTo>
                    <a:pt x="25" y="793"/>
                    <a:pt x="38" y="799"/>
                    <a:pt x="54" y="799"/>
                  </a:cubicBezTo>
                  <a:cubicBezTo>
                    <a:pt x="62" y="799"/>
                    <a:pt x="72" y="797"/>
                    <a:pt x="79" y="791"/>
                  </a:cubicBezTo>
                  <a:cubicBezTo>
                    <a:pt x="326" y="619"/>
                    <a:pt x="496" y="350"/>
                    <a:pt x="547" y="55"/>
                  </a:cubicBezTo>
                  <a:cubicBezTo>
                    <a:pt x="552" y="30"/>
                    <a:pt x="535" y="6"/>
                    <a:pt x="510" y="1"/>
                  </a:cubicBezTo>
                  <a:cubicBezTo>
                    <a:pt x="508" y="1"/>
                    <a:pt x="506" y="0"/>
                    <a:pt x="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6677818" y="391082"/>
              <a:ext cx="30059" cy="12939"/>
            </a:xfrm>
            <a:custGeom>
              <a:avLst/>
              <a:gdLst/>
              <a:ahLst/>
              <a:cxnLst/>
              <a:rect l="l" t="t" r="r" b="b"/>
              <a:pathLst>
                <a:path w="762" h="328" extrusionOk="0">
                  <a:moveTo>
                    <a:pt x="52" y="1"/>
                  </a:moveTo>
                  <a:cubicBezTo>
                    <a:pt x="43" y="1"/>
                    <a:pt x="34" y="3"/>
                    <a:pt x="27" y="8"/>
                  </a:cubicBezTo>
                  <a:cubicBezTo>
                    <a:pt x="5" y="22"/>
                    <a:pt x="0" y="51"/>
                    <a:pt x="15" y="72"/>
                  </a:cubicBezTo>
                  <a:cubicBezTo>
                    <a:pt x="53" y="130"/>
                    <a:pt x="104" y="197"/>
                    <a:pt x="172" y="244"/>
                  </a:cubicBezTo>
                  <a:cubicBezTo>
                    <a:pt x="264" y="308"/>
                    <a:pt x="371" y="328"/>
                    <a:pt x="483" y="328"/>
                  </a:cubicBezTo>
                  <a:cubicBezTo>
                    <a:pt x="560" y="328"/>
                    <a:pt x="641" y="318"/>
                    <a:pt x="719" y="307"/>
                  </a:cubicBezTo>
                  <a:cubicBezTo>
                    <a:pt x="744" y="303"/>
                    <a:pt x="761" y="281"/>
                    <a:pt x="757" y="255"/>
                  </a:cubicBezTo>
                  <a:cubicBezTo>
                    <a:pt x="754" y="232"/>
                    <a:pt x="735" y="215"/>
                    <a:pt x="712" y="215"/>
                  </a:cubicBezTo>
                  <a:cubicBezTo>
                    <a:pt x="710" y="215"/>
                    <a:pt x="708" y="215"/>
                    <a:pt x="706" y="216"/>
                  </a:cubicBezTo>
                  <a:cubicBezTo>
                    <a:pt x="628" y="227"/>
                    <a:pt x="553" y="236"/>
                    <a:pt x="481" y="236"/>
                  </a:cubicBezTo>
                  <a:cubicBezTo>
                    <a:pt x="386" y="236"/>
                    <a:pt x="298" y="220"/>
                    <a:pt x="225" y="169"/>
                  </a:cubicBezTo>
                  <a:cubicBezTo>
                    <a:pt x="169" y="130"/>
                    <a:pt x="125" y="72"/>
                    <a:pt x="90" y="21"/>
                  </a:cubicBezTo>
                  <a:cubicBezTo>
                    <a:pt x="81" y="8"/>
                    <a:pt x="67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6178477" y="987742"/>
              <a:ext cx="189782" cy="101301"/>
            </a:xfrm>
            <a:custGeom>
              <a:avLst/>
              <a:gdLst/>
              <a:ahLst/>
              <a:cxnLst/>
              <a:rect l="l" t="t" r="r" b="b"/>
              <a:pathLst>
                <a:path w="4811" h="2568" extrusionOk="0">
                  <a:moveTo>
                    <a:pt x="3885" y="1"/>
                  </a:moveTo>
                  <a:cubicBezTo>
                    <a:pt x="3885" y="1"/>
                    <a:pt x="2577" y="473"/>
                    <a:pt x="1533" y="720"/>
                  </a:cubicBezTo>
                  <a:cubicBezTo>
                    <a:pt x="1490" y="730"/>
                    <a:pt x="1420" y="733"/>
                    <a:pt x="1338" y="733"/>
                  </a:cubicBezTo>
                  <a:cubicBezTo>
                    <a:pt x="1208" y="733"/>
                    <a:pt x="1049" y="725"/>
                    <a:pt x="916" y="725"/>
                  </a:cubicBezTo>
                  <a:cubicBezTo>
                    <a:pt x="810" y="725"/>
                    <a:pt x="721" y="730"/>
                    <a:pt x="680" y="749"/>
                  </a:cubicBezTo>
                  <a:cubicBezTo>
                    <a:pt x="553" y="804"/>
                    <a:pt x="203" y="1201"/>
                    <a:pt x="152" y="1269"/>
                  </a:cubicBezTo>
                  <a:cubicBezTo>
                    <a:pt x="46" y="1410"/>
                    <a:pt x="1" y="1888"/>
                    <a:pt x="17" y="2063"/>
                  </a:cubicBezTo>
                  <a:cubicBezTo>
                    <a:pt x="35" y="2240"/>
                    <a:pt x="157" y="2279"/>
                    <a:pt x="341" y="2368"/>
                  </a:cubicBezTo>
                  <a:cubicBezTo>
                    <a:pt x="524" y="2457"/>
                    <a:pt x="813" y="2568"/>
                    <a:pt x="902" y="2568"/>
                  </a:cubicBezTo>
                  <a:cubicBezTo>
                    <a:pt x="991" y="2568"/>
                    <a:pt x="1149" y="2452"/>
                    <a:pt x="1149" y="2452"/>
                  </a:cubicBezTo>
                  <a:cubicBezTo>
                    <a:pt x="1149" y="2452"/>
                    <a:pt x="1056" y="2143"/>
                    <a:pt x="1070" y="2040"/>
                  </a:cubicBezTo>
                  <a:cubicBezTo>
                    <a:pt x="1083" y="1939"/>
                    <a:pt x="1566" y="1731"/>
                    <a:pt x="1654" y="1707"/>
                  </a:cubicBezTo>
                  <a:cubicBezTo>
                    <a:pt x="1742" y="1683"/>
                    <a:pt x="4688" y="1129"/>
                    <a:pt x="4688" y="1129"/>
                  </a:cubicBezTo>
                  <a:cubicBezTo>
                    <a:pt x="4811" y="859"/>
                    <a:pt x="3885" y="1"/>
                    <a:pt x="3885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6189010" y="1030544"/>
              <a:ext cx="22406" cy="44457"/>
            </a:xfrm>
            <a:custGeom>
              <a:avLst/>
              <a:gdLst/>
              <a:ahLst/>
              <a:cxnLst/>
              <a:rect l="l" t="t" r="r" b="b"/>
              <a:pathLst>
                <a:path w="568" h="1127" extrusionOk="0">
                  <a:moveTo>
                    <a:pt x="522" y="0"/>
                  </a:moveTo>
                  <a:cubicBezTo>
                    <a:pt x="516" y="0"/>
                    <a:pt x="509" y="2"/>
                    <a:pt x="503" y="5"/>
                  </a:cubicBezTo>
                  <a:cubicBezTo>
                    <a:pt x="466" y="26"/>
                    <a:pt x="131" y="210"/>
                    <a:pt x="68" y="285"/>
                  </a:cubicBezTo>
                  <a:cubicBezTo>
                    <a:pt x="7" y="358"/>
                    <a:pt x="1" y="870"/>
                    <a:pt x="1" y="1087"/>
                  </a:cubicBezTo>
                  <a:cubicBezTo>
                    <a:pt x="1" y="1108"/>
                    <a:pt x="19" y="1126"/>
                    <a:pt x="41" y="1126"/>
                  </a:cubicBezTo>
                  <a:cubicBezTo>
                    <a:pt x="62" y="1126"/>
                    <a:pt x="80" y="1108"/>
                    <a:pt x="80" y="1087"/>
                  </a:cubicBezTo>
                  <a:cubicBezTo>
                    <a:pt x="80" y="753"/>
                    <a:pt x="100" y="381"/>
                    <a:pt x="130" y="335"/>
                  </a:cubicBezTo>
                  <a:cubicBezTo>
                    <a:pt x="169" y="288"/>
                    <a:pt x="403" y="151"/>
                    <a:pt x="541" y="75"/>
                  </a:cubicBezTo>
                  <a:cubicBezTo>
                    <a:pt x="561" y="64"/>
                    <a:pt x="568" y="40"/>
                    <a:pt x="557" y="21"/>
                  </a:cubicBezTo>
                  <a:cubicBezTo>
                    <a:pt x="551" y="8"/>
                    <a:pt x="537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6202620" y="1032359"/>
              <a:ext cx="22722" cy="50059"/>
            </a:xfrm>
            <a:custGeom>
              <a:avLst/>
              <a:gdLst/>
              <a:ahLst/>
              <a:cxnLst/>
              <a:rect l="l" t="t" r="r" b="b"/>
              <a:pathLst>
                <a:path w="576" h="1269" extrusionOk="0">
                  <a:moveTo>
                    <a:pt x="530" y="1"/>
                  </a:moveTo>
                  <a:cubicBezTo>
                    <a:pt x="522" y="1"/>
                    <a:pt x="513" y="3"/>
                    <a:pt x="506" y="9"/>
                  </a:cubicBezTo>
                  <a:cubicBezTo>
                    <a:pt x="491" y="21"/>
                    <a:pt x="146" y="286"/>
                    <a:pt x="72" y="409"/>
                  </a:cubicBezTo>
                  <a:cubicBezTo>
                    <a:pt x="0" y="530"/>
                    <a:pt x="25" y="1114"/>
                    <a:pt x="31" y="1231"/>
                  </a:cubicBezTo>
                  <a:cubicBezTo>
                    <a:pt x="33" y="1251"/>
                    <a:pt x="51" y="1268"/>
                    <a:pt x="71" y="1268"/>
                  </a:cubicBezTo>
                  <a:lnTo>
                    <a:pt x="74" y="1268"/>
                  </a:lnTo>
                  <a:cubicBezTo>
                    <a:pt x="97" y="1267"/>
                    <a:pt x="113" y="1248"/>
                    <a:pt x="112" y="1226"/>
                  </a:cubicBezTo>
                  <a:cubicBezTo>
                    <a:pt x="99" y="967"/>
                    <a:pt x="94" y="528"/>
                    <a:pt x="141" y="450"/>
                  </a:cubicBezTo>
                  <a:cubicBezTo>
                    <a:pt x="196" y="358"/>
                    <a:pt x="458" y="146"/>
                    <a:pt x="554" y="73"/>
                  </a:cubicBezTo>
                  <a:cubicBezTo>
                    <a:pt x="572" y="59"/>
                    <a:pt x="576" y="34"/>
                    <a:pt x="562" y="16"/>
                  </a:cubicBezTo>
                  <a:cubicBezTo>
                    <a:pt x="554" y="6"/>
                    <a:pt x="54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6496591" y="924427"/>
              <a:ext cx="37712" cy="18659"/>
            </a:xfrm>
            <a:custGeom>
              <a:avLst/>
              <a:gdLst/>
              <a:ahLst/>
              <a:cxnLst/>
              <a:rect l="l" t="t" r="r" b="b"/>
              <a:pathLst>
                <a:path w="956" h="473" extrusionOk="0">
                  <a:moveTo>
                    <a:pt x="122" y="0"/>
                  </a:moveTo>
                  <a:cubicBezTo>
                    <a:pt x="116" y="0"/>
                    <a:pt x="110" y="2"/>
                    <a:pt x="104" y="5"/>
                  </a:cubicBezTo>
                  <a:cubicBezTo>
                    <a:pt x="85" y="15"/>
                    <a:pt x="77" y="39"/>
                    <a:pt x="88" y="59"/>
                  </a:cubicBezTo>
                  <a:cubicBezTo>
                    <a:pt x="137" y="159"/>
                    <a:pt x="191" y="257"/>
                    <a:pt x="248" y="355"/>
                  </a:cubicBezTo>
                  <a:lnTo>
                    <a:pt x="61" y="284"/>
                  </a:lnTo>
                  <a:cubicBezTo>
                    <a:pt x="56" y="282"/>
                    <a:pt x="51" y="281"/>
                    <a:pt x="47" y="281"/>
                  </a:cubicBezTo>
                  <a:cubicBezTo>
                    <a:pt x="30" y="281"/>
                    <a:pt x="15" y="291"/>
                    <a:pt x="9" y="307"/>
                  </a:cubicBezTo>
                  <a:cubicBezTo>
                    <a:pt x="1" y="327"/>
                    <a:pt x="12" y="350"/>
                    <a:pt x="32" y="359"/>
                  </a:cubicBezTo>
                  <a:lnTo>
                    <a:pt x="325" y="471"/>
                  </a:lnTo>
                  <a:cubicBezTo>
                    <a:pt x="330" y="472"/>
                    <a:pt x="334" y="473"/>
                    <a:pt x="339" y="473"/>
                  </a:cubicBezTo>
                  <a:cubicBezTo>
                    <a:pt x="350" y="473"/>
                    <a:pt x="362" y="468"/>
                    <a:pt x="369" y="458"/>
                  </a:cubicBezTo>
                  <a:cubicBezTo>
                    <a:pt x="380" y="445"/>
                    <a:pt x="383" y="427"/>
                    <a:pt x="373" y="413"/>
                  </a:cubicBezTo>
                  <a:cubicBezTo>
                    <a:pt x="332" y="343"/>
                    <a:pt x="291" y="272"/>
                    <a:pt x="251" y="200"/>
                  </a:cubicBezTo>
                  <a:lnTo>
                    <a:pt x="251" y="200"/>
                  </a:lnTo>
                  <a:cubicBezTo>
                    <a:pt x="278" y="213"/>
                    <a:pt x="307" y="224"/>
                    <a:pt x="336" y="236"/>
                  </a:cubicBezTo>
                  <a:lnTo>
                    <a:pt x="896" y="456"/>
                  </a:lnTo>
                  <a:cubicBezTo>
                    <a:pt x="901" y="458"/>
                    <a:pt x="906" y="459"/>
                    <a:pt x="911" y="459"/>
                  </a:cubicBezTo>
                  <a:cubicBezTo>
                    <a:pt x="926" y="459"/>
                    <a:pt x="941" y="450"/>
                    <a:pt x="947" y="434"/>
                  </a:cubicBezTo>
                  <a:cubicBezTo>
                    <a:pt x="956" y="414"/>
                    <a:pt x="945" y="390"/>
                    <a:pt x="924" y="383"/>
                  </a:cubicBezTo>
                  <a:lnTo>
                    <a:pt x="365" y="161"/>
                  </a:lnTo>
                  <a:cubicBezTo>
                    <a:pt x="277" y="126"/>
                    <a:pt x="195" y="90"/>
                    <a:pt x="157" y="21"/>
                  </a:cubicBezTo>
                  <a:cubicBezTo>
                    <a:pt x="151" y="8"/>
                    <a:pt x="137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6616318" y="698387"/>
              <a:ext cx="339604" cy="580194"/>
            </a:xfrm>
            <a:custGeom>
              <a:avLst/>
              <a:gdLst/>
              <a:ahLst/>
              <a:cxnLst/>
              <a:rect l="l" t="t" r="r" b="b"/>
              <a:pathLst>
                <a:path w="8609" h="14708" extrusionOk="0">
                  <a:moveTo>
                    <a:pt x="3403" y="1"/>
                  </a:moveTo>
                  <a:cubicBezTo>
                    <a:pt x="3256" y="1"/>
                    <a:pt x="3118" y="6"/>
                    <a:pt x="2993" y="13"/>
                  </a:cubicBezTo>
                  <a:cubicBezTo>
                    <a:pt x="2637" y="35"/>
                    <a:pt x="2243" y="603"/>
                    <a:pt x="1987" y="846"/>
                  </a:cubicBezTo>
                  <a:cubicBezTo>
                    <a:pt x="1044" y="1743"/>
                    <a:pt x="762" y="3009"/>
                    <a:pt x="677" y="3760"/>
                  </a:cubicBezTo>
                  <a:cubicBezTo>
                    <a:pt x="480" y="5472"/>
                    <a:pt x="407" y="6890"/>
                    <a:pt x="550" y="8737"/>
                  </a:cubicBezTo>
                  <a:cubicBezTo>
                    <a:pt x="749" y="11291"/>
                    <a:pt x="0" y="13848"/>
                    <a:pt x="781" y="13872"/>
                  </a:cubicBezTo>
                  <a:cubicBezTo>
                    <a:pt x="1811" y="13904"/>
                    <a:pt x="3291" y="14565"/>
                    <a:pt x="3291" y="14565"/>
                  </a:cubicBezTo>
                  <a:cubicBezTo>
                    <a:pt x="3574" y="14665"/>
                    <a:pt x="3948" y="14708"/>
                    <a:pt x="4366" y="14708"/>
                  </a:cubicBezTo>
                  <a:cubicBezTo>
                    <a:pt x="5875" y="14708"/>
                    <a:pt x="7948" y="14149"/>
                    <a:pt x="8341" y="13704"/>
                  </a:cubicBezTo>
                  <a:cubicBezTo>
                    <a:pt x="8609" y="13402"/>
                    <a:pt x="8041" y="10470"/>
                    <a:pt x="7449" y="7634"/>
                  </a:cubicBezTo>
                  <a:cubicBezTo>
                    <a:pt x="6928" y="5141"/>
                    <a:pt x="6895" y="2740"/>
                    <a:pt x="6682" y="2133"/>
                  </a:cubicBezTo>
                  <a:cubicBezTo>
                    <a:pt x="6034" y="283"/>
                    <a:pt x="4478" y="1"/>
                    <a:pt x="3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6782949" y="700517"/>
              <a:ext cx="162800" cy="146942"/>
            </a:xfrm>
            <a:custGeom>
              <a:avLst/>
              <a:gdLst/>
              <a:ahLst/>
              <a:cxnLst/>
              <a:rect l="l" t="t" r="r" b="b"/>
              <a:pathLst>
                <a:path w="4127" h="3725" extrusionOk="0">
                  <a:moveTo>
                    <a:pt x="1" y="0"/>
                  </a:moveTo>
                  <a:lnTo>
                    <a:pt x="645" y="2662"/>
                  </a:lnTo>
                  <a:lnTo>
                    <a:pt x="1569" y="3381"/>
                  </a:lnTo>
                  <a:lnTo>
                    <a:pt x="1569" y="3381"/>
                  </a:lnTo>
                  <a:cubicBezTo>
                    <a:pt x="1443" y="3357"/>
                    <a:pt x="1363" y="3347"/>
                    <a:pt x="1316" y="3347"/>
                  </a:cubicBezTo>
                  <a:cubicBezTo>
                    <a:pt x="1036" y="3347"/>
                    <a:pt x="2009" y="3724"/>
                    <a:pt x="2009" y="3724"/>
                  </a:cubicBezTo>
                  <a:lnTo>
                    <a:pt x="1569" y="3381"/>
                  </a:lnTo>
                  <a:lnTo>
                    <a:pt x="1569" y="3381"/>
                  </a:lnTo>
                  <a:cubicBezTo>
                    <a:pt x="1698" y="3406"/>
                    <a:pt x="1875" y="3446"/>
                    <a:pt x="2110" y="3504"/>
                  </a:cubicBezTo>
                  <a:cubicBezTo>
                    <a:pt x="2271" y="3543"/>
                    <a:pt x="2421" y="3562"/>
                    <a:pt x="2559" y="3562"/>
                  </a:cubicBezTo>
                  <a:cubicBezTo>
                    <a:pt x="3785" y="3562"/>
                    <a:pt x="4126" y="2125"/>
                    <a:pt x="4002" y="1545"/>
                  </a:cubicBezTo>
                  <a:cubicBezTo>
                    <a:pt x="3972" y="1406"/>
                    <a:pt x="3076" y="975"/>
                    <a:pt x="1973" y="553"/>
                  </a:cubicBezTo>
                  <a:cubicBezTo>
                    <a:pt x="967" y="16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6281754" y="697913"/>
              <a:ext cx="529701" cy="383824"/>
            </a:xfrm>
            <a:custGeom>
              <a:avLst/>
              <a:gdLst/>
              <a:ahLst/>
              <a:cxnLst/>
              <a:rect l="l" t="t" r="r" b="b"/>
              <a:pathLst>
                <a:path w="13428" h="9730" extrusionOk="0">
                  <a:moveTo>
                    <a:pt x="11732" y="1"/>
                  </a:moveTo>
                  <a:cubicBezTo>
                    <a:pt x="11386" y="1"/>
                    <a:pt x="11006" y="95"/>
                    <a:pt x="10624" y="286"/>
                  </a:cubicBezTo>
                  <a:lnTo>
                    <a:pt x="10624" y="285"/>
                  </a:lnTo>
                  <a:cubicBezTo>
                    <a:pt x="9081" y="1057"/>
                    <a:pt x="5924" y="5368"/>
                    <a:pt x="5483" y="5651"/>
                  </a:cubicBezTo>
                  <a:cubicBezTo>
                    <a:pt x="5041" y="5936"/>
                    <a:pt x="185" y="7290"/>
                    <a:pt x="70" y="7553"/>
                  </a:cubicBezTo>
                  <a:cubicBezTo>
                    <a:pt x="0" y="7710"/>
                    <a:pt x="449" y="8429"/>
                    <a:pt x="574" y="9127"/>
                  </a:cubicBezTo>
                  <a:cubicBezTo>
                    <a:pt x="650" y="9551"/>
                    <a:pt x="1062" y="9691"/>
                    <a:pt x="1173" y="9726"/>
                  </a:cubicBezTo>
                  <a:cubicBezTo>
                    <a:pt x="1180" y="9728"/>
                    <a:pt x="1192" y="9729"/>
                    <a:pt x="1207" y="9729"/>
                  </a:cubicBezTo>
                  <a:cubicBezTo>
                    <a:pt x="1747" y="9729"/>
                    <a:pt x="6914" y="8234"/>
                    <a:pt x="7772" y="7867"/>
                  </a:cubicBezTo>
                  <a:cubicBezTo>
                    <a:pt x="8653" y="7490"/>
                    <a:pt x="12956" y="4154"/>
                    <a:pt x="13227" y="2195"/>
                  </a:cubicBezTo>
                  <a:cubicBezTo>
                    <a:pt x="13427" y="749"/>
                    <a:pt x="12709" y="1"/>
                    <a:pt x="11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6640460" y="879811"/>
              <a:ext cx="104930" cy="94319"/>
            </a:xfrm>
            <a:custGeom>
              <a:avLst/>
              <a:gdLst/>
              <a:ahLst/>
              <a:cxnLst/>
              <a:rect l="l" t="t" r="r" b="b"/>
              <a:pathLst>
                <a:path w="2660" h="2391" extrusionOk="0">
                  <a:moveTo>
                    <a:pt x="2615" y="1"/>
                  </a:moveTo>
                  <a:cubicBezTo>
                    <a:pt x="2604" y="1"/>
                    <a:pt x="2593" y="5"/>
                    <a:pt x="2586" y="13"/>
                  </a:cubicBezTo>
                  <a:cubicBezTo>
                    <a:pt x="1890" y="765"/>
                    <a:pt x="956" y="1604"/>
                    <a:pt x="21" y="2318"/>
                  </a:cubicBezTo>
                  <a:cubicBezTo>
                    <a:pt x="4" y="2331"/>
                    <a:pt x="1" y="2356"/>
                    <a:pt x="14" y="2374"/>
                  </a:cubicBezTo>
                  <a:cubicBezTo>
                    <a:pt x="21" y="2384"/>
                    <a:pt x="33" y="2390"/>
                    <a:pt x="45" y="2390"/>
                  </a:cubicBezTo>
                  <a:cubicBezTo>
                    <a:pt x="54" y="2390"/>
                    <a:pt x="62" y="2387"/>
                    <a:pt x="69" y="2382"/>
                  </a:cubicBezTo>
                  <a:cubicBezTo>
                    <a:pt x="1007" y="1665"/>
                    <a:pt x="1945" y="823"/>
                    <a:pt x="2644" y="68"/>
                  </a:cubicBezTo>
                  <a:cubicBezTo>
                    <a:pt x="2659" y="52"/>
                    <a:pt x="2658" y="27"/>
                    <a:pt x="2641" y="11"/>
                  </a:cubicBezTo>
                  <a:cubicBezTo>
                    <a:pt x="2634" y="4"/>
                    <a:pt x="2624" y="1"/>
                    <a:pt x="2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6845041" y="771840"/>
              <a:ext cx="44142" cy="65286"/>
            </a:xfrm>
            <a:custGeom>
              <a:avLst/>
              <a:gdLst/>
              <a:ahLst/>
              <a:cxnLst/>
              <a:rect l="l" t="t" r="r" b="b"/>
              <a:pathLst>
                <a:path w="1119" h="1655" extrusionOk="0">
                  <a:moveTo>
                    <a:pt x="44" y="0"/>
                  </a:moveTo>
                  <a:cubicBezTo>
                    <a:pt x="31" y="0"/>
                    <a:pt x="20" y="6"/>
                    <a:pt x="12" y="17"/>
                  </a:cubicBezTo>
                  <a:cubicBezTo>
                    <a:pt x="0" y="33"/>
                    <a:pt x="3" y="56"/>
                    <a:pt x="17" y="69"/>
                  </a:cubicBezTo>
                  <a:cubicBezTo>
                    <a:pt x="695" y="695"/>
                    <a:pt x="1032" y="1620"/>
                    <a:pt x="1036" y="1628"/>
                  </a:cubicBezTo>
                  <a:cubicBezTo>
                    <a:pt x="1042" y="1645"/>
                    <a:pt x="1058" y="1655"/>
                    <a:pt x="1073" y="1655"/>
                  </a:cubicBezTo>
                  <a:cubicBezTo>
                    <a:pt x="1078" y="1655"/>
                    <a:pt x="1083" y="1655"/>
                    <a:pt x="1086" y="1652"/>
                  </a:cubicBezTo>
                  <a:cubicBezTo>
                    <a:pt x="1108" y="1645"/>
                    <a:pt x="1119" y="1622"/>
                    <a:pt x="1111" y="1602"/>
                  </a:cubicBezTo>
                  <a:cubicBezTo>
                    <a:pt x="1108" y="1593"/>
                    <a:pt x="825" y="819"/>
                    <a:pt x="257" y="198"/>
                  </a:cubicBezTo>
                  <a:lnTo>
                    <a:pt x="257" y="198"/>
                  </a:lnTo>
                  <a:lnTo>
                    <a:pt x="740" y="453"/>
                  </a:lnTo>
                  <a:cubicBezTo>
                    <a:pt x="746" y="456"/>
                    <a:pt x="752" y="458"/>
                    <a:pt x="758" y="458"/>
                  </a:cubicBezTo>
                  <a:cubicBezTo>
                    <a:pt x="772" y="458"/>
                    <a:pt x="786" y="450"/>
                    <a:pt x="794" y="436"/>
                  </a:cubicBezTo>
                  <a:cubicBezTo>
                    <a:pt x="805" y="417"/>
                    <a:pt x="796" y="393"/>
                    <a:pt x="777" y="382"/>
                  </a:cubicBezTo>
                  <a:lnTo>
                    <a:pt x="63" y="5"/>
                  </a:lnTo>
                  <a:cubicBezTo>
                    <a:pt x="57" y="2"/>
                    <a:pt x="50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6798413" y="707815"/>
              <a:ext cx="33412" cy="30532"/>
            </a:xfrm>
            <a:custGeom>
              <a:avLst/>
              <a:gdLst/>
              <a:ahLst/>
              <a:cxnLst/>
              <a:rect l="l" t="t" r="r" b="b"/>
              <a:pathLst>
                <a:path w="847" h="774" extrusionOk="0">
                  <a:moveTo>
                    <a:pt x="46" y="1"/>
                  </a:moveTo>
                  <a:cubicBezTo>
                    <a:pt x="33" y="1"/>
                    <a:pt x="20" y="7"/>
                    <a:pt x="12" y="19"/>
                  </a:cubicBezTo>
                  <a:cubicBezTo>
                    <a:pt x="0" y="37"/>
                    <a:pt x="5" y="61"/>
                    <a:pt x="23" y="74"/>
                  </a:cubicBezTo>
                  <a:cubicBezTo>
                    <a:pt x="28" y="76"/>
                    <a:pt x="508" y="405"/>
                    <a:pt x="769" y="758"/>
                  </a:cubicBezTo>
                  <a:cubicBezTo>
                    <a:pt x="777" y="767"/>
                    <a:pt x="789" y="773"/>
                    <a:pt x="801" y="773"/>
                  </a:cubicBezTo>
                  <a:cubicBezTo>
                    <a:pt x="809" y="773"/>
                    <a:pt x="818" y="771"/>
                    <a:pt x="825" y="766"/>
                  </a:cubicBezTo>
                  <a:cubicBezTo>
                    <a:pt x="843" y="753"/>
                    <a:pt x="847" y="728"/>
                    <a:pt x="833" y="710"/>
                  </a:cubicBezTo>
                  <a:cubicBezTo>
                    <a:pt x="565" y="346"/>
                    <a:pt x="88" y="21"/>
                    <a:pt x="68" y="8"/>
                  </a:cubicBezTo>
                  <a:cubicBezTo>
                    <a:pt x="61" y="3"/>
                    <a:pt x="53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6679514" y="1192086"/>
              <a:ext cx="74161" cy="69270"/>
            </a:xfrm>
            <a:custGeom>
              <a:avLst/>
              <a:gdLst/>
              <a:ahLst/>
              <a:cxnLst/>
              <a:rect l="l" t="t" r="r" b="b"/>
              <a:pathLst>
                <a:path w="1880" h="1756" extrusionOk="0">
                  <a:moveTo>
                    <a:pt x="43" y="1"/>
                  </a:moveTo>
                  <a:cubicBezTo>
                    <a:pt x="33" y="1"/>
                    <a:pt x="23" y="5"/>
                    <a:pt x="16" y="13"/>
                  </a:cubicBezTo>
                  <a:cubicBezTo>
                    <a:pt x="1" y="28"/>
                    <a:pt x="1" y="53"/>
                    <a:pt x="16" y="69"/>
                  </a:cubicBezTo>
                  <a:cubicBezTo>
                    <a:pt x="597" y="641"/>
                    <a:pt x="1201" y="1204"/>
                    <a:pt x="1810" y="1745"/>
                  </a:cubicBezTo>
                  <a:cubicBezTo>
                    <a:pt x="1817" y="1752"/>
                    <a:pt x="1827" y="1756"/>
                    <a:pt x="1837" y="1756"/>
                  </a:cubicBezTo>
                  <a:lnTo>
                    <a:pt x="1835" y="1755"/>
                  </a:lnTo>
                  <a:cubicBezTo>
                    <a:pt x="1846" y="1755"/>
                    <a:pt x="1858" y="1751"/>
                    <a:pt x="1866" y="1741"/>
                  </a:cubicBezTo>
                  <a:cubicBezTo>
                    <a:pt x="1880" y="1726"/>
                    <a:pt x="1879" y="1701"/>
                    <a:pt x="1862" y="1685"/>
                  </a:cubicBezTo>
                  <a:cubicBezTo>
                    <a:pt x="1254" y="1145"/>
                    <a:pt x="652" y="583"/>
                    <a:pt x="72" y="13"/>
                  </a:cubicBezTo>
                  <a:cubicBezTo>
                    <a:pt x="64" y="5"/>
                    <a:pt x="54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6688390" y="1376548"/>
              <a:ext cx="109703" cy="62840"/>
            </a:xfrm>
            <a:custGeom>
              <a:avLst/>
              <a:gdLst/>
              <a:ahLst/>
              <a:cxnLst/>
              <a:rect l="l" t="t" r="r" b="b"/>
              <a:pathLst>
                <a:path w="2781" h="1593" extrusionOk="0">
                  <a:moveTo>
                    <a:pt x="2736" y="1"/>
                  </a:moveTo>
                  <a:cubicBezTo>
                    <a:pt x="2729" y="1"/>
                    <a:pt x="2721" y="3"/>
                    <a:pt x="2714" y="7"/>
                  </a:cubicBezTo>
                  <a:lnTo>
                    <a:pt x="27" y="1518"/>
                  </a:lnTo>
                  <a:cubicBezTo>
                    <a:pt x="8" y="1529"/>
                    <a:pt x="1" y="1553"/>
                    <a:pt x="12" y="1573"/>
                  </a:cubicBezTo>
                  <a:cubicBezTo>
                    <a:pt x="19" y="1585"/>
                    <a:pt x="33" y="1592"/>
                    <a:pt x="46" y="1592"/>
                  </a:cubicBezTo>
                  <a:cubicBezTo>
                    <a:pt x="54" y="1592"/>
                    <a:pt x="60" y="1591"/>
                    <a:pt x="66" y="1588"/>
                  </a:cubicBezTo>
                  <a:lnTo>
                    <a:pt x="2754" y="75"/>
                  </a:lnTo>
                  <a:cubicBezTo>
                    <a:pt x="2773" y="65"/>
                    <a:pt x="2781" y="41"/>
                    <a:pt x="2770" y="21"/>
                  </a:cubicBezTo>
                  <a:cubicBezTo>
                    <a:pt x="2763" y="8"/>
                    <a:pt x="2750" y="1"/>
                    <a:pt x="27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33"/>
          <p:cNvGrpSpPr/>
          <p:nvPr/>
        </p:nvGrpSpPr>
        <p:grpSpPr>
          <a:xfrm>
            <a:off x="5187040" y="2922653"/>
            <a:ext cx="2082797" cy="1811935"/>
            <a:chOff x="5415640" y="2541653"/>
            <a:chExt cx="2082797" cy="1811935"/>
          </a:xfrm>
        </p:grpSpPr>
        <p:grpSp>
          <p:nvGrpSpPr>
            <p:cNvPr id="1879" name="Google Shape;1879;p33"/>
            <p:cNvGrpSpPr/>
            <p:nvPr/>
          </p:nvGrpSpPr>
          <p:grpSpPr>
            <a:xfrm flipH="1">
              <a:off x="5791433" y="2846748"/>
              <a:ext cx="1307039" cy="1499986"/>
              <a:chOff x="2852906" y="2260098"/>
              <a:chExt cx="1307039" cy="1499986"/>
            </a:xfrm>
          </p:grpSpPr>
          <p:sp>
            <p:nvSpPr>
              <p:cNvPr id="1880" name="Google Shape;1880;p33"/>
              <p:cNvSpPr/>
              <p:nvPr/>
            </p:nvSpPr>
            <p:spPr>
              <a:xfrm>
                <a:off x="2852906" y="2441887"/>
                <a:ext cx="433771" cy="212985"/>
              </a:xfrm>
              <a:custGeom>
                <a:avLst/>
                <a:gdLst/>
                <a:ahLst/>
                <a:cxnLst/>
                <a:rect l="l" t="t" r="r" b="b"/>
                <a:pathLst>
                  <a:path w="11898" h="5842" extrusionOk="0">
                    <a:moveTo>
                      <a:pt x="144" y="1"/>
                    </a:moveTo>
                    <a:cubicBezTo>
                      <a:pt x="56" y="1"/>
                      <a:pt x="0" y="74"/>
                      <a:pt x="13" y="160"/>
                    </a:cubicBezTo>
                    <a:cubicBezTo>
                      <a:pt x="32" y="277"/>
                      <a:pt x="128" y="393"/>
                      <a:pt x="332" y="571"/>
                    </a:cubicBezTo>
                    <a:cubicBezTo>
                      <a:pt x="536" y="749"/>
                      <a:pt x="828" y="887"/>
                      <a:pt x="828" y="887"/>
                    </a:cubicBezTo>
                    <a:cubicBezTo>
                      <a:pt x="828" y="887"/>
                      <a:pt x="696" y="946"/>
                      <a:pt x="665" y="995"/>
                    </a:cubicBezTo>
                    <a:cubicBezTo>
                      <a:pt x="633" y="1044"/>
                      <a:pt x="520" y="1504"/>
                      <a:pt x="540" y="1621"/>
                    </a:cubicBezTo>
                    <a:cubicBezTo>
                      <a:pt x="559" y="1737"/>
                      <a:pt x="623" y="1799"/>
                      <a:pt x="623" y="1799"/>
                    </a:cubicBezTo>
                    <a:cubicBezTo>
                      <a:pt x="623" y="1799"/>
                      <a:pt x="532" y="1900"/>
                      <a:pt x="569" y="1980"/>
                    </a:cubicBezTo>
                    <a:cubicBezTo>
                      <a:pt x="607" y="2061"/>
                      <a:pt x="712" y="2125"/>
                      <a:pt x="873" y="2141"/>
                    </a:cubicBezTo>
                    <a:cubicBezTo>
                      <a:pt x="1034" y="2156"/>
                      <a:pt x="1465" y="2162"/>
                      <a:pt x="1589" y="2194"/>
                    </a:cubicBezTo>
                    <a:cubicBezTo>
                      <a:pt x="1684" y="2220"/>
                      <a:pt x="1880" y="2297"/>
                      <a:pt x="2076" y="2297"/>
                    </a:cubicBezTo>
                    <a:cubicBezTo>
                      <a:pt x="2133" y="2297"/>
                      <a:pt x="2191" y="2290"/>
                      <a:pt x="2246" y="2274"/>
                    </a:cubicBezTo>
                    <a:cubicBezTo>
                      <a:pt x="2440" y="2216"/>
                      <a:pt x="2542" y="2123"/>
                      <a:pt x="2697" y="2123"/>
                    </a:cubicBezTo>
                    <a:cubicBezTo>
                      <a:pt x="2736" y="2123"/>
                      <a:pt x="2778" y="2129"/>
                      <a:pt x="2825" y="2142"/>
                    </a:cubicBezTo>
                    <a:cubicBezTo>
                      <a:pt x="3063" y="2210"/>
                      <a:pt x="11898" y="5841"/>
                      <a:pt x="11898" y="5841"/>
                    </a:cubicBezTo>
                    <a:lnTo>
                      <a:pt x="11724" y="3159"/>
                    </a:lnTo>
                    <a:cubicBezTo>
                      <a:pt x="11724" y="3159"/>
                      <a:pt x="3012" y="1355"/>
                      <a:pt x="2753" y="1226"/>
                    </a:cubicBezTo>
                    <a:cubicBezTo>
                      <a:pt x="2494" y="1097"/>
                      <a:pt x="1829" y="603"/>
                      <a:pt x="1704" y="585"/>
                    </a:cubicBezTo>
                    <a:cubicBezTo>
                      <a:pt x="1681" y="582"/>
                      <a:pt x="1659" y="581"/>
                      <a:pt x="1639" y="581"/>
                    </a:cubicBezTo>
                    <a:cubicBezTo>
                      <a:pt x="1546" y="581"/>
                      <a:pt x="1482" y="607"/>
                      <a:pt x="1482" y="607"/>
                    </a:cubicBezTo>
                    <a:cubicBezTo>
                      <a:pt x="1482" y="607"/>
                      <a:pt x="839" y="405"/>
                      <a:pt x="679" y="315"/>
                    </a:cubicBezTo>
                    <a:cubicBezTo>
                      <a:pt x="518" y="226"/>
                      <a:pt x="384" y="101"/>
                      <a:pt x="242" y="28"/>
                    </a:cubicBezTo>
                    <a:cubicBezTo>
                      <a:pt x="207" y="9"/>
                      <a:pt x="174" y="1"/>
                      <a:pt x="144" y="1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3"/>
              <p:cNvSpPr/>
              <p:nvPr/>
            </p:nvSpPr>
            <p:spPr>
              <a:xfrm>
                <a:off x="2873907" y="2502228"/>
                <a:ext cx="47613" cy="674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85" extrusionOk="0">
                    <a:moveTo>
                      <a:pt x="482" y="0"/>
                    </a:moveTo>
                    <a:cubicBezTo>
                      <a:pt x="473" y="0"/>
                      <a:pt x="465" y="0"/>
                      <a:pt x="456" y="1"/>
                    </a:cubicBezTo>
                    <a:cubicBezTo>
                      <a:pt x="331" y="3"/>
                      <a:pt x="46" y="101"/>
                      <a:pt x="33" y="105"/>
                    </a:cubicBezTo>
                    <a:cubicBezTo>
                      <a:pt x="12" y="112"/>
                      <a:pt x="0" y="136"/>
                      <a:pt x="8" y="157"/>
                    </a:cubicBezTo>
                    <a:cubicBezTo>
                      <a:pt x="14" y="174"/>
                      <a:pt x="29" y="185"/>
                      <a:pt x="47" y="185"/>
                    </a:cubicBezTo>
                    <a:cubicBezTo>
                      <a:pt x="51" y="185"/>
                      <a:pt x="55" y="183"/>
                      <a:pt x="60" y="182"/>
                    </a:cubicBezTo>
                    <a:cubicBezTo>
                      <a:pt x="63" y="181"/>
                      <a:pt x="345" y="84"/>
                      <a:pt x="459" y="82"/>
                    </a:cubicBezTo>
                    <a:cubicBezTo>
                      <a:pt x="464" y="82"/>
                      <a:pt x="468" y="82"/>
                      <a:pt x="473" y="82"/>
                    </a:cubicBezTo>
                    <a:cubicBezTo>
                      <a:pt x="534" y="82"/>
                      <a:pt x="585" y="89"/>
                      <a:pt x="655" y="98"/>
                    </a:cubicBezTo>
                    <a:cubicBezTo>
                      <a:pt x="708" y="107"/>
                      <a:pt x="771" y="115"/>
                      <a:pt x="852" y="122"/>
                    </a:cubicBezTo>
                    <a:cubicBezTo>
                      <a:pt x="886" y="125"/>
                      <a:pt x="921" y="126"/>
                      <a:pt x="955" y="126"/>
                    </a:cubicBezTo>
                    <a:cubicBezTo>
                      <a:pt x="1118" y="126"/>
                      <a:pt x="1262" y="97"/>
                      <a:pt x="1270" y="96"/>
                    </a:cubicBezTo>
                    <a:cubicBezTo>
                      <a:pt x="1292" y="91"/>
                      <a:pt x="1306" y="70"/>
                      <a:pt x="1301" y="47"/>
                    </a:cubicBezTo>
                    <a:cubicBezTo>
                      <a:pt x="1298" y="28"/>
                      <a:pt x="1281" y="15"/>
                      <a:pt x="1262" y="15"/>
                    </a:cubicBezTo>
                    <a:cubicBezTo>
                      <a:pt x="1259" y="15"/>
                      <a:pt x="1256" y="15"/>
                      <a:pt x="1253" y="16"/>
                    </a:cubicBezTo>
                    <a:cubicBezTo>
                      <a:pt x="1251" y="16"/>
                      <a:pt x="1109" y="44"/>
                      <a:pt x="953" y="44"/>
                    </a:cubicBezTo>
                    <a:cubicBezTo>
                      <a:pt x="922" y="44"/>
                      <a:pt x="890" y="43"/>
                      <a:pt x="859" y="40"/>
                    </a:cubicBezTo>
                    <a:cubicBezTo>
                      <a:pt x="780" y="33"/>
                      <a:pt x="718" y="25"/>
                      <a:pt x="666" y="17"/>
                    </a:cubicBezTo>
                    <a:cubicBezTo>
                      <a:pt x="599" y="8"/>
                      <a:pt x="545" y="0"/>
                      <a:pt x="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3"/>
              <p:cNvSpPr/>
              <p:nvPr/>
            </p:nvSpPr>
            <p:spPr>
              <a:xfrm>
                <a:off x="2881308" y="2472695"/>
                <a:ext cx="21437" cy="11156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06" extrusionOk="0">
                    <a:moveTo>
                      <a:pt x="47" y="0"/>
                    </a:moveTo>
                    <a:cubicBezTo>
                      <a:pt x="32" y="0"/>
                      <a:pt x="17" y="9"/>
                      <a:pt x="10" y="24"/>
                    </a:cubicBezTo>
                    <a:cubicBezTo>
                      <a:pt x="1" y="45"/>
                      <a:pt x="10" y="69"/>
                      <a:pt x="31" y="79"/>
                    </a:cubicBezTo>
                    <a:lnTo>
                      <a:pt x="523" y="302"/>
                    </a:lnTo>
                    <a:cubicBezTo>
                      <a:pt x="529" y="305"/>
                      <a:pt x="535" y="306"/>
                      <a:pt x="541" y="306"/>
                    </a:cubicBezTo>
                    <a:cubicBezTo>
                      <a:pt x="556" y="306"/>
                      <a:pt x="571" y="296"/>
                      <a:pt x="578" y="281"/>
                    </a:cubicBezTo>
                    <a:cubicBezTo>
                      <a:pt x="587" y="260"/>
                      <a:pt x="578" y="236"/>
                      <a:pt x="557" y="227"/>
                    </a:cubicBezTo>
                    <a:lnTo>
                      <a:pt x="65" y="4"/>
                    </a:lnTo>
                    <a:cubicBezTo>
                      <a:pt x="59" y="2"/>
                      <a:pt x="5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3"/>
              <p:cNvSpPr/>
              <p:nvPr/>
            </p:nvSpPr>
            <p:spPr>
              <a:xfrm>
                <a:off x="2882365" y="2484435"/>
                <a:ext cx="29932" cy="21984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03" extrusionOk="0">
                    <a:moveTo>
                      <a:pt x="409" y="1"/>
                    </a:moveTo>
                    <a:cubicBezTo>
                      <a:pt x="324" y="1"/>
                      <a:pt x="202" y="44"/>
                      <a:pt x="137" y="84"/>
                    </a:cubicBezTo>
                    <a:cubicBezTo>
                      <a:pt x="51" y="136"/>
                      <a:pt x="30" y="278"/>
                      <a:pt x="18" y="363"/>
                    </a:cubicBezTo>
                    <a:lnTo>
                      <a:pt x="14" y="394"/>
                    </a:lnTo>
                    <a:cubicBezTo>
                      <a:pt x="1" y="474"/>
                      <a:pt x="38" y="564"/>
                      <a:pt x="39" y="569"/>
                    </a:cubicBezTo>
                    <a:cubicBezTo>
                      <a:pt x="46" y="585"/>
                      <a:pt x="61" y="594"/>
                      <a:pt x="77" y="594"/>
                    </a:cubicBezTo>
                    <a:cubicBezTo>
                      <a:pt x="82" y="594"/>
                      <a:pt x="88" y="593"/>
                      <a:pt x="93" y="591"/>
                    </a:cubicBezTo>
                    <a:cubicBezTo>
                      <a:pt x="114" y="582"/>
                      <a:pt x="124" y="558"/>
                      <a:pt x="115" y="538"/>
                    </a:cubicBezTo>
                    <a:cubicBezTo>
                      <a:pt x="107" y="517"/>
                      <a:pt x="87" y="454"/>
                      <a:pt x="94" y="408"/>
                    </a:cubicBezTo>
                    <a:lnTo>
                      <a:pt x="100" y="375"/>
                    </a:lnTo>
                    <a:cubicBezTo>
                      <a:pt x="109" y="308"/>
                      <a:pt x="127" y="186"/>
                      <a:pt x="179" y="154"/>
                    </a:cubicBezTo>
                    <a:cubicBezTo>
                      <a:pt x="247" y="113"/>
                      <a:pt x="358" y="82"/>
                      <a:pt x="412" y="82"/>
                    </a:cubicBezTo>
                    <a:cubicBezTo>
                      <a:pt x="421" y="82"/>
                      <a:pt x="428" y="83"/>
                      <a:pt x="434" y="85"/>
                    </a:cubicBezTo>
                    <a:cubicBezTo>
                      <a:pt x="497" y="106"/>
                      <a:pt x="698" y="225"/>
                      <a:pt x="715" y="304"/>
                    </a:cubicBezTo>
                    <a:cubicBezTo>
                      <a:pt x="737" y="404"/>
                      <a:pt x="737" y="561"/>
                      <a:pt x="737" y="562"/>
                    </a:cubicBezTo>
                    <a:cubicBezTo>
                      <a:pt x="739" y="585"/>
                      <a:pt x="756" y="603"/>
                      <a:pt x="779" y="603"/>
                    </a:cubicBezTo>
                    <a:cubicBezTo>
                      <a:pt x="801" y="603"/>
                      <a:pt x="820" y="584"/>
                      <a:pt x="820" y="562"/>
                    </a:cubicBezTo>
                    <a:cubicBezTo>
                      <a:pt x="820" y="555"/>
                      <a:pt x="820" y="394"/>
                      <a:pt x="796" y="286"/>
                    </a:cubicBezTo>
                    <a:cubicBezTo>
                      <a:pt x="767" y="155"/>
                      <a:pt x="513" y="26"/>
                      <a:pt x="461" y="8"/>
                    </a:cubicBezTo>
                    <a:cubicBezTo>
                      <a:pt x="446" y="3"/>
                      <a:pt x="429" y="1"/>
                      <a:pt x="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3"/>
              <p:cNvSpPr/>
              <p:nvPr/>
            </p:nvSpPr>
            <p:spPr>
              <a:xfrm>
                <a:off x="2894470" y="2488920"/>
                <a:ext cx="13343" cy="16479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52" extrusionOk="0">
                    <a:moveTo>
                      <a:pt x="224" y="0"/>
                    </a:moveTo>
                    <a:cubicBezTo>
                      <a:pt x="97" y="0"/>
                      <a:pt x="28" y="63"/>
                      <a:pt x="24" y="65"/>
                    </a:cubicBezTo>
                    <a:lnTo>
                      <a:pt x="5" y="82"/>
                    </a:lnTo>
                    <a:lnTo>
                      <a:pt x="11" y="106"/>
                    </a:lnTo>
                    <a:cubicBezTo>
                      <a:pt x="32" y="185"/>
                      <a:pt x="51" y="332"/>
                      <a:pt x="12" y="388"/>
                    </a:cubicBezTo>
                    <a:cubicBezTo>
                      <a:pt x="1" y="406"/>
                      <a:pt x="5" y="432"/>
                      <a:pt x="24" y="445"/>
                    </a:cubicBezTo>
                    <a:cubicBezTo>
                      <a:pt x="31" y="449"/>
                      <a:pt x="39" y="452"/>
                      <a:pt x="47" y="452"/>
                    </a:cubicBezTo>
                    <a:lnTo>
                      <a:pt x="47" y="452"/>
                    </a:lnTo>
                    <a:cubicBezTo>
                      <a:pt x="60" y="452"/>
                      <a:pt x="73" y="445"/>
                      <a:pt x="81" y="433"/>
                    </a:cubicBezTo>
                    <a:cubicBezTo>
                      <a:pt x="139" y="347"/>
                      <a:pt x="112" y="182"/>
                      <a:pt x="97" y="113"/>
                    </a:cubicBezTo>
                    <a:cubicBezTo>
                      <a:pt x="119" y="100"/>
                      <a:pt x="162" y="82"/>
                      <a:pt x="224" y="82"/>
                    </a:cubicBezTo>
                    <a:cubicBezTo>
                      <a:pt x="250" y="82"/>
                      <a:pt x="279" y="85"/>
                      <a:pt x="311" y="93"/>
                    </a:cubicBezTo>
                    <a:cubicBezTo>
                      <a:pt x="315" y="94"/>
                      <a:pt x="318" y="95"/>
                      <a:pt x="321" y="95"/>
                    </a:cubicBezTo>
                    <a:cubicBezTo>
                      <a:pt x="340" y="95"/>
                      <a:pt x="356" y="82"/>
                      <a:pt x="361" y="63"/>
                    </a:cubicBezTo>
                    <a:cubicBezTo>
                      <a:pt x="366" y="41"/>
                      <a:pt x="353" y="19"/>
                      <a:pt x="331" y="14"/>
                    </a:cubicBezTo>
                    <a:cubicBezTo>
                      <a:pt x="292" y="4"/>
                      <a:pt x="256" y="0"/>
                      <a:pt x="224" y="0"/>
                    </a:cubicBezTo>
                    <a:close/>
                    <a:moveTo>
                      <a:pt x="47" y="452"/>
                    </a:moveTo>
                    <a:cubicBezTo>
                      <a:pt x="46" y="452"/>
                      <a:pt x="46" y="452"/>
                      <a:pt x="46" y="452"/>
                    </a:cubicBezTo>
                    <a:lnTo>
                      <a:pt x="47" y="452"/>
                    </a:lnTo>
                    <a:cubicBezTo>
                      <a:pt x="47" y="452"/>
                      <a:pt x="47" y="452"/>
                      <a:pt x="4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3"/>
              <p:cNvSpPr/>
              <p:nvPr/>
            </p:nvSpPr>
            <p:spPr>
              <a:xfrm>
                <a:off x="3356927" y="2260098"/>
                <a:ext cx="249989" cy="255567"/>
              </a:xfrm>
              <a:custGeom>
                <a:avLst/>
                <a:gdLst/>
                <a:ahLst/>
                <a:cxnLst/>
                <a:rect l="l" t="t" r="r" b="b"/>
                <a:pathLst>
                  <a:path w="6857" h="7010" extrusionOk="0">
                    <a:moveTo>
                      <a:pt x="4523" y="0"/>
                    </a:moveTo>
                    <a:cubicBezTo>
                      <a:pt x="4434" y="0"/>
                      <a:pt x="4345" y="8"/>
                      <a:pt x="4258" y="23"/>
                    </a:cubicBezTo>
                    <a:cubicBezTo>
                      <a:pt x="4152" y="42"/>
                      <a:pt x="4054" y="92"/>
                      <a:pt x="3951" y="113"/>
                    </a:cubicBezTo>
                    <a:cubicBezTo>
                      <a:pt x="3900" y="124"/>
                      <a:pt x="3846" y="127"/>
                      <a:pt x="3792" y="127"/>
                    </a:cubicBezTo>
                    <a:cubicBezTo>
                      <a:pt x="3737" y="127"/>
                      <a:pt x="3683" y="124"/>
                      <a:pt x="3630" y="123"/>
                    </a:cubicBezTo>
                    <a:cubicBezTo>
                      <a:pt x="3394" y="122"/>
                      <a:pt x="3158" y="105"/>
                      <a:pt x="2921" y="105"/>
                    </a:cubicBezTo>
                    <a:cubicBezTo>
                      <a:pt x="2886" y="105"/>
                      <a:pt x="2851" y="105"/>
                      <a:pt x="2815" y="106"/>
                    </a:cubicBezTo>
                    <a:cubicBezTo>
                      <a:pt x="2455" y="115"/>
                      <a:pt x="2082" y="180"/>
                      <a:pt x="1788" y="390"/>
                    </a:cubicBezTo>
                    <a:cubicBezTo>
                      <a:pt x="1692" y="457"/>
                      <a:pt x="1605" y="540"/>
                      <a:pt x="1496" y="582"/>
                    </a:cubicBezTo>
                    <a:cubicBezTo>
                      <a:pt x="1409" y="617"/>
                      <a:pt x="1313" y="623"/>
                      <a:pt x="1221" y="641"/>
                    </a:cubicBezTo>
                    <a:cubicBezTo>
                      <a:pt x="810" y="726"/>
                      <a:pt x="493" y="1074"/>
                      <a:pt x="333" y="1463"/>
                    </a:cubicBezTo>
                    <a:cubicBezTo>
                      <a:pt x="139" y="1933"/>
                      <a:pt x="116" y="2487"/>
                      <a:pt x="58" y="2987"/>
                    </a:cubicBezTo>
                    <a:cubicBezTo>
                      <a:pt x="1" y="3484"/>
                      <a:pt x="26" y="4009"/>
                      <a:pt x="265" y="4459"/>
                    </a:cubicBezTo>
                    <a:cubicBezTo>
                      <a:pt x="298" y="4524"/>
                      <a:pt x="337" y="4588"/>
                      <a:pt x="354" y="4659"/>
                    </a:cubicBezTo>
                    <a:cubicBezTo>
                      <a:pt x="373" y="4738"/>
                      <a:pt x="364" y="4821"/>
                      <a:pt x="358" y="4901"/>
                    </a:cubicBezTo>
                    <a:cubicBezTo>
                      <a:pt x="335" y="5243"/>
                      <a:pt x="520" y="5547"/>
                      <a:pt x="715" y="5814"/>
                    </a:cubicBezTo>
                    <a:lnTo>
                      <a:pt x="1140" y="6394"/>
                    </a:lnTo>
                    <a:cubicBezTo>
                      <a:pt x="1251" y="6547"/>
                      <a:pt x="1365" y="6702"/>
                      <a:pt x="1513" y="6822"/>
                    </a:cubicBezTo>
                    <a:cubicBezTo>
                      <a:pt x="1647" y="6931"/>
                      <a:pt x="1814" y="7009"/>
                      <a:pt x="1986" y="7009"/>
                    </a:cubicBezTo>
                    <a:cubicBezTo>
                      <a:pt x="2003" y="7009"/>
                      <a:pt x="2020" y="7009"/>
                      <a:pt x="2037" y="7007"/>
                    </a:cubicBezTo>
                    <a:cubicBezTo>
                      <a:pt x="2415" y="6973"/>
                      <a:pt x="2712" y="6429"/>
                      <a:pt x="2906" y="6152"/>
                    </a:cubicBezTo>
                    <a:cubicBezTo>
                      <a:pt x="3084" y="5898"/>
                      <a:pt x="3214" y="5760"/>
                      <a:pt x="3468" y="5582"/>
                    </a:cubicBezTo>
                    <a:cubicBezTo>
                      <a:pt x="3936" y="5254"/>
                      <a:pt x="4399" y="4920"/>
                      <a:pt x="4854" y="4575"/>
                    </a:cubicBezTo>
                    <a:cubicBezTo>
                      <a:pt x="5014" y="4453"/>
                      <a:pt x="5173" y="4326"/>
                      <a:pt x="5298" y="4166"/>
                    </a:cubicBezTo>
                    <a:cubicBezTo>
                      <a:pt x="5610" y="3766"/>
                      <a:pt x="5569" y="3277"/>
                      <a:pt x="5960" y="2908"/>
                    </a:cubicBezTo>
                    <a:cubicBezTo>
                      <a:pt x="6251" y="2633"/>
                      <a:pt x="6482" y="2511"/>
                      <a:pt x="6704" y="2178"/>
                    </a:cubicBezTo>
                    <a:cubicBezTo>
                      <a:pt x="6799" y="2036"/>
                      <a:pt x="6830" y="1862"/>
                      <a:pt x="6841" y="1692"/>
                    </a:cubicBezTo>
                    <a:cubicBezTo>
                      <a:pt x="6856" y="1488"/>
                      <a:pt x="6847" y="1280"/>
                      <a:pt x="6774" y="1089"/>
                    </a:cubicBezTo>
                    <a:cubicBezTo>
                      <a:pt x="6622" y="699"/>
                      <a:pt x="6206" y="451"/>
                      <a:pt x="5787" y="426"/>
                    </a:cubicBezTo>
                    <a:cubicBezTo>
                      <a:pt x="5715" y="421"/>
                      <a:pt x="5638" y="422"/>
                      <a:pt x="5571" y="394"/>
                    </a:cubicBezTo>
                    <a:cubicBezTo>
                      <a:pt x="5521" y="372"/>
                      <a:pt x="5478" y="336"/>
                      <a:pt x="5433" y="303"/>
                    </a:cubicBezTo>
                    <a:cubicBezTo>
                      <a:pt x="5175" y="103"/>
                      <a:pt x="4849" y="0"/>
                      <a:pt x="4523" y="0"/>
                    </a:cubicBezTo>
                    <a:close/>
                  </a:path>
                </a:pathLst>
              </a:custGeom>
              <a:solidFill>
                <a:srgbClr val="AA7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33"/>
              <p:cNvSpPr/>
              <p:nvPr/>
            </p:nvSpPr>
            <p:spPr>
              <a:xfrm>
                <a:off x="3413403" y="2497451"/>
                <a:ext cx="101024" cy="13139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3604" extrusionOk="0">
                    <a:moveTo>
                      <a:pt x="267" y="0"/>
                    </a:moveTo>
                    <a:cubicBezTo>
                      <a:pt x="127" y="0"/>
                      <a:pt x="30" y="14"/>
                      <a:pt x="0" y="48"/>
                    </a:cubicBezTo>
                    <a:lnTo>
                      <a:pt x="264" y="3578"/>
                    </a:lnTo>
                    <a:lnTo>
                      <a:pt x="2635" y="3604"/>
                    </a:lnTo>
                    <a:lnTo>
                      <a:pt x="2771" y="356"/>
                    </a:lnTo>
                    <a:cubicBezTo>
                      <a:pt x="2771" y="356"/>
                      <a:pt x="969" y="0"/>
                      <a:pt x="267" y="0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33"/>
              <p:cNvSpPr/>
              <p:nvPr/>
            </p:nvSpPr>
            <p:spPr>
              <a:xfrm>
                <a:off x="3376396" y="2306512"/>
                <a:ext cx="216266" cy="253708"/>
              </a:xfrm>
              <a:custGeom>
                <a:avLst/>
                <a:gdLst/>
                <a:ahLst/>
                <a:cxnLst/>
                <a:rect l="l" t="t" r="r" b="b"/>
                <a:pathLst>
                  <a:path w="5932" h="6959" extrusionOk="0">
                    <a:moveTo>
                      <a:pt x="3254" y="0"/>
                    </a:moveTo>
                    <a:cubicBezTo>
                      <a:pt x="3187" y="0"/>
                      <a:pt x="3118" y="2"/>
                      <a:pt x="3048" y="6"/>
                    </a:cubicBezTo>
                    <a:cubicBezTo>
                      <a:pt x="1304" y="100"/>
                      <a:pt x="1" y="1173"/>
                      <a:pt x="131" y="3579"/>
                    </a:cubicBezTo>
                    <a:cubicBezTo>
                      <a:pt x="211" y="5059"/>
                      <a:pt x="758" y="5478"/>
                      <a:pt x="2266" y="6358"/>
                    </a:cubicBezTo>
                    <a:cubicBezTo>
                      <a:pt x="2781" y="6658"/>
                      <a:pt x="3486" y="6959"/>
                      <a:pt x="4170" y="6959"/>
                    </a:cubicBezTo>
                    <a:cubicBezTo>
                      <a:pt x="4520" y="6959"/>
                      <a:pt x="4864" y="6880"/>
                      <a:pt x="5175" y="6682"/>
                    </a:cubicBezTo>
                    <a:cubicBezTo>
                      <a:pt x="5888" y="6229"/>
                      <a:pt x="5931" y="4432"/>
                      <a:pt x="5864" y="3188"/>
                    </a:cubicBezTo>
                    <a:cubicBezTo>
                      <a:pt x="5798" y="1981"/>
                      <a:pt x="5434" y="0"/>
                      <a:pt x="3254" y="0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33"/>
              <p:cNvSpPr/>
              <p:nvPr/>
            </p:nvSpPr>
            <p:spPr>
              <a:xfrm>
                <a:off x="3475932" y="2542698"/>
                <a:ext cx="35510" cy="16843"/>
              </a:xfrm>
              <a:custGeom>
                <a:avLst/>
                <a:gdLst/>
                <a:ahLst/>
                <a:cxnLst/>
                <a:rect l="l" t="t" r="r" b="b"/>
                <a:pathLst>
                  <a:path w="974" h="462" extrusionOk="0">
                    <a:moveTo>
                      <a:pt x="48" y="1"/>
                    </a:moveTo>
                    <a:cubicBezTo>
                      <a:pt x="35" y="1"/>
                      <a:pt x="21" y="8"/>
                      <a:pt x="13" y="19"/>
                    </a:cubicBezTo>
                    <a:cubicBezTo>
                      <a:pt x="0" y="38"/>
                      <a:pt x="6" y="64"/>
                      <a:pt x="25" y="76"/>
                    </a:cubicBezTo>
                    <a:cubicBezTo>
                      <a:pt x="508" y="396"/>
                      <a:pt x="906" y="458"/>
                      <a:pt x="923" y="460"/>
                    </a:cubicBezTo>
                    <a:cubicBezTo>
                      <a:pt x="925" y="461"/>
                      <a:pt x="927" y="461"/>
                      <a:pt x="929" y="461"/>
                    </a:cubicBezTo>
                    <a:cubicBezTo>
                      <a:pt x="949" y="461"/>
                      <a:pt x="966" y="446"/>
                      <a:pt x="970" y="427"/>
                    </a:cubicBezTo>
                    <a:cubicBezTo>
                      <a:pt x="973" y="404"/>
                      <a:pt x="957" y="384"/>
                      <a:pt x="935" y="380"/>
                    </a:cubicBezTo>
                    <a:cubicBezTo>
                      <a:pt x="931" y="379"/>
                      <a:pt x="537" y="317"/>
                      <a:pt x="70" y="8"/>
                    </a:cubicBezTo>
                    <a:cubicBezTo>
                      <a:pt x="63" y="3"/>
                      <a:pt x="56" y="1"/>
                      <a:pt x="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33"/>
              <p:cNvSpPr/>
              <p:nvPr/>
            </p:nvSpPr>
            <p:spPr>
              <a:xfrm>
                <a:off x="3374901" y="2305272"/>
                <a:ext cx="208391" cy="204964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5622" extrusionOk="0">
                    <a:moveTo>
                      <a:pt x="3267" y="0"/>
                    </a:moveTo>
                    <a:cubicBezTo>
                      <a:pt x="3202" y="0"/>
                      <a:pt x="3137" y="0"/>
                      <a:pt x="3070" y="0"/>
                    </a:cubicBezTo>
                    <a:cubicBezTo>
                      <a:pt x="1313" y="94"/>
                      <a:pt x="1" y="1174"/>
                      <a:pt x="132" y="3599"/>
                    </a:cubicBezTo>
                    <a:cubicBezTo>
                      <a:pt x="186" y="4588"/>
                      <a:pt x="447" y="5106"/>
                      <a:pt x="1060" y="5602"/>
                    </a:cubicBezTo>
                    <a:cubicBezTo>
                      <a:pt x="1089" y="5615"/>
                      <a:pt x="1117" y="5621"/>
                      <a:pt x="1142" y="5621"/>
                    </a:cubicBezTo>
                    <a:cubicBezTo>
                      <a:pt x="1457" y="5621"/>
                      <a:pt x="1430" y="4627"/>
                      <a:pt x="1766" y="4127"/>
                    </a:cubicBezTo>
                    <a:cubicBezTo>
                      <a:pt x="1766" y="4127"/>
                      <a:pt x="1379" y="4028"/>
                      <a:pt x="1761" y="4028"/>
                    </a:cubicBezTo>
                    <a:cubicBezTo>
                      <a:pt x="1827" y="4028"/>
                      <a:pt x="1916" y="4031"/>
                      <a:pt x="2035" y="4038"/>
                    </a:cubicBezTo>
                    <a:cubicBezTo>
                      <a:pt x="2044" y="4038"/>
                      <a:pt x="2054" y="4039"/>
                      <a:pt x="2064" y="4039"/>
                    </a:cubicBezTo>
                    <a:cubicBezTo>
                      <a:pt x="2148" y="4039"/>
                      <a:pt x="2239" y="4018"/>
                      <a:pt x="2323" y="4018"/>
                    </a:cubicBezTo>
                    <a:cubicBezTo>
                      <a:pt x="2342" y="4018"/>
                      <a:pt x="2361" y="4019"/>
                      <a:pt x="2379" y="4022"/>
                    </a:cubicBezTo>
                    <a:cubicBezTo>
                      <a:pt x="2514" y="4041"/>
                      <a:pt x="2494" y="4068"/>
                      <a:pt x="2600" y="4152"/>
                    </a:cubicBezTo>
                    <a:cubicBezTo>
                      <a:pt x="2690" y="4225"/>
                      <a:pt x="2806" y="4265"/>
                      <a:pt x="2922" y="4265"/>
                    </a:cubicBezTo>
                    <a:cubicBezTo>
                      <a:pt x="2997" y="4265"/>
                      <a:pt x="3072" y="4248"/>
                      <a:pt x="3139" y="4212"/>
                    </a:cubicBezTo>
                    <a:cubicBezTo>
                      <a:pt x="3191" y="4184"/>
                      <a:pt x="3243" y="4143"/>
                      <a:pt x="3261" y="4086"/>
                    </a:cubicBezTo>
                    <a:cubicBezTo>
                      <a:pt x="3273" y="4049"/>
                      <a:pt x="3272" y="4011"/>
                      <a:pt x="3271" y="3974"/>
                    </a:cubicBezTo>
                    <a:cubicBezTo>
                      <a:pt x="3265" y="3785"/>
                      <a:pt x="3251" y="3596"/>
                      <a:pt x="3251" y="3407"/>
                    </a:cubicBezTo>
                    <a:cubicBezTo>
                      <a:pt x="3251" y="3233"/>
                      <a:pt x="3181" y="3065"/>
                      <a:pt x="3196" y="2885"/>
                    </a:cubicBezTo>
                    <a:cubicBezTo>
                      <a:pt x="3209" y="2719"/>
                      <a:pt x="3289" y="2551"/>
                      <a:pt x="3436" y="2474"/>
                    </a:cubicBezTo>
                    <a:cubicBezTo>
                      <a:pt x="3532" y="2423"/>
                      <a:pt x="3646" y="2417"/>
                      <a:pt x="3756" y="2417"/>
                    </a:cubicBezTo>
                    <a:cubicBezTo>
                      <a:pt x="3769" y="2417"/>
                      <a:pt x="3783" y="2417"/>
                      <a:pt x="3796" y="2417"/>
                    </a:cubicBezTo>
                    <a:cubicBezTo>
                      <a:pt x="3838" y="2417"/>
                      <a:pt x="3879" y="2417"/>
                      <a:pt x="3920" y="2417"/>
                    </a:cubicBezTo>
                    <a:cubicBezTo>
                      <a:pt x="4017" y="2417"/>
                      <a:pt x="4113" y="2415"/>
                      <a:pt x="4208" y="2402"/>
                    </a:cubicBezTo>
                    <a:cubicBezTo>
                      <a:pt x="4359" y="2381"/>
                      <a:pt x="4509" y="2330"/>
                      <a:pt x="4619" y="2226"/>
                    </a:cubicBezTo>
                    <a:cubicBezTo>
                      <a:pt x="4702" y="2150"/>
                      <a:pt x="4758" y="2052"/>
                      <a:pt x="4829" y="1965"/>
                    </a:cubicBezTo>
                    <a:cubicBezTo>
                      <a:pt x="4883" y="1899"/>
                      <a:pt x="4947" y="1840"/>
                      <a:pt x="5017" y="1791"/>
                    </a:cubicBezTo>
                    <a:cubicBezTo>
                      <a:pt x="5109" y="1727"/>
                      <a:pt x="5213" y="1678"/>
                      <a:pt x="5321" y="1649"/>
                    </a:cubicBezTo>
                    <a:cubicBezTo>
                      <a:pt x="5428" y="1621"/>
                      <a:pt x="5545" y="1608"/>
                      <a:pt x="5624" y="1531"/>
                    </a:cubicBezTo>
                    <a:cubicBezTo>
                      <a:pt x="5690" y="1469"/>
                      <a:pt x="5715" y="1373"/>
                      <a:pt x="5713" y="1284"/>
                    </a:cubicBezTo>
                    <a:cubicBezTo>
                      <a:pt x="5707" y="1136"/>
                      <a:pt x="5648" y="964"/>
                      <a:pt x="5597" y="825"/>
                    </a:cubicBezTo>
                    <a:cubicBezTo>
                      <a:pt x="5548" y="695"/>
                      <a:pt x="5478" y="563"/>
                      <a:pt x="5378" y="466"/>
                    </a:cubicBezTo>
                    <a:cubicBezTo>
                      <a:pt x="5087" y="186"/>
                      <a:pt x="4660" y="114"/>
                      <a:pt x="4261" y="55"/>
                    </a:cubicBezTo>
                    <a:cubicBezTo>
                      <a:pt x="3917" y="4"/>
                      <a:pt x="3602" y="0"/>
                      <a:pt x="3267" y="0"/>
                    </a:cubicBezTo>
                    <a:close/>
                  </a:path>
                </a:pathLst>
              </a:custGeom>
              <a:solidFill>
                <a:srgbClr val="AA7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3"/>
              <p:cNvSpPr/>
              <p:nvPr/>
            </p:nvSpPr>
            <p:spPr>
              <a:xfrm>
                <a:off x="3570509" y="2426865"/>
                <a:ext cx="12067" cy="21729"/>
              </a:xfrm>
              <a:custGeom>
                <a:avLst/>
                <a:gdLst/>
                <a:ahLst/>
                <a:cxnLst/>
                <a:rect l="l" t="t" r="r" b="b"/>
                <a:pathLst>
                  <a:path w="331" h="596" extrusionOk="0">
                    <a:moveTo>
                      <a:pt x="166" y="0"/>
                    </a:moveTo>
                    <a:cubicBezTo>
                      <a:pt x="76" y="0"/>
                      <a:pt x="1" y="133"/>
                      <a:pt x="1" y="298"/>
                    </a:cubicBezTo>
                    <a:cubicBezTo>
                      <a:pt x="0" y="462"/>
                      <a:pt x="74" y="596"/>
                      <a:pt x="165" y="596"/>
                    </a:cubicBezTo>
                    <a:cubicBezTo>
                      <a:pt x="166" y="596"/>
                      <a:pt x="166" y="596"/>
                      <a:pt x="166" y="596"/>
                    </a:cubicBezTo>
                    <a:cubicBezTo>
                      <a:pt x="257" y="596"/>
                      <a:pt x="330" y="462"/>
                      <a:pt x="330" y="299"/>
                    </a:cubicBezTo>
                    <a:cubicBezTo>
                      <a:pt x="330" y="134"/>
                      <a:pt x="257" y="0"/>
                      <a:pt x="1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3"/>
              <p:cNvSpPr/>
              <p:nvPr/>
            </p:nvSpPr>
            <p:spPr>
              <a:xfrm>
                <a:off x="3552753" y="2401052"/>
                <a:ext cx="35801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454" extrusionOk="0">
                    <a:moveTo>
                      <a:pt x="858" y="1"/>
                    </a:moveTo>
                    <a:cubicBezTo>
                      <a:pt x="801" y="1"/>
                      <a:pt x="727" y="23"/>
                      <a:pt x="643" y="61"/>
                    </a:cubicBezTo>
                    <a:cubicBezTo>
                      <a:pt x="383" y="180"/>
                      <a:pt x="281" y="183"/>
                      <a:pt x="165" y="232"/>
                    </a:cubicBezTo>
                    <a:cubicBezTo>
                      <a:pt x="1" y="300"/>
                      <a:pt x="8" y="452"/>
                      <a:pt x="144" y="453"/>
                    </a:cubicBezTo>
                    <a:cubicBezTo>
                      <a:pt x="145" y="453"/>
                      <a:pt x="147" y="453"/>
                      <a:pt x="148" y="453"/>
                    </a:cubicBezTo>
                    <a:cubicBezTo>
                      <a:pt x="286" y="453"/>
                      <a:pt x="554" y="403"/>
                      <a:pt x="715" y="348"/>
                    </a:cubicBezTo>
                    <a:cubicBezTo>
                      <a:pt x="879" y="294"/>
                      <a:pt x="982" y="223"/>
                      <a:pt x="969" y="94"/>
                    </a:cubicBezTo>
                    <a:cubicBezTo>
                      <a:pt x="963" y="29"/>
                      <a:pt x="921" y="1"/>
                      <a:pt x="858" y="1"/>
                    </a:cubicBezTo>
                    <a:close/>
                  </a:path>
                </a:pathLst>
              </a:custGeom>
              <a:solidFill>
                <a:srgbClr val="AA7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3"/>
              <p:cNvSpPr/>
              <p:nvPr/>
            </p:nvSpPr>
            <p:spPr>
              <a:xfrm>
                <a:off x="3572878" y="2441996"/>
                <a:ext cx="34525" cy="4539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245" extrusionOk="0">
                    <a:moveTo>
                      <a:pt x="499" y="0"/>
                    </a:moveTo>
                    <a:cubicBezTo>
                      <a:pt x="499" y="0"/>
                      <a:pt x="0" y="521"/>
                      <a:pt x="0" y="779"/>
                    </a:cubicBezTo>
                    <a:cubicBezTo>
                      <a:pt x="0" y="1036"/>
                      <a:pt x="208" y="1244"/>
                      <a:pt x="466" y="1244"/>
                    </a:cubicBezTo>
                    <a:cubicBezTo>
                      <a:pt x="723" y="1244"/>
                      <a:pt x="946" y="1036"/>
                      <a:pt x="932" y="779"/>
                    </a:cubicBezTo>
                    <a:cubicBezTo>
                      <a:pt x="918" y="543"/>
                      <a:pt x="526" y="282"/>
                      <a:pt x="499" y="0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33"/>
              <p:cNvSpPr/>
              <p:nvPr/>
            </p:nvSpPr>
            <p:spPr>
              <a:xfrm>
                <a:off x="3426893" y="2432735"/>
                <a:ext cx="52389" cy="52244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1433" extrusionOk="0">
                    <a:moveTo>
                      <a:pt x="597" y="0"/>
                    </a:moveTo>
                    <a:cubicBezTo>
                      <a:pt x="516" y="0"/>
                      <a:pt x="437" y="19"/>
                      <a:pt x="365" y="58"/>
                    </a:cubicBezTo>
                    <a:cubicBezTo>
                      <a:pt x="76" y="214"/>
                      <a:pt x="0" y="634"/>
                      <a:pt x="196" y="997"/>
                    </a:cubicBezTo>
                    <a:cubicBezTo>
                      <a:pt x="342" y="1269"/>
                      <a:pt x="598" y="1432"/>
                      <a:pt x="839" y="1432"/>
                    </a:cubicBezTo>
                    <a:cubicBezTo>
                      <a:pt x="920" y="1432"/>
                      <a:pt x="999" y="1414"/>
                      <a:pt x="1072" y="1375"/>
                    </a:cubicBezTo>
                    <a:cubicBezTo>
                      <a:pt x="1361" y="1219"/>
                      <a:pt x="1436" y="799"/>
                      <a:pt x="1241" y="436"/>
                    </a:cubicBezTo>
                    <a:cubicBezTo>
                      <a:pt x="1094" y="163"/>
                      <a:pt x="838" y="0"/>
                      <a:pt x="597" y="0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33"/>
              <p:cNvSpPr/>
              <p:nvPr/>
            </p:nvSpPr>
            <p:spPr>
              <a:xfrm>
                <a:off x="3439472" y="2448632"/>
                <a:ext cx="21218" cy="22932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9" extrusionOk="0">
                    <a:moveTo>
                      <a:pt x="232" y="1"/>
                    </a:moveTo>
                    <a:cubicBezTo>
                      <a:pt x="225" y="1"/>
                      <a:pt x="217" y="3"/>
                      <a:pt x="210" y="7"/>
                    </a:cubicBezTo>
                    <a:cubicBezTo>
                      <a:pt x="52" y="102"/>
                      <a:pt x="1" y="308"/>
                      <a:pt x="96" y="467"/>
                    </a:cubicBezTo>
                    <a:cubicBezTo>
                      <a:pt x="159" y="570"/>
                      <a:pt x="271" y="628"/>
                      <a:pt x="384" y="628"/>
                    </a:cubicBezTo>
                    <a:cubicBezTo>
                      <a:pt x="443" y="628"/>
                      <a:pt x="502" y="612"/>
                      <a:pt x="556" y="579"/>
                    </a:cubicBezTo>
                    <a:cubicBezTo>
                      <a:pt x="576" y="569"/>
                      <a:pt x="582" y="543"/>
                      <a:pt x="570" y="524"/>
                    </a:cubicBezTo>
                    <a:cubicBezTo>
                      <a:pt x="562" y="511"/>
                      <a:pt x="548" y="504"/>
                      <a:pt x="534" y="504"/>
                    </a:cubicBezTo>
                    <a:cubicBezTo>
                      <a:pt x="527" y="504"/>
                      <a:pt x="520" y="506"/>
                      <a:pt x="514" y="510"/>
                    </a:cubicBezTo>
                    <a:cubicBezTo>
                      <a:pt x="473" y="534"/>
                      <a:pt x="428" y="546"/>
                      <a:pt x="383" y="546"/>
                    </a:cubicBezTo>
                    <a:cubicBezTo>
                      <a:pt x="298" y="546"/>
                      <a:pt x="214" y="502"/>
                      <a:pt x="167" y="423"/>
                    </a:cubicBezTo>
                    <a:cubicBezTo>
                      <a:pt x="95" y="304"/>
                      <a:pt x="134" y="149"/>
                      <a:pt x="253" y="77"/>
                    </a:cubicBezTo>
                    <a:cubicBezTo>
                      <a:pt x="272" y="65"/>
                      <a:pt x="279" y="39"/>
                      <a:pt x="267" y="21"/>
                    </a:cubicBezTo>
                    <a:cubicBezTo>
                      <a:pt x="259" y="8"/>
                      <a:pt x="246" y="1"/>
                      <a:pt x="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3"/>
              <p:cNvSpPr/>
              <p:nvPr/>
            </p:nvSpPr>
            <p:spPr>
              <a:xfrm>
                <a:off x="3567592" y="2494863"/>
                <a:ext cx="21838" cy="1564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429" extrusionOk="0">
                    <a:moveTo>
                      <a:pt x="599" y="0"/>
                    </a:moveTo>
                    <a:cubicBezTo>
                      <a:pt x="255" y="12"/>
                      <a:pt x="39" y="13"/>
                      <a:pt x="20" y="155"/>
                    </a:cubicBezTo>
                    <a:cubicBezTo>
                      <a:pt x="1" y="289"/>
                      <a:pt x="205" y="429"/>
                      <a:pt x="480" y="429"/>
                    </a:cubicBezTo>
                    <a:cubicBezTo>
                      <a:pt x="496" y="429"/>
                      <a:pt x="512" y="428"/>
                      <a:pt x="528" y="427"/>
                    </a:cubicBezTo>
                    <a:cubicBezTo>
                      <a:pt x="533" y="427"/>
                      <a:pt x="536" y="426"/>
                      <a:pt x="541" y="425"/>
                    </a:cubicBezTo>
                    <a:cubicBezTo>
                      <a:pt x="566" y="290"/>
                      <a:pt x="585" y="148"/>
                      <a:pt x="5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3"/>
              <p:cNvSpPr/>
              <p:nvPr/>
            </p:nvSpPr>
            <p:spPr>
              <a:xfrm>
                <a:off x="3482239" y="3152414"/>
                <a:ext cx="112800" cy="55867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324" extrusionOk="0">
                    <a:moveTo>
                      <a:pt x="3094" y="1"/>
                    </a:moveTo>
                    <a:lnTo>
                      <a:pt x="1" y="238"/>
                    </a:lnTo>
                    <a:lnTo>
                      <a:pt x="962" y="15324"/>
                    </a:lnTo>
                    <a:lnTo>
                      <a:pt x="2470" y="15226"/>
                    </a:lnTo>
                    <a:lnTo>
                      <a:pt x="3094" y="1"/>
                    </a:ln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3"/>
              <p:cNvSpPr/>
              <p:nvPr/>
            </p:nvSpPr>
            <p:spPr>
              <a:xfrm>
                <a:off x="3506813" y="3674992"/>
                <a:ext cx="184438" cy="84764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2325" extrusionOk="0">
                    <a:moveTo>
                      <a:pt x="1845" y="0"/>
                    </a:moveTo>
                    <a:cubicBezTo>
                      <a:pt x="1842" y="0"/>
                      <a:pt x="1838" y="0"/>
                      <a:pt x="1835" y="0"/>
                    </a:cubicBezTo>
                    <a:cubicBezTo>
                      <a:pt x="1623" y="20"/>
                      <a:pt x="1933" y="565"/>
                      <a:pt x="1322" y="757"/>
                    </a:cubicBezTo>
                    <a:cubicBezTo>
                      <a:pt x="1202" y="795"/>
                      <a:pt x="1096" y="810"/>
                      <a:pt x="1002" y="810"/>
                    </a:cubicBezTo>
                    <a:cubicBezTo>
                      <a:pt x="632" y="810"/>
                      <a:pt x="446" y="576"/>
                      <a:pt x="304" y="576"/>
                    </a:cubicBezTo>
                    <a:cubicBezTo>
                      <a:pt x="300" y="576"/>
                      <a:pt x="295" y="576"/>
                      <a:pt x="290" y="576"/>
                    </a:cubicBezTo>
                    <a:cubicBezTo>
                      <a:pt x="112" y="597"/>
                      <a:pt x="41" y="1252"/>
                      <a:pt x="20" y="1567"/>
                    </a:cubicBezTo>
                    <a:cubicBezTo>
                      <a:pt x="1" y="1881"/>
                      <a:pt x="119" y="2116"/>
                      <a:pt x="390" y="2197"/>
                    </a:cubicBezTo>
                    <a:cubicBezTo>
                      <a:pt x="437" y="2211"/>
                      <a:pt x="543" y="2216"/>
                      <a:pt x="683" y="2216"/>
                    </a:cubicBezTo>
                    <a:cubicBezTo>
                      <a:pt x="999" y="2216"/>
                      <a:pt x="1488" y="2191"/>
                      <a:pt x="1843" y="2191"/>
                    </a:cubicBezTo>
                    <a:cubicBezTo>
                      <a:pt x="1990" y="2191"/>
                      <a:pt x="2115" y="2196"/>
                      <a:pt x="2194" y="2208"/>
                    </a:cubicBezTo>
                    <a:cubicBezTo>
                      <a:pt x="2418" y="2243"/>
                      <a:pt x="2795" y="2325"/>
                      <a:pt x="3226" y="2325"/>
                    </a:cubicBezTo>
                    <a:cubicBezTo>
                      <a:pt x="3478" y="2325"/>
                      <a:pt x="3748" y="2297"/>
                      <a:pt x="4016" y="2216"/>
                    </a:cubicBezTo>
                    <a:cubicBezTo>
                      <a:pt x="4744" y="1997"/>
                      <a:pt x="5059" y="1797"/>
                      <a:pt x="4921" y="1394"/>
                    </a:cubicBezTo>
                    <a:cubicBezTo>
                      <a:pt x="4783" y="991"/>
                      <a:pt x="4363" y="991"/>
                      <a:pt x="4188" y="977"/>
                    </a:cubicBezTo>
                    <a:cubicBezTo>
                      <a:pt x="4014" y="962"/>
                      <a:pt x="3624" y="955"/>
                      <a:pt x="3370" y="795"/>
                    </a:cubicBezTo>
                    <a:cubicBezTo>
                      <a:pt x="3119" y="638"/>
                      <a:pt x="2079" y="0"/>
                      <a:pt x="18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33"/>
              <p:cNvSpPr/>
              <p:nvPr/>
            </p:nvSpPr>
            <p:spPr>
              <a:xfrm>
                <a:off x="3315982" y="3194197"/>
                <a:ext cx="109482" cy="511608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14033" extrusionOk="0">
                    <a:moveTo>
                      <a:pt x="3003" y="1"/>
                    </a:moveTo>
                    <a:lnTo>
                      <a:pt x="1" y="23"/>
                    </a:lnTo>
                    <a:lnTo>
                      <a:pt x="96" y="13535"/>
                    </a:lnTo>
                    <a:lnTo>
                      <a:pt x="1612" y="14032"/>
                    </a:lnTo>
                    <a:lnTo>
                      <a:pt x="3003" y="1"/>
                    </a:ln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33"/>
              <p:cNvSpPr/>
              <p:nvPr/>
            </p:nvSpPr>
            <p:spPr>
              <a:xfrm>
                <a:off x="3272303" y="3023055"/>
                <a:ext cx="359325" cy="305003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8366" extrusionOk="0">
                    <a:moveTo>
                      <a:pt x="9846" y="1"/>
                    </a:moveTo>
                    <a:lnTo>
                      <a:pt x="309" y="325"/>
                    </a:lnTo>
                    <a:cubicBezTo>
                      <a:pt x="309" y="325"/>
                      <a:pt x="0" y="7885"/>
                      <a:pt x="49" y="8025"/>
                    </a:cubicBezTo>
                    <a:cubicBezTo>
                      <a:pt x="88" y="8136"/>
                      <a:pt x="2877" y="8217"/>
                      <a:pt x="4129" y="8217"/>
                    </a:cubicBezTo>
                    <a:cubicBezTo>
                      <a:pt x="4464" y="8217"/>
                      <a:pt x="4689" y="8211"/>
                      <a:pt x="4721" y="8198"/>
                    </a:cubicBezTo>
                    <a:cubicBezTo>
                      <a:pt x="4872" y="8139"/>
                      <a:pt x="4936" y="3657"/>
                      <a:pt x="4936" y="3657"/>
                    </a:cubicBezTo>
                    <a:cubicBezTo>
                      <a:pt x="4936" y="3657"/>
                      <a:pt x="5348" y="8123"/>
                      <a:pt x="5456" y="8241"/>
                    </a:cubicBezTo>
                    <a:cubicBezTo>
                      <a:pt x="5523" y="8316"/>
                      <a:pt x="7130" y="8366"/>
                      <a:pt x="8351" y="8366"/>
                    </a:cubicBezTo>
                    <a:cubicBezTo>
                      <a:pt x="9076" y="8366"/>
                      <a:pt x="9665" y="8348"/>
                      <a:pt x="9716" y="8308"/>
                    </a:cubicBezTo>
                    <a:cubicBezTo>
                      <a:pt x="9856" y="8198"/>
                      <a:pt x="9846" y="1"/>
                      <a:pt x="98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33"/>
              <p:cNvSpPr/>
              <p:nvPr/>
            </p:nvSpPr>
            <p:spPr>
              <a:xfrm>
                <a:off x="3449389" y="3076213"/>
                <a:ext cx="5031" cy="7911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70" extrusionOk="0">
                    <a:moveTo>
                      <a:pt x="61" y="1"/>
                    </a:moveTo>
                    <a:cubicBezTo>
                      <a:pt x="60" y="1"/>
                      <a:pt x="58" y="1"/>
                      <a:pt x="57" y="1"/>
                    </a:cubicBezTo>
                    <a:cubicBezTo>
                      <a:pt x="26" y="1"/>
                      <a:pt x="0" y="26"/>
                      <a:pt x="1" y="58"/>
                    </a:cubicBezTo>
                    <a:lnTo>
                      <a:pt x="22" y="2113"/>
                    </a:lnTo>
                    <a:cubicBezTo>
                      <a:pt x="23" y="2144"/>
                      <a:pt x="49" y="2170"/>
                      <a:pt x="79" y="2170"/>
                    </a:cubicBezTo>
                    <a:lnTo>
                      <a:pt x="80" y="2170"/>
                    </a:lnTo>
                    <a:cubicBezTo>
                      <a:pt x="112" y="2169"/>
                      <a:pt x="137" y="2143"/>
                      <a:pt x="136" y="2112"/>
                    </a:cubicBezTo>
                    <a:lnTo>
                      <a:pt x="115" y="57"/>
                    </a:lnTo>
                    <a:cubicBezTo>
                      <a:pt x="114" y="27"/>
                      <a:pt x="94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33"/>
              <p:cNvSpPr/>
              <p:nvPr/>
            </p:nvSpPr>
            <p:spPr>
              <a:xfrm>
                <a:off x="3250756" y="3675430"/>
                <a:ext cx="134929" cy="84654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322" extrusionOk="0">
                    <a:moveTo>
                      <a:pt x="2258" y="0"/>
                    </a:moveTo>
                    <a:cubicBezTo>
                      <a:pt x="2104" y="0"/>
                      <a:pt x="1978" y="21"/>
                      <a:pt x="1831" y="154"/>
                    </a:cubicBezTo>
                    <a:cubicBezTo>
                      <a:pt x="1592" y="368"/>
                      <a:pt x="1390" y="706"/>
                      <a:pt x="1225" y="811"/>
                    </a:cubicBezTo>
                    <a:cubicBezTo>
                      <a:pt x="1060" y="916"/>
                      <a:pt x="784" y="1088"/>
                      <a:pt x="531" y="1147"/>
                    </a:cubicBezTo>
                    <a:cubicBezTo>
                      <a:pt x="276" y="1208"/>
                      <a:pt x="186" y="1320"/>
                      <a:pt x="134" y="1499"/>
                    </a:cubicBezTo>
                    <a:cubicBezTo>
                      <a:pt x="82" y="1678"/>
                      <a:pt x="0" y="1977"/>
                      <a:pt x="164" y="2126"/>
                    </a:cubicBezTo>
                    <a:cubicBezTo>
                      <a:pt x="318" y="2266"/>
                      <a:pt x="1455" y="2321"/>
                      <a:pt x="1872" y="2321"/>
                    </a:cubicBezTo>
                    <a:cubicBezTo>
                      <a:pt x="1902" y="2321"/>
                      <a:pt x="1928" y="2321"/>
                      <a:pt x="1949" y="2320"/>
                    </a:cubicBezTo>
                    <a:cubicBezTo>
                      <a:pt x="2278" y="2313"/>
                      <a:pt x="2331" y="2239"/>
                      <a:pt x="2584" y="2224"/>
                    </a:cubicBezTo>
                    <a:cubicBezTo>
                      <a:pt x="2839" y="2209"/>
                      <a:pt x="3407" y="2193"/>
                      <a:pt x="3549" y="2163"/>
                    </a:cubicBezTo>
                    <a:cubicBezTo>
                      <a:pt x="3691" y="2134"/>
                      <a:pt x="3700" y="2039"/>
                      <a:pt x="3700" y="1984"/>
                    </a:cubicBezTo>
                    <a:cubicBezTo>
                      <a:pt x="3700" y="1930"/>
                      <a:pt x="3653" y="1827"/>
                      <a:pt x="3624" y="1671"/>
                    </a:cubicBezTo>
                    <a:cubicBezTo>
                      <a:pt x="3593" y="1514"/>
                      <a:pt x="3526" y="1289"/>
                      <a:pt x="3526" y="834"/>
                    </a:cubicBezTo>
                    <a:cubicBezTo>
                      <a:pt x="3526" y="706"/>
                      <a:pt x="3302" y="475"/>
                      <a:pt x="3100" y="274"/>
                    </a:cubicBezTo>
                    <a:cubicBezTo>
                      <a:pt x="2949" y="122"/>
                      <a:pt x="2772" y="5"/>
                      <a:pt x="2495" y="5"/>
                    </a:cubicBezTo>
                    <a:cubicBezTo>
                      <a:pt x="2407" y="5"/>
                      <a:pt x="2329" y="0"/>
                      <a:pt x="2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33"/>
              <p:cNvSpPr/>
              <p:nvPr/>
            </p:nvSpPr>
            <p:spPr>
              <a:xfrm>
                <a:off x="3698300" y="2623310"/>
                <a:ext cx="316196" cy="97487"/>
              </a:xfrm>
              <a:custGeom>
                <a:avLst/>
                <a:gdLst/>
                <a:ahLst/>
                <a:cxnLst/>
                <a:rect l="l" t="t" r="r" b="b"/>
                <a:pathLst>
                  <a:path w="8673" h="2674" extrusionOk="0">
                    <a:moveTo>
                      <a:pt x="800" y="1"/>
                    </a:moveTo>
                    <a:lnTo>
                      <a:pt x="1" y="1709"/>
                    </a:lnTo>
                    <a:lnTo>
                      <a:pt x="8555" y="2673"/>
                    </a:lnTo>
                    <a:lnTo>
                      <a:pt x="8673" y="1498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33"/>
              <p:cNvSpPr/>
              <p:nvPr/>
            </p:nvSpPr>
            <p:spPr>
              <a:xfrm>
                <a:off x="3195811" y="2541896"/>
                <a:ext cx="573732" cy="549670"/>
              </a:xfrm>
              <a:custGeom>
                <a:avLst/>
                <a:gdLst/>
                <a:ahLst/>
                <a:cxnLst/>
                <a:rect l="l" t="t" r="r" b="b"/>
                <a:pathLst>
                  <a:path w="15737" h="15077" extrusionOk="0">
                    <a:moveTo>
                      <a:pt x="828" y="1"/>
                    </a:moveTo>
                    <a:cubicBezTo>
                      <a:pt x="701" y="47"/>
                      <a:pt x="178" y="659"/>
                      <a:pt x="92" y="1535"/>
                    </a:cubicBezTo>
                    <a:cubicBezTo>
                      <a:pt x="0" y="2463"/>
                      <a:pt x="66" y="3644"/>
                      <a:pt x="66" y="3644"/>
                    </a:cubicBezTo>
                    <a:lnTo>
                      <a:pt x="2538" y="4535"/>
                    </a:lnTo>
                    <a:cubicBezTo>
                      <a:pt x="2407" y="5738"/>
                      <a:pt x="2533" y="7932"/>
                      <a:pt x="2493" y="9759"/>
                    </a:cubicBezTo>
                    <a:cubicBezTo>
                      <a:pt x="2445" y="11868"/>
                      <a:pt x="1974" y="14359"/>
                      <a:pt x="2254" y="14605"/>
                    </a:cubicBezTo>
                    <a:cubicBezTo>
                      <a:pt x="2483" y="14804"/>
                      <a:pt x="4016" y="14993"/>
                      <a:pt x="5405" y="15069"/>
                    </a:cubicBezTo>
                    <a:cubicBezTo>
                      <a:pt x="5498" y="15074"/>
                      <a:pt x="5594" y="15076"/>
                      <a:pt x="5692" y="15076"/>
                    </a:cubicBezTo>
                    <a:cubicBezTo>
                      <a:pt x="6697" y="15076"/>
                      <a:pt x="7944" y="14838"/>
                      <a:pt x="8947" y="14809"/>
                    </a:cubicBezTo>
                    <a:cubicBezTo>
                      <a:pt x="10674" y="14761"/>
                      <a:pt x="12225" y="14603"/>
                      <a:pt x="12225" y="14603"/>
                    </a:cubicBezTo>
                    <a:cubicBezTo>
                      <a:pt x="12225" y="14603"/>
                      <a:pt x="12157" y="12701"/>
                      <a:pt x="12095" y="10711"/>
                    </a:cubicBezTo>
                    <a:cubicBezTo>
                      <a:pt x="12032" y="8710"/>
                      <a:pt x="11948" y="7468"/>
                      <a:pt x="11864" y="6124"/>
                    </a:cubicBezTo>
                    <a:cubicBezTo>
                      <a:pt x="12488" y="5687"/>
                      <a:pt x="14119" y="5763"/>
                      <a:pt x="15140" y="5713"/>
                    </a:cubicBezTo>
                    <a:cubicBezTo>
                      <a:pt x="15486" y="4622"/>
                      <a:pt x="15736" y="2355"/>
                      <a:pt x="15469" y="2320"/>
                    </a:cubicBezTo>
                    <a:cubicBezTo>
                      <a:pt x="15469" y="2320"/>
                      <a:pt x="11701" y="1432"/>
                      <a:pt x="10475" y="1283"/>
                    </a:cubicBezTo>
                    <a:cubicBezTo>
                      <a:pt x="9325" y="1143"/>
                      <a:pt x="8655" y="1125"/>
                      <a:pt x="8655" y="1125"/>
                    </a:cubicBezTo>
                    <a:lnTo>
                      <a:pt x="8655" y="1125"/>
                    </a:lnTo>
                    <a:cubicBezTo>
                      <a:pt x="8655" y="1125"/>
                      <a:pt x="8687" y="1769"/>
                      <a:pt x="7692" y="1769"/>
                    </a:cubicBezTo>
                    <a:cubicBezTo>
                      <a:pt x="7668" y="1769"/>
                      <a:pt x="7643" y="1769"/>
                      <a:pt x="7618" y="1768"/>
                    </a:cubicBezTo>
                    <a:cubicBezTo>
                      <a:pt x="6548" y="1735"/>
                      <a:pt x="6124" y="926"/>
                      <a:pt x="6124" y="926"/>
                    </a:cubicBezTo>
                    <a:cubicBezTo>
                      <a:pt x="6124" y="926"/>
                      <a:pt x="5382" y="614"/>
                      <a:pt x="4583" y="465"/>
                    </a:cubicBezTo>
                    <a:cubicBezTo>
                      <a:pt x="3890" y="336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3"/>
              <p:cNvSpPr/>
              <p:nvPr/>
            </p:nvSpPr>
            <p:spPr>
              <a:xfrm>
                <a:off x="3501855" y="2273552"/>
                <a:ext cx="60848" cy="1626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446" extrusionOk="0">
                    <a:moveTo>
                      <a:pt x="1241" y="1"/>
                    </a:moveTo>
                    <a:cubicBezTo>
                      <a:pt x="1102" y="1"/>
                      <a:pt x="949" y="17"/>
                      <a:pt x="786" y="37"/>
                    </a:cubicBezTo>
                    <a:cubicBezTo>
                      <a:pt x="450" y="78"/>
                      <a:pt x="176" y="250"/>
                      <a:pt x="46" y="333"/>
                    </a:cubicBezTo>
                    <a:lnTo>
                      <a:pt x="34" y="340"/>
                    </a:lnTo>
                    <a:cubicBezTo>
                      <a:pt x="9" y="356"/>
                      <a:pt x="0" y="392"/>
                      <a:pt x="17" y="419"/>
                    </a:cubicBezTo>
                    <a:cubicBezTo>
                      <a:pt x="27" y="435"/>
                      <a:pt x="46" y="446"/>
                      <a:pt x="66" y="446"/>
                    </a:cubicBezTo>
                    <a:cubicBezTo>
                      <a:pt x="76" y="446"/>
                      <a:pt x="86" y="442"/>
                      <a:pt x="96" y="436"/>
                    </a:cubicBezTo>
                    <a:lnTo>
                      <a:pt x="106" y="429"/>
                    </a:lnTo>
                    <a:cubicBezTo>
                      <a:pt x="231" y="351"/>
                      <a:pt x="489" y="187"/>
                      <a:pt x="800" y="150"/>
                    </a:cubicBezTo>
                    <a:cubicBezTo>
                      <a:pt x="959" y="131"/>
                      <a:pt x="1109" y="115"/>
                      <a:pt x="1241" y="115"/>
                    </a:cubicBezTo>
                    <a:cubicBezTo>
                      <a:pt x="1372" y="115"/>
                      <a:pt x="1487" y="130"/>
                      <a:pt x="1579" y="174"/>
                    </a:cubicBezTo>
                    <a:cubicBezTo>
                      <a:pt x="1587" y="178"/>
                      <a:pt x="1596" y="180"/>
                      <a:pt x="1604" y="180"/>
                    </a:cubicBezTo>
                    <a:cubicBezTo>
                      <a:pt x="1625" y="180"/>
                      <a:pt x="1646" y="168"/>
                      <a:pt x="1656" y="148"/>
                    </a:cubicBezTo>
                    <a:cubicBezTo>
                      <a:pt x="1669" y="120"/>
                      <a:pt x="1657" y="86"/>
                      <a:pt x="1629" y="72"/>
                    </a:cubicBezTo>
                    <a:cubicBezTo>
                      <a:pt x="1520" y="19"/>
                      <a:pt x="1388" y="1"/>
                      <a:pt x="1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33"/>
              <p:cNvSpPr/>
              <p:nvPr/>
            </p:nvSpPr>
            <p:spPr>
              <a:xfrm>
                <a:off x="3404325" y="2283688"/>
                <a:ext cx="27051" cy="10828"/>
              </a:xfrm>
              <a:custGeom>
                <a:avLst/>
                <a:gdLst/>
                <a:ahLst/>
                <a:cxnLst/>
                <a:rect l="l" t="t" r="r" b="b"/>
                <a:pathLst>
                  <a:path w="742" h="297" extrusionOk="0">
                    <a:moveTo>
                      <a:pt x="61" y="0"/>
                    </a:moveTo>
                    <a:cubicBezTo>
                      <a:pt x="34" y="0"/>
                      <a:pt x="8" y="21"/>
                      <a:pt x="5" y="50"/>
                    </a:cubicBezTo>
                    <a:cubicBezTo>
                      <a:pt x="0" y="81"/>
                      <a:pt x="22" y="110"/>
                      <a:pt x="54" y="114"/>
                    </a:cubicBezTo>
                    <a:cubicBezTo>
                      <a:pt x="261" y="143"/>
                      <a:pt x="462" y="204"/>
                      <a:pt x="652" y="291"/>
                    </a:cubicBezTo>
                    <a:cubicBezTo>
                      <a:pt x="660" y="294"/>
                      <a:pt x="668" y="297"/>
                      <a:pt x="676" y="297"/>
                    </a:cubicBezTo>
                    <a:cubicBezTo>
                      <a:pt x="697" y="297"/>
                      <a:pt x="718" y="284"/>
                      <a:pt x="728" y="263"/>
                    </a:cubicBezTo>
                    <a:cubicBezTo>
                      <a:pt x="742" y="235"/>
                      <a:pt x="729" y="200"/>
                      <a:pt x="701" y="187"/>
                    </a:cubicBezTo>
                    <a:cubicBezTo>
                      <a:pt x="501" y="95"/>
                      <a:pt x="288" y="33"/>
                      <a:pt x="69" y="1"/>
                    </a:cubicBezTo>
                    <a:cubicBezTo>
                      <a:pt x="66" y="1"/>
                      <a:pt x="64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33"/>
              <p:cNvSpPr/>
              <p:nvPr/>
            </p:nvSpPr>
            <p:spPr>
              <a:xfrm>
                <a:off x="3389886" y="2357045"/>
                <a:ext cx="10719" cy="39556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085" extrusionOk="0">
                    <a:moveTo>
                      <a:pt x="66" y="0"/>
                    </a:moveTo>
                    <a:cubicBezTo>
                      <a:pt x="59" y="0"/>
                      <a:pt x="52" y="2"/>
                      <a:pt x="45" y="4"/>
                    </a:cubicBezTo>
                    <a:cubicBezTo>
                      <a:pt x="16" y="15"/>
                      <a:pt x="1" y="49"/>
                      <a:pt x="12" y="78"/>
                    </a:cubicBezTo>
                    <a:cubicBezTo>
                      <a:pt x="59" y="203"/>
                      <a:pt x="60" y="351"/>
                      <a:pt x="61" y="493"/>
                    </a:cubicBezTo>
                    <a:cubicBezTo>
                      <a:pt x="61" y="690"/>
                      <a:pt x="62" y="893"/>
                      <a:pt x="182" y="1060"/>
                    </a:cubicBezTo>
                    <a:cubicBezTo>
                      <a:pt x="194" y="1076"/>
                      <a:pt x="211" y="1084"/>
                      <a:pt x="229" y="1084"/>
                    </a:cubicBezTo>
                    <a:cubicBezTo>
                      <a:pt x="240" y="1084"/>
                      <a:pt x="252" y="1081"/>
                      <a:pt x="263" y="1073"/>
                    </a:cubicBezTo>
                    <a:cubicBezTo>
                      <a:pt x="288" y="1055"/>
                      <a:pt x="294" y="1019"/>
                      <a:pt x="275" y="993"/>
                    </a:cubicBezTo>
                    <a:cubicBezTo>
                      <a:pt x="176" y="856"/>
                      <a:pt x="175" y="679"/>
                      <a:pt x="175" y="492"/>
                    </a:cubicBezTo>
                    <a:cubicBezTo>
                      <a:pt x="174" y="340"/>
                      <a:pt x="173" y="182"/>
                      <a:pt x="119" y="38"/>
                    </a:cubicBezTo>
                    <a:cubicBezTo>
                      <a:pt x="110" y="15"/>
                      <a:pt x="89" y="0"/>
                      <a:pt x="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33"/>
              <p:cNvSpPr/>
              <p:nvPr/>
            </p:nvSpPr>
            <p:spPr>
              <a:xfrm>
                <a:off x="3546773" y="2344649"/>
                <a:ext cx="20161" cy="32156"/>
              </a:xfrm>
              <a:custGeom>
                <a:avLst/>
                <a:gdLst/>
                <a:ahLst/>
                <a:cxnLst/>
                <a:rect l="l" t="t" r="r" b="b"/>
                <a:pathLst>
                  <a:path w="553" h="882" extrusionOk="0">
                    <a:moveTo>
                      <a:pt x="489" y="0"/>
                    </a:moveTo>
                    <a:cubicBezTo>
                      <a:pt x="464" y="0"/>
                      <a:pt x="440" y="18"/>
                      <a:pt x="435" y="44"/>
                    </a:cubicBezTo>
                    <a:cubicBezTo>
                      <a:pt x="365" y="322"/>
                      <a:pt x="182" y="571"/>
                      <a:pt x="19" y="791"/>
                    </a:cubicBezTo>
                    <a:cubicBezTo>
                      <a:pt x="1" y="817"/>
                      <a:pt x="6" y="852"/>
                      <a:pt x="32" y="870"/>
                    </a:cubicBezTo>
                    <a:cubicBezTo>
                      <a:pt x="41" y="878"/>
                      <a:pt x="54" y="882"/>
                      <a:pt x="66" y="882"/>
                    </a:cubicBezTo>
                    <a:cubicBezTo>
                      <a:pt x="83" y="882"/>
                      <a:pt x="101" y="874"/>
                      <a:pt x="111" y="859"/>
                    </a:cubicBezTo>
                    <a:cubicBezTo>
                      <a:pt x="280" y="631"/>
                      <a:pt x="471" y="372"/>
                      <a:pt x="545" y="71"/>
                    </a:cubicBezTo>
                    <a:cubicBezTo>
                      <a:pt x="552" y="41"/>
                      <a:pt x="533" y="9"/>
                      <a:pt x="503" y="2"/>
                    </a:cubicBezTo>
                    <a:cubicBezTo>
                      <a:pt x="498" y="1"/>
                      <a:pt x="494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33"/>
              <p:cNvSpPr/>
              <p:nvPr/>
            </p:nvSpPr>
            <p:spPr>
              <a:xfrm>
                <a:off x="3461421" y="2325507"/>
                <a:ext cx="39666" cy="32447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890" extrusionOk="0">
                    <a:moveTo>
                      <a:pt x="1024" y="0"/>
                    </a:moveTo>
                    <a:cubicBezTo>
                      <a:pt x="1021" y="0"/>
                      <a:pt x="1017" y="1"/>
                      <a:pt x="1014" y="1"/>
                    </a:cubicBezTo>
                    <a:cubicBezTo>
                      <a:pt x="811" y="41"/>
                      <a:pt x="630" y="171"/>
                      <a:pt x="526" y="350"/>
                    </a:cubicBezTo>
                    <a:cubicBezTo>
                      <a:pt x="512" y="375"/>
                      <a:pt x="500" y="400"/>
                      <a:pt x="487" y="427"/>
                    </a:cubicBezTo>
                    <a:cubicBezTo>
                      <a:pt x="468" y="464"/>
                      <a:pt x="451" y="499"/>
                      <a:pt x="429" y="531"/>
                    </a:cubicBezTo>
                    <a:cubicBezTo>
                      <a:pt x="340" y="658"/>
                      <a:pt x="176" y="725"/>
                      <a:pt x="44" y="779"/>
                    </a:cubicBezTo>
                    <a:cubicBezTo>
                      <a:pt x="14" y="791"/>
                      <a:pt x="0" y="824"/>
                      <a:pt x="12" y="853"/>
                    </a:cubicBezTo>
                    <a:cubicBezTo>
                      <a:pt x="21" y="875"/>
                      <a:pt x="42" y="889"/>
                      <a:pt x="66" y="889"/>
                    </a:cubicBezTo>
                    <a:cubicBezTo>
                      <a:pt x="73" y="889"/>
                      <a:pt x="80" y="887"/>
                      <a:pt x="87" y="885"/>
                    </a:cubicBezTo>
                    <a:cubicBezTo>
                      <a:pt x="233" y="825"/>
                      <a:pt x="415" y="751"/>
                      <a:pt x="523" y="596"/>
                    </a:cubicBezTo>
                    <a:cubicBezTo>
                      <a:pt x="550" y="558"/>
                      <a:pt x="569" y="517"/>
                      <a:pt x="589" y="477"/>
                    </a:cubicBezTo>
                    <a:cubicBezTo>
                      <a:pt x="601" y="454"/>
                      <a:pt x="613" y="430"/>
                      <a:pt x="625" y="407"/>
                    </a:cubicBezTo>
                    <a:cubicBezTo>
                      <a:pt x="713" y="256"/>
                      <a:pt x="865" y="147"/>
                      <a:pt x="1036" y="114"/>
                    </a:cubicBezTo>
                    <a:cubicBezTo>
                      <a:pt x="1066" y="107"/>
                      <a:pt x="1087" y="78"/>
                      <a:pt x="1080" y="47"/>
                    </a:cubicBezTo>
                    <a:cubicBezTo>
                      <a:pt x="1075" y="20"/>
                      <a:pt x="1051" y="0"/>
                      <a:pt x="10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3"/>
              <p:cNvSpPr/>
              <p:nvPr/>
            </p:nvSpPr>
            <p:spPr>
              <a:xfrm>
                <a:off x="4010214" y="2670963"/>
                <a:ext cx="149731" cy="96503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2647" extrusionOk="0">
                    <a:moveTo>
                      <a:pt x="2712" y="1"/>
                    </a:moveTo>
                    <a:cubicBezTo>
                      <a:pt x="2565" y="1"/>
                      <a:pt x="2411" y="7"/>
                      <a:pt x="2276" y="23"/>
                    </a:cubicBezTo>
                    <a:cubicBezTo>
                      <a:pt x="1949" y="62"/>
                      <a:pt x="1691" y="133"/>
                      <a:pt x="1437" y="272"/>
                    </a:cubicBezTo>
                    <a:cubicBezTo>
                      <a:pt x="1338" y="327"/>
                      <a:pt x="1222" y="346"/>
                      <a:pt x="1105" y="346"/>
                    </a:cubicBezTo>
                    <a:cubicBezTo>
                      <a:pt x="956" y="346"/>
                      <a:pt x="804" y="315"/>
                      <a:pt x="680" y="289"/>
                    </a:cubicBezTo>
                    <a:cubicBezTo>
                      <a:pt x="459" y="240"/>
                      <a:pt x="118" y="191"/>
                      <a:pt x="118" y="191"/>
                    </a:cubicBezTo>
                    <a:lnTo>
                      <a:pt x="0" y="1366"/>
                    </a:lnTo>
                    <a:cubicBezTo>
                      <a:pt x="0" y="1366"/>
                      <a:pt x="910" y="1493"/>
                      <a:pt x="1055" y="1600"/>
                    </a:cubicBezTo>
                    <a:cubicBezTo>
                      <a:pt x="1199" y="1706"/>
                      <a:pt x="1394" y="2000"/>
                      <a:pt x="1711" y="2214"/>
                    </a:cubicBezTo>
                    <a:cubicBezTo>
                      <a:pt x="1870" y="2322"/>
                      <a:pt x="2148" y="2395"/>
                      <a:pt x="2354" y="2468"/>
                    </a:cubicBezTo>
                    <a:cubicBezTo>
                      <a:pt x="2560" y="2543"/>
                      <a:pt x="2617" y="2562"/>
                      <a:pt x="2729" y="2619"/>
                    </a:cubicBezTo>
                    <a:cubicBezTo>
                      <a:pt x="2765" y="2638"/>
                      <a:pt x="2797" y="2646"/>
                      <a:pt x="2823" y="2646"/>
                    </a:cubicBezTo>
                    <a:cubicBezTo>
                      <a:pt x="2935" y="2646"/>
                      <a:pt x="2959" y="2500"/>
                      <a:pt x="2900" y="2405"/>
                    </a:cubicBezTo>
                    <a:cubicBezTo>
                      <a:pt x="2826" y="2288"/>
                      <a:pt x="2681" y="2173"/>
                      <a:pt x="2545" y="2131"/>
                    </a:cubicBezTo>
                    <a:cubicBezTo>
                      <a:pt x="2409" y="2089"/>
                      <a:pt x="2097" y="2032"/>
                      <a:pt x="2122" y="1922"/>
                    </a:cubicBezTo>
                    <a:cubicBezTo>
                      <a:pt x="2145" y="1812"/>
                      <a:pt x="2720" y="1705"/>
                      <a:pt x="2890" y="1689"/>
                    </a:cubicBezTo>
                    <a:cubicBezTo>
                      <a:pt x="3061" y="1671"/>
                      <a:pt x="3768" y="1630"/>
                      <a:pt x="3923" y="1557"/>
                    </a:cubicBezTo>
                    <a:cubicBezTo>
                      <a:pt x="4019" y="1511"/>
                      <a:pt x="4048" y="1402"/>
                      <a:pt x="3943" y="1352"/>
                    </a:cubicBezTo>
                    <a:cubicBezTo>
                      <a:pt x="3837" y="1303"/>
                      <a:pt x="3020" y="1312"/>
                      <a:pt x="3007" y="1255"/>
                    </a:cubicBezTo>
                    <a:cubicBezTo>
                      <a:pt x="2994" y="1198"/>
                      <a:pt x="3029" y="1179"/>
                      <a:pt x="3151" y="1178"/>
                    </a:cubicBezTo>
                    <a:cubicBezTo>
                      <a:pt x="3272" y="1178"/>
                      <a:pt x="3890" y="1138"/>
                      <a:pt x="4015" y="1065"/>
                    </a:cubicBezTo>
                    <a:cubicBezTo>
                      <a:pt x="4107" y="1011"/>
                      <a:pt x="4102" y="935"/>
                      <a:pt x="4026" y="882"/>
                    </a:cubicBezTo>
                    <a:cubicBezTo>
                      <a:pt x="3951" y="830"/>
                      <a:pt x="3055" y="807"/>
                      <a:pt x="3001" y="798"/>
                    </a:cubicBezTo>
                    <a:cubicBezTo>
                      <a:pt x="2948" y="789"/>
                      <a:pt x="2923" y="760"/>
                      <a:pt x="2997" y="745"/>
                    </a:cubicBezTo>
                    <a:cubicBezTo>
                      <a:pt x="3070" y="731"/>
                      <a:pt x="3745" y="700"/>
                      <a:pt x="3869" y="623"/>
                    </a:cubicBezTo>
                    <a:cubicBezTo>
                      <a:pt x="3995" y="546"/>
                      <a:pt x="3984" y="439"/>
                      <a:pt x="3856" y="397"/>
                    </a:cubicBezTo>
                    <a:cubicBezTo>
                      <a:pt x="3821" y="385"/>
                      <a:pt x="3705" y="382"/>
                      <a:pt x="3561" y="382"/>
                    </a:cubicBezTo>
                    <a:cubicBezTo>
                      <a:pt x="3363" y="382"/>
                      <a:pt x="3112" y="388"/>
                      <a:pt x="2939" y="388"/>
                    </a:cubicBezTo>
                    <a:cubicBezTo>
                      <a:pt x="2823" y="388"/>
                      <a:pt x="2743" y="385"/>
                      <a:pt x="2736" y="376"/>
                    </a:cubicBezTo>
                    <a:cubicBezTo>
                      <a:pt x="2710" y="343"/>
                      <a:pt x="2750" y="338"/>
                      <a:pt x="2829" y="324"/>
                    </a:cubicBezTo>
                    <a:cubicBezTo>
                      <a:pt x="2909" y="310"/>
                      <a:pt x="3270" y="303"/>
                      <a:pt x="3354" y="233"/>
                    </a:cubicBezTo>
                    <a:cubicBezTo>
                      <a:pt x="3417" y="182"/>
                      <a:pt x="3392" y="94"/>
                      <a:pt x="3313" y="53"/>
                    </a:cubicBezTo>
                    <a:cubicBezTo>
                      <a:pt x="3262" y="26"/>
                      <a:pt x="2999" y="1"/>
                      <a:pt x="2712" y="1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3"/>
              <p:cNvSpPr/>
              <p:nvPr/>
            </p:nvSpPr>
            <p:spPr>
              <a:xfrm>
                <a:off x="3276569" y="3283779"/>
                <a:ext cx="162272" cy="10755"/>
              </a:xfrm>
              <a:custGeom>
                <a:avLst/>
                <a:gdLst/>
                <a:ahLst/>
                <a:cxnLst/>
                <a:rect l="l" t="t" r="r" b="b"/>
                <a:pathLst>
                  <a:path w="4451" h="295" extrusionOk="0">
                    <a:moveTo>
                      <a:pt x="62" y="1"/>
                    </a:moveTo>
                    <a:cubicBezTo>
                      <a:pt x="34" y="1"/>
                      <a:pt x="9" y="22"/>
                      <a:pt x="4" y="50"/>
                    </a:cubicBezTo>
                    <a:cubicBezTo>
                      <a:pt x="1" y="81"/>
                      <a:pt x="23" y="111"/>
                      <a:pt x="54" y="114"/>
                    </a:cubicBezTo>
                    <a:cubicBezTo>
                      <a:pt x="963" y="234"/>
                      <a:pt x="1930" y="294"/>
                      <a:pt x="2983" y="294"/>
                    </a:cubicBezTo>
                    <a:cubicBezTo>
                      <a:pt x="3437" y="294"/>
                      <a:pt x="3907" y="283"/>
                      <a:pt x="4394" y="261"/>
                    </a:cubicBezTo>
                    <a:cubicBezTo>
                      <a:pt x="4426" y="259"/>
                      <a:pt x="4450" y="233"/>
                      <a:pt x="4449" y="201"/>
                    </a:cubicBezTo>
                    <a:cubicBezTo>
                      <a:pt x="4448" y="170"/>
                      <a:pt x="4425" y="148"/>
                      <a:pt x="4390" y="147"/>
                    </a:cubicBezTo>
                    <a:cubicBezTo>
                      <a:pt x="3902" y="169"/>
                      <a:pt x="3433" y="180"/>
                      <a:pt x="2980" y="180"/>
                    </a:cubicBezTo>
                    <a:cubicBezTo>
                      <a:pt x="1933" y="180"/>
                      <a:pt x="971" y="121"/>
                      <a:pt x="68" y="1"/>
                    </a:cubicBezTo>
                    <a:cubicBezTo>
                      <a:pt x="66" y="1"/>
                      <a:pt x="64" y="1"/>
                      <a:pt x="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3"/>
              <p:cNvSpPr/>
              <p:nvPr/>
            </p:nvSpPr>
            <p:spPr>
              <a:xfrm>
                <a:off x="3469770" y="3289904"/>
                <a:ext cx="151882" cy="10281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282" extrusionOk="0">
                    <a:moveTo>
                      <a:pt x="60" y="0"/>
                    </a:moveTo>
                    <a:cubicBezTo>
                      <a:pt x="32" y="0"/>
                      <a:pt x="7" y="23"/>
                      <a:pt x="4" y="52"/>
                    </a:cubicBezTo>
                    <a:cubicBezTo>
                      <a:pt x="1" y="82"/>
                      <a:pt x="24" y="111"/>
                      <a:pt x="55" y="115"/>
                    </a:cubicBezTo>
                    <a:cubicBezTo>
                      <a:pt x="1085" y="226"/>
                      <a:pt x="2026" y="281"/>
                      <a:pt x="2904" y="281"/>
                    </a:cubicBezTo>
                    <a:cubicBezTo>
                      <a:pt x="3319" y="281"/>
                      <a:pt x="3721" y="269"/>
                      <a:pt x="4109" y="244"/>
                    </a:cubicBezTo>
                    <a:cubicBezTo>
                      <a:pt x="4141" y="243"/>
                      <a:pt x="4165" y="215"/>
                      <a:pt x="4163" y="183"/>
                    </a:cubicBezTo>
                    <a:cubicBezTo>
                      <a:pt x="4161" y="154"/>
                      <a:pt x="4136" y="131"/>
                      <a:pt x="4108" y="131"/>
                    </a:cubicBezTo>
                    <a:cubicBezTo>
                      <a:pt x="4106" y="131"/>
                      <a:pt x="4104" y="131"/>
                      <a:pt x="4102" y="131"/>
                    </a:cubicBezTo>
                    <a:cubicBezTo>
                      <a:pt x="3717" y="156"/>
                      <a:pt x="3321" y="168"/>
                      <a:pt x="2909" y="168"/>
                    </a:cubicBezTo>
                    <a:cubicBezTo>
                      <a:pt x="2035" y="168"/>
                      <a:pt x="1096" y="112"/>
                      <a:pt x="67" y="1"/>
                    </a:cubicBezTo>
                    <a:cubicBezTo>
                      <a:pt x="65" y="0"/>
                      <a:pt x="62" y="0"/>
                      <a:pt x="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3"/>
              <p:cNvSpPr/>
              <p:nvPr/>
            </p:nvSpPr>
            <p:spPr>
              <a:xfrm>
                <a:off x="3287945" y="2680552"/>
                <a:ext cx="5505" cy="24281"/>
              </a:xfrm>
              <a:custGeom>
                <a:avLst/>
                <a:gdLst/>
                <a:ahLst/>
                <a:cxnLst/>
                <a:rect l="l" t="t" r="r" b="b"/>
                <a:pathLst>
                  <a:path w="151" h="666" extrusionOk="0">
                    <a:moveTo>
                      <a:pt x="95" y="0"/>
                    </a:moveTo>
                    <a:cubicBezTo>
                      <a:pt x="65" y="0"/>
                      <a:pt x="37" y="22"/>
                      <a:pt x="36" y="54"/>
                    </a:cubicBezTo>
                    <a:lnTo>
                      <a:pt x="3" y="605"/>
                    </a:lnTo>
                    <a:cubicBezTo>
                      <a:pt x="1" y="637"/>
                      <a:pt x="25" y="663"/>
                      <a:pt x="57" y="666"/>
                    </a:cubicBezTo>
                    <a:lnTo>
                      <a:pt x="60" y="666"/>
                    </a:lnTo>
                    <a:cubicBezTo>
                      <a:pt x="90" y="666"/>
                      <a:pt x="115" y="641"/>
                      <a:pt x="117" y="611"/>
                    </a:cubicBezTo>
                    <a:lnTo>
                      <a:pt x="148" y="60"/>
                    </a:lnTo>
                    <a:cubicBezTo>
                      <a:pt x="151" y="28"/>
                      <a:pt x="126" y="1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3"/>
              <p:cNvSpPr/>
              <p:nvPr/>
            </p:nvSpPr>
            <p:spPr>
              <a:xfrm>
                <a:off x="3614005" y="2723757"/>
                <a:ext cx="14984" cy="41161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129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8" y="2"/>
                    </a:cubicBezTo>
                    <a:cubicBezTo>
                      <a:pt x="87" y="9"/>
                      <a:pt x="68" y="39"/>
                      <a:pt x="74" y="69"/>
                    </a:cubicBezTo>
                    <a:lnTo>
                      <a:pt x="259" y="922"/>
                    </a:lnTo>
                    <a:lnTo>
                      <a:pt x="259" y="922"/>
                    </a:lnTo>
                    <a:lnTo>
                      <a:pt x="102" y="792"/>
                    </a:lnTo>
                    <a:cubicBezTo>
                      <a:pt x="91" y="783"/>
                      <a:pt x="79" y="779"/>
                      <a:pt x="66" y="779"/>
                    </a:cubicBezTo>
                    <a:cubicBezTo>
                      <a:pt x="49" y="779"/>
                      <a:pt x="33" y="786"/>
                      <a:pt x="22" y="800"/>
                    </a:cubicBezTo>
                    <a:cubicBezTo>
                      <a:pt x="1" y="825"/>
                      <a:pt x="4" y="861"/>
                      <a:pt x="29" y="881"/>
                    </a:cubicBezTo>
                    <a:lnTo>
                      <a:pt x="313" y="1116"/>
                    </a:lnTo>
                    <a:cubicBezTo>
                      <a:pt x="323" y="1125"/>
                      <a:pt x="336" y="1128"/>
                      <a:pt x="349" y="1128"/>
                    </a:cubicBezTo>
                    <a:cubicBezTo>
                      <a:pt x="359" y="1128"/>
                      <a:pt x="370" y="1126"/>
                      <a:pt x="379" y="1120"/>
                    </a:cubicBezTo>
                    <a:cubicBezTo>
                      <a:pt x="400" y="1107"/>
                      <a:pt x="410" y="1083"/>
                      <a:pt x="405" y="1060"/>
                    </a:cubicBezTo>
                    <a:lnTo>
                      <a:pt x="186" y="46"/>
                    </a:lnTo>
                    <a:cubicBezTo>
                      <a:pt x="181" y="19"/>
                      <a:pt x="156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4" name="Google Shape;1914;p33"/>
            <p:cNvGrpSpPr/>
            <p:nvPr/>
          </p:nvGrpSpPr>
          <p:grpSpPr>
            <a:xfrm flipH="1">
              <a:off x="5415640" y="2843904"/>
              <a:ext cx="805317" cy="1509684"/>
              <a:chOff x="3730421" y="2257254"/>
              <a:chExt cx="805317" cy="1509684"/>
            </a:xfrm>
          </p:grpSpPr>
          <p:sp>
            <p:nvSpPr>
              <p:cNvPr id="1915" name="Google Shape;1915;p33"/>
              <p:cNvSpPr/>
              <p:nvPr/>
            </p:nvSpPr>
            <p:spPr>
              <a:xfrm>
                <a:off x="4300216" y="3479568"/>
                <a:ext cx="101242" cy="121185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3324" extrusionOk="0">
                    <a:moveTo>
                      <a:pt x="1921" y="1"/>
                    </a:moveTo>
                    <a:cubicBezTo>
                      <a:pt x="1883" y="1"/>
                      <a:pt x="1846" y="3"/>
                      <a:pt x="1810" y="6"/>
                    </a:cubicBezTo>
                    <a:cubicBezTo>
                      <a:pt x="1410" y="38"/>
                      <a:pt x="1097" y="209"/>
                      <a:pt x="732" y="344"/>
                    </a:cubicBezTo>
                    <a:cubicBezTo>
                      <a:pt x="496" y="432"/>
                      <a:pt x="243" y="485"/>
                      <a:pt x="1" y="555"/>
                    </a:cubicBezTo>
                    <a:cubicBezTo>
                      <a:pt x="1" y="555"/>
                      <a:pt x="746" y="1010"/>
                      <a:pt x="973" y="1529"/>
                    </a:cubicBezTo>
                    <a:cubicBezTo>
                      <a:pt x="1143" y="1916"/>
                      <a:pt x="1128" y="2362"/>
                      <a:pt x="1280" y="2756"/>
                    </a:cubicBezTo>
                    <a:cubicBezTo>
                      <a:pt x="1399" y="3059"/>
                      <a:pt x="1683" y="3323"/>
                      <a:pt x="1996" y="3323"/>
                    </a:cubicBezTo>
                    <a:cubicBezTo>
                      <a:pt x="2111" y="3323"/>
                      <a:pt x="2231" y="3287"/>
                      <a:pt x="2347" y="3203"/>
                    </a:cubicBezTo>
                    <a:cubicBezTo>
                      <a:pt x="2527" y="3073"/>
                      <a:pt x="2728" y="2869"/>
                      <a:pt x="2761" y="2358"/>
                    </a:cubicBezTo>
                    <a:cubicBezTo>
                      <a:pt x="2777" y="2102"/>
                      <a:pt x="2613" y="1823"/>
                      <a:pt x="2565" y="1539"/>
                    </a:cubicBezTo>
                    <a:cubicBezTo>
                      <a:pt x="2517" y="1247"/>
                      <a:pt x="2531" y="930"/>
                      <a:pt x="2501" y="671"/>
                    </a:cubicBezTo>
                    <a:cubicBezTo>
                      <a:pt x="2477" y="473"/>
                      <a:pt x="2481" y="304"/>
                      <a:pt x="2351" y="155"/>
                    </a:cubicBezTo>
                    <a:cubicBezTo>
                      <a:pt x="2247" y="35"/>
                      <a:pt x="2083" y="1"/>
                      <a:pt x="1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3"/>
              <p:cNvSpPr/>
              <p:nvPr/>
            </p:nvSpPr>
            <p:spPr>
              <a:xfrm>
                <a:off x="4038726" y="3623584"/>
                <a:ext cx="55634" cy="100222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2749" extrusionOk="0">
                    <a:moveTo>
                      <a:pt x="1526" y="0"/>
                    </a:moveTo>
                    <a:lnTo>
                      <a:pt x="0" y="113"/>
                    </a:lnTo>
                    <a:lnTo>
                      <a:pt x="102" y="2619"/>
                    </a:lnTo>
                    <a:lnTo>
                      <a:pt x="1415" y="2749"/>
                    </a:lnTo>
                    <a:lnTo>
                      <a:pt x="1526" y="0"/>
                    </a:ln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3"/>
              <p:cNvSpPr/>
              <p:nvPr/>
            </p:nvSpPr>
            <p:spPr>
              <a:xfrm>
                <a:off x="4407080" y="2871747"/>
                <a:ext cx="128659" cy="105253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2887" extrusionOk="0">
                    <a:moveTo>
                      <a:pt x="796" y="0"/>
                    </a:moveTo>
                    <a:lnTo>
                      <a:pt x="1" y="602"/>
                    </a:lnTo>
                    <a:lnTo>
                      <a:pt x="1" y="603"/>
                    </a:lnTo>
                    <a:cubicBezTo>
                      <a:pt x="1" y="603"/>
                      <a:pt x="489" y="1062"/>
                      <a:pt x="545" y="1338"/>
                    </a:cubicBezTo>
                    <a:cubicBezTo>
                      <a:pt x="601" y="1615"/>
                      <a:pt x="609" y="1975"/>
                      <a:pt x="678" y="2110"/>
                    </a:cubicBezTo>
                    <a:cubicBezTo>
                      <a:pt x="745" y="2244"/>
                      <a:pt x="807" y="2265"/>
                      <a:pt x="881" y="2423"/>
                    </a:cubicBezTo>
                    <a:cubicBezTo>
                      <a:pt x="950" y="2571"/>
                      <a:pt x="1007" y="2723"/>
                      <a:pt x="1110" y="2723"/>
                    </a:cubicBezTo>
                    <a:cubicBezTo>
                      <a:pt x="1117" y="2723"/>
                      <a:pt x="1124" y="2722"/>
                      <a:pt x="1132" y="2721"/>
                    </a:cubicBezTo>
                    <a:cubicBezTo>
                      <a:pt x="1248" y="2696"/>
                      <a:pt x="1314" y="2558"/>
                      <a:pt x="1263" y="2464"/>
                    </a:cubicBezTo>
                    <a:cubicBezTo>
                      <a:pt x="1212" y="2369"/>
                      <a:pt x="1101" y="2201"/>
                      <a:pt x="1156" y="2167"/>
                    </a:cubicBezTo>
                    <a:cubicBezTo>
                      <a:pt x="1182" y="2150"/>
                      <a:pt x="1273" y="2135"/>
                      <a:pt x="1377" y="2135"/>
                    </a:cubicBezTo>
                    <a:cubicBezTo>
                      <a:pt x="1486" y="2135"/>
                      <a:pt x="1609" y="2152"/>
                      <a:pt x="1692" y="2200"/>
                    </a:cubicBezTo>
                    <a:cubicBezTo>
                      <a:pt x="1854" y="2293"/>
                      <a:pt x="2281" y="2625"/>
                      <a:pt x="2392" y="2709"/>
                    </a:cubicBezTo>
                    <a:cubicBezTo>
                      <a:pt x="2486" y="2781"/>
                      <a:pt x="2624" y="2886"/>
                      <a:pt x="2718" y="2886"/>
                    </a:cubicBezTo>
                    <a:cubicBezTo>
                      <a:pt x="2735" y="2886"/>
                      <a:pt x="2751" y="2883"/>
                      <a:pt x="2764" y="2876"/>
                    </a:cubicBezTo>
                    <a:cubicBezTo>
                      <a:pt x="2854" y="2827"/>
                      <a:pt x="2836" y="2750"/>
                      <a:pt x="2764" y="2692"/>
                    </a:cubicBezTo>
                    <a:cubicBezTo>
                      <a:pt x="2691" y="2634"/>
                      <a:pt x="2180" y="2241"/>
                      <a:pt x="2167" y="2189"/>
                    </a:cubicBezTo>
                    <a:cubicBezTo>
                      <a:pt x="2159" y="2151"/>
                      <a:pt x="2173" y="2128"/>
                      <a:pt x="2199" y="2128"/>
                    </a:cubicBezTo>
                    <a:cubicBezTo>
                      <a:pt x="2209" y="2128"/>
                      <a:pt x="2221" y="2132"/>
                      <a:pt x="2235" y="2139"/>
                    </a:cubicBezTo>
                    <a:cubicBezTo>
                      <a:pt x="2283" y="2166"/>
                      <a:pt x="2571" y="2390"/>
                      <a:pt x="2730" y="2468"/>
                    </a:cubicBezTo>
                    <a:cubicBezTo>
                      <a:pt x="2862" y="2532"/>
                      <a:pt x="3081" y="2625"/>
                      <a:pt x="3211" y="2625"/>
                    </a:cubicBezTo>
                    <a:cubicBezTo>
                      <a:pt x="3240" y="2625"/>
                      <a:pt x="3264" y="2620"/>
                      <a:pt x="3282" y="2610"/>
                    </a:cubicBezTo>
                    <a:cubicBezTo>
                      <a:pt x="3370" y="2561"/>
                      <a:pt x="3288" y="2489"/>
                      <a:pt x="3222" y="2446"/>
                    </a:cubicBezTo>
                    <a:cubicBezTo>
                      <a:pt x="3131" y="2388"/>
                      <a:pt x="2680" y="2095"/>
                      <a:pt x="2680" y="2095"/>
                    </a:cubicBezTo>
                    <a:lnTo>
                      <a:pt x="2680" y="2095"/>
                    </a:lnTo>
                    <a:cubicBezTo>
                      <a:pt x="2680" y="2095"/>
                      <a:pt x="3158" y="2273"/>
                      <a:pt x="3257" y="2294"/>
                    </a:cubicBezTo>
                    <a:cubicBezTo>
                      <a:pt x="3295" y="2302"/>
                      <a:pt x="3341" y="2308"/>
                      <a:pt x="3384" y="2308"/>
                    </a:cubicBezTo>
                    <a:cubicBezTo>
                      <a:pt x="3454" y="2308"/>
                      <a:pt x="3516" y="2291"/>
                      <a:pt x="3520" y="2233"/>
                    </a:cubicBezTo>
                    <a:cubicBezTo>
                      <a:pt x="3528" y="2140"/>
                      <a:pt x="3284" y="2059"/>
                      <a:pt x="3119" y="1975"/>
                    </a:cubicBezTo>
                    <a:cubicBezTo>
                      <a:pt x="2989" y="1907"/>
                      <a:pt x="2559" y="1656"/>
                      <a:pt x="2559" y="1656"/>
                    </a:cubicBezTo>
                    <a:lnTo>
                      <a:pt x="2559" y="1656"/>
                    </a:lnTo>
                    <a:cubicBezTo>
                      <a:pt x="2559" y="1656"/>
                      <a:pt x="2769" y="1700"/>
                      <a:pt x="2898" y="1735"/>
                    </a:cubicBezTo>
                    <a:cubicBezTo>
                      <a:pt x="3003" y="1763"/>
                      <a:pt x="3191" y="1818"/>
                      <a:pt x="3306" y="1818"/>
                    </a:cubicBezTo>
                    <a:cubicBezTo>
                      <a:pt x="3333" y="1818"/>
                      <a:pt x="3356" y="1815"/>
                      <a:pt x="3373" y="1807"/>
                    </a:cubicBezTo>
                    <a:cubicBezTo>
                      <a:pt x="3460" y="1770"/>
                      <a:pt x="3482" y="1693"/>
                      <a:pt x="3403" y="1676"/>
                    </a:cubicBezTo>
                    <a:cubicBezTo>
                      <a:pt x="3325" y="1658"/>
                      <a:pt x="2721" y="1369"/>
                      <a:pt x="2621" y="1329"/>
                    </a:cubicBezTo>
                    <a:cubicBezTo>
                      <a:pt x="2521" y="1288"/>
                      <a:pt x="1773" y="951"/>
                      <a:pt x="1687" y="924"/>
                    </a:cubicBezTo>
                    <a:cubicBezTo>
                      <a:pt x="1600" y="899"/>
                      <a:pt x="1432" y="857"/>
                      <a:pt x="1343" y="752"/>
                    </a:cubicBezTo>
                    <a:cubicBezTo>
                      <a:pt x="1255" y="648"/>
                      <a:pt x="1009" y="335"/>
                      <a:pt x="796" y="0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3"/>
              <p:cNvSpPr/>
              <p:nvPr/>
            </p:nvSpPr>
            <p:spPr>
              <a:xfrm>
                <a:off x="4494182" y="2942042"/>
                <a:ext cx="12031" cy="7292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00" extrusionOk="0">
                    <a:moveTo>
                      <a:pt x="39" y="0"/>
                    </a:moveTo>
                    <a:cubicBezTo>
                      <a:pt x="27" y="0"/>
                      <a:pt x="15" y="7"/>
                      <a:pt x="10" y="18"/>
                    </a:cubicBezTo>
                    <a:cubicBezTo>
                      <a:pt x="0" y="33"/>
                      <a:pt x="7" y="54"/>
                      <a:pt x="24" y="62"/>
                    </a:cubicBezTo>
                    <a:lnTo>
                      <a:pt x="276" y="196"/>
                    </a:lnTo>
                    <a:cubicBezTo>
                      <a:pt x="281" y="198"/>
                      <a:pt x="287" y="199"/>
                      <a:pt x="291" y="199"/>
                    </a:cubicBezTo>
                    <a:cubicBezTo>
                      <a:pt x="303" y="199"/>
                      <a:pt x="315" y="194"/>
                      <a:pt x="320" y="182"/>
                    </a:cubicBezTo>
                    <a:cubicBezTo>
                      <a:pt x="330" y="166"/>
                      <a:pt x="323" y="146"/>
                      <a:pt x="306" y="138"/>
                    </a:cubicBezTo>
                    <a:lnTo>
                      <a:pt x="54" y="4"/>
                    </a:lnTo>
                    <a:cubicBezTo>
                      <a:pt x="49" y="1"/>
                      <a:pt x="44" y="0"/>
                      <a:pt x="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3"/>
              <p:cNvSpPr/>
              <p:nvPr/>
            </p:nvSpPr>
            <p:spPr>
              <a:xfrm>
                <a:off x="3772168" y="2872805"/>
                <a:ext cx="136023" cy="10149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2784" extrusionOk="0">
                    <a:moveTo>
                      <a:pt x="3731" y="0"/>
                    </a:moveTo>
                    <a:lnTo>
                      <a:pt x="410" y="487"/>
                    </a:lnTo>
                    <a:cubicBezTo>
                      <a:pt x="1" y="644"/>
                      <a:pt x="44" y="1501"/>
                      <a:pt x="248" y="1897"/>
                    </a:cubicBezTo>
                    <a:cubicBezTo>
                      <a:pt x="445" y="2279"/>
                      <a:pt x="692" y="2784"/>
                      <a:pt x="1029" y="2784"/>
                    </a:cubicBezTo>
                    <a:cubicBezTo>
                      <a:pt x="1042" y="2784"/>
                      <a:pt x="1055" y="2783"/>
                      <a:pt x="1068" y="2781"/>
                    </a:cubicBezTo>
                    <a:cubicBezTo>
                      <a:pt x="1434" y="2740"/>
                      <a:pt x="3731" y="1"/>
                      <a:pt x="37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3"/>
              <p:cNvSpPr/>
              <p:nvPr/>
            </p:nvSpPr>
            <p:spPr>
              <a:xfrm>
                <a:off x="3986114" y="3054520"/>
                <a:ext cx="397934" cy="612851"/>
              </a:xfrm>
              <a:custGeom>
                <a:avLst/>
                <a:gdLst/>
                <a:ahLst/>
                <a:cxnLst/>
                <a:rect l="l" t="t" r="r" b="b"/>
                <a:pathLst>
                  <a:path w="10915" h="16810" extrusionOk="0">
                    <a:moveTo>
                      <a:pt x="8771" y="0"/>
                    </a:moveTo>
                    <a:lnTo>
                      <a:pt x="0" y="717"/>
                    </a:lnTo>
                    <a:cubicBezTo>
                      <a:pt x="0" y="717"/>
                      <a:pt x="696" y="16600"/>
                      <a:pt x="824" y="16721"/>
                    </a:cubicBezTo>
                    <a:cubicBezTo>
                      <a:pt x="885" y="16778"/>
                      <a:pt x="1437" y="16809"/>
                      <a:pt x="2026" y="16809"/>
                    </a:cubicBezTo>
                    <a:cubicBezTo>
                      <a:pt x="2689" y="16809"/>
                      <a:pt x="3398" y="16770"/>
                      <a:pt x="3502" y="16683"/>
                    </a:cubicBezTo>
                    <a:cubicBezTo>
                      <a:pt x="3696" y="16522"/>
                      <a:pt x="4282" y="3767"/>
                      <a:pt x="4282" y="3767"/>
                    </a:cubicBezTo>
                    <a:cubicBezTo>
                      <a:pt x="4282" y="3767"/>
                      <a:pt x="5083" y="7421"/>
                      <a:pt x="5213" y="8330"/>
                    </a:cubicBezTo>
                    <a:cubicBezTo>
                      <a:pt x="5342" y="9239"/>
                      <a:pt x="8561" y="13214"/>
                      <a:pt x="8561" y="13214"/>
                    </a:cubicBezTo>
                    <a:cubicBezTo>
                      <a:pt x="8561" y="13214"/>
                      <a:pt x="8772" y="13246"/>
                      <a:pt x="9075" y="13246"/>
                    </a:cubicBezTo>
                    <a:cubicBezTo>
                      <a:pt x="9379" y="13246"/>
                      <a:pt x="9774" y="13213"/>
                      <a:pt x="10140" y="13083"/>
                    </a:cubicBezTo>
                    <a:cubicBezTo>
                      <a:pt x="10915" y="12807"/>
                      <a:pt x="10837" y="12294"/>
                      <a:pt x="10853" y="12176"/>
                    </a:cubicBezTo>
                    <a:lnTo>
                      <a:pt x="8586" y="7811"/>
                    </a:lnTo>
                    <a:lnTo>
                      <a:pt x="87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3"/>
              <p:cNvSpPr/>
              <p:nvPr/>
            </p:nvSpPr>
            <p:spPr>
              <a:xfrm>
                <a:off x="4134469" y="3161930"/>
                <a:ext cx="10099" cy="320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78" extrusionOk="0">
                    <a:moveTo>
                      <a:pt x="62" y="0"/>
                    </a:moveTo>
                    <a:cubicBezTo>
                      <a:pt x="59" y="0"/>
                      <a:pt x="55" y="1"/>
                      <a:pt x="52" y="1"/>
                    </a:cubicBezTo>
                    <a:cubicBezTo>
                      <a:pt x="20" y="7"/>
                      <a:pt x="0" y="37"/>
                      <a:pt x="6" y="69"/>
                    </a:cubicBezTo>
                    <a:lnTo>
                      <a:pt x="158" y="832"/>
                    </a:lnTo>
                    <a:cubicBezTo>
                      <a:pt x="163" y="859"/>
                      <a:pt x="187" y="878"/>
                      <a:pt x="213" y="878"/>
                    </a:cubicBezTo>
                    <a:cubicBezTo>
                      <a:pt x="217" y="878"/>
                      <a:pt x="222" y="878"/>
                      <a:pt x="225" y="876"/>
                    </a:cubicBezTo>
                    <a:cubicBezTo>
                      <a:pt x="255" y="871"/>
                      <a:pt x="276" y="840"/>
                      <a:pt x="269" y="810"/>
                    </a:cubicBezTo>
                    <a:lnTo>
                      <a:pt x="118" y="47"/>
                    </a:lnTo>
                    <a:cubicBezTo>
                      <a:pt x="113" y="19"/>
                      <a:pt x="89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3"/>
              <p:cNvSpPr/>
              <p:nvPr/>
            </p:nvSpPr>
            <p:spPr>
              <a:xfrm>
                <a:off x="4076352" y="2578210"/>
                <a:ext cx="123518" cy="103722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2845" extrusionOk="0">
                    <a:moveTo>
                      <a:pt x="597" y="1"/>
                    </a:moveTo>
                    <a:lnTo>
                      <a:pt x="0" y="152"/>
                    </a:lnTo>
                    <a:lnTo>
                      <a:pt x="836" y="2844"/>
                    </a:lnTo>
                    <a:lnTo>
                      <a:pt x="3388" y="217"/>
                    </a:lnTo>
                    <a:lnTo>
                      <a:pt x="2771" y="1"/>
                    </a:ln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3"/>
              <p:cNvSpPr/>
              <p:nvPr/>
            </p:nvSpPr>
            <p:spPr>
              <a:xfrm>
                <a:off x="3997089" y="2257254"/>
                <a:ext cx="259650" cy="278171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7630" extrusionOk="0">
                    <a:moveTo>
                      <a:pt x="4179" y="1"/>
                    </a:moveTo>
                    <a:cubicBezTo>
                      <a:pt x="4054" y="1"/>
                      <a:pt x="3929" y="10"/>
                      <a:pt x="3806" y="29"/>
                    </a:cubicBezTo>
                    <a:cubicBezTo>
                      <a:pt x="3445" y="85"/>
                      <a:pt x="3188" y="244"/>
                      <a:pt x="2888" y="429"/>
                    </a:cubicBezTo>
                    <a:cubicBezTo>
                      <a:pt x="2839" y="460"/>
                      <a:pt x="2791" y="490"/>
                      <a:pt x="2738" y="509"/>
                    </a:cubicBezTo>
                    <a:cubicBezTo>
                      <a:pt x="2670" y="532"/>
                      <a:pt x="2599" y="538"/>
                      <a:pt x="2528" y="542"/>
                    </a:cubicBezTo>
                    <a:cubicBezTo>
                      <a:pt x="2328" y="556"/>
                      <a:pt x="2128" y="563"/>
                      <a:pt x="1928" y="575"/>
                    </a:cubicBezTo>
                    <a:cubicBezTo>
                      <a:pt x="1650" y="598"/>
                      <a:pt x="1308" y="762"/>
                      <a:pt x="1116" y="969"/>
                    </a:cubicBezTo>
                    <a:cubicBezTo>
                      <a:pt x="953" y="1144"/>
                      <a:pt x="897" y="1400"/>
                      <a:pt x="727" y="1567"/>
                    </a:cubicBezTo>
                    <a:cubicBezTo>
                      <a:pt x="643" y="1651"/>
                      <a:pt x="537" y="1707"/>
                      <a:pt x="451" y="1786"/>
                    </a:cubicBezTo>
                    <a:cubicBezTo>
                      <a:pt x="181" y="2032"/>
                      <a:pt x="81" y="2417"/>
                      <a:pt x="39" y="2766"/>
                    </a:cubicBezTo>
                    <a:cubicBezTo>
                      <a:pt x="2" y="3081"/>
                      <a:pt x="1" y="3431"/>
                      <a:pt x="125" y="3730"/>
                    </a:cubicBezTo>
                    <a:cubicBezTo>
                      <a:pt x="303" y="4157"/>
                      <a:pt x="759" y="4552"/>
                      <a:pt x="1224" y="4552"/>
                    </a:cubicBezTo>
                    <a:cubicBezTo>
                      <a:pt x="1286" y="4552"/>
                      <a:pt x="1348" y="4545"/>
                      <a:pt x="1410" y="4530"/>
                    </a:cubicBezTo>
                    <a:cubicBezTo>
                      <a:pt x="1454" y="4519"/>
                      <a:pt x="1497" y="4505"/>
                      <a:pt x="1539" y="4488"/>
                    </a:cubicBezTo>
                    <a:cubicBezTo>
                      <a:pt x="1776" y="4390"/>
                      <a:pt x="1954" y="3640"/>
                      <a:pt x="2088" y="3414"/>
                    </a:cubicBezTo>
                    <a:cubicBezTo>
                      <a:pt x="2210" y="3207"/>
                      <a:pt x="2216" y="3053"/>
                      <a:pt x="2419" y="2902"/>
                    </a:cubicBezTo>
                    <a:cubicBezTo>
                      <a:pt x="2856" y="2575"/>
                      <a:pt x="3389" y="2394"/>
                      <a:pt x="3899" y="2232"/>
                    </a:cubicBezTo>
                    <a:cubicBezTo>
                      <a:pt x="4165" y="2147"/>
                      <a:pt x="4446" y="2077"/>
                      <a:pt x="4722" y="2077"/>
                    </a:cubicBezTo>
                    <a:cubicBezTo>
                      <a:pt x="4856" y="2077"/>
                      <a:pt x="4990" y="2094"/>
                      <a:pt x="5121" y="2133"/>
                    </a:cubicBezTo>
                    <a:cubicBezTo>
                      <a:pt x="5218" y="2163"/>
                      <a:pt x="5317" y="2207"/>
                      <a:pt x="5385" y="2286"/>
                    </a:cubicBezTo>
                    <a:cubicBezTo>
                      <a:pt x="5450" y="2361"/>
                      <a:pt x="5481" y="2460"/>
                      <a:pt x="5512" y="2555"/>
                    </a:cubicBezTo>
                    <a:cubicBezTo>
                      <a:pt x="5678" y="3079"/>
                      <a:pt x="5845" y="3609"/>
                      <a:pt x="5876" y="4159"/>
                    </a:cubicBezTo>
                    <a:cubicBezTo>
                      <a:pt x="5882" y="4269"/>
                      <a:pt x="5872" y="4380"/>
                      <a:pt x="5856" y="4488"/>
                    </a:cubicBezTo>
                    <a:cubicBezTo>
                      <a:pt x="5772" y="5029"/>
                      <a:pt x="5514" y="5533"/>
                      <a:pt x="5301" y="6029"/>
                    </a:cubicBezTo>
                    <a:cubicBezTo>
                      <a:pt x="5109" y="6475"/>
                      <a:pt x="4813" y="7068"/>
                      <a:pt x="4920" y="7574"/>
                    </a:cubicBezTo>
                    <a:cubicBezTo>
                      <a:pt x="4924" y="7592"/>
                      <a:pt x="4931" y="7614"/>
                      <a:pt x="4947" y="7624"/>
                    </a:cubicBezTo>
                    <a:cubicBezTo>
                      <a:pt x="4954" y="7628"/>
                      <a:pt x="4961" y="7629"/>
                      <a:pt x="4969" y="7629"/>
                    </a:cubicBezTo>
                    <a:cubicBezTo>
                      <a:pt x="4980" y="7629"/>
                      <a:pt x="4992" y="7626"/>
                      <a:pt x="5002" y="7623"/>
                    </a:cubicBezTo>
                    <a:cubicBezTo>
                      <a:pt x="5257" y="7546"/>
                      <a:pt x="5500" y="7427"/>
                      <a:pt x="5719" y="7271"/>
                    </a:cubicBezTo>
                    <a:cubicBezTo>
                      <a:pt x="5776" y="7230"/>
                      <a:pt x="5831" y="7186"/>
                      <a:pt x="5872" y="7128"/>
                    </a:cubicBezTo>
                    <a:cubicBezTo>
                      <a:pt x="5908" y="7077"/>
                      <a:pt x="5929" y="7018"/>
                      <a:pt x="5951" y="6958"/>
                    </a:cubicBezTo>
                    <a:cubicBezTo>
                      <a:pt x="6014" y="6785"/>
                      <a:pt x="6078" y="6607"/>
                      <a:pt x="6085" y="6421"/>
                    </a:cubicBezTo>
                    <a:cubicBezTo>
                      <a:pt x="6086" y="6395"/>
                      <a:pt x="6087" y="6368"/>
                      <a:pt x="6098" y="6346"/>
                    </a:cubicBezTo>
                    <a:cubicBezTo>
                      <a:pt x="6107" y="6329"/>
                      <a:pt x="6122" y="6315"/>
                      <a:pt x="6136" y="6302"/>
                    </a:cubicBezTo>
                    <a:cubicBezTo>
                      <a:pt x="6196" y="6248"/>
                      <a:pt x="6256" y="6196"/>
                      <a:pt x="6310" y="6138"/>
                    </a:cubicBezTo>
                    <a:cubicBezTo>
                      <a:pt x="6516" y="5918"/>
                      <a:pt x="6644" y="5632"/>
                      <a:pt x="6720" y="5336"/>
                    </a:cubicBezTo>
                    <a:cubicBezTo>
                      <a:pt x="6810" y="4991"/>
                      <a:pt x="6887" y="4590"/>
                      <a:pt x="6807" y="4238"/>
                    </a:cubicBezTo>
                    <a:cubicBezTo>
                      <a:pt x="6801" y="4212"/>
                      <a:pt x="6794" y="4185"/>
                      <a:pt x="6797" y="4160"/>
                    </a:cubicBezTo>
                    <a:cubicBezTo>
                      <a:pt x="6801" y="4134"/>
                      <a:pt x="6815" y="4111"/>
                      <a:pt x="6827" y="4089"/>
                    </a:cubicBezTo>
                    <a:cubicBezTo>
                      <a:pt x="6990" y="3799"/>
                      <a:pt x="7085" y="3471"/>
                      <a:pt x="7102" y="3138"/>
                    </a:cubicBezTo>
                    <a:cubicBezTo>
                      <a:pt x="7122" y="2788"/>
                      <a:pt x="7121" y="2433"/>
                      <a:pt x="7029" y="2090"/>
                    </a:cubicBezTo>
                    <a:cubicBezTo>
                      <a:pt x="6958" y="1826"/>
                      <a:pt x="6825" y="1570"/>
                      <a:pt x="6616" y="1394"/>
                    </a:cubicBezTo>
                    <a:cubicBezTo>
                      <a:pt x="6484" y="1285"/>
                      <a:pt x="6325" y="1207"/>
                      <a:pt x="6212" y="1079"/>
                    </a:cubicBezTo>
                    <a:cubicBezTo>
                      <a:pt x="6113" y="968"/>
                      <a:pt x="6056" y="827"/>
                      <a:pt x="5966" y="711"/>
                    </a:cubicBezTo>
                    <a:cubicBezTo>
                      <a:pt x="5693" y="354"/>
                      <a:pt x="5224" y="166"/>
                      <a:pt x="4797" y="71"/>
                    </a:cubicBezTo>
                    <a:cubicBezTo>
                      <a:pt x="4595" y="26"/>
                      <a:pt x="4387" y="1"/>
                      <a:pt x="4179" y="1"/>
                    </a:cubicBezTo>
                    <a:close/>
                  </a:path>
                </a:pathLst>
              </a:custGeom>
              <a:solidFill>
                <a:srgbClr val="904A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3"/>
              <p:cNvSpPr/>
              <p:nvPr/>
            </p:nvSpPr>
            <p:spPr>
              <a:xfrm>
                <a:off x="4098125" y="2519151"/>
                <a:ext cx="83123" cy="68374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621" extrusionOk="0">
                    <a:moveTo>
                      <a:pt x="2280" y="1"/>
                    </a:moveTo>
                    <a:lnTo>
                      <a:pt x="171" y="363"/>
                    </a:lnTo>
                    <a:lnTo>
                      <a:pt x="0" y="1621"/>
                    </a:lnTo>
                    <a:lnTo>
                      <a:pt x="2174" y="1621"/>
                    </a:lnTo>
                    <a:lnTo>
                      <a:pt x="2280" y="1"/>
                    </a:ln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3"/>
              <p:cNvSpPr/>
              <p:nvPr/>
            </p:nvSpPr>
            <p:spPr>
              <a:xfrm>
                <a:off x="4038215" y="2316684"/>
                <a:ext cx="190454" cy="243609"/>
              </a:xfrm>
              <a:custGeom>
                <a:avLst/>
                <a:gdLst/>
                <a:ahLst/>
                <a:cxnLst/>
                <a:rect l="l" t="t" r="r" b="b"/>
                <a:pathLst>
                  <a:path w="5224" h="6682" extrusionOk="0">
                    <a:moveTo>
                      <a:pt x="2541" y="0"/>
                    </a:moveTo>
                    <a:cubicBezTo>
                      <a:pt x="1912" y="0"/>
                      <a:pt x="1489" y="161"/>
                      <a:pt x="922" y="539"/>
                    </a:cubicBezTo>
                    <a:cubicBezTo>
                      <a:pt x="28" y="1134"/>
                      <a:pt x="27" y="2214"/>
                      <a:pt x="14" y="2832"/>
                    </a:cubicBezTo>
                    <a:cubicBezTo>
                      <a:pt x="0" y="3450"/>
                      <a:pt x="6" y="4638"/>
                      <a:pt x="219" y="5291"/>
                    </a:cubicBezTo>
                    <a:cubicBezTo>
                      <a:pt x="427" y="5925"/>
                      <a:pt x="885" y="6621"/>
                      <a:pt x="1809" y="6677"/>
                    </a:cubicBezTo>
                    <a:cubicBezTo>
                      <a:pt x="1858" y="6680"/>
                      <a:pt x="1907" y="6681"/>
                      <a:pt x="1956" y="6681"/>
                    </a:cubicBezTo>
                    <a:cubicBezTo>
                      <a:pt x="2810" y="6681"/>
                      <a:pt x="3482" y="6238"/>
                      <a:pt x="3962" y="5774"/>
                    </a:cubicBezTo>
                    <a:cubicBezTo>
                      <a:pt x="4429" y="5322"/>
                      <a:pt x="4899" y="4570"/>
                      <a:pt x="5057" y="3868"/>
                    </a:cubicBezTo>
                    <a:cubicBezTo>
                      <a:pt x="5224" y="3137"/>
                      <a:pt x="5139" y="2089"/>
                      <a:pt x="4801" y="1348"/>
                    </a:cubicBezTo>
                    <a:cubicBezTo>
                      <a:pt x="4464" y="605"/>
                      <a:pt x="3879" y="104"/>
                      <a:pt x="2983" y="22"/>
                    </a:cubicBezTo>
                    <a:cubicBezTo>
                      <a:pt x="2823" y="8"/>
                      <a:pt x="2677" y="0"/>
                      <a:pt x="2541" y="0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33"/>
              <p:cNvSpPr/>
              <p:nvPr/>
            </p:nvSpPr>
            <p:spPr>
              <a:xfrm>
                <a:off x="4095676" y="2491435"/>
                <a:ext cx="22968" cy="1421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390" extrusionOk="0">
                    <a:moveTo>
                      <a:pt x="407" y="1"/>
                    </a:moveTo>
                    <a:cubicBezTo>
                      <a:pt x="401" y="1"/>
                      <a:pt x="396" y="1"/>
                      <a:pt x="391" y="1"/>
                    </a:cubicBezTo>
                    <a:cubicBezTo>
                      <a:pt x="242" y="5"/>
                      <a:pt x="43" y="63"/>
                      <a:pt x="8" y="230"/>
                    </a:cubicBezTo>
                    <a:cubicBezTo>
                      <a:pt x="1" y="266"/>
                      <a:pt x="6" y="306"/>
                      <a:pt x="29" y="334"/>
                    </a:cubicBezTo>
                    <a:cubicBezTo>
                      <a:pt x="56" y="368"/>
                      <a:pt x="102" y="379"/>
                      <a:pt x="146" y="385"/>
                    </a:cubicBezTo>
                    <a:cubicBezTo>
                      <a:pt x="170" y="388"/>
                      <a:pt x="193" y="389"/>
                      <a:pt x="216" y="389"/>
                    </a:cubicBezTo>
                    <a:cubicBezTo>
                      <a:pt x="307" y="389"/>
                      <a:pt x="398" y="369"/>
                      <a:pt x="480" y="332"/>
                    </a:cubicBezTo>
                    <a:cubicBezTo>
                      <a:pt x="521" y="313"/>
                      <a:pt x="562" y="289"/>
                      <a:pt x="591" y="254"/>
                    </a:cubicBezTo>
                    <a:cubicBezTo>
                      <a:pt x="611" y="229"/>
                      <a:pt x="625" y="199"/>
                      <a:pt x="628" y="166"/>
                    </a:cubicBezTo>
                    <a:cubicBezTo>
                      <a:pt x="629" y="154"/>
                      <a:pt x="629" y="140"/>
                      <a:pt x="626" y="127"/>
                    </a:cubicBezTo>
                    <a:cubicBezTo>
                      <a:pt x="617" y="80"/>
                      <a:pt x="577" y="42"/>
                      <a:pt x="533" y="23"/>
                    </a:cubicBezTo>
                    <a:cubicBezTo>
                      <a:pt x="493" y="6"/>
                      <a:pt x="449" y="1"/>
                      <a:pt x="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3"/>
              <p:cNvSpPr/>
              <p:nvPr/>
            </p:nvSpPr>
            <p:spPr>
              <a:xfrm>
                <a:off x="4110260" y="2550646"/>
                <a:ext cx="38280" cy="11083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304" extrusionOk="0">
                    <a:moveTo>
                      <a:pt x="1004" y="1"/>
                    </a:moveTo>
                    <a:cubicBezTo>
                      <a:pt x="998" y="1"/>
                      <a:pt x="992" y="2"/>
                      <a:pt x="987" y="5"/>
                    </a:cubicBezTo>
                    <a:cubicBezTo>
                      <a:pt x="681" y="141"/>
                      <a:pt x="362" y="214"/>
                      <a:pt x="41" y="223"/>
                    </a:cubicBezTo>
                    <a:cubicBezTo>
                      <a:pt x="18" y="223"/>
                      <a:pt x="0" y="241"/>
                      <a:pt x="0" y="264"/>
                    </a:cubicBezTo>
                    <a:cubicBezTo>
                      <a:pt x="1" y="287"/>
                      <a:pt x="19" y="304"/>
                      <a:pt x="41" y="304"/>
                    </a:cubicBezTo>
                    <a:lnTo>
                      <a:pt x="42" y="304"/>
                    </a:lnTo>
                    <a:cubicBezTo>
                      <a:pt x="375" y="296"/>
                      <a:pt x="704" y="220"/>
                      <a:pt x="1021" y="79"/>
                    </a:cubicBezTo>
                    <a:cubicBezTo>
                      <a:pt x="1040" y="70"/>
                      <a:pt x="1050" y="46"/>
                      <a:pt x="1040" y="25"/>
                    </a:cubicBezTo>
                    <a:cubicBezTo>
                      <a:pt x="1034" y="10"/>
                      <a:pt x="1020" y="1"/>
                      <a:pt x="1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3"/>
              <p:cNvSpPr/>
              <p:nvPr/>
            </p:nvSpPr>
            <p:spPr>
              <a:xfrm>
                <a:off x="4116094" y="2393395"/>
                <a:ext cx="37515" cy="14619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01" extrusionOk="0">
                    <a:moveTo>
                      <a:pt x="314" y="0"/>
                    </a:moveTo>
                    <a:cubicBezTo>
                      <a:pt x="125" y="0"/>
                      <a:pt x="1" y="96"/>
                      <a:pt x="31" y="208"/>
                    </a:cubicBezTo>
                    <a:cubicBezTo>
                      <a:pt x="66" y="339"/>
                      <a:pt x="226" y="313"/>
                      <a:pt x="400" y="325"/>
                    </a:cubicBezTo>
                    <a:cubicBezTo>
                      <a:pt x="571" y="335"/>
                      <a:pt x="723" y="366"/>
                      <a:pt x="857" y="397"/>
                    </a:cubicBezTo>
                    <a:cubicBezTo>
                      <a:pt x="869" y="399"/>
                      <a:pt x="880" y="401"/>
                      <a:pt x="891" y="401"/>
                    </a:cubicBezTo>
                    <a:cubicBezTo>
                      <a:pt x="997" y="401"/>
                      <a:pt x="1028" y="269"/>
                      <a:pt x="900" y="172"/>
                    </a:cubicBezTo>
                    <a:cubicBezTo>
                      <a:pt x="787" y="88"/>
                      <a:pt x="669" y="40"/>
                      <a:pt x="385" y="6"/>
                    </a:cubicBezTo>
                    <a:lnTo>
                      <a:pt x="385" y="5"/>
                    </a:lnTo>
                    <a:cubicBezTo>
                      <a:pt x="360" y="2"/>
                      <a:pt x="337" y="0"/>
                      <a:pt x="314" y="0"/>
                    </a:cubicBezTo>
                    <a:close/>
                  </a:path>
                </a:pathLst>
              </a:custGeom>
              <a:solidFill>
                <a:srgbClr val="904A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3"/>
              <p:cNvSpPr/>
              <p:nvPr/>
            </p:nvSpPr>
            <p:spPr>
              <a:xfrm>
                <a:off x="4031580" y="2395291"/>
                <a:ext cx="36640" cy="16479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452" extrusionOk="0">
                    <a:moveTo>
                      <a:pt x="742" y="0"/>
                    </a:moveTo>
                    <a:cubicBezTo>
                      <a:pt x="702" y="0"/>
                      <a:pt x="660" y="5"/>
                      <a:pt x="615" y="15"/>
                    </a:cubicBezTo>
                    <a:cubicBezTo>
                      <a:pt x="410" y="63"/>
                      <a:pt x="228" y="146"/>
                      <a:pt x="110" y="239"/>
                    </a:cubicBezTo>
                    <a:cubicBezTo>
                      <a:pt x="1" y="326"/>
                      <a:pt x="49" y="452"/>
                      <a:pt x="157" y="452"/>
                    </a:cubicBezTo>
                    <a:cubicBezTo>
                      <a:pt x="165" y="452"/>
                      <a:pt x="174" y="451"/>
                      <a:pt x="182" y="449"/>
                    </a:cubicBezTo>
                    <a:cubicBezTo>
                      <a:pt x="308" y="430"/>
                      <a:pt x="471" y="363"/>
                      <a:pt x="635" y="335"/>
                    </a:cubicBezTo>
                    <a:cubicBezTo>
                      <a:pt x="806" y="305"/>
                      <a:pt x="969" y="312"/>
                      <a:pt x="989" y="179"/>
                    </a:cubicBezTo>
                    <a:cubicBezTo>
                      <a:pt x="1005" y="76"/>
                      <a:pt x="899" y="0"/>
                      <a:pt x="742" y="0"/>
                    </a:cubicBezTo>
                    <a:close/>
                  </a:path>
                </a:pathLst>
              </a:custGeom>
              <a:solidFill>
                <a:srgbClr val="904A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3"/>
              <p:cNvSpPr/>
              <p:nvPr/>
            </p:nvSpPr>
            <p:spPr>
              <a:xfrm>
                <a:off x="4072706" y="2446736"/>
                <a:ext cx="20052" cy="34307"/>
              </a:xfrm>
              <a:custGeom>
                <a:avLst/>
                <a:gdLst/>
                <a:ahLst/>
                <a:cxnLst/>
                <a:rect l="l" t="t" r="r" b="b"/>
                <a:pathLst>
                  <a:path w="550" h="941" extrusionOk="0">
                    <a:moveTo>
                      <a:pt x="461" y="1"/>
                    </a:moveTo>
                    <a:cubicBezTo>
                      <a:pt x="460" y="1"/>
                      <a:pt x="460" y="1"/>
                      <a:pt x="459" y="1"/>
                    </a:cubicBezTo>
                    <a:cubicBezTo>
                      <a:pt x="199" y="15"/>
                      <a:pt x="0" y="237"/>
                      <a:pt x="14" y="496"/>
                    </a:cubicBezTo>
                    <a:cubicBezTo>
                      <a:pt x="21" y="622"/>
                      <a:pt x="77" y="737"/>
                      <a:pt x="170" y="821"/>
                    </a:cubicBezTo>
                    <a:cubicBezTo>
                      <a:pt x="257" y="899"/>
                      <a:pt x="368" y="941"/>
                      <a:pt x="483" y="941"/>
                    </a:cubicBezTo>
                    <a:lnTo>
                      <a:pt x="484" y="941"/>
                    </a:lnTo>
                    <a:cubicBezTo>
                      <a:pt x="493" y="941"/>
                      <a:pt x="502" y="941"/>
                      <a:pt x="510" y="940"/>
                    </a:cubicBezTo>
                    <a:cubicBezTo>
                      <a:pt x="533" y="939"/>
                      <a:pt x="550" y="920"/>
                      <a:pt x="548" y="897"/>
                    </a:cubicBezTo>
                    <a:cubicBezTo>
                      <a:pt x="547" y="875"/>
                      <a:pt x="533" y="858"/>
                      <a:pt x="508" y="858"/>
                    </a:cubicBezTo>
                    <a:cubicBezTo>
                      <a:pt x="507" y="858"/>
                      <a:pt x="506" y="858"/>
                      <a:pt x="505" y="858"/>
                    </a:cubicBezTo>
                    <a:cubicBezTo>
                      <a:pt x="498" y="859"/>
                      <a:pt x="490" y="859"/>
                      <a:pt x="483" y="859"/>
                    </a:cubicBezTo>
                    <a:cubicBezTo>
                      <a:pt x="387" y="859"/>
                      <a:pt x="296" y="824"/>
                      <a:pt x="225" y="759"/>
                    </a:cubicBezTo>
                    <a:cubicBezTo>
                      <a:pt x="147" y="691"/>
                      <a:pt x="102" y="595"/>
                      <a:pt x="96" y="492"/>
                    </a:cubicBezTo>
                    <a:cubicBezTo>
                      <a:pt x="84" y="278"/>
                      <a:pt x="249" y="94"/>
                      <a:pt x="463" y="82"/>
                    </a:cubicBezTo>
                    <a:cubicBezTo>
                      <a:pt x="486" y="81"/>
                      <a:pt x="503" y="61"/>
                      <a:pt x="502" y="39"/>
                    </a:cubicBezTo>
                    <a:cubicBezTo>
                      <a:pt x="501" y="18"/>
                      <a:pt x="485" y="1"/>
                      <a:pt x="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3"/>
              <p:cNvSpPr/>
              <p:nvPr/>
            </p:nvSpPr>
            <p:spPr>
              <a:xfrm>
                <a:off x="4022975" y="2315554"/>
                <a:ext cx="205948" cy="136315"/>
              </a:xfrm>
              <a:custGeom>
                <a:avLst/>
                <a:gdLst/>
                <a:ahLst/>
                <a:cxnLst/>
                <a:rect l="l" t="t" r="r" b="b"/>
                <a:pathLst>
                  <a:path w="5649" h="3739" extrusionOk="0">
                    <a:moveTo>
                      <a:pt x="2937" y="1"/>
                    </a:moveTo>
                    <a:cubicBezTo>
                      <a:pt x="2296" y="1"/>
                      <a:pt x="1866" y="164"/>
                      <a:pt x="1289" y="544"/>
                    </a:cubicBezTo>
                    <a:lnTo>
                      <a:pt x="1288" y="544"/>
                    </a:lnTo>
                    <a:cubicBezTo>
                      <a:pt x="862" y="826"/>
                      <a:pt x="509" y="1223"/>
                      <a:pt x="302" y="1692"/>
                    </a:cubicBezTo>
                    <a:cubicBezTo>
                      <a:pt x="271" y="1765"/>
                      <a:pt x="241" y="1843"/>
                      <a:pt x="253" y="1921"/>
                    </a:cubicBezTo>
                    <a:cubicBezTo>
                      <a:pt x="269" y="2029"/>
                      <a:pt x="1" y="2286"/>
                      <a:pt x="105" y="2318"/>
                    </a:cubicBezTo>
                    <a:cubicBezTo>
                      <a:pt x="112" y="2319"/>
                      <a:pt x="157" y="2352"/>
                      <a:pt x="239" y="2352"/>
                    </a:cubicBezTo>
                    <a:cubicBezTo>
                      <a:pt x="311" y="2352"/>
                      <a:pt x="411" y="2327"/>
                      <a:pt x="539" y="2234"/>
                    </a:cubicBezTo>
                    <a:cubicBezTo>
                      <a:pt x="814" y="2035"/>
                      <a:pt x="824" y="1696"/>
                      <a:pt x="954" y="1535"/>
                    </a:cubicBezTo>
                    <a:cubicBezTo>
                      <a:pt x="1082" y="1374"/>
                      <a:pt x="1325" y="1345"/>
                      <a:pt x="1498" y="1202"/>
                    </a:cubicBezTo>
                    <a:cubicBezTo>
                      <a:pt x="1633" y="1090"/>
                      <a:pt x="1760" y="861"/>
                      <a:pt x="1784" y="689"/>
                    </a:cubicBezTo>
                    <a:cubicBezTo>
                      <a:pt x="1997" y="1035"/>
                      <a:pt x="2429" y="888"/>
                      <a:pt x="2738" y="1083"/>
                    </a:cubicBezTo>
                    <a:cubicBezTo>
                      <a:pt x="3025" y="1263"/>
                      <a:pt x="3088" y="1628"/>
                      <a:pt x="3260" y="1821"/>
                    </a:cubicBezTo>
                    <a:cubicBezTo>
                      <a:pt x="3752" y="2370"/>
                      <a:pt x="4195" y="2382"/>
                      <a:pt x="4232" y="2382"/>
                    </a:cubicBezTo>
                    <a:cubicBezTo>
                      <a:pt x="4234" y="2382"/>
                      <a:pt x="4235" y="2382"/>
                      <a:pt x="4235" y="2382"/>
                    </a:cubicBezTo>
                    <a:lnTo>
                      <a:pt x="4235" y="2382"/>
                    </a:lnTo>
                    <a:cubicBezTo>
                      <a:pt x="4235" y="2382"/>
                      <a:pt x="3982" y="3295"/>
                      <a:pt x="4155" y="3517"/>
                    </a:cubicBezTo>
                    <a:cubicBezTo>
                      <a:pt x="4207" y="3584"/>
                      <a:pt x="4293" y="3606"/>
                      <a:pt x="4395" y="3606"/>
                    </a:cubicBezTo>
                    <a:cubicBezTo>
                      <a:pt x="4583" y="3606"/>
                      <a:pt x="4822" y="3532"/>
                      <a:pt x="4990" y="3532"/>
                    </a:cubicBezTo>
                    <a:cubicBezTo>
                      <a:pt x="5032" y="3532"/>
                      <a:pt x="5069" y="3537"/>
                      <a:pt x="5101" y="3549"/>
                    </a:cubicBezTo>
                    <a:cubicBezTo>
                      <a:pt x="5160" y="3571"/>
                      <a:pt x="5219" y="3637"/>
                      <a:pt x="5277" y="3669"/>
                    </a:cubicBezTo>
                    <a:cubicBezTo>
                      <a:pt x="5349" y="3707"/>
                      <a:pt x="5411" y="3739"/>
                      <a:pt x="5474" y="3739"/>
                    </a:cubicBezTo>
                    <a:cubicBezTo>
                      <a:pt x="5491" y="3739"/>
                      <a:pt x="5509" y="3737"/>
                      <a:pt x="5526" y="3731"/>
                    </a:cubicBezTo>
                    <a:cubicBezTo>
                      <a:pt x="5649" y="3008"/>
                      <a:pt x="5552" y="2050"/>
                      <a:pt x="5234" y="1358"/>
                    </a:cubicBezTo>
                    <a:cubicBezTo>
                      <a:pt x="4891" y="611"/>
                      <a:pt x="4295" y="105"/>
                      <a:pt x="3385" y="23"/>
                    </a:cubicBezTo>
                    <a:cubicBezTo>
                      <a:pt x="3224" y="8"/>
                      <a:pt x="3075" y="1"/>
                      <a:pt x="2937" y="1"/>
                    </a:cubicBezTo>
                    <a:close/>
                  </a:path>
                </a:pathLst>
              </a:custGeom>
              <a:solidFill>
                <a:srgbClr val="904A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3"/>
              <p:cNvSpPr/>
              <p:nvPr/>
            </p:nvSpPr>
            <p:spPr>
              <a:xfrm>
                <a:off x="4185003" y="2421396"/>
                <a:ext cx="51697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1" extrusionOk="0">
                    <a:moveTo>
                      <a:pt x="814" y="1"/>
                    </a:moveTo>
                    <a:cubicBezTo>
                      <a:pt x="560" y="1"/>
                      <a:pt x="295" y="190"/>
                      <a:pt x="164" y="490"/>
                    </a:cubicBezTo>
                    <a:cubicBezTo>
                      <a:pt x="0" y="868"/>
                      <a:pt x="111" y="1280"/>
                      <a:pt x="411" y="1411"/>
                    </a:cubicBezTo>
                    <a:cubicBezTo>
                      <a:pt x="473" y="1438"/>
                      <a:pt x="538" y="1451"/>
                      <a:pt x="604" y="1451"/>
                    </a:cubicBezTo>
                    <a:cubicBezTo>
                      <a:pt x="858" y="1451"/>
                      <a:pt x="1122" y="1262"/>
                      <a:pt x="1252" y="962"/>
                    </a:cubicBezTo>
                    <a:cubicBezTo>
                      <a:pt x="1418" y="584"/>
                      <a:pt x="1307" y="172"/>
                      <a:pt x="1007" y="41"/>
                    </a:cubicBezTo>
                    <a:cubicBezTo>
                      <a:pt x="945" y="14"/>
                      <a:pt x="880" y="1"/>
                      <a:pt x="814" y="1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3"/>
              <p:cNvSpPr/>
              <p:nvPr/>
            </p:nvSpPr>
            <p:spPr>
              <a:xfrm>
                <a:off x="4204035" y="2437256"/>
                <a:ext cx="20416" cy="23369"/>
              </a:xfrm>
              <a:custGeom>
                <a:avLst/>
                <a:gdLst/>
                <a:ahLst/>
                <a:cxnLst/>
                <a:rect l="l" t="t" r="r" b="b"/>
                <a:pathLst>
                  <a:path w="560" h="641" extrusionOk="0">
                    <a:moveTo>
                      <a:pt x="309" y="1"/>
                    </a:moveTo>
                    <a:cubicBezTo>
                      <a:pt x="293" y="1"/>
                      <a:pt x="279" y="9"/>
                      <a:pt x="272" y="23"/>
                    </a:cubicBezTo>
                    <a:cubicBezTo>
                      <a:pt x="261" y="44"/>
                      <a:pt x="270" y="69"/>
                      <a:pt x="289" y="78"/>
                    </a:cubicBezTo>
                    <a:cubicBezTo>
                      <a:pt x="415" y="140"/>
                      <a:pt x="466" y="292"/>
                      <a:pt x="404" y="417"/>
                    </a:cubicBezTo>
                    <a:cubicBezTo>
                      <a:pt x="361" y="506"/>
                      <a:pt x="270" y="558"/>
                      <a:pt x="177" y="558"/>
                    </a:cubicBezTo>
                    <a:cubicBezTo>
                      <a:pt x="140" y="558"/>
                      <a:pt x="102" y="550"/>
                      <a:pt x="66" y="532"/>
                    </a:cubicBezTo>
                    <a:cubicBezTo>
                      <a:pt x="60" y="529"/>
                      <a:pt x="53" y="527"/>
                      <a:pt x="47" y="527"/>
                    </a:cubicBezTo>
                    <a:cubicBezTo>
                      <a:pt x="32" y="527"/>
                      <a:pt x="17" y="536"/>
                      <a:pt x="10" y="550"/>
                    </a:cubicBezTo>
                    <a:cubicBezTo>
                      <a:pt x="1" y="570"/>
                      <a:pt x="9" y="595"/>
                      <a:pt x="29" y="605"/>
                    </a:cubicBezTo>
                    <a:cubicBezTo>
                      <a:pt x="76" y="628"/>
                      <a:pt x="126" y="640"/>
                      <a:pt x="178" y="640"/>
                    </a:cubicBezTo>
                    <a:cubicBezTo>
                      <a:pt x="214" y="640"/>
                      <a:pt x="250" y="634"/>
                      <a:pt x="285" y="623"/>
                    </a:cubicBezTo>
                    <a:cubicBezTo>
                      <a:pt x="370" y="594"/>
                      <a:pt x="438" y="534"/>
                      <a:pt x="478" y="454"/>
                    </a:cubicBezTo>
                    <a:cubicBezTo>
                      <a:pt x="559" y="289"/>
                      <a:pt x="492" y="87"/>
                      <a:pt x="327" y="5"/>
                    </a:cubicBezTo>
                    <a:cubicBezTo>
                      <a:pt x="321" y="2"/>
                      <a:pt x="315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3"/>
              <p:cNvSpPr/>
              <p:nvPr/>
            </p:nvSpPr>
            <p:spPr>
              <a:xfrm>
                <a:off x="4119703" y="2425115"/>
                <a:ext cx="13672" cy="22203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09" extrusionOk="0">
                    <a:moveTo>
                      <a:pt x="191" y="0"/>
                    </a:moveTo>
                    <a:cubicBezTo>
                      <a:pt x="90" y="0"/>
                      <a:pt x="6" y="134"/>
                      <a:pt x="4" y="300"/>
                    </a:cubicBezTo>
                    <a:cubicBezTo>
                      <a:pt x="1" y="469"/>
                      <a:pt x="80" y="607"/>
                      <a:pt x="181" y="609"/>
                    </a:cubicBezTo>
                    <a:cubicBezTo>
                      <a:pt x="182" y="609"/>
                      <a:pt x="183" y="609"/>
                      <a:pt x="184" y="609"/>
                    </a:cubicBezTo>
                    <a:cubicBezTo>
                      <a:pt x="285" y="609"/>
                      <a:pt x="368" y="475"/>
                      <a:pt x="371" y="307"/>
                    </a:cubicBezTo>
                    <a:cubicBezTo>
                      <a:pt x="374" y="140"/>
                      <a:pt x="295" y="3"/>
                      <a:pt x="194" y="0"/>
                    </a:cubicBezTo>
                    <a:cubicBezTo>
                      <a:pt x="193" y="0"/>
                      <a:pt x="192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3"/>
              <p:cNvSpPr/>
              <p:nvPr/>
            </p:nvSpPr>
            <p:spPr>
              <a:xfrm>
                <a:off x="4050284" y="2424386"/>
                <a:ext cx="13672" cy="22276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11" extrusionOk="0">
                    <a:moveTo>
                      <a:pt x="193" y="1"/>
                    </a:moveTo>
                    <a:cubicBezTo>
                      <a:pt x="92" y="1"/>
                      <a:pt x="8" y="134"/>
                      <a:pt x="4" y="302"/>
                    </a:cubicBezTo>
                    <a:cubicBezTo>
                      <a:pt x="1" y="469"/>
                      <a:pt x="80" y="608"/>
                      <a:pt x="182" y="610"/>
                    </a:cubicBezTo>
                    <a:cubicBezTo>
                      <a:pt x="183" y="610"/>
                      <a:pt x="183" y="610"/>
                      <a:pt x="184" y="610"/>
                    </a:cubicBezTo>
                    <a:cubicBezTo>
                      <a:pt x="284" y="610"/>
                      <a:pt x="369" y="477"/>
                      <a:pt x="372" y="309"/>
                    </a:cubicBezTo>
                    <a:cubicBezTo>
                      <a:pt x="374" y="140"/>
                      <a:pt x="295" y="3"/>
                      <a:pt x="194" y="1"/>
                    </a:cubicBezTo>
                    <a:cubicBezTo>
                      <a:pt x="194" y="1"/>
                      <a:pt x="193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3"/>
              <p:cNvSpPr/>
              <p:nvPr/>
            </p:nvSpPr>
            <p:spPr>
              <a:xfrm>
                <a:off x="4176143" y="2300970"/>
                <a:ext cx="60009" cy="50530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386" extrusionOk="0">
                    <a:moveTo>
                      <a:pt x="139" y="0"/>
                    </a:moveTo>
                    <a:cubicBezTo>
                      <a:pt x="104" y="0"/>
                      <a:pt x="70" y="4"/>
                      <a:pt x="36" y="10"/>
                    </a:cubicBezTo>
                    <a:cubicBezTo>
                      <a:pt x="14" y="15"/>
                      <a:pt x="0" y="37"/>
                      <a:pt x="4" y="59"/>
                    </a:cubicBezTo>
                    <a:cubicBezTo>
                      <a:pt x="8" y="78"/>
                      <a:pt x="24" y="91"/>
                      <a:pt x="44" y="91"/>
                    </a:cubicBezTo>
                    <a:cubicBezTo>
                      <a:pt x="46" y="91"/>
                      <a:pt x="49" y="91"/>
                      <a:pt x="52" y="90"/>
                    </a:cubicBezTo>
                    <a:cubicBezTo>
                      <a:pt x="81" y="85"/>
                      <a:pt x="110" y="82"/>
                      <a:pt x="139" y="82"/>
                    </a:cubicBezTo>
                    <a:cubicBezTo>
                      <a:pt x="329" y="82"/>
                      <a:pt x="538" y="194"/>
                      <a:pt x="712" y="394"/>
                    </a:cubicBezTo>
                    <a:cubicBezTo>
                      <a:pt x="784" y="477"/>
                      <a:pt x="848" y="567"/>
                      <a:pt x="902" y="664"/>
                    </a:cubicBezTo>
                    <a:cubicBezTo>
                      <a:pt x="926" y="707"/>
                      <a:pt x="947" y="750"/>
                      <a:pt x="969" y="794"/>
                    </a:cubicBezTo>
                    <a:cubicBezTo>
                      <a:pt x="1010" y="877"/>
                      <a:pt x="1053" y="962"/>
                      <a:pt x="1108" y="1039"/>
                    </a:cubicBezTo>
                    <a:cubicBezTo>
                      <a:pt x="1224" y="1203"/>
                      <a:pt x="1395" y="1325"/>
                      <a:pt x="1587" y="1384"/>
                    </a:cubicBezTo>
                    <a:cubicBezTo>
                      <a:pt x="1592" y="1385"/>
                      <a:pt x="1595" y="1385"/>
                      <a:pt x="1599" y="1385"/>
                    </a:cubicBezTo>
                    <a:cubicBezTo>
                      <a:pt x="1617" y="1385"/>
                      <a:pt x="1633" y="1374"/>
                      <a:pt x="1638" y="1356"/>
                    </a:cubicBezTo>
                    <a:cubicBezTo>
                      <a:pt x="1645" y="1334"/>
                      <a:pt x="1633" y="1312"/>
                      <a:pt x="1612" y="1305"/>
                    </a:cubicBezTo>
                    <a:cubicBezTo>
                      <a:pt x="1436" y="1252"/>
                      <a:pt x="1281" y="1141"/>
                      <a:pt x="1174" y="991"/>
                    </a:cubicBezTo>
                    <a:cubicBezTo>
                      <a:pt x="1123" y="919"/>
                      <a:pt x="1085" y="841"/>
                      <a:pt x="1043" y="758"/>
                    </a:cubicBezTo>
                    <a:cubicBezTo>
                      <a:pt x="1021" y="713"/>
                      <a:pt x="997" y="667"/>
                      <a:pt x="973" y="623"/>
                    </a:cubicBezTo>
                    <a:cubicBezTo>
                      <a:pt x="917" y="522"/>
                      <a:pt x="850" y="427"/>
                      <a:pt x="774" y="339"/>
                    </a:cubicBezTo>
                    <a:cubicBezTo>
                      <a:pt x="585" y="122"/>
                      <a:pt x="353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3"/>
              <p:cNvSpPr/>
              <p:nvPr/>
            </p:nvSpPr>
            <p:spPr>
              <a:xfrm>
                <a:off x="4187591" y="2364118"/>
                <a:ext cx="34489" cy="20343"/>
              </a:xfrm>
              <a:custGeom>
                <a:avLst/>
                <a:gdLst/>
                <a:ahLst/>
                <a:cxnLst/>
                <a:rect l="l" t="t" r="r" b="b"/>
                <a:pathLst>
                  <a:path w="946" h="558" extrusionOk="0">
                    <a:moveTo>
                      <a:pt x="46" y="1"/>
                    </a:moveTo>
                    <a:cubicBezTo>
                      <a:pt x="36" y="1"/>
                      <a:pt x="26" y="4"/>
                      <a:pt x="18" y="12"/>
                    </a:cubicBezTo>
                    <a:cubicBezTo>
                      <a:pt x="1" y="28"/>
                      <a:pt x="0" y="54"/>
                      <a:pt x="17" y="70"/>
                    </a:cubicBezTo>
                    <a:cubicBezTo>
                      <a:pt x="250" y="314"/>
                      <a:pt x="561" y="488"/>
                      <a:pt x="893" y="556"/>
                    </a:cubicBezTo>
                    <a:cubicBezTo>
                      <a:pt x="895" y="557"/>
                      <a:pt x="899" y="557"/>
                      <a:pt x="901" y="557"/>
                    </a:cubicBezTo>
                    <a:cubicBezTo>
                      <a:pt x="919" y="557"/>
                      <a:pt x="937" y="545"/>
                      <a:pt x="940" y="525"/>
                    </a:cubicBezTo>
                    <a:cubicBezTo>
                      <a:pt x="945" y="503"/>
                      <a:pt x="931" y="482"/>
                      <a:pt x="909" y="477"/>
                    </a:cubicBezTo>
                    <a:cubicBezTo>
                      <a:pt x="594" y="411"/>
                      <a:pt x="298" y="246"/>
                      <a:pt x="75" y="13"/>
                    </a:cubicBezTo>
                    <a:cubicBezTo>
                      <a:pt x="67" y="5"/>
                      <a:pt x="57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3"/>
              <p:cNvSpPr/>
              <p:nvPr/>
            </p:nvSpPr>
            <p:spPr>
              <a:xfrm>
                <a:off x="4045836" y="2295647"/>
                <a:ext cx="38280" cy="21072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578" extrusionOk="0">
                    <a:moveTo>
                      <a:pt x="859" y="0"/>
                    </a:moveTo>
                    <a:cubicBezTo>
                      <a:pt x="512" y="0"/>
                      <a:pt x="165" y="205"/>
                      <a:pt x="10" y="518"/>
                    </a:cubicBezTo>
                    <a:cubicBezTo>
                      <a:pt x="1" y="539"/>
                      <a:pt x="9" y="563"/>
                      <a:pt x="30" y="573"/>
                    </a:cubicBezTo>
                    <a:cubicBezTo>
                      <a:pt x="35" y="576"/>
                      <a:pt x="42" y="577"/>
                      <a:pt x="47" y="577"/>
                    </a:cubicBezTo>
                    <a:cubicBezTo>
                      <a:pt x="62" y="577"/>
                      <a:pt x="76" y="569"/>
                      <a:pt x="83" y="554"/>
                    </a:cubicBezTo>
                    <a:cubicBezTo>
                      <a:pt x="224" y="269"/>
                      <a:pt x="541" y="82"/>
                      <a:pt x="857" y="82"/>
                    </a:cubicBezTo>
                    <a:cubicBezTo>
                      <a:pt x="904" y="82"/>
                      <a:pt x="951" y="86"/>
                      <a:pt x="998" y="94"/>
                    </a:cubicBezTo>
                    <a:cubicBezTo>
                      <a:pt x="1001" y="95"/>
                      <a:pt x="1004" y="95"/>
                      <a:pt x="1006" y="95"/>
                    </a:cubicBezTo>
                    <a:cubicBezTo>
                      <a:pt x="1026" y="95"/>
                      <a:pt x="1042" y="81"/>
                      <a:pt x="1046" y="62"/>
                    </a:cubicBezTo>
                    <a:cubicBezTo>
                      <a:pt x="1049" y="40"/>
                      <a:pt x="1035" y="18"/>
                      <a:pt x="1013" y="14"/>
                    </a:cubicBezTo>
                    <a:cubicBezTo>
                      <a:pt x="962" y="5"/>
                      <a:pt x="911" y="0"/>
                      <a:pt x="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3"/>
              <p:cNvSpPr/>
              <p:nvPr/>
            </p:nvSpPr>
            <p:spPr>
              <a:xfrm>
                <a:off x="4019840" y="2369551"/>
                <a:ext cx="18812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516" h="694" extrusionOk="0">
                    <a:moveTo>
                      <a:pt x="471" y="0"/>
                    </a:moveTo>
                    <a:cubicBezTo>
                      <a:pt x="452" y="0"/>
                      <a:pt x="435" y="13"/>
                      <a:pt x="431" y="33"/>
                    </a:cubicBezTo>
                    <a:cubicBezTo>
                      <a:pt x="379" y="272"/>
                      <a:pt x="231" y="485"/>
                      <a:pt x="25" y="618"/>
                    </a:cubicBezTo>
                    <a:cubicBezTo>
                      <a:pt x="6" y="630"/>
                      <a:pt x="1" y="655"/>
                      <a:pt x="12" y="675"/>
                    </a:cubicBezTo>
                    <a:cubicBezTo>
                      <a:pt x="20" y="687"/>
                      <a:pt x="33" y="694"/>
                      <a:pt x="47" y="694"/>
                    </a:cubicBezTo>
                    <a:cubicBezTo>
                      <a:pt x="54" y="694"/>
                      <a:pt x="62" y="691"/>
                      <a:pt x="69" y="687"/>
                    </a:cubicBezTo>
                    <a:cubicBezTo>
                      <a:pt x="294" y="542"/>
                      <a:pt x="454" y="311"/>
                      <a:pt x="510" y="50"/>
                    </a:cubicBezTo>
                    <a:cubicBezTo>
                      <a:pt x="516" y="28"/>
                      <a:pt x="502" y="6"/>
                      <a:pt x="480" y="1"/>
                    </a:cubicBezTo>
                    <a:cubicBezTo>
                      <a:pt x="477" y="1"/>
                      <a:pt x="474" y="0"/>
                      <a:pt x="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3"/>
              <p:cNvSpPr/>
              <p:nvPr/>
            </p:nvSpPr>
            <p:spPr>
              <a:xfrm>
                <a:off x="4112010" y="2317595"/>
                <a:ext cx="24354" cy="11229"/>
              </a:xfrm>
              <a:custGeom>
                <a:avLst/>
                <a:gdLst/>
                <a:ahLst/>
                <a:cxnLst/>
                <a:rect l="l" t="t" r="r" b="b"/>
                <a:pathLst>
                  <a:path w="668" h="308" extrusionOk="0">
                    <a:moveTo>
                      <a:pt x="47" y="1"/>
                    </a:moveTo>
                    <a:cubicBezTo>
                      <a:pt x="40" y="1"/>
                      <a:pt x="33" y="3"/>
                      <a:pt x="27" y="7"/>
                    </a:cubicBezTo>
                    <a:cubicBezTo>
                      <a:pt x="7" y="18"/>
                      <a:pt x="1" y="44"/>
                      <a:pt x="13" y="64"/>
                    </a:cubicBezTo>
                    <a:cubicBezTo>
                      <a:pt x="45" y="116"/>
                      <a:pt x="87" y="178"/>
                      <a:pt x="148" y="222"/>
                    </a:cubicBezTo>
                    <a:cubicBezTo>
                      <a:pt x="236" y="289"/>
                      <a:pt x="344" y="308"/>
                      <a:pt x="456" y="308"/>
                    </a:cubicBezTo>
                    <a:cubicBezTo>
                      <a:pt x="514" y="308"/>
                      <a:pt x="572" y="303"/>
                      <a:pt x="629" y="298"/>
                    </a:cubicBezTo>
                    <a:cubicBezTo>
                      <a:pt x="651" y="295"/>
                      <a:pt x="668" y="275"/>
                      <a:pt x="667" y="252"/>
                    </a:cubicBezTo>
                    <a:cubicBezTo>
                      <a:pt x="664" y="231"/>
                      <a:pt x="649" y="216"/>
                      <a:pt x="626" y="216"/>
                    </a:cubicBezTo>
                    <a:cubicBezTo>
                      <a:pt x="624" y="216"/>
                      <a:pt x="623" y="216"/>
                      <a:pt x="621" y="216"/>
                    </a:cubicBezTo>
                    <a:cubicBezTo>
                      <a:pt x="565" y="222"/>
                      <a:pt x="510" y="226"/>
                      <a:pt x="457" y="226"/>
                    </a:cubicBezTo>
                    <a:cubicBezTo>
                      <a:pt x="359" y="226"/>
                      <a:pt x="268" y="210"/>
                      <a:pt x="196" y="157"/>
                    </a:cubicBezTo>
                    <a:cubicBezTo>
                      <a:pt x="148" y="119"/>
                      <a:pt x="111" y="67"/>
                      <a:pt x="82" y="21"/>
                    </a:cubicBezTo>
                    <a:cubicBezTo>
                      <a:pt x="75" y="8"/>
                      <a:pt x="61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3"/>
              <p:cNvSpPr/>
              <p:nvPr/>
            </p:nvSpPr>
            <p:spPr>
              <a:xfrm>
                <a:off x="4044377" y="2586194"/>
                <a:ext cx="139669" cy="49319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13528" extrusionOk="0">
                    <a:moveTo>
                      <a:pt x="1187" y="0"/>
                    </a:moveTo>
                    <a:cubicBezTo>
                      <a:pt x="1040" y="0"/>
                      <a:pt x="598" y="30"/>
                      <a:pt x="603" y="391"/>
                    </a:cubicBezTo>
                    <a:cubicBezTo>
                      <a:pt x="620" y="1539"/>
                      <a:pt x="1270" y="4116"/>
                      <a:pt x="1082" y="5303"/>
                    </a:cubicBezTo>
                    <a:cubicBezTo>
                      <a:pt x="584" y="7957"/>
                      <a:pt x="0" y="10968"/>
                      <a:pt x="263" y="13519"/>
                    </a:cubicBezTo>
                    <a:cubicBezTo>
                      <a:pt x="354" y="13525"/>
                      <a:pt x="465" y="13527"/>
                      <a:pt x="589" y="13527"/>
                    </a:cubicBezTo>
                    <a:cubicBezTo>
                      <a:pt x="1372" y="13527"/>
                      <a:pt x="2719" y="13424"/>
                      <a:pt x="3507" y="13424"/>
                    </a:cubicBezTo>
                    <a:cubicBezTo>
                      <a:pt x="3630" y="13424"/>
                      <a:pt x="3739" y="13427"/>
                      <a:pt x="3831" y="13433"/>
                    </a:cubicBezTo>
                    <a:cubicBezTo>
                      <a:pt x="3711" y="12209"/>
                      <a:pt x="3173" y="10808"/>
                      <a:pt x="3173" y="9584"/>
                    </a:cubicBezTo>
                    <a:cubicBezTo>
                      <a:pt x="3266" y="6486"/>
                      <a:pt x="3812" y="67"/>
                      <a:pt x="3812" y="67"/>
                    </a:cubicBezTo>
                    <a:lnTo>
                      <a:pt x="3812" y="67"/>
                    </a:lnTo>
                    <a:lnTo>
                      <a:pt x="1992" y="1819"/>
                    </a:lnTo>
                    <a:lnTo>
                      <a:pt x="1233" y="2"/>
                    </a:lnTo>
                    <a:cubicBezTo>
                      <a:pt x="1233" y="2"/>
                      <a:pt x="1216" y="0"/>
                      <a:pt x="11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3"/>
              <p:cNvSpPr/>
              <p:nvPr/>
            </p:nvSpPr>
            <p:spPr>
              <a:xfrm>
                <a:off x="4160064" y="2570663"/>
                <a:ext cx="296837" cy="532681"/>
              </a:xfrm>
              <a:custGeom>
                <a:avLst/>
                <a:gdLst/>
                <a:ahLst/>
                <a:cxnLst/>
                <a:rect l="l" t="t" r="r" b="b"/>
                <a:pathLst>
                  <a:path w="8142" h="14611" extrusionOk="0">
                    <a:moveTo>
                      <a:pt x="490" y="1"/>
                    </a:moveTo>
                    <a:lnTo>
                      <a:pt x="474" y="162"/>
                    </a:lnTo>
                    <a:cubicBezTo>
                      <a:pt x="474" y="162"/>
                      <a:pt x="299" y="1063"/>
                      <a:pt x="257" y="1336"/>
                    </a:cubicBezTo>
                    <a:cubicBezTo>
                      <a:pt x="206" y="1671"/>
                      <a:pt x="93" y="6912"/>
                      <a:pt x="0" y="10010"/>
                    </a:cubicBezTo>
                    <a:cubicBezTo>
                      <a:pt x="0" y="11234"/>
                      <a:pt x="30" y="14172"/>
                      <a:pt x="290" y="14486"/>
                    </a:cubicBezTo>
                    <a:cubicBezTo>
                      <a:pt x="364" y="14575"/>
                      <a:pt x="707" y="14610"/>
                      <a:pt x="1165" y="14610"/>
                    </a:cubicBezTo>
                    <a:cubicBezTo>
                      <a:pt x="2310" y="14610"/>
                      <a:pt x="4171" y="14390"/>
                      <a:pt x="4334" y="14247"/>
                    </a:cubicBezTo>
                    <a:cubicBezTo>
                      <a:pt x="4630" y="13990"/>
                      <a:pt x="4279" y="11498"/>
                      <a:pt x="4161" y="9317"/>
                    </a:cubicBezTo>
                    <a:cubicBezTo>
                      <a:pt x="4113" y="8410"/>
                      <a:pt x="4050" y="7493"/>
                      <a:pt x="3988" y="6670"/>
                    </a:cubicBezTo>
                    <a:lnTo>
                      <a:pt x="3988" y="6670"/>
                    </a:lnTo>
                    <a:cubicBezTo>
                      <a:pt x="4615" y="7623"/>
                      <a:pt x="6584" y="9998"/>
                      <a:pt x="6584" y="9998"/>
                    </a:cubicBezTo>
                    <a:cubicBezTo>
                      <a:pt x="7438" y="9607"/>
                      <a:pt x="8100" y="9129"/>
                      <a:pt x="8142" y="8214"/>
                    </a:cubicBezTo>
                    <a:cubicBezTo>
                      <a:pt x="8142" y="8214"/>
                      <a:pt x="6487" y="5197"/>
                      <a:pt x="6065" y="4515"/>
                    </a:cubicBezTo>
                    <a:cubicBezTo>
                      <a:pt x="5643" y="3834"/>
                      <a:pt x="4237" y="1547"/>
                      <a:pt x="3680" y="1126"/>
                    </a:cubicBezTo>
                    <a:cubicBezTo>
                      <a:pt x="3074" y="666"/>
                      <a:pt x="2751" y="615"/>
                      <a:pt x="2026" y="476"/>
                    </a:cubicBezTo>
                    <a:cubicBezTo>
                      <a:pt x="1844" y="442"/>
                      <a:pt x="1058" y="358"/>
                      <a:pt x="1058" y="358"/>
                    </a:cubicBezTo>
                    <a:lnTo>
                      <a:pt x="49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3"/>
              <p:cNvSpPr/>
              <p:nvPr/>
            </p:nvSpPr>
            <p:spPr>
              <a:xfrm>
                <a:off x="3730421" y="2898436"/>
                <a:ext cx="78092" cy="51587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1415" extrusionOk="0">
                    <a:moveTo>
                      <a:pt x="1974" y="1"/>
                    </a:moveTo>
                    <a:cubicBezTo>
                      <a:pt x="1964" y="1"/>
                      <a:pt x="1954" y="2"/>
                      <a:pt x="1944" y="4"/>
                    </a:cubicBezTo>
                    <a:cubicBezTo>
                      <a:pt x="1884" y="15"/>
                      <a:pt x="503" y="298"/>
                      <a:pt x="40" y="1188"/>
                    </a:cubicBezTo>
                    <a:cubicBezTo>
                      <a:pt x="1" y="1264"/>
                      <a:pt x="31" y="1357"/>
                      <a:pt x="107" y="1397"/>
                    </a:cubicBezTo>
                    <a:cubicBezTo>
                      <a:pt x="119" y="1404"/>
                      <a:pt x="132" y="1408"/>
                      <a:pt x="145" y="1411"/>
                    </a:cubicBezTo>
                    <a:cubicBezTo>
                      <a:pt x="156" y="1413"/>
                      <a:pt x="167" y="1414"/>
                      <a:pt x="178" y="1414"/>
                    </a:cubicBezTo>
                    <a:cubicBezTo>
                      <a:pt x="234" y="1414"/>
                      <a:pt x="288" y="1384"/>
                      <a:pt x="315" y="1331"/>
                    </a:cubicBezTo>
                    <a:cubicBezTo>
                      <a:pt x="709" y="574"/>
                      <a:pt x="1990" y="311"/>
                      <a:pt x="2004" y="307"/>
                    </a:cubicBezTo>
                    <a:cubicBezTo>
                      <a:pt x="2088" y="291"/>
                      <a:pt x="2142" y="210"/>
                      <a:pt x="2125" y="126"/>
                    </a:cubicBezTo>
                    <a:cubicBezTo>
                      <a:pt x="2111" y="52"/>
                      <a:pt x="2046" y="1"/>
                      <a:pt x="1974" y="1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3"/>
              <p:cNvSpPr/>
              <p:nvPr/>
            </p:nvSpPr>
            <p:spPr>
              <a:xfrm>
                <a:off x="3735416" y="2903686"/>
                <a:ext cx="81081" cy="5716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568" extrusionOk="0">
                    <a:moveTo>
                      <a:pt x="2050" y="0"/>
                    </a:moveTo>
                    <a:cubicBezTo>
                      <a:pt x="2035" y="0"/>
                      <a:pt x="2021" y="2"/>
                      <a:pt x="2007" y="6"/>
                    </a:cubicBezTo>
                    <a:cubicBezTo>
                      <a:pt x="1945" y="25"/>
                      <a:pt x="500" y="459"/>
                      <a:pt x="41" y="1341"/>
                    </a:cubicBezTo>
                    <a:cubicBezTo>
                      <a:pt x="1" y="1417"/>
                      <a:pt x="31" y="1511"/>
                      <a:pt x="107" y="1550"/>
                    </a:cubicBezTo>
                    <a:cubicBezTo>
                      <a:pt x="120" y="1556"/>
                      <a:pt x="132" y="1561"/>
                      <a:pt x="145" y="1564"/>
                    </a:cubicBezTo>
                    <a:cubicBezTo>
                      <a:pt x="156" y="1567"/>
                      <a:pt x="167" y="1568"/>
                      <a:pt x="177" y="1568"/>
                    </a:cubicBezTo>
                    <a:cubicBezTo>
                      <a:pt x="233" y="1568"/>
                      <a:pt x="288" y="1538"/>
                      <a:pt x="315" y="1484"/>
                    </a:cubicBezTo>
                    <a:cubicBezTo>
                      <a:pt x="714" y="718"/>
                      <a:pt x="2080" y="308"/>
                      <a:pt x="2094" y="304"/>
                    </a:cubicBezTo>
                    <a:cubicBezTo>
                      <a:pt x="2176" y="280"/>
                      <a:pt x="2223" y="194"/>
                      <a:pt x="2199" y="112"/>
                    </a:cubicBezTo>
                    <a:cubicBezTo>
                      <a:pt x="2179" y="44"/>
                      <a:pt x="2116" y="0"/>
                      <a:pt x="2050" y="0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3"/>
              <p:cNvSpPr/>
              <p:nvPr/>
            </p:nvSpPr>
            <p:spPr>
              <a:xfrm>
                <a:off x="3746464" y="2908936"/>
                <a:ext cx="77800" cy="5505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1510" extrusionOk="0">
                    <a:moveTo>
                      <a:pt x="1961" y="0"/>
                    </a:moveTo>
                    <a:cubicBezTo>
                      <a:pt x="1947" y="0"/>
                      <a:pt x="1934" y="2"/>
                      <a:pt x="1920" y="5"/>
                    </a:cubicBezTo>
                    <a:cubicBezTo>
                      <a:pt x="1863" y="21"/>
                      <a:pt x="500" y="399"/>
                      <a:pt x="40" y="1283"/>
                    </a:cubicBezTo>
                    <a:cubicBezTo>
                      <a:pt x="0" y="1359"/>
                      <a:pt x="30" y="1453"/>
                      <a:pt x="105" y="1493"/>
                    </a:cubicBezTo>
                    <a:cubicBezTo>
                      <a:pt x="118" y="1498"/>
                      <a:pt x="131" y="1503"/>
                      <a:pt x="145" y="1506"/>
                    </a:cubicBezTo>
                    <a:cubicBezTo>
                      <a:pt x="155" y="1509"/>
                      <a:pt x="166" y="1510"/>
                      <a:pt x="177" y="1510"/>
                    </a:cubicBezTo>
                    <a:cubicBezTo>
                      <a:pt x="233" y="1510"/>
                      <a:pt x="286" y="1480"/>
                      <a:pt x="315" y="1426"/>
                    </a:cubicBezTo>
                    <a:cubicBezTo>
                      <a:pt x="711" y="663"/>
                      <a:pt x="1989" y="308"/>
                      <a:pt x="2002" y="305"/>
                    </a:cubicBezTo>
                    <a:cubicBezTo>
                      <a:pt x="2084" y="282"/>
                      <a:pt x="2133" y="197"/>
                      <a:pt x="2110" y="115"/>
                    </a:cubicBezTo>
                    <a:cubicBezTo>
                      <a:pt x="2092" y="46"/>
                      <a:pt x="2029" y="0"/>
                      <a:pt x="1961" y="0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3"/>
              <p:cNvSpPr/>
              <p:nvPr/>
            </p:nvSpPr>
            <p:spPr>
              <a:xfrm>
                <a:off x="3761157" y="2922499"/>
                <a:ext cx="45572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1060" extrusionOk="0">
                    <a:moveTo>
                      <a:pt x="1016" y="0"/>
                    </a:moveTo>
                    <a:cubicBezTo>
                      <a:pt x="943" y="0"/>
                      <a:pt x="847" y="27"/>
                      <a:pt x="735" y="95"/>
                    </a:cubicBezTo>
                    <a:cubicBezTo>
                      <a:pt x="482" y="251"/>
                      <a:pt x="221" y="485"/>
                      <a:pt x="40" y="833"/>
                    </a:cubicBezTo>
                    <a:cubicBezTo>
                      <a:pt x="0" y="909"/>
                      <a:pt x="30" y="1003"/>
                      <a:pt x="106" y="1043"/>
                    </a:cubicBezTo>
                    <a:cubicBezTo>
                      <a:pt x="119" y="1048"/>
                      <a:pt x="132" y="1053"/>
                      <a:pt x="144" y="1057"/>
                    </a:cubicBezTo>
                    <a:cubicBezTo>
                      <a:pt x="155" y="1059"/>
                      <a:pt x="166" y="1060"/>
                      <a:pt x="177" y="1060"/>
                    </a:cubicBezTo>
                    <a:cubicBezTo>
                      <a:pt x="233" y="1060"/>
                      <a:pt x="287" y="1030"/>
                      <a:pt x="314" y="976"/>
                    </a:cubicBezTo>
                    <a:cubicBezTo>
                      <a:pt x="497" y="626"/>
                      <a:pt x="784" y="412"/>
                      <a:pt x="1040" y="284"/>
                    </a:cubicBezTo>
                    <a:cubicBezTo>
                      <a:pt x="1249" y="179"/>
                      <a:pt x="1206" y="0"/>
                      <a:pt x="1016" y="0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3"/>
              <p:cNvSpPr/>
              <p:nvPr/>
            </p:nvSpPr>
            <p:spPr>
              <a:xfrm>
                <a:off x="3770892" y="2873752"/>
                <a:ext cx="123737" cy="66426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822" extrusionOk="0">
                    <a:moveTo>
                      <a:pt x="1548" y="0"/>
                    </a:moveTo>
                    <a:lnTo>
                      <a:pt x="891" y="705"/>
                    </a:lnTo>
                    <a:lnTo>
                      <a:pt x="1144" y="1196"/>
                    </a:lnTo>
                    <a:lnTo>
                      <a:pt x="208" y="1565"/>
                    </a:lnTo>
                    <a:cubicBezTo>
                      <a:pt x="208" y="1565"/>
                      <a:pt x="0" y="1821"/>
                      <a:pt x="267" y="1821"/>
                    </a:cubicBezTo>
                    <a:cubicBezTo>
                      <a:pt x="320" y="1821"/>
                      <a:pt x="392" y="1811"/>
                      <a:pt x="487" y="1787"/>
                    </a:cubicBezTo>
                    <a:cubicBezTo>
                      <a:pt x="649" y="1747"/>
                      <a:pt x="906" y="1704"/>
                      <a:pt x="1050" y="1605"/>
                    </a:cubicBezTo>
                    <a:cubicBezTo>
                      <a:pt x="1332" y="1413"/>
                      <a:pt x="1460" y="1131"/>
                      <a:pt x="1544" y="1098"/>
                    </a:cubicBezTo>
                    <a:cubicBezTo>
                      <a:pt x="1670" y="1048"/>
                      <a:pt x="3394" y="600"/>
                      <a:pt x="3394" y="600"/>
                    </a:cubicBezTo>
                    <a:lnTo>
                      <a:pt x="1548" y="0"/>
                    </a:ln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3"/>
              <p:cNvSpPr/>
              <p:nvPr/>
            </p:nvSpPr>
            <p:spPr>
              <a:xfrm>
                <a:off x="3736765" y="2873789"/>
                <a:ext cx="90597" cy="56837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59" extrusionOk="0">
                    <a:moveTo>
                      <a:pt x="2484" y="0"/>
                    </a:moveTo>
                    <a:lnTo>
                      <a:pt x="1560" y="548"/>
                    </a:lnTo>
                    <a:cubicBezTo>
                      <a:pt x="1399" y="675"/>
                      <a:pt x="830" y="708"/>
                      <a:pt x="662" y="772"/>
                    </a:cubicBezTo>
                    <a:cubicBezTo>
                      <a:pt x="468" y="845"/>
                      <a:pt x="0" y="1217"/>
                      <a:pt x="6" y="1386"/>
                    </a:cubicBezTo>
                    <a:cubicBezTo>
                      <a:pt x="10" y="1493"/>
                      <a:pt x="73" y="1559"/>
                      <a:pt x="159" y="1559"/>
                    </a:cubicBezTo>
                    <a:cubicBezTo>
                      <a:pt x="208" y="1559"/>
                      <a:pt x="266" y="1537"/>
                      <a:pt x="324" y="1488"/>
                    </a:cubicBezTo>
                    <a:cubicBezTo>
                      <a:pt x="446" y="1387"/>
                      <a:pt x="641" y="1211"/>
                      <a:pt x="804" y="1211"/>
                    </a:cubicBezTo>
                    <a:cubicBezTo>
                      <a:pt x="826" y="1211"/>
                      <a:pt x="847" y="1214"/>
                      <a:pt x="867" y="1221"/>
                    </a:cubicBezTo>
                    <a:cubicBezTo>
                      <a:pt x="931" y="1242"/>
                      <a:pt x="1044" y="1263"/>
                      <a:pt x="1185" y="1263"/>
                    </a:cubicBezTo>
                    <a:cubicBezTo>
                      <a:pt x="1426" y="1263"/>
                      <a:pt x="1747" y="1201"/>
                      <a:pt x="2032" y="974"/>
                    </a:cubicBezTo>
                    <a:lnTo>
                      <a:pt x="2484" y="0"/>
                    </a:ln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3"/>
              <p:cNvSpPr/>
              <p:nvPr/>
            </p:nvSpPr>
            <p:spPr>
              <a:xfrm>
                <a:off x="3740922" y="2915936"/>
                <a:ext cx="48525" cy="16224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445" extrusionOk="0">
                    <a:moveTo>
                      <a:pt x="1282" y="0"/>
                    </a:moveTo>
                    <a:cubicBezTo>
                      <a:pt x="1276" y="0"/>
                      <a:pt x="1269" y="2"/>
                      <a:pt x="1263" y="5"/>
                    </a:cubicBezTo>
                    <a:cubicBezTo>
                      <a:pt x="1148" y="73"/>
                      <a:pt x="1052" y="94"/>
                      <a:pt x="976" y="94"/>
                    </a:cubicBezTo>
                    <a:cubicBezTo>
                      <a:pt x="853" y="94"/>
                      <a:pt x="784" y="38"/>
                      <a:pt x="780" y="33"/>
                    </a:cubicBezTo>
                    <a:lnTo>
                      <a:pt x="766" y="25"/>
                    </a:lnTo>
                    <a:cubicBezTo>
                      <a:pt x="741" y="17"/>
                      <a:pt x="717" y="14"/>
                      <a:pt x="691" y="14"/>
                    </a:cubicBezTo>
                    <a:cubicBezTo>
                      <a:pt x="525" y="14"/>
                      <a:pt x="341" y="168"/>
                      <a:pt x="214" y="275"/>
                    </a:cubicBezTo>
                    <a:lnTo>
                      <a:pt x="184" y="301"/>
                    </a:lnTo>
                    <a:cubicBezTo>
                      <a:pt x="140" y="338"/>
                      <a:pt x="94" y="362"/>
                      <a:pt x="54" y="362"/>
                    </a:cubicBezTo>
                    <a:cubicBezTo>
                      <a:pt x="50" y="362"/>
                      <a:pt x="46" y="362"/>
                      <a:pt x="42" y="362"/>
                    </a:cubicBezTo>
                    <a:cubicBezTo>
                      <a:pt x="20" y="362"/>
                      <a:pt x="0" y="379"/>
                      <a:pt x="0" y="402"/>
                    </a:cubicBezTo>
                    <a:cubicBezTo>
                      <a:pt x="0" y="424"/>
                      <a:pt x="18" y="443"/>
                      <a:pt x="40" y="444"/>
                    </a:cubicBezTo>
                    <a:lnTo>
                      <a:pt x="44" y="444"/>
                    </a:lnTo>
                    <a:cubicBezTo>
                      <a:pt x="107" y="444"/>
                      <a:pt x="173" y="416"/>
                      <a:pt x="236" y="364"/>
                    </a:cubicBezTo>
                    <a:lnTo>
                      <a:pt x="268" y="338"/>
                    </a:lnTo>
                    <a:cubicBezTo>
                      <a:pt x="385" y="239"/>
                      <a:pt x="555" y="95"/>
                      <a:pt x="689" y="95"/>
                    </a:cubicBezTo>
                    <a:cubicBezTo>
                      <a:pt x="704" y="95"/>
                      <a:pt x="719" y="97"/>
                      <a:pt x="733" y="101"/>
                    </a:cubicBezTo>
                    <a:cubicBezTo>
                      <a:pt x="758" y="121"/>
                      <a:pt x="843" y="176"/>
                      <a:pt x="977" y="176"/>
                    </a:cubicBezTo>
                    <a:cubicBezTo>
                      <a:pt x="1066" y="176"/>
                      <a:pt x="1176" y="152"/>
                      <a:pt x="1304" y="76"/>
                    </a:cubicBezTo>
                    <a:cubicBezTo>
                      <a:pt x="1323" y="65"/>
                      <a:pt x="1330" y="40"/>
                      <a:pt x="1318" y="21"/>
                    </a:cubicBezTo>
                    <a:cubicBezTo>
                      <a:pt x="1311" y="7"/>
                      <a:pt x="1296" y="0"/>
                      <a:pt x="1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3"/>
              <p:cNvSpPr/>
              <p:nvPr/>
            </p:nvSpPr>
            <p:spPr>
              <a:xfrm>
                <a:off x="3737823" y="2930666"/>
                <a:ext cx="18812" cy="19796"/>
              </a:xfrm>
              <a:custGeom>
                <a:avLst/>
                <a:gdLst/>
                <a:ahLst/>
                <a:cxnLst/>
                <a:rect l="l" t="t" r="r" b="b"/>
                <a:pathLst>
                  <a:path w="516" h="543" extrusionOk="0">
                    <a:moveTo>
                      <a:pt x="470" y="0"/>
                    </a:moveTo>
                    <a:cubicBezTo>
                      <a:pt x="460" y="0"/>
                      <a:pt x="451" y="4"/>
                      <a:pt x="443" y="10"/>
                    </a:cubicBezTo>
                    <a:cubicBezTo>
                      <a:pt x="262" y="166"/>
                      <a:pt x="25" y="464"/>
                      <a:pt x="14" y="476"/>
                    </a:cubicBezTo>
                    <a:cubicBezTo>
                      <a:pt x="0" y="494"/>
                      <a:pt x="4" y="520"/>
                      <a:pt x="21" y="534"/>
                    </a:cubicBezTo>
                    <a:cubicBezTo>
                      <a:pt x="29" y="539"/>
                      <a:pt x="37" y="543"/>
                      <a:pt x="47" y="543"/>
                    </a:cubicBezTo>
                    <a:cubicBezTo>
                      <a:pt x="58" y="543"/>
                      <a:pt x="71" y="537"/>
                      <a:pt x="78" y="528"/>
                    </a:cubicBezTo>
                    <a:cubicBezTo>
                      <a:pt x="82" y="524"/>
                      <a:pt x="321" y="223"/>
                      <a:pt x="497" y="73"/>
                    </a:cubicBezTo>
                    <a:cubicBezTo>
                      <a:pt x="513" y="58"/>
                      <a:pt x="516" y="32"/>
                      <a:pt x="500" y="15"/>
                    </a:cubicBezTo>
                    <a:cubicBezTo>
                      <a:pt x="493" y="5"/>
                      <a:pt x="481" y="0"/>
                      <a:pt x="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3"/>
              <p:cNvSpPr/>
              <p:nvPr/>
            </p:nvSpPr>
            <p:spPr>
              <a:xfrm>
                <a:off x="3746172" y="2932635"/>
                <a:ext cx="20817" cy="245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74" extrusionOk="0">
                    <a:moveTo>
                      <a:pt x="525" y="0"/>
                    </a:moveTo>
                    <a:cubicBezTo>
                      <a:pt x="515" y="0"/>
                      <a:pt x="506" y="3"/>
                      <a:pt x="498" y="9"/>
                    </a:cubicBezTo>
                    <a:cubicBezTo>
                      <a:pt x="254" y="215"/>
                      <a:pt x="22" y="596"/>
                      <a:pt x="13" y="612"/>
                    </a:cubicBezTo>
                    <a:cubicBezTo>
                      <a:pt x="0" y="632"/>
                      <a:pt x="7" y="656"/>
                      <a:pt x="26" y="668"/>
                    </a:cubicBezTo>
                    <a:cubicBezTo>
                      <a:pt x="33" y="673"/>
                      <a:pt x="40" y="674"/>
                      <a:pt x="48" y="674"/>
                    </a:cubicBezTo>
                    <a:cubicBezTo>
                      <a:pt x="62" y="674"/>
                      <a:pt x="75" y="667"/>
                      <a:pt x="83" y="654"/>
                    </a:cubicBezTo>
                    <a:cubicBezTo>
                      <a:pt x="85" y="651"/>
                      <a:pt x="317" y="269"/>
                      <a:pt x="551" y="72"/>
                    </a:cubicBezTo>
                    <a:cubicBezTo>
                      <a:pt x="568" y="57"/>
                      <a:pt x="570" y="32"/>
                      <a:pt x="557" y="14"/>
                    </a:cubicBezTo>
                    <a:cubicBezTo>
                      <a:pt x="548" y="5"/>
                      <a:pt x="536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3"/>
              <p:cNvSpPr/>
              <p:nvPr/>
            </p:nvSpPr>
            <p:spPr>
              <a:xfrm>
                <a:off x="3760683" y="2936573"/>
                <a:ext cx="15349" cy="18812"/>
              </a:xfrm>
              <a:custGeom>
                <a:avLst/>
                <a:gdLst/>
                <a:ahLst/>
                <a:cxnLst/>
                <a:rect l="l" t="t" r="r" b="b"/>
                <a:pathLst>
                  <a:path w="421" h="516" extrusionOk="0">
                    <a:moveTo>
                      <a:pt x="374" y="1"/>
                    </a:moveTo>
                    <a:cubicBezTo>
                      <a:pt x="365" y="1"/>
                      <a:pt x="356" y="4"/>
                      <a:pt x="348" y="10"/>
                    </a:cubicBezTo>
                    <a:cubicBezTo>
                      <a:pt x="148" y="174"/>
                      <a:pt x="15" y="446"/>
                      <a:pt x="10" y="458"/>
                    </a:cubicBezTo>
                    <a:cubicBezTo>
                      <a:pt x="0" y="477"/>
                      <a:pt x="8" y="502"/>
                      <a:pt x="29" y="512"/>
                    </a:cubicBezTo>
                    <a:cubicBezTo>
                      <a:pt x="35" y="515"/>
                      <a:pt x="41" y="516"/>
                      <a:pt x="47" y="516"/>
                    </a:cubicBezTo>
                    <a:cubicBezTo>
                      <a:pt x="62" y="516"/>
                      <a:pt x="77" y="508"/>
                      <a:pt x="84" y="493"/>
                    </a:cubicBezTo>
                    <a:cubicBezTo>
                      <a:pt x="85" y="490"/>
                      <a:pt x="214" y="226"/>
                      <a:pt x="401" y="74"/>
                    </a:cubicBezTo>
                    <a:cubicBezTo>
                      <a:pt x="418" y="58"/>
                      <a:pt x="420" y="33"/>
                      <a:pt x="406" y="15"/>
                    </a:cubicBezTo>
                    <a:cubicBezTo>
                      <a:pt x="398" y="6"/>
                      <a:pt x="387" y="1"/>
                      <a:pt x="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3"/>
              <p:cNvSpPr/>
              <p:nvPr/>
            </p:nvSpPr>
            <p:spPr>
              <a:xfrm>
                <a:off x="3787117" y="2573324"/>
                <a:ext cx="312040" cy="531988"/>
              </a:xfrm>
              <a:custGeom>
                <a:avLst/>
                <a:gdLst/>
                <a:ahLst/>
                <a:cxnLst/>
                <a:rect l="l" t="t" r="r" b="b"/>
                <a:pathLst>
                  <a:path w="8559" h="14592" extrusionOk="0">
                    <a:moveTo>
                      <a:pt x="8536" y="0"/>
                    </a:moveTo>
                    <a:cubicBezTo>
                      <a:pt x="8465" y="0"/>
                      <a:pt x="7933" y="286"/>
                      <a:pt x="7933" y="286"/>
                    </a:cubicBezTo>
                    <a:cubicBezTo>
                      <a:pt x="7933" y="286"/>
                      <a:pt x="6499" y="548"/>
                      <a:pt x="6151" y="657"/>
                    </a:cubicBezTo>
                    <a:cubicBezTo>
                      <a:pt x="5534" y="853"/>
                      <a:pt x="5031" y="1349"/>
                      <a:pt x="4821" y="1772"/>
                    </a:cubicBezTo>
                    <a:cubicBezTo>
                      <a:pt x="4602" y="2207"/>
                      <a:pt x="3674" y="6259"/>
                      <a:pt x="3674" y="6259"/>
                    </a:cubicBezTo>
                    <a:lnTo>
                      <a:pt x="2356" y="7271"/>
                    </a:lnTo>
                    <a:lnTo>
                      <a:pt x="0" y="8701"/>
                    </a:lnTo>
                    <a:cubicBezTo>
                      <a:pt x="1118" y="9145"/>
                      <a:pt x="1114" y="10070"/>
                      <a:pt x="656" y="10995"/>
                    </a:cubicBezTo>
                    <a:lnTo>
                      <a:pt x="3320" y="9918"/>
                    </a:lnTo>
                    <a:cubicBezTo>
                      <a:pt x="3320" y="9918"/>
                      <a:pt x="4402" y="9110"/>
                      <a:pt x="5142" y="8607"/>
                    </a:cubicBezTo>
                    <a:lnTo>
                      <a:pt x="5142" y="8607"/>
                    </a:lnTo>
                    <a:cubicBezTo>
                      <a:pt x="4922" y="11119"/>
                      <a:pt x="4664" y="13598"/>
                      <a:pt x="4983" y="14023"/>
                    </a:cubicBezTo>
                    <a:cubicBezTo>
                      <a:pt x="5184" y="14291"/>
                      <a:pt x="7172" y="14591"/>
                      <a:pt x="7882" y="14591"/>
                    </a:cubicBezTo>
                    <a:cubicBezTo>
                      <a:pt x="8002" y="14591"/>
                      <a:pt x="8086" y="14583"/>
                      <a:pt x="8118" y="14564"/>
                    </a:cubicBezTo>
                    <a:cubicBezTo>
                      <a:pt x="8345" y="14434"/>
                      <a:pt x="7639" y="8310"/>
                      <a:pt x="8137" y="5655"/>
                    </a:cubicBezTo>
                    <a:cubicBezTo>
                      <a:pt x="8395" y="4021"/>
                      <a:pt x="8343" y="2918"/>
                      <a:pt x="8288" y="2383"/>
                    </a:cubicBezTo>
                    <a:cubicBezTo>
                      <a:pt x="8179" y="1302"/>
                      <a:pt x="8454" y="426"/>
                      <a:pt x="8530" y="135"/>
                    </a:cubicBezTo>
                    <a:cubicBezTo>
                      <a:pt x="8550" y="59"/>
                      <a:pt x="8558" y="14"/>
                      <a:pt x="8543" y="2"/>
                    </a:cubicBezTo>
                    <a:cubicBezTo>
                      <a:pt x="8542" y="1"/>
                      <a:pt x="8540" y="0"/>
                      <a:pt x="85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33"/>
              <p:cNvSpPr/>
              <p:nvPr/>
            </p:nvSpPr>
            <p:spPr>
              <a:xfrm>
                <a:off x="4236120" y="2984080"/>
                <a:ext cx="64129" cy="60337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655" extrusionOk="0">
                    <a:moveTo>
                      <a:pt x="169" y="0"/>
                    </a:moveTo>
                    <a:cubicBezTo>
                      <a:pt x="154" y="0"/>
                      <a:pt x="139" y="2"/>
                      <a:pt x="125" y="4"/>
                    </a:cubicBezTo>
                    <a:cubicBezTo>
                      <a:pt x="125" y="4"/>
                      <a:pt x="0" y="772"/>
                      <a:pt x="472" y="1243"/>
                    </a:cubicBezTo>
                    <a:cubicBezTo>
                      <a:pt x="782" y="1554"/>
                      <a:pt x="1202" y="1654"/>
                      <a:pt x="1465" y="1654"/>
                    </a:cubicBezTo>
                    <a:cubicBezTo>
                      <a:pt x="1600" y="1654"/>
                      <a:pt x="1694" y="1628"/>
                      <a:pt x="1711" y="1590"/>
                    </a:cubicBezTo>
                    <a:cubicBezTo>
                      <a:pt x="1758" y="1481"/>
                      <a:pt x="705" y="0"/>
                      <a:pt x="169" y="0"/>
                    </a:cubicBezTo>
                    <a:close/>
                  </a:path>
                </a:pathLst>
              </a:custGeom>
              <a:solidFill>
                <a:srgbClr val="272727">
                  <a:alpha val="26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33"/>
              <p:cNvSpPr/>
              <p:nvPr/>
            </p:nvSpPr>
            <p:spPr>
              <a:xfrm>
                <a:off x="3977364" y="2991955"/>
                <a:ext cx="66717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499" extrusionOk="0">
                    <a:moveTo>
                      <a:pt x="1717" y="0"/>
                    </a:moveTo>
                    <a:cubicBezTo>
                      <a:pt x="1167" y="0"/>
                      <a:pt x="0" y="1286"/>
                      <a:pt x="35" y="1396"/>
                    </a:cubicBezTo>
                    <a:cubicBezTo>
                      <a:pt x="51" y="1449"/>
                      <a:pt x="205" y="1498"/>
                      <a:pt x="417" y="1498"/>
                    </a:cubicBezTo>
                    <a:cubicBezTo>
                      <a:pt x="675" y="1498"/>
                      <a:pt x="1019" y="1426"/>
                      <a:pt x="1306" y="1201"/>
                    </a:cubicBezTo>
                    <a:cubicBezTo>
                      <a:pt x="1830" y="789"/>
                      <a:pt x="1800" y="11"/>
                      <a:pt x="1800" y="11"/>
                    </a:cubicBezTo>
                    <a:lnTo>
                      <a:pt x="1798" y="11"/>
                    </a:lnTo>
                    <a:cubicBezTo>
                      <a:pt x="1773" y="4"/>
                      <a:pt x="1746" y="0"/>
                      <a:pt x="1717" y="0"/>
                    </a:cubicBezTo>
                    <a:close/>
                  </a:path>
                </a:pathLst>
              </a:custGeom>
              <a:solidFill>
                <a:srgbClr val="272727">
                  <a:alpha val="26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33"/>
              <p:cNvSpPr/>
              <p:nvPr/>
            </p:nvSpPr>
            <p:spPr>
              <a:xfrm>
                <a:off x="3972405" y="2759998"/>
                <a:ext cx="18265" cy="12924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545" extrusionOk="0">
                    <a:moveTo>
                      <a:pt x="443" y="0"/>
                    </a:moveTo>
                    <a:cubicBezTo>
                      <a:pt x="413" y="0"/>
                      <a:pt x="387" y="22"/>
                      <a:pt x="385" y="52"/>
                    </a:cubicBezTo>
                    <a:cubicBezTo>
                      <a:pt x="278" y="1142"/>
                      <a:pt x="6" y="3458"/>
                      <a:pt x="4" y="3481"/>
                    </a:cubicBezTo>
                    <a:cubicBezTo>
                      <a:pt x="1" y="3512"/>
                      <a:pt x="23" y="3540"/>
                      <a:pt x="54" y="3544"/>
                    </a:cubicBezTo>
                    <a:cubicBezTo>
                      <a:pt x="57" y="3544"/>
                      <a:pt x="58" y="3545"/>
                      <a:pt x="60" y="3545"/>
                    </a:cubicBezTo>
                    <a:cubicBezTo>
                      <a:pt x="89" y="3545"/>
                      <a:pt x="114" y="3523"/>
                      <a:pt x="117" y="3494"/>
                    </a:cubicBezTo>
                    <a:cubicBezTo>
                      <a:pt x="119" y="3470"/>
                      <a:pt x="392" y="1155"/>
                      <a:pt x="499" y="63"/>
                    </a:cubicBezTo>
                    <a:cubicBezTo>
                      <a:pt x="501" y="32"/>
                      <a:pt x="478" y="4"/>
                      <a:pt x="447" y="1"/>
                    </a:cubicBezTo>
                    <a:cubicBezTo>
                      <a:pt x="446" y="0"/>
                      <a:pt x="444" y="0"/>
                      <a:pt x="4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33"/>
              <p:cNvSpPr/>
              <p:nvPr/>
            </p:nvSpPr>
            <p:spPr>
              <a:xfrm>
                <a:off x="3982140" y="3683268"/>
                <a:ext cx="115607" cy="83670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295" extrusionOk="0">
                    <a:moveTo>
                      <a:pt x="2205" y="0"/>
                    </a:moveTo>
                    <a:cubicBezTo>
                      <a:pt x="1780" y="0"/>
                      <a:pt x="1577" y="216"/>
                      <a:pt x="1479" y="311"/>
                    </a:cubicBezTo>
                    <a:cubicBezTo>
                      <a:pt x="1412" y="377"/>
                      <a:pt x="1346" y="653"/>
                      <a:pt x="1115" y="785"/>
                    </a:cubicBezTo>
                    <a:cubicBezTo>
                      <a:pt x="803" y="963"/>
                      <a:pt x="308" y="1002"/>
                      <a:pt x="242" y="1091"/>
                    </a:cubicBezTo>
                    <a:cubicBezTo>
                      <a:pt x="34" y="1366"/>
                      <a:pt x="0" y="1783"/>
                      <a:pt x="175" y="1998"/>
                    </a:cubicBezTo>
                    <a:cubicBezTo>
                      <a:pt x="325" y="2183"/>
                      <a:pt x="986" y="2294"/>
                      <a:pt x="1602" y="2294"/>
                    </a:cubicBezTo>
                    <a:cubicBezTo>
                      <a:pt x="1702" y="2294"/>
                      <a:pt x="1800" y="2292"/>
                      <a:pt x="1894" y="2286"/>
                    </a:cubicBezTo>
                    <a:cubicBezTo>
                      <a:pt x="2503" y="2247"/>
                      <a:pt x="3013" y="2169"/>
                      <a:pt x="3094" y="1904"/>
                    </a:cubicBezTo>
                    <a:cubicBezTo>
                      <a:pt x="3155" y="1707"/>
                      <a:pt x="3138" y="1544"/>
                      <a:pt x="3143" y="1387"/>
                    </a:cubicBezTo>
                    <a:cubicBezTo>
                      <a:pt x="3146" y="1231"/>
                      <a:pt x="3171" y="1080"/>
                      <a:pt x="3131" y="857"/>
                    </a:cubicBezTo>
                    <a:cubicBezTo>
                      <a:pt x="3071" y="515"/>
                      <a:pt x="3014" y="374"/>
                      <a:pt x="2928" y="294"/>
                    </a:cubicBezTo>
                    <a:cubicBezTo>
                      <a:pt x="2842" y="214"/>
                      <a:pt x="2630" y="0"/>
                      <a:pt x="2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33"/>
              <p:cNvSpPr/>
              <p:nvPr/>
            </p:nvSpPr>
            <p:spPr>
              <a:xfrm>
                <a:off x="4261496" y="3332489"/>
                <a:ext cx="39848" cy="15239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418" extrusionOk="0">
                    <a:moveTo>
                      <a:pt x="61" y="1"/>
                    </a:moveTo>
                    <a:cubicBezTo>
                      <a:pt x="33" y="1"/>
                      <a:pt x="8" y="21"/>
                      <a:pt x="4" y="50"/>
                    </a:cubicBezTo>
                    <a:cubicBezTo>
                      <a:pt x="0" y="81"/>
                      <a:pt x="21" y="110"/>
                      <a:pt x="53" y="114"/>
                    </a:cubicBezTo>
                    <a:lnTo>
                      <a:pt x="761" y="208"/>
                    </a:lnTo>
                    <a:lnTo>
                      <a:pt x="433" y="306"/>
                    </a:lnTo>
                    <a:cubicBezTo>
                      <a:pt x="403" y="314"/>
                      <a:pt x="385" y="347"/>
                      <a:pt x="395" y="377"/>
                    </a:cubicBezTo>
                    <a:cubicBezTo>
                      <a:pt x="403" y="401"/>
                      <a:pt x="425" y="417"/>
                      <a:pt x="449" y="417"/>
                    </a:cubicBezTo>
                    <a:cubicBezTo>
                      <a:pt x="455" y="417"/>
                      <a:pt x="461" y="416"/>
                      <a:pt x="466" y="415"/>
                    </a:cubicBezTo>
                    <a:lnTo>
                      <a:pt x="1050" y="242"/>
                    </a:lnTo>
                    <a:cubicBezTo>
                      <a:pt x="1075" y="234"/>
                      <a:pt x="1093" y="209"/>
                      <a:pt x="1090" y="182"/>
                    </a:cubicBezTo>
                    <a:cubicBezTo>
                      <a:pt x="1088" y="156"/>
                      <a:pt x="1068" y="135"/>
                      <a:pt x="1042" y="130"/>
                    </a:cubicBezTo>
                    <a:lnTo>
                      <a:pt x="68" y="1"/>
                    </a:lnTo>
                    <a:cubicBezTo>
                      <a:pt x="65" y="1"/>
                      <a:pt x="6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33"/>
              <p:cNvSpPr/>
              <p:nvPr/>
            </p:nvSpPr>
            <p:spPr>
              <a:xfrm>
                <a:off x="4271741" y="2759196"/>
                <a:ext cx="34963" cy="54796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503" extrusionOk="0">
                    <a:moveTo>
                      <a:pt x="66" y="1"/>
                    </a:moveTo>
                    <a:cubicBezTo>
                      <a:pt x="56" y="1"/>
                      <a:pt x="46" y="3"/>
                      <a:pt x="37" y="9"/>
                    </a:cubicBezTo>
                    <a:cubicBezTo>
                      <a:pt x="10" y="25"/>
                      <a:pt x="1" y="60"/>
                      <a:pt x="17" y="88"/>
                    </a:cubicBezTo>
                    <a:lnTo>
                      <a:pt x="844" y="1475"/>
                    </a:lnTo>
                    <a:cubicBezTo>
                      <a:pt x="855" y="1492"/>
                      <a:pt x="873" y="1503"/>
                      <a:pt x="893" y="1503"/>
                    </a:cubicBezTo>
                    <a:lnTo>
                      <a:pt x="893" y="1501"/>
                    </a:lnTo>
                    <a:cubicBezTo>
                      <a:pt x="904" y="1501"/>
                      <a:pt x="913" y="1499"/>
                      <a:pt x="922" y="1494"/>
                    </a:cubicBezTo>
                    <a:cubicBezTo>
                      <a:pt x="949" y="1478"/>
                      <a:pt x="958" y="1442"/>
                      <a:pt x="942" y="1415"/>
                    </a:cubicBezTo>
                    <a:lnTo>
                      <a:pt x="115" y="28"/>
                    </a:lnTo>
                    <a:cubicBezTo>
                      <a:pt x="104" y="11"/>
                      <a:pt x="85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0" name="Google Shape;1960;p33"/>
            <p:cNvGrpSpPr/>
            <p:nvPr/>
          </p:nvGrpSpPr>
          <p:grpSpPr>
            <a:xfrm>
              <a:off x="7080779" y="2541653"/>
              <a:ext cx="417657" cy="1804171"/>
              <a:chOff x="2452941" y="1955003"/>
              <a:chExt cx="417657" cy="1804171"/>
            </a:xfrm>
          </p:grpSpPr>
          <p:sp>
            <p:nvSpPr>
              <p:cNvPr id="1961" name="Google Shape;1961;p33"/>
              <p:cNvSpPr/>
              <p:nvPr/>
            </p:nvSpPr>
            <p:spPr>
              <a:xfrm>
                <a:off x="2631157" y="2007687"/>
                <a:ext cx="61249" cy="169246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46423" extrusionOk="0">
                    <a:moveTo>
                      <a:pt x="0" y="1"/>
                    </a:moveTo>
                    <a:lnTo>
                      <a:pt x="0" y="46423"/>
                    </a:lnTo>
                    <a:lnTo>
                      <a:pt x="1679" y="46423"/>
                    </a:lnTo>
                    <a:lnTo>
                      <a:pt x="16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33"/>
              <p:cNvSpPr/>
              <p:nvPr/>
            </p:nvSpPr>
            <p:spPr>
              <a:xfrm>
                <a:off x="2508105" y="3700222"/>
                <a:ext cx="307300" cy="58952"/>
              </a:xfrm>
              <a:custGeom>
                <a:avLst/>
                <a:gdLst/>
                <a:ahLst/>
                <a:cxnLst/>
                <a:rect l="l" t="t" r="r" b="b"/>
                <a:pathLst>
                  <a:path w="8429" h="1617" extrusionOk="0">
                    <a:moveTo>
                      <a:pt x="1" y="1"/>
                    </a:moveTo>
                    <a:lnTo>
                      <a:pt x="1" y="1617"/>
                    </a:lnTo>
                    <a:lnTo>
                      <a:pt x="8429" y="1617"/>
                    </a:lnTo>
                    <a:lnTo>
                      <a:pt x="84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33"/>
              <p:cNvSpPr/>
              <p:nvPr/>
            </p:nvSpPr>
            <p:spPr>
              <a:xfrm>
                <a:off x="2631157" y="2007687"/>
                <a:ext cx="61249" cy="169246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46423" extrusionOk="0">
                    <a:moveTo>
                      <a:pt x="0" y="1"/>
                    </a:moveTo>
                    <a:lnTo>
                      <a:pt x="0" y="46423"/>
                    </a:lnTo>
                    <a:lnTo>
                      <a:pt x="1679" y="46423"/>
                    </a:lnTo>
                    <a:lnTo>
                      <a:pt x="1679" y="1"/>
                    </a:lnTo>
                    <a:close/>
                  </a:path>
                </a:pathLst>
              </a:custGeom>
              <a:solidFill>
                <a:srgbClr val="F4F3FE">
                  <a:alpha val="29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3"/>
              <p:cNvSpPr/>
              <p:nvPr/>
            </p:nvSpPr>
            <p:spPr>
              <a:xfrm>
                <a:off x="2631230" y="3666497"/>
                <a:ext cx="61103" cy="33760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926" extrusionOk="0">
                    <a:moveTo>
                      <a:pt x="1" y="1"/>
                    </a:moveTo>
                    <a:lnTo>
                      <a:pt x="1" y="926"/>
                    </a:lnTo>
                    <a:lnTo>
                      <a:pt x="1675" y="926"/>
                    </a:lnTo>
                    <a:lnTo>
                      <a:pt x="1675" y="1"/>
                    </a:lnTo>
                    <a:close/>
                  </a:path>
                </a:pathLst>
              </a:custGeom>
              <a:solidFill>
                <a:srgbClr val="272727">
                  <a:alpha val="83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3"/>
              <p:cNvSpPr/>
              <p:nvPr/>
            </p:nvSpPr>
            <p:spPr>
              <a:xfrm>
                <a:off x="2631157" y="2656963"/>
                <a:ext cx="61249" cy="40832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120" extrusionOk="0">
                    <a:moveTo>
                      <a:pt x="0" y="0"/>
                    </a:moveTo>
                    <a:lnTo>
                      <a:pt x="0" y="1120"/>
                    </a:lnTo>
                    <a:lnTo>
                      <a:pt x="1679" y="1120"/>
                    </a:lnTo>
                    <a:lnTo>
                      <a:pt x="1679" y="0"/>
                    </a:lnTo>
                    <a:close/>
                  </a:path>
                </a:pathLst>
              </a:custGeom>
              <a:solidFill>
                <a:srgbClr val="272727">
                  <a:alpha val="83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3"/>
              <p:cNvSpPr/>
              <p:nvPr/>
            </p:nvSpPr>
            <p:spPr>
              <a:xfrm>
                <a:off x="2452941" y="1955003"/>
                <a:ext cx="417657" cy="704578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19326" extrusionOk="0">
                    <a:moveTo>
                      <a:pt x="2633" y="1"/>
                    </a:moveTo>
                    <a:cubicBezTo>
                      <a:pt x="1167" y="1"/>
                      <a:pt x="0" y="1227"/>
                      <a:pt x="73" y="2692"/>
                    </a:cubicBezTo>
                    <a:lnTo>
                      <a:pt x="827" y="17864"/>
                    </a:lnTo>
                    <a:cubicBezTo>
                      <a:pt x="868" y="18683"/>
                      <a:pt x="1544" y="19325"/>
                      <a:pt x="2365" y="19325"/>
                    </a:cubicBezTo>
                    <a:lnTo>
                      <a:pt x="9091" y="19325"/>
                    </a:lnTo>
                    <a:cubicBezTo>
                      <a:pt x="9911" y="19325"/>
                      <a:pt x="10586" y="18683"/>
                      <a:pt x="10627" y="17864"/>
                    </a:cubicBezTo>
                    <a:lnTo>
                      <a:pt x="11382" y="2692"/>
                    </a:lnTo>
                    <a:cubicBezTo>
                      <a:pt x="11455" y="1227"/>
                      <a:pt x="10287" y="1"/>
                      <a:pt x="88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3"/>
              <p:cNvSpPr/>
              <p:nvPr/>
            </p:nvSpPr>
            <p:spPr>
              <a:xfrm>
                <a:off x="2508105" y="3700222"/>
                <a:ext cx="307300" cy="58952"/>
              </a:xfrm>
              <a:custGeom>
                <a:avLst/>
                <a:gdLst/>
                <a:ahLst/>
                <a:cxnLst/>
                <a:rect l="l" t="t" r="r" b="b"/>
                <a:pathLst>
                  <a:path w="8429" h="1617" extrusionOk="0">
                    <a:moveTo>
                      <a:pt x="1" y="1"/>
                    </a:moveTo>
                    <a:lnTo>
                      <a:pt x="1" y="1617"/>
                    </a:lnTo>
                    <a:lnTo>
                      <a:pt x="8429" y="1617"/>
                    </a:lnTo>
                    <a:lnTo>
                      <a:pt x="8429" y="1"/>
                    </a:lnTo>
                    <a:close/>
                  </a:path>
                </a:pathLst>
              </a:custGeom>
              <a:solidFill>
                <a:srgbClr val="F4F3FE">
                  <a:alpha val="29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3"/>
              <p:cNvSpPr/>
              <p:nvPr/>
            </p:nvSpPr>
            <p:spPr>
              <a:xfrm>
                <a:off x="2538367" y="2331705"/>
                <a:ext cx="246817" cy="246781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6769" extrusionOk="0">
                    <a:moveTo>
                      <a:pt x="3385" y="0"/>
                    </a:moveTo>
                    <a:cubicBezTo>
                      <a:pt x="1516" y="0"/>
                      <a:pt x="1" y="1515"/>
                      <a:pt x="1" y="3385"/>
                    </a:cubicBezTo>
                    <a:cubicBezTo>
                      <a:pt x="1" y="5254"/>
                      <a:pt x="1516" y="6769"/>
                      <a:pt x="3385" y="6769"/>
                    </a:cubicBezTo>
                    <a:cubicBezTo>
                      <a:pt x="5254" y="6769"/>
                      <a:pt x="6769" y="5254"/>
                      <a:pt x="6769" y="3385"/>
                    </a:cubicBezTo>
                    <a:cubicBezTo>
                      <a:pt x="6769" y="1515"/>
                      <a:pt x="5254" y="0"/>
                      <a:pt x="3385" y="0"/>
                    </a:cubicBezTo>
                    <a:close/>
                  </a:path>
                </a:pathLst>
              </a:custGeom>
              <a:solidFill>
                <a:srgbClr val="9AA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3"/>
              <p:cNvSpPr/>
              <p:nvPr/>
            </p:nvSpPr>
            <p:spPr>
              <a:xfrm>
                <a:off x="2526335" y="2336737"/>
                <a:ext cx="270879" cy="246854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6771" extrusionOk="0">
                    <a:moveTo>
                      <a:pt x="3715" y="1"/>
                    </a:moveTo>
                    <a:cubicBezTo>
                      <a:pt x="2849" y="1"/>
                      <a:pt x="1983" y="331"/>
                      <a:pt x="1322" y="992"/>
                    </a:cubicBezTo>
                    <a:cubicBezTo>
                      <a:pt x="0" y="2314"/>
                      <a:pt x="0" y="4457"/>
                      <a:pt x="1322" y="5779"/>
                    </a:cubicBezTo>
                    <a:cubicBezTo>
                      <a:pt x="1983" y="6440"/>
                      <a:pt x="2849" y="6770"/>
                      <a:pt x="3715" y="6770"/>
                    </a:cubicBezTo>
                    <a:cubicBezTo>
                      <a:pt x="4581" y="6770"/>
                      <a:pt x="5447" y="6440"/>
                      <a:pt x="6108" y="5779"/>
                    </a:cubicBezTo>
                    <a:cubicBezTo>
                      <a:pt x="7430" y="4457"/>
                      <a:pt x="7430" y="2314"/>
                      <a:pt x="6108" y="992"/>
                    </a:cubicBezTo>
                    <a:cubicBezTo>
                      <a:pt x="5447" y="331"/>
                      <a:pt x="4581" y="1"/>
                      <a:pt x="3715" y="1"/>
                    </a:cubicBezTo>
                    <a:close/>
                  </a:path>
                </a:pathLst>
              </a:custGeom>
              <a:solidFill>
                <a:srgbClr val="272727">
                  <a:alpha val="83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3"/>
              <p:cNvSpPr/>
              <p:nvPr/>
            </p:nvSpPr>
            <p:spPr>
              <a:xfrm>
                <a:off x="2538804" y="2336773"/>
                <a:ext cx="245942" cy="120747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3312" extrusionOk="0">
                    <a:moveTo>
                      <a:pt x="3373" y="1"/>
                    </a:moveTo>
                    <a:cubicBezTo>
                      <a:pt x="1599" y="1"/>
                      <a:pt x="145" y="1364"/>
                      <a:pt x="0" y="3100"/>
                    </a:cubicBezTo>
                    <a:cubicBezTo>
                      <a:pt x="6" y="3171"/>
                      <a:pt x="14" y="3242"/>
                      <a:pt x="24" y="3311"/>
                    </a:cubicBezTo>
                    <a:cubicBezTo>
                      <a:pt x="262" y="1675"/>
                      <a:pt x="1670" y="417"/>
                      <a:pt x="3373" y="417"/>
                    </a:cubicBezTo>
                    <a:cubicBezTo>
                      <a:pt x="5076" y="417"/>
                      <a:pt x="6484" y="1675"/>
                      <a:pt x="6722" y="3311"/>
                    </a:cubicBezTo>
                    <a:cubicBezTo>
                      <a:pt x="6731" y="3242"/>
                      <a:pt x="6740" y="3171"/>
                      <a:pt x="6745" y="3100"/>
                    </a:cubicBezTo>
                    <a:cubicBezTo>
                      <a:pt x="6601" y="1364"/>
                      <a:pt x="5147" y="1"/>
                      <a:pt x="3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3"/>
              <p:cNvSpPr/>
              <p:nvPr/>
            </p:nvSpPr>
            <p:spPr>
              <a:xfrm>
                <a:off x="2538367" y="2003349"/>
                <a:ext cx="246817" cy="24681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6770" extrusionOk="0">
                    <a:moveTo>
                      <a:pt x="3385" y="0"/>
                    </a:moveTo>
                    <a:cubicBezTo>
                      <a:pt x="1516" y="0"/>
                      <a:pt x="1" y="1516"/>
                      <a:pt x="1" y="3385"/>
                    </a:cubicBezTo>
                    <a:cubicBezTo>
                      <a:pt x="1" y="5254"/>
                      <a:pt x="1516" y="6770"/>
                      <a:pt x="3385" y="6770"/>
                    </a:cubicBezTo>
                    <a:cubicBezTo>
                      <a:pt x="5254" y="6770"/>
                      <a:pt x="6769" y="5254"/>
                      <a:pt x="6769" y="3385"/>
                    </a:cubicBezTo>
                    <a:cubicBezTo>
                      <a:pt x="6769" y="1516"/>
                      <a:pt x="5254" y="0"/>
                      <a:pt x="3385" y="0"/>
                    </a:cubicBezTo>
                    <a:close/>
                  </a:path>
                </a:pathLst>
              </a:custGeom>
              <a:solidFill>
                <a:srgbClr val="9AA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3"/>
              <p:cNvSpPr/>
              <p:nvPr/>
            </p:nvSpPr>
            <p:spPr>
              <a:xfrm>
                <a:off x="2538367" y="2010386"/>
                <a:ext cx="246817" cy="246781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6769" extrusionOk="0">
                    <a:moveTo>
                      <a:pt x="3385" y="0"/>
                    </a:moveTo>
                    <a:cubicBezTo>
                      <a:pt x="1516" y="0"/>
                      <a:pt x="1" y="1515"/>
                      <a:pt x="1" y="3385"/>
                    </a:cubicBezTo>
                    <a:cubicBezTo>
                      <a:pt x="1" y="5254"/>
                      <a:pt x="1516" y="6769"/>
                      <a:pt x="3385" y="6769"/>
                    </a:cubicBezTo>
                    <a:cubicBezTo>
                      <a:pt x="5254" y="6769"/>
                      <a:pt x="6769" y="5254"/>
                      <a:pt x="6769" y="3385"/>
                    </a:cubicBezTo>
                    <a:cubicBezTo>
                      <a:pt x="6769" y="1515"/>
                      <a:pt x="5254" y="0"/>
                      <a:pt x="3385" y="0"/>
                    </a:cubicBezTo>
                    <a:close/>
                  </a:path>
                </a:pathLst>
              </a:custGeom>
              <a:solidFill>
                <a:srgbClr val="272727">
                  <a:alpha val="83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3"/>
              <p:cNvSpPr/>
              <p:nvPr/>
            </p:nvSpPr>
            <p:spPr>
              <a:xfrm>
                <a:off x="2645231" y="2040902"/>
                <a:ext cx="33833" cy="33869"/>
              </a:xfrm>
              <a:custGeom>
                <a:avLst/>
                <a:gdLst/>
                <a:ahLst/>
                <a:cxnLst/>
                <a:rect l="l" t="t" r="r" b="b"/>
                <a:pathLst>
                  <a:path w="928" h="929" extrusionOk="0">
                    <a:moveTo>
                      <a:pt x="464" y="1"/>
                    </a:moveTo>
                    <a:cubicBezTo>
                      <a:pt x="208" y="1"/>
                      <a:pt x="1" y="208"/>
                      <a:pt x="1" y="464"/>
                    </a:cubicBezTo>
                    <a:cubicBezTo>
                      <a:pt x="1" y="721"/>
                      <a:pt x="208" y="928"/>
                      <a:pt x="464" y="928"/>
                    </a:cubicBezTo>
                    <a:cubicBezTo>
                      <a:pt x="720" y="928"/>
                      <a:pt x="928" y="721"/>
                      <a:pt x="928" y="464"/>
                    </a:cubicBezTo>
                    <a:cubicBezTo>
                      <a:pt x="928" y="208"/>
                      <a:pt x="720" y="1"/>
                      <a:pt x="464" y="1"/>
                    </a:cubicBezTo>
                    <a:close/>
                  </a:path>
                </a:pathLst>
              </a:custGeom>
              <a:solidFill>
                <a:srgbClr val="B9F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3"/>
              <p:cNvSpPr/>
              <p:nvPr/>
            </p:nvSpPr>
            <p:spPr>
              <a:xfrm>
                <a:off x="2605489" y="2076050"/>
                <a:ext cx="67410" cy="139012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813" extrusionOk="0">
                    <a:moveTo>
                      <a:pt x="1576" y="0"/>
                    </a:moveTo>
                    <a:cubicBezTo>
                      <a:pt x="1426" y="0"/>
                      <a:pt x="1305" y="121"/>
                      <a:pt x="1305" y="272"/>
                    </a:cubicBezTo>
                    <a:lnTo>
                      <a:pt x="1305" y="1615"/>
                    </a:lnTo>
                    <a:lnTo>
                      <a:pt x="85" y="3385"/>
                    </a:lnTo>
                    <a:cubicBezTo>
                      <a:pt x="0" y="3510"/>
                      <a:pt x="32" y="3678"/>
                      <a:pt x="155" y="3765"/>
                    </a:cubicBezTo>
                    <a:cubicBezTo>
                      <a:pt x="202" y="3796"/>
                      <a:pt x="256" y="3812"/>
                      <a:pt x="309" y="3812"/>
                    </a:cubicBezTo>
                    <a:cubicBezTo>
                      <a:pt x="395" y="3812"/>
                      <a:pt x="480" y="3772"/>
                      <a:pt x="533" y="3695"/>
                    </a:cubicBezTo>
                    <a:lnTo>
                      <a:pt x="1800" y="1854"/>
                    </a:lnTo>
                    <a:cubicBezTo>
                      <a:pt x="1832" y="1809"/>
                      <a:pt x="1848" y="1755"/>
                      <a:pt x="1848" y="1699"/>
                    </a:cubicBezTo>
                    <a:lnTo>
                      <a:pt x="1848" y="272"/>
                    </a:lnTo>
                    <a:cubicBezTo>
                      <a:pt x="1848" y="121"/>
                      <a:pt x="1727" y="0"/>
                      <a:pt x="1576" y="0"/>
                    </a:cubicBezTo>
                    <a:close/>
                  </a:path>
                </a:pathLst>
              </a:custGeom>
              <a:solidFill>
                <a:srgbClr val="B9F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3"/>
              <p:cNvSpPr/>
              <p:nvPr/>
            </p:nvSpPr>
            <p:spPr>
              <a:xfrm>
                <a:off x="2603812" y="2068940"/>
                <a:ext cx="108789" cy="75576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073" extrusionOk="0">
                    <a:moveTo>
                      <a:pt x="1600" y="1"/>
                    </a:moveTo>
                    <a:cubicBezTo>
                      <a:pt x="1585" y="1"/>
                      <a:pt x="1569" y="2"/>
                      <a:pt x="1554" y="5"/>
                    </a:cubicBezTo>
                    <a:cubicBezTo>
                      <a:pt x="1473" y="19"/>
                      <a:pt x="1402" y="69"/>
                      <a:pt x="1362" y="141"/>
                    </a:cubicBezTo>
                    <a:lnTo>
                      <a:pt x="931" y="919"/>
                    </a:lnTo>
                    <a:lnTo>
                      <a:pt x="160" y="1425"/>
                    </a:lnTo>
                    <a:cubicBezTo>
                      <a:pt x="35" y="1508"/>
                      <a:pt x="1" y="1677"/>
                      <a:pt x="82" y="1802"/>
                    </a:cubicBezTo>
                    <a:cubicBezTo>
                      <a:pt x="135" y="1882"/>
                      <a:pt x="222" y="1925"/>
                      <a:pt x="310" y="1925"/>
                    </a:cubicBezTo>
                    <a:cubicBezTo>
                      <a:pt x="361" y="1925"/>
                      <a:pt x="413" y="1911"/>
                      <a:pt x="459" y="1880"/>
                    </a:cubicBezTo>
                    <a:lnTo>
                      <a:pt x="1286" y="1337"/>
                    </a:lnTo>
                    <a:cubicBezTo>
                      <a:pt x="1322" y="1314"/>
                      <a:pt x="1353" y="1280"/>
                      <a:pt x="1374" y="1241"/>
                    </a:cubicBezTo>
                    <a:lnTo>
                      <a:pt x="1673" y="702"/>
                    </a:lnTo>
                    <a:lnTo>
                      <a:pt x="2095" y="1077"/>
                    </a:lnTo>
                    <a:lnTo>
                      <a:pt x="2422" y="1901"/>
                    </a:lnTo>
                    <a:cubicBezTo>
                      <a:pt x="2464" y="2007"/>
                      <a:pt x="2567" y="2072"/>
                      <a:pt x="2675" y="2072"/>
                    </a:cubicBezTo>
                    <a:cubicBezTo>
                      <a:pt x="2709" y="2072"/>
                      <a:pt x="2742" y="2066"/>
                      <a:pt x="2775" y="2054"/>
                    </a:cubicBezTo>
                    <a:cubicBezTo>
                      <a:pt x="2915" y="1998"/>
                      <a:pt x="2983" y="1840"/>
                      <a:pt x="2927" y="1700"/>
                    </a:cubicBezTo>
                    <a:lnTo>
                      <a:pt x="2577" y="818"/>
                    </a:lnTo>
                    <a:cubicBezTo>
                      <a:pt x="2562" y="778"/>
                      <a:pt x="2536" y="742"/>
                      <a:pt x="2505" y="714"/>
                    </a:cubicBezTo>
                    <a:lnTo>
                      <a:pt x="1781" y="70"/>
                    </a:lnTo>
                    <a:cubicBezTo>
                      <a:pt x="1731" y="25"/>
                      <a:pt x="1666" y="1"/>
                      <a:pt x="1600" y="1"/>
                    </a:cubicBezTo>
                    <a:close/>
                  </a:path>
                </a:pathLst>
              </a:custGeom>
              <a:solidFill>
                <a:srgbClr val="B9F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3"/>
              <p:cNvSpPr/>
              <p:nvPr/>
            </p:nvSpPr>
            <p:spPr>
              <a:xfrm>
                <a:off x="2651647" y="2128078"/>
                <a:ext cx="61723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2446" extrusionOk="0">
                    <a:moveTo>
                      <a:pt x="310" y="0"/>
                    </a:moveTo>
                    <a:cubicBezTo>
                      <a:pt x="265" y="0"/>
                      <a:pt x="219" y="11"/>
                      <a:pt x="177" y="35"/>
                    </a:cubicBezTo>
                    <a:cubicBezTo>
                      <a:pt x="46" y="109"/>
                      <a:pt x="0" y="275"/>
                      <a:pt x="74" y="406"/>
                    </a:cubicBezTo>
                    <a:lnTo>
                      <a:pt x="1144" y="2307"/>
                    </a:lnTo>
                    <a:cubicBezTo>
                      <a:pt x="1194" y="2396"/>
                      <a:pt x="1287" y="2446"/>
                      <a:pt x="1381" y="2446"/>
                    </a:cubicBezTo>
                    <a:cubicBezTo>
                      <a:pt x="1427" y="2446"/>
                      <a:pt x="1473" y="2434"/>
                      <a:pt x="1515" y="2410"/>
                    </a:cubicBezTo>
                    <a:cubicBezTo>
                      <a:pt x="1646" y="2336"/>
                      <a:pt x="1692" y="2170"/>
                      <a:pt x="1619" y="2040"/>
                    </a:cubicBezTo>
                    <a:lnTo>
                      <a:pt x="547" y="138"/>
                    </a:lnTo>
                    <a:cubicBezTo>
                      <a:pt x="497" y="50"/>
                      <a:pt x="405" y="0"/>
                      <a:pt x="310" y="0"/>
                    </a:cubicBezTo>
                    <a:close/>
                  </a:path>
                </a:pathLst>
              </a:custGeom>
              <a:solidFill>
                <a:srgbClr val="B9F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3"/>
              <p:cNvSpPr/>
              <p:nvPr/>
            </p:nvSpPr>
            <p:spPr>
              <a:xfrm>
                <a:off x="2538804" y="2010386"/>
                <a:ext cx="245942" cy="120747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3312" extrusionOk="0">
                    <a:moveTo>
                      <a:pt x="3373" y="0"/>
                    </a:moveTo>
                    <a:cubicBezTo>
                      <a:pt x="1599" y="0"/>
                      <a:pt x="145" y="1364"/>
                      <a:pt x="0" y="3101"/>
                    </a:cubicBezTo>
                    <a:cubicBezTo>
                      <a:pt x="6" y="3171"/>
                      <a:pt x="14" y="3242"/>
                      <a:pt x="24" y="3312"/>
                    </a:cubicBezTo>
                    <a:cubicBezTo>
                      <a:pt x="262" y="1675"/>
                      <a:pt x="1670" y="418"/>
                      <a:pt x="3373" y="418"/>
                    </a:cubicBezTo>
                    <a:cubicBezTo>
                      <a:pt x="5076" y="418"/>
                      <a:pt x="6484" y="1675"/>
                      <a:pt x="6722" y="3312"/>
                    </a:cubicBezTo>
                    <a:cubicBezTo>
                      <a:pt x="6731" y="3242"/>
                      <a:pt x="6740" y="3171"/>
                      <a:pt x="6745" y="3101"/>
                    </a:cubicBezTo>
                    <a:cubicBezTo>
                      <a:pt x="6601" y="1364"/>
                      <a:pt x="5147" y="0"/>
                      <a:pt x="3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3"/>
              <p:cNvSpPr/>
              <p:nvPr/>
            </p:nvSpPr>
            <p:spPr>
              <a:xfrm>
                <a:off x="2553600" y="2361575"/>
                <a:ext cx="216343" cy="197172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6771" extrusionOk="0">
                    <a:moveTo>
                      <a:pt x="3715" y="1"/>
                    </a:moveTo>
                    <a:cubicBezTo>
                      <a:pt x="2849" y="1"/>
                      <a:pt x="1983" y="331"/>
                      <a:pt x="1322" y="992"/>
                    </a:cubicBezTo>
                    <a:cubicBezTo>
                      <a:pt x="0" y="2314"/>
                      <a:pt x="0" y="4457"/>
                      <a:pt x="1322" y="5779"/>
                    </a:cubicBezTo>
                    <a:cubicBezTo>
                      <a:pt x="1983" y="6440"/>
                      <a:pt x="2849" y="6770"/>
                      <a:pt x="3715" y="6770"/>
                    </a:cubicBezTo>
                    <a:cubicBezTo>
                      <a:pt x="4581" y="6770"/>
                      <a:pt x="5447" y="6440"/>
                      <a:pt x="6108" y="5779"/>
                    </a:cubicBezTo>
                    <a:cubicBezTo>
                      <a:pt x="7430" y="4457"/>
                      <a:pt x="7430" y="2314"/>
                      <a:pt x="6108" y="992"/>
                    </a:cubicBezTo>
                    <a:cubicBezTo>
                      <a:pt x="5447" y="331"/>
                      <a:pt x="4581" y="1"/>
                      <a:pt x="3715" y="1"/>
                    </a:cubicBezTo>
                    <a:close/>
                  </a:path>
                </a:pathLst>
              </a:custGeom>
              <a:solidFill>
                <a:srgbClr val="E24A4E">
                  <a:alpha val="64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3"/>
              <p:cNvSpPr/>
              <p:nvPr/>
            </p:nvSpPr>
            <p:spPr>
              <a:xfrm>
                <a:off x="2573325" y="2379523"/>
                <a:ext cx="176908" cy="161251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6771" extrusionOk="0">
                    <a:moveTo>
                      <a:pt x="3715" y="1"/>
                    </a:moveTo>
                    <a:cubicBezTo>
                      <a:pt x="2849" y="1"/>
                      <a:pt x="1983" y="331"/>
                      <a:pt x="1322" y="992"/>
                    </a:cubicBezTo>
                    <a:cubicBezTo>
                      <a:pt x="0" y="2314"/>
                      <a:pt x="0" y="4457"/>
                      <a:pt x="1322" y="5779"/>
                    </a:cubicBezTo>
                    <a:cubicBezTo>
                      <a:pt x="1983" y="6440"/>
                      <a:pt x="2849" y="6770"/>
                      <a:pt x="3715" y="6770"/>
                    </a:cubicBezTo>
                    <a:cubicBezTo>
                      <a:pt x="4581" y="6770"/>
                      <a:pt x="5447" y="6440"/>
                      <a:pt x="6108" y="5779"/>
                    </a:cubicBezTo>
                    <a:cubicBezTo>
                      <a:pt x="7430" y="4457"/>
                      <a:pt x="7430" y="2314"/>
                      <a:pt x="6108" y="992"/>
                    </a:cubicBezTo>
                    <a:cubicBezTo>
                      <a:pt x="5447" y="331"/>
                      <a:pt x="4581" y="1"/>
                      <a:pt x="3715" y="1"/>
                    </a:cubicBezTo>
                    <a:close/>
                  </a:path>
                </a:pathLst>
              </a:custGeom>
              <a:solidFill>
                <a:srgbClr val="272727">
                  <a:alpha val="37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0" name="Google Shape;1980;p33"/>
              <p:cNvGrpSpPr/>
              <p:nvPr/>
            </p:nvGrpSpPr>
            <p:grpSpPr>
              <a:xfrm>
                <a:off x="2613839" y="2365066"/>
                <a:ext cx="95777" cy="190240"/>
                <a:chOff x="2613839" y="2365066"/>
                <a:chExt cx="95777" cy="190240"/>
              </a:xfrm>
            </p:grpSpPr>
            <p:sp>
              <p:nvSpPr>
                <p:cNvPr id="1981" name="Google Shape;1981;p33"/>
                <p:cNvSpPr/>
                <p:nvPr/>
              </p:nvSpPr>
              <p:spPr>
                <a:xfrm>
                  <a:off x="2646179" y="2365066"/>
                  <a:ext cx="30551" cy="30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838" extrusionOk="0">
                      <a:moveTo>
                        <a:pt x="419" y="1"/>
                      </a:moveTo>
                      <a:cubicBezTo>
                        <a:pt x="188" y="1"/>
                        <a:pt x="0" y="188"/>
                        <a:pt x="0" y="420"/>
                      </a:cubicBezTo>
                      <a:cubicBezTo>
                        <a:pt x="0" y="650"/>
                        <a:pt x="188" y="837"/>
                        <a:pt x="419" y="837"/>
                      </a:cubicBezTo>
                      <a:cubicBezTo>
                        <a:pt x="651" y="837"/>
                        <a:pt x="838" y="650"/>
                        <a:pt x="838" y="420"/>
                      </a:cubicBezTo>
                      <a:cubicBezTo>
                        <a:pt x="838" y="188"/>
                        <a:pt x="651" y="1"/>
                        <a:pt x="4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33"/>
                <p:cNvSpPr/>
                <p:nvPr/>
              </p:nvSpPr>
              <p:spPr>
                <a:xfrm>
                  <a:off x="2625287" y="2436855"/>
                  <a:ext cx="7878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1" h="3249" extrusionOk="0">
                      <a:moveTo>
                        <a:pt x="991" y="1"/>
                      </a:moveTo>
                      <a:cubicBezTo>
                        <a:pt x="988" y="1"/>
                        <a:pt x="985" y="1"/>
                        <a:pt x="983" y="1"/>
                      </a:cubicBezTo>
                      <a:cubicBezTo>
                        <a:pt x="843" y="5"/>
                        <a:pt x="723" y="102"/>
                        <a:pt x="690" y="238"/>
                      </a:cubicBezTo>
                      <a:lnTo>
                        <a:pt x="43" y="2862"/>
                      </a:lnTo>
                      <a:cubicBezTo>
                        <a:pt x="1" y="3028"/>
                        <a:pt x="103" y="3197"/>
                        <a:pt x="270" y="3239"/>
                      </a:cubicBezTo>
                      <a:cubicBezTo>
                        <a:pt x="295" y="3245"/>
                        <a:pt x="320" y="3248"/>
                        <a:pt x="344" y="3248"/>
                      </a:cubicBezTo>
                      <a:cubicBezTo>
                        <a:pt x="485" y="3248"/>
                        <a:pt x="612" y="3153"/>
                        <a:pt x="647" y="3011"/>
                      </a:cubicBezTo>
                      <a:lnTo>
                        <a:pt x="1027" y="1469"/>
                      </a:lnTo>
                      <a:lnTo>
                        <a:pt x="1515" y="3029"/>
                      </a:lnTo>
                      <a:cubicBezTo>
                        <a:pt x="1556" y="3162"/>
                        <a:pt x="1680" y="3248"/>
                        <a:pt x="1811" y="3248"/>
                      </a:cubicBezTo>
                      <a:lnTo>
                        <a:pt x="1811" y="3247"/>
                      </a:lnTo>
                      <a:cubicBezTo>
                        <a:pt x="1843" y="3247"/>
                        <a:pt x="1874" y="3242"/>
                        <a:pt x="1904" y="3233"/>
                      </a:cubicBezTo>
                      <a:cubicBezTo>
                        <a:pt x="2068" y="3182"/>
                        <a:pt x="2160" y="3007"/>
                        <a:pt x="2109" y="2843"/>
                      </a:cubicBezTo>
                      <a:lnTo>
                        <a:pt x="1289" y="219"/>
                      </a:lnTo>
                      <a:cubicBezTo>
                        <a:pt x="1248" y="88"/>
                        <a:pt x="1127" y="1"/>
                        <a:pt x="9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33"/>
                <p:cNvSpPr/>
                <p:nvPr/>
              </p:nvSpPr>
              <p:spPr>
                <a:xfrm>
                  <a:off x="2639324" y="2392921"/>
                  <a:ext cx="45681" cy="8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" h="2295" extrusionOk="0">
                      <a:moveTo>
                        <a:pt x="369" y="0"/>
                      </a:moveTo>
                      <a:lnTo>
                        <a:pt x="1" y="79"/>
                      </a:lnTo>
                      <a:lnTo>
                        <a:pt x="1" y="253"/>
                      </a:lnTo>
                      <a:lnTo>
                        <a:pt x="94" y="2294"/>
                      </a:lnTo>
                      <a:lnTo>
                        <a:pt x="1176" y="2294"/>
                      </a:lnTo>
                      <a:lnTo>
                        <a:pt x="1176" y="2295"/>
                      </a:lnTo>
                      <a:lnTo>
                        <a:pt x="1183" y="374"/>
                      </a:lnTo>
                      <a:cubicBezTo>
                        <a:pt x="1183" y="235"/>
                        <a:pt x="1253" y="132"/>
                        <a:pt x="1253" y="132"/>
                      </a:cubicBezTo>
                      <a:lnTo>
                        <a:pt x="84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33"/>
                <p:cNvSpPr/>
                <p:nvPr/>
              </p:nvSpPr>
              <p:spPr>
                <a:xfrm>
                  <a:off x="2613839" y="2395473"/>
                  <a:ext cx="39885" cy="74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2046" extrusionOk="0">
                      <a:moveTo>
                        <a:pt x="768" y="1"/>
                      </a:moveTo>
                      <a:cubicBezTo>
                        <a:pt x="672" y="1"/>
                        <a:pt x="579" y="49"/>
                        <a:pt x="525" y="137"/>
                      </a:cubicBezTo>
                      <a:lnTo>
                        <a:pt x="54" y="904"/>
                      </a:lnTo>
                      <a:lnTo>
                        <a:pt x="40" y="928"/>
                      </a:lnTo>
                      <a:cubicBezTo>
                        <a:pt x="11" y="975"/>
                        <a:pt x="1" y="1034"/>
                        <a:pt x="16" y="1091"/>
                      </a:cubicBezTo>
                      <a:lnTo>
                        <a:pt x="222" y="1900"/>
                      </a:lnTo>
                      <a:cubicBezTo>
                        <a:pt x="243" y="1983"/>
                        <a:pt x="319" y="2046"/>
                        <a:pt x="408" y="2046"/>
                      </a:cubicBezTo>
                      <a:cubicBezTo>
                        <a:pt x="409" y="2046"/>
                        <a:pt x="411" y="2046"/>
                        <a:pt x="412" y="2046"/>
                      </a:cubicBezTo>
                      <a:cubicBezTo>
                        <a:pt x="520" y="2042"/>
                        <a:pt x="603" y="1955"/>
                        <a:pt x="600" y="1848"/>
                      </a:cubicBezTo>
                      <a:lnTo>
                        <a:pt x="583" y="1133"/>
                      </a:lnTo>
                      <a:lnTo>
                        <a:pt x="583" y="1133"/>
                      </a:lnTo>
                      <a:lnTo>
                        <a:pt x="1011" y="435"/>
                      </a:lnTo>
                      <a:cubicBezTo>
                        <a:pt x="1093" y="301"/>
                        <a:pt x="1051" y="126"/>
                        <a:pt x="916" y="43"/>
                      </a:cubicBezTo>
                      <a:cubicBezTo>
                        <a:pt x="870" y="14"/>
                        <a:pt x="818" y="1"/>
                        <a:pt x="76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5" name="Google Shape;1985;p33"/>
                <p:cNvSpPr/>
                <p:nvPr/>
              </p:nvSpPr>
              <p:spPr>
                <a:xfrm>
                  <a:off x="2669877" y="2397151"/>
                  <a:ext cx="39739" cy="74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" h="2045" extrusionOk="0">
                      <a:moveTo>
                        <a:pt x="324" y="1"/>
                      </a:moveTo>
                      <a:cubicBezTo>
                        <a:pt x="274" y="1"/>
                        <a:pt x="223" y="14"/>
                        <a:pt x="176" y="42"/>
                      </a:cubicBezTo>
                      <a:cubicBezTo>
                        <a:pt x="43" y="125"/>
                        <a:pt x="1" y="301"/>
                        <a:pt x="83" y="435"/>
                      </a:cubicBezTo>
                      <a:lnTo>
                        <a:pt x="514" y="1138"/>
                      </a:lnTo>
                      <a:lnTo>
                        <a:pt x="525" y="1855"/>
                      </a:lnTo>
                      <a:cubicBezTo>
                        <a:pt x="527" y="1943"/>
                        <a:pt x="588" y="2022"/>
                        <a:pt x="677" y="2040"/>
                      </a:cubicBezTo>
                      <a:cubicBezTo>
                        <a:pt x="690" y="2043"/>
                        <a:pt x="704" y="2044"/>
                        <a:pt x="717" y="2044"/>
                      </a:cubicBezTo>
                      <a:cubicBezTo>
                        <a:pt x="806" y="2044"/>
                        <a:pt x="886" y="1983"/>
                        <a:pt x="906" y="1892"/>
                      </a:cubicBezTo>
                      <a:lnTo>
                        <a:pt x="1079" y="1080"/>
                      </a:lnTo>
                      <a:cubicBezTo>
                        <a:pt x="1090" y="1030"/>
                        <a:pt x="1083" y="974"/>
                        <a:pt x="1054" y="927"/>
                      </a:cubicBezTo>
                      <a:lnTo>
                        <a:pt x="1039" y="903"/>
                      </a:lnTo>
                      <a:lnTo>
                        <a:pt x="568" y="137"/>
                      </a:lnTo>
                      <a:cubicBezTo>
                        <a:pt x="514" y="49"/>
                        <a:pt x="420" y="1"/>
                        <a:pt x="3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F58ACA-2F27-8B57-3F87-7E0405A989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892" y="172362"/>
            <a:ext cx="2037405" cy="1183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1131095" y="1761661"/>
            <a:ext cx="2198768" cy="3393746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28 Forma libre"/>
          <p:cNvSpPr/>
          <p:nvPr/>
        </p:nvSpPr>
        <p:spPr>
          <a:xfrm flipH="1">
            <a:off x="5816836" y="1761660"/>
            <a:ext cx="2184164" cy="338184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1143000" y="0"/>
            <a:ext cx="6858000" cy="13394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7839379" y="482206"/>
            <a:ext cx="160734" cy="41255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7446170" y="4232674"/>
            <a:ext cx="582215" cy="53578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1142114" y="4232674"/>
            <a:ext cx="535781" cy="53578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1142113" y="535782"/>
            <a:ext cx="214313" cy="41255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1115325" y="26790"/>
            <a:ext cx="750094" cy="696516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7280381" y="30362"/>
            <a:ext cx="750094" cy="68937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1356425" y="2"/>
            <a:ext cx="6429375" cy="321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1142113" y="4714876"/>
            <a:ext cx="6858000" cy="428625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1322395" y="294681"/>
            <a:ext cx="6536531" cy="4446984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95981" y="3857627"/>
            <a:ext cx="535781" cy="2035969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3974511" y="4714876"/>
            <a:ext cx="428625" cy="42862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4028090" y="4768454"/>
            <a:ext cx="314325" cy="31432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4037615" y="4777979"/>
            <a:ext cx="151209" cy="15120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778183" y="4714876"/>
            <a:ext cx="428625" cy="42862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24 Elipse"/>
          <p:cNvSpPr/>
          <p:nvPr/>
        </p:nvSpPr>
        <p:spPr bwMode="auto">
          <a:xfrm>
            <a:off x="4831761" y="4768454"/>
            <a:ext cx="314325" cy="31432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4992496" y="4777979"/>
            <a:ext cx="151209" cy="15120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56716" y="4714877"/>
            <a:ext cx="267890" cy="160735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571114" y="1815666"/>
            <a:ext cx="1" cy="2754306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3167844" y="3831431"/>
            <a:ext cx="2786063" cy="27051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107455" y="267888"/>
            <a:ext cx="4698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ata" panose="00000500000000000000" pitchFamily="2" charset="0"/>
              </a:rPr>
              <a:t>What does the sign mean?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ata" panose="00000500000000000000" pitchFamily="2" charset="0"/>
            </a:endParaRPr>
          </a:p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ata" panose="00000500000000000000" pitchFamily="2" charset="0"/>
              </a:rPr>
              <a:t>It means…..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ata" panose="00000500000000000000" pitchFamily="2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3020216" y="1884595"/>
            <a:ext cx="3066063" cy="164304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819397" y="2099426"/>
            <a:ext cx="35570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_tradnl" sz="3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a. No </a:t>
            </a:r>
            <a:r>
              <a:rPr lang="es-ES_tradnl" sz="3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parking</a:t>
            </a:r>
            <a:endParaRPr lang="es-ES" sz="3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676325" y="2807015"/>
            <a:ext cx="1794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_tradnl" sz="3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b. Stop </a:t>
            </a:r>
            <a:endParaRPr lang="es-ES" sz="3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9887" y="4003180"/>
            <a:ext cx="1565540" cy="9947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mart 4 sb cd 2 (27)">
            <a:hlinkClick r:id="" action="ppaction://media"/>
            <a:extLst>
              <a:ext uri="{FF2B5EF4-FFF2-40B4-BE49-F238E27FC236}">
                <a16:creationId xmlns:a16="http://schemas.microsoft.com/office/drawing/2014/main" xmlns="" id="{E8B90699-ADBD-BE55-46C9-83331615579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408" end="25433.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72256" y="6606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77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71605E-6 L -0.23125 -0.40494 " pathEditMode="relative" rAng="0" ptsTypes="AA">
                                      <p:cBhvr>
                                        <p:cTn id="1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-202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1131095" y="1761661"/>
            <a:ext cx="2198768" cy="3393746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28 Forma libre"/>
          <p:cNvSpPr/>
          <p:nvPr/>
        </p:nvSpPr>
        <p:spPr>
          <a:xfrm flipH="1">
            <a:off x="5816836" y="1761660"/>
            <a:ext cx="2184164" cy="338184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1171108" y="0"/>
            <a:ext cx="6858000" cy="13394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" sz="3200" kern="1200" dirty="0" err="1">
                <a:solidFill>
                  <a:schemeClr val="tx1"/>
                </a:solidFill>
                <a:latin typeface="Calibri"/>
              </a:rPr>
              <a:t>What</a:t>
            </a:r>
            <a:r>
              <a:rPr lang="es-ES" sz="3200" kern="1200" dirty="0">
                <a:solidFill>
                  <a:schemeClr val="tx1"/>
                </a:solidFill>
                <a:latin typeface="Calibri"/>
              </a:rPr>
              <a:t>/</a:t>
            </a:r>
            <a:r>
              <a:rPr lang="es-ES" sz="3200" kern="1200" dirty="0" err="1">
                <a:solidFill>
                  <a:schemeClr val="tx1"/>
                </a:solidFill>
                <a:latin typeface="Calibri"/>
              </a:rPr>
              <a:t>sign</a:t>
            </a:r>
            <a:r>
              <a:rPr lang="es-ES" sz="3200" kern="1200" dirty="0">
                <a:solidFill>
                  <a:schemeClr val="tx1"/>
                </a:solidFill>
                <a:latin typeface="Calibri"/>
              </a:rPr>
              <a:t>/</a:t>
            </a:r>
            <a:r>
              <a:rPr lang="es-ES" sz="3200" kern="1200" dirty="0" err="1">
                <a:solidFill>
                  <a:schemeClr val="tx1"/>
                </a:solidFill>
                <a:latin typeface="Calibri"/>
              </a:rPr>
              <a:t>does</a:t>
            </a:r>
            <a:r>
              <a:rPr lang="es-ES" sz="3200" kern="1200" dirty="0">
                <a:solidFill>
                  <a:schemeClr val="tx1"/>
                </a:solidFill>
                <a:latin typeface="Calibri"/>
              </a:rPr>
              <a:t>/</a:t>
            </a:r>
            <a:r>
              <a:rPr lang="es-ES" sz="3200" kern="1200" dirty="0" err="1">
                <a:solidFill>
                  <a:schemeClr val="tx1"/>
                </a:solidFill>
                <a:latin typeface="Calibri"/>
              </a:rPr>
              <a:t>the</a:t>
            </a:r>
            <a:r>
              <a:rPr lang="es-ES" sz="3200" kern="1200" dirty="0">
                <a:solidFill>
                  <a:schemeClr val="tx1"/>
                </a:solidFill>
                <a:latin typeface="Calibri"/>
              </a:rPr>
              <a:t>/mean?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7839379" y="482206"/>
            <a:ext cx="160734" cy="41255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7434319" y="4251871"/>
            <a:ext cx="582215" cy="53578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1142114" y="4232674"/>
            <a:ext cx="535781" cy="53578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1142113" y="535782"/>
            <a:ext cx="214313" cy="41255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1115325" y="26790"/>
            <a:ext cx="750094" cy="696516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7280381" y="30362"/>
            <a:ext cx="750094" cy="68937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1356425" y="2"/>
            <a:ext cx="6429375" cy="321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1142113" y="4714876"/>
            <a:ext cx="6858000" cy="428625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1302849" y="267892"/>
            <a:ext cx="6536531" cy="4446984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95981" y="3857627"/>
            <a:ext cx="535781" cy="2035969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3974511" y="4714876"/>
            <a:ext cx="428625" cy="42862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4028090" y="4768454"/>
            <a:ext cx="314325" cy="31432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4037615" y="4777979"/>
            <a:ext cx="151209" cy="15120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778183" y="4714876"/>
            <a:ext cx="428625" cy="42862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24 Elipse"/>
          <p:cNvSpPr/>
          <p:nvPr/>
        </p:nvSpPr>
        <p:spPr bwMode="auto">
          <a:xfrm>
            <a:off x="4831761" y="4768454"/>
            <a:ext cx="314325" cy="31432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4992496" y="4777979"/>
            <a:ext cx="151209" cy="15120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56716" y="4714877"/>
            <a:ext cx="267890" cy="160735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571114" y="1815666"/>
            <a:ext cx="1" cy="2754306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3167844" y="3831431"/>
            <a:ext cx="2786063" cy="27051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488574" y="1782350"/>
            <a:ext cx="6030285" cy="169323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-284901" y="1973245"/>
            <a:ext cx="9577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_tradnl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a. </a:t>
            </a:r>
            <a:r>
              <a:rPr lang="es-ES_tradnl" sz="28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What</a:t>
            </a:r>
            <a:r>
              <a:rPr lang="es-ES_tradnl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_tradnl" sz="28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does</a:t>
            </a:r>
            <a:r>
              <a:rPr lang="es-ES_tradnl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_tradnl" sz="28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the</a:t>
            </a:r>
            <a:r>
              <a:rPr lang="es-ES_tradnl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_tradnl" sz="28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sign</a:t>
            </a:r>
            <a:r>
              <a:rPr lang="es-ES_tradnl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 mean?</a:t>
            </a:r>
            <a:endParaRPr lang="es-E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617474" y="2721112"/>
            <a:ext cx="5886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s-ES_tradnl" sz="28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b. </a:t>
            </a:r>
            <a:r>
              <a:rPr lang="es-ES_tradnl" sz="28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What</a:t>
            </a:r>
            <a:r>
              <a:rPr lang="es-ES_tradnl" sz="28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_tradnl" sz="28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the</a:t>
            </a:r>
            <a:r>
              <a:rPr lang="es-ES_tradnl" sz="28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_tradnl" sz="28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sign</a:t>
            </a:r>
            <a:r>
              <a:rPr lang="es-ES_tradnl" sz="28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_tradnl" sz="28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does</a:t>
            </a:r>
            <a:r>
              <a:rPr lang="es-ES_tradnl" sz="28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 mean?</a:t>
            </a:r>
            <a:endParaRPr lang="es-ES" sz="28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9887" y="4003180"/>
            <a:ext cx="1565540" cy="9947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encrypted-tbn2.gstatic.com/images?q=tbn:ANd9GcRffBMKuFlwPivuQboVMCTjst0kOlNV2Y7tg8AVCLibJmD7jod5lg"/>
          <p:cNvSpPr>
            <a:spLocks noChangeAspect="1" noChangeArrowheads="1"/>
          </p:cNvSpPr>
          <p:nvPr/>
        </p:nvSpPr>
        <p:spPr bwMode="auto">
          <a:xfrm>
            <a:off x="1259681" y="-1200150"/>
            <a:ext cx="2500313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</a:pPr>
            <a:endParaRPr lang="es-E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AutoShape 4" descr="https://encrypted-tbn2.gstatic.com/images?q=tbn:ANd9GcRffBMKuFlwPivuQboVMCTjst0kOlNV2Y7tg8AVCLibJmD7jod5lg"/>
          <p:cNvSpPr>
            <a:spLocks noChangeAspect="1" noChangeArrowheads="1"/>
          </p:cNvSpPr>
          <p:nvPr/>
        </p:nvSpPr>
        <p:spPr bwMode="auto">
          <a:xfrm>
            <a:off x="1373981" y="-1085850"/>
            <a:ext cx="2500313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</a:pPr>
            <a:endParaRPr lang="es-E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911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09877E-6 L -0.23663 -0.2876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0" y="-143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1131095" y="1761661"/>
            <a:ext cx="2198768" cy="3393746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28 Forma libre"/>
          <p:cNvSpPr/>
          <p:nvPr/>
        </p:nvSpPr>
        <p:spPr>
          <a:xfrm flipH="1">
            <a:off x="5816836" y="1761660"/>
            <a:ext cx="2184164" cy="338184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1143000" y="0"/>
            <a:ext cx="6858000" cy="13394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7839379" y="482206"/>
            <a:ext cx="160734" cy="41255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7446170" y="4232674"/>
            <a:ext cx="582215" cy="53578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1142114" y="4232674"/>
            <a:ext cx="535781" cy="53578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1142113" y="535782"/>
            <a:ext cx="214313" cy="41255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1115325" y="26790"/>
            <a:ext cx="750094" cy="696516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7280381" y="30362"/>
            <a:ext cx="750094" cy="68937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1356425" y="2"/>
            <a:ext cx="6429375" cy="321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1142113" y="4714876"/>
            <a:ext cx="6858000" cy="428625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1302849" y="267892"/>
            <a:ext cx="6536531" cy="4446984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95981" y="3857627"/>
            <a:ext cx="535781" cy="2035969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3974511" y="4714876"/>
            <a:ext cx="428625" cy="42862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4028090" y="4768454"/>
            <a:ext cx="314325" cy="31432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4037615" y="4777979"/>
            <a:ext cx="151209" cy="15120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778183" y="4714876"/>
            <a:ext cx="428625" cy="42862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24 Elipse"/>
          <p:cNvSpPr/>
          <p:nvPr/>
        </p:nvSpPr>
        <p:spPr bwMode="auto">
          <a:xfrm>
            <a:off x="4831761" y="4768454"/>
            <a:ext cx="314325" cy="31432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4992496" y="4777979"/>
            <a:ext cx="151209" cy="15120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56716" y="4714877"/>
            <a:ext cx="267890" cy="160735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571114" y="1815666"/>
            <a:ext cx="1" cy="2754306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3167844" y="3831431"/>
            <a:ext cx="2786063" cy="27051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411760" y="465516"/>
            <a:ext cx="4698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" sz="3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o/N a/r/p/i/k/g/n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2928103" y="1796779"/>
            <a:ext cx="3339598" cy="164304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746245" y="1915181"/>
            <a:ext cx="3759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_tradnl" sz="28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a. No </a:t>
            </a:r>
            <a:r>
              <a:rPr lang="es-ES_tradnl" sz="28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pakirng</a:t>
            </a:r>
            <a:endParaRPr lang="es-ES" sz="28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184190" y="2627234"/>
            <a:ext cx="3097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_tradnl" sz="3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b. No parking</a:t>
            </a:r>
            <a:endParaRPr lang="es-ES" sz="3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9887" y="4003180"/>
            <a:ext cx="1565540" cy="9947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59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82716E-6 L -0.23038 -0.40494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-202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1131095" y="1761661"/>
            <a:ext cx="2198768" cy="3393746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28 Forma libre"/>
          <p:cNvSpPr/>
          <p:nvPr/>
        </p:nvSpPr>
        <p:spPr>
          <a:xfrm flipH="1">
            <a:off x="5816836" y="1761660"/>
            <a:ext cx="2184164" cy="338184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1143000" y="0"/>
            <a:ext cx="6858000" cy="13394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" sz="3200" kern="1200" dirty="0">
                <a:solidFill>
                  <a:schemeClr val="tx1"/>
                </a:solidFill>
                <a:latin typeface="Calibri"/>
              </a:rPr>
              <a:t>____</a:t>
            </a:r>
          </a:p>
          <a:p>
            <a:pPr algn="ctr" defTabSz="685800">
              <a:buClrTx/>
              <a:defRPr/>
            </a:pPr>
            <a:r>
              <a:rPr lang="es-ES" sz="3200" kern="1200" dirty="0" err="1">
                <a:solidFill>
                  <a:schemeClr val="tx1"/>
                </a:solidFill>
                <a:latin typeface="Calibri"/>
              </a:rPr>
              <a:t>It</a:t>
            </a:r>
            <a:r>
              <a:rPr lang="es-ES" sz="3200" kern="1200" dirty="0">
                <a:solidFill>
                  <a:schemeClr val="tx1"/>
                </a:solidFill>
                <a:latin typeface="Calibri"/>
              </a:rPr>
              <a:t> </a:t>
            </a:r>
            <a:r>
              <a:rPr lang="es-ES" sz="3200" kern="1200" dirty="0" err="1">
                <a:solidFill>
                  <a:schemeClr val="tx1"/>
                </a:solidFill>
                <a:latin typeface="Calibri"/>
              </a:rPr>
              <a:t>means</a:t>
            </a:r>
            <a:r>
              <a:rPr lang="es-ES" sz="3200" kern="1200" dirty="0">
                <a:solidFill>
                  <a:schemeClr val="tx1"/>
                </a:solidFill>
                <a:latin typeface="Calibri"/>
              </a:rPr>
              <a:t> “Stop”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7839379" y="482206"/>
            <a:ext cx="160734" cy="41255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7446170" y="4232674"/>
            <a:ext cx="582215" cy="53578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1142114" y="4232674"/>
            <a:ext cx="535781" cy="53578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1142113" y="535782"/>
            <a:ext cx="214313" cy="41255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1115325" y="26790"/>
            <a:ext cx="750094" cy="696516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7280381" y="30362"/>
            <a:ext cx="750094" cy="68937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1356425" y="2"/>
            <a:ext cx="6429375" cy="321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1142113" y="4714876"/>
            <a:ext cx="6858000" cy="428625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1302849" y="267892"/>
            <a:ext cx="6536531" cy="4446984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95981" y="3857627"/>
            <a:ext cx="535781" cy="2035969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3974511" y="4714876"/>
            <a:ext cx="428625" cy="42862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4028090" y="4768454"/>
            <a:ext cx="314325" cy="31432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4037615" y="4777979"/>
            <a:ext cx="151209" cy="15120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778183" y="4714876"/>
            <a:ext cx="428625" cy="42862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24 Elipse"/>
          <p:cNvSpPr/>
          <p:nvPr/>
        </p:nvSpPr>
        <p:spPr bwMode="auto">
          <a:xfrm>
            <a:off x="4831761" y="4768454"/>
            <a:ext cx="314325" cy="31432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4992496" y="4777979"/>
            <a:ext cx="151209" cy="15120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56716" y="4714877"/>
            <a:ext cx="267890" cy="160735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571114" y="1815666"/>
            <a:ext cx="1" cy="2754306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3167844" y="3831431"/>
            <a:ext cx="2786063" cy="27051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516276" y="1782351"/>
            <a:ext cx="6002584" cy="164304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515389" y="1977684"/>
            <a:ext cx="568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s-ES" sz="3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ta" panose="00000500000000000000" pitchFamily="2" charset="0"/>
                <a:ea typeface="+mn-ea"/>
                <a:cs typeface="+mn-cs"/>
              </a:rPr>
              <a:t>a. </a:t>
            </a:r>
            <a:r>
              <a:rPr lang="es-ES" sz="3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ta" panose="00000500000000000000" pitchFamily="2" charset="0"/>
                <a:ea typeface="+mn-ea"/>
                <a:cs typeface="+mn-cs"/>
              </a:rPr>
              <a:t>Where</a:t>
            </a:r>
            <a:r>
              <a:rPr lang="es-ES" sz="3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ta" panose="00000500000000000000" pitchFamily="2" charset="0"/>
                <a:ea typeface="+mn-ea"/>
                <a:cs typeface="+mn-cs"/>
              </a:rPr>
              <a:t> </a:t>
            </a:r>
            <a:r>
              <a:rPr lang="es-ES" sz="3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ta" panose="00000500000000000000" pitchFamily="2" charset="0"/>
                <a:ea typeface="+mn-ea"/>
                <a:cs typeface="+mn-cs"/>
              </a:rPr>
              <a:t>is</a:t>
            </a:r>
            <a:r>
              <a:rPr lang="es-ES" sz="3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ta" panose="00000500000000000000" pitchFamily="2" charset="0"/>
                <a:ea typeface="+mn-ea"/>
                <a:cs typeface="+mn-cs"/>
              </a:rPr>
              <a:t> </a:t>
            </a:r>
            <a:r>
              <a:rPr lang="es-ES" sz="3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ta" panose="00000500000000000000" pitchFamily="2" charset="0"/>
                <a:ea typeface="+mn-ea"/>
                <a:cs typeface="+mn-cs"/>
              </a:rPr>
              <a:t>it</a:t>
            </a:r>
            <a:r>
              <a:rPr lang="es-ES" sz="3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ta" panose="00000500000000000000" pitchFamily="2" charset="0"/>
                <a:ea typeface="+mn-ea"/>
                <a:cs typeface="+mn-cs"/>
              </a:rPr>
              <a:t> ?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1570997" y="2643421"/>
            <a:ext cx="5713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ata" panose="00000500000000000000" pitchFamily="2" charset="0"/>
              </a:rPr>
              <a:t>b. </a:t>
            </a:r>
            <a:r>
              <a: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ata" panose="00000500000000000000" pitchFamily="2" charset="0"/>
              </a:rPr>
              <a:t>What does the sign mean?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9887" y="4003180"/>
            <a:ext cx="1565540" cy="9947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587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9.87654E-7 L -0.19896 -0.39722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198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7" name="Google Shape;2167;p37"/>
          <p:cNvGrpSpPr/>
          <p:nvPr/>
        </p:nvGrpSpPr>
        <p:grpSpPr>
          <a:xfrm flipH="1">
            <a:off x="980620" y="3196827"/>
            <a:ext cx="807440" cy="1552307"/>
            <a:chOff x="5948450" y="2560900"/>
            <a:chExt cx="500025" cy="961300"/>
          </a:xfrm>
        </p:grpSpPr>
        <p:sp>
          <p:nvSpPr>
            <p:cNvPr id="2168" name="Google Shape;2168;p37"/>
            <p:cNvSpPr/>
            <p:nvPr/>
          </p:nvSpPr>
          <p:spPr>
            <a:xfrm>
              <a:off x="5948450" y="2601200"/>
              <a:ext cx="500025" cy="921000"/>
            </a:xfrm>
            <a:custGeom>
              <a:avLst/>
              <a:gdLst/>
              <a:ahLst/>
              <a:cxnLst/>
              <a:rect l="l" t="t" r="r" b="b"/>
              <a:pathLst>
                <a:path w="20001" h="36840" extrusionOk="0">
                  <a:moveTo>
                    <a:pt x="0" y="1"/>
                  </a:moveTo>
                  <a:lnTo>
                    <a:pt x="0" y="36839"/>
                  </a:lnTo>
                  <a:lnTo>
                    <a:pt x="20001" y="36839"/>
                  </a:lnTo>
                  <a:lnTo>
                    <a:pt x="20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7"/>
            <p:cNvSpPr/>
            <p:nvPr/>
          </p:nvSpPr>
          <p:spPr>
            <a:xfrm>
              <a:off x="6047625" y="2560900"/>
              <a:ext cx="320725" cy="80625"/>
            </a:xfrm>
            <a:custGeom>
              <a:avLst/>
              <a:gdLst/>
              <a:ahLst/>
              <a:cxnLst/>
              <a:rect l="l" t="t" r="r" b="b"/>
              <a:pathLst>
                <a:path w="12829" h="3225" extrusionOk="0">
                  <a:moveTo>
                    <a:pt x="0" y="0"/>
                  </a:moveTo>
                  <a:lnTo>
                    <a:pt x="0" y="3225"/>
                  </a:lnTo>
                  <a:lnTo>
                    <a:pt x="12829" y="3225"/>
                  </a:lnTo>
                  <a:lnTo>
                    <a:pt x="12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7"/>
            <p:cNvSpPr/>
            <p:nvPr/>
          </p:nvSpPr>
          <p:spPr>
            <a:xfrm>
              <a:off x="5993700" y="2652100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1"/>
                  </a:moveTo>
                  <a:lnTo>
                    <a:pt x="1" y="2393"/>
                  </a:lnTo>
                  <a:lnTo>
                    <a:pt x="6873" y="2393"/>
                  </a:lnTo>
                  <a:lnTo>
                    <a:pt x="68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7"/>
            <p:cNvSpPr/>
            <p:nvPr/>
          </p:nvSpPr>
          <p:spPr>
            <a:xfrm>
              <a:off x="6231400" y="2652100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1"/>
                  </a:moveTo>
                  <a:lnTo>
                    <a:pt x="1" y="2393"/>
                  </a:lnTo>
                  <a:lnTo>
                    <a:pt x="6873" y="2393"/>
                  </a:lnTo>
                  <a:lnTo>
                    <a:pt x="68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7"/>
            <p:cNvSpPr/>
            <p:nvPr/>
          </p:nvSpPr>
          <p:spPr>
            <a:xfrm>
              <a:off x="5993700" y="2809825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0"/>
                  </a:moveTo>
                  <a:lnTo>
                    <a:pt x="1" y="2393"/>
                  </a:lnTo>
                  <a:lnTo>
                    <a:pt x="6873" y="2393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7"/>
            <p:cNvSpPr/>
            <p:nvPr/>
          </p:nvSpPr>
          <p:spPr>
            <a:xfrm>
              <a:off x="6231400" y="2809825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0"/>
                  </a:moveTo>
                  <a:lnTo>
                    <a:pt x="1" y="2393"/>
                  </a:lnTo>
                  <a:lnTo>
                    <a:pt x="6873" y="2393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7"/>
            <p:cNvSpPr/>
            <p:nvPr/>
          </p:nvSpPr>
          <p:spPr>
            <a:xfrm>
              <a:off x="5993700" y="2967550"/>
              <a:ext cx="171850" cy="59800"/>
            </a:xfrm>
            <a:custGeom>
              <a:avLst/>
              <a:gdLst/>
              <a:ahLst/>
              <a:cxnLst/>
              <a:rect l="l" t="t" r="r" b="b"/>
              <a:pathLst>
                <a:path w="6874" h="2392" extrusionOk="0">
                  <a:moveTo>
                    <a:pt x="1" y="0"/>
                  </a:moveTo>
                  <a:lnTo>
                    <a:pt x="1" y="2392"/>
                  </a:lnTo>
                  <a:lnTo>
                    <a:pt x="6873" y="2392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7"/>
            <p:cNvSpPr/>
            <p:nvPr/>
          </p:nvSpPr>
          <p:spPr>
            <a:xfrm>
              <a:off x="6231400" y="2967550"/>
              <a:ext cx="171850" cy="59800"/>
            </a:xfrm>
            <a:custGeom>
              <a:avLst/>
              <a:gdLst/>
              <a:ahLst/>
              <a:cxnLst/>
              <a:rect l="l" t="t" r="r" b="b"/>
              <a:pathLst>
                <a:path w="6874" h="2392" extrusionOk="0">
                  <a:moveTo>
                    <a:pt x="1" y="0"/>
                  </a:moveTo>
                  <a:lnTo>
                    <a:pt x="1" y="2392"/>
                  </a:lnTo>
                  <a:lnTo>
                    <a:pt x="6873" y="2392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7"/>
            <p:cNvSpPr/>
            <p:nvPr/>
          </p:nvSpPr>
          <p:spPr>
            <a:xfrm>
              <a:off x="5993700" y="3125250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0"/>
                  </a:moveTo>
                  <a:lnTo>
                    <a:pt x="1" y="2393"/>
                  </a:lnTo>
                  <a:lnTo>
                    <a:pt x="6873" y="2393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7"/>
            <p:cNvSpPr/>
            <p:nvPr/>
          </p:nvSpPr>
          <p:spPr>
            <a:xfrm>
              <a:off x="6231400" y="3125250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0"/>
                  </a:moveTo>
                  <a:lnTo>
                    <a:pt x="1" y="2393"/>
                  </a:lnTo>
                  <a:lnTo>
                    <a:pt x="6873" y="2393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7"/>
            <p:cNvSpPr/>
            <p:nvPr/>
          </p:nvSpPr>
          <p:spPr>
            <a:xfrm>
              <a:off x="5993700" y="3282975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0"/>
                  </a:moveTo>
                  <a:lnTo>
                    <a:pt x="1" y="2392"/>
                  </a:lnTo>
                  <a:lnTo>
                    <a:pt x="6873" y="2392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7"/>
            <p:cNvSpPr/>
            <p:nvPr/>
          </p:nvSpPr>
          <p:spPr>
            <a:xfrm>
              <a:off x="6231400" y="3282975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0"/>
                  </a:moveTo>
                  <a:lnTo>
                    <a:pt x="1" y="2392"/>
                  </a:lnTo>
                  <a:lnTo>
                    <a:pt x="6873" y="2392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37"/>
          <p:cNvGrpSpPr/>
          <p:nvPr/>
        </p:nvGrpSpPr>
        <p:grpSpPr>
          <a:xfrm>
            <a:off x="-3535" y="3356728"/>
            <a:ext cx="9147538" cy="2243969"/>
            <a:chOff x="-3535" y="3356728"/>
            <a:chExt cx="9147538" cy="2243969"/>
          </a:xfrm>
        </p:grpSpPr>
        <p:sp>
          <p:nvSpPr>
            <p:cNvPr id="2181" name="Google Shape;2181;p37"/>
            <p:cNvSpPr/>
            <p:nvPr/>
          </p:nvSpPr>
          <p:spPr>
            <a:xfrm flipH="1">
              <a:off x="1365891" y="3932770"/>
              <a:ext cx="3843264" cy="1667927"/>
            </a:xfrm>
            <a:custGeom>
              <a:avLst/>
              <a:gdLst/>
              <a:ahLst/>
              <a:cxnLst/>
              <a:rect l="l" t="t" r="r" b="b"/>
              <a:pathLst>
                <a:path w="95201" h="41316" extrusionOk="0">
                  <a:moveTo>
                    <a:pt x="69065" y="1"/>
                  </a:moveTo>
                  <a:cubicBezTo>
                    <a:pt x="64375" y="1"/>
                    <a:pt x="59659" y="1242"/>
                    <a:pt x="55724" y="3757"/>
                  </a:cubicBezTo>
                  <a:cubicBezTo>
                    <a:pt x="52821" y="2491"/>
                    <a:pt x="49630" y="1755"/>
                    <a:pt x="46472" y="1755"/>
                  </a:cubicBezTo>
                  <a:cubicBezTo>
                    <a:pt x="44200" y="1755"/>
                    <a:pt x="41944" y="2136"/>
                    <a:pt x="39825" y="2974"/>
                  </a:cubicBezTo>
                  <a:cubicBezTo>
                    <a:pt x="34790" y="4965"/>
                    <a:pt x="30828" y="9190"/>
                    <a:pt x="27306" y="13302"/>
                  </a:cubicBezTo>
                  <a:cubicBezTo>
                    <a:pt x="25512" y="12654"/>
                    <a:pt x="23583" y="12357"/>
                    <a:pt x="21610" y="12357"/>
                  </a:cubicBezTo>
                  <a:cubicBezTo>
                    <a:pt x="15435" y="12357"/>
                    <a:pt x="8830" y="15269"/>
                    <a:pt x="4581" y="19460"/>
                  </a:cubicBezTo>
                  <a:cubicBezTo>
                    <a:pt x="4920" y="22628"/>
                    <a:pt x="3165" y="24287"/>
                    <a:pt x="1717" y="27125"/>
                  </a:cubicBezTo>
                  <a:cubicBezTo>
                    <a:pt x="544" y="29422"/>
                    <a:pt x="1" y="32037"/>
                    <a:pt x="162" y="34612"/>
                  </a:cubicBezTo>
                  <a:cubicBezTo>
                    <a:pt x="208" y="35344"/>
                    <a:pt x="316" y="36091"/>
                    <a:pt x="675" y="36731"/>
                  </a:cubicBezTo>
                  <a:cubicBezTo>
                    <a:pt x="1340" y="37916"/>
                    <a:pt x="2712" y="38488"/>
                    <a:pt x="4004" y="38911"/>
                  </a:cubicBezTo>
                  <a:cubicBezTo>
                    <a:pt x="9691" y="40773"/>
                    <a:pt x="15648" y="41316"/>
                    <a:pt x="21655" y="41316"/>
                  </a:cubicBezTo>
                  <a:cubicBezTo>
                    <a:pt x="25777" y="41316"/>
                    <a:pt x="29922" y="41060"/>
                    <a:pt x="34020" y="40799"/>
                  </a:cubicBezTo>
                  <a:cubicBezTo>
                    <a:pt x="48517" y="39873"/>
                    <a:pt x="63013" y="38948"/>
                    <a:pt x="77511" y="38024"/>
                  </a:cubicBezTo>
                  <a:cubicBezTo>
                    <a:pt x="81367" y="37778"/>
                    <a:pt x="85293" y="37517"/>
                    <a:pt x="88904" y="36139"/>
                  </a:cubicBezTo>
                  <a:cubicBezTo>
                    <a:pt x="90473" y="35541"/>
                    <a:pt x="92008" y="34698"/>
                    <a:pt x="93037" y="33370"/>
                  </a:cubicBezTo>
                  <a:cubicBezTo>
                    <a:pt x="94049" y="32065"/>
                    <a:pt x="94486" y="30404"/>
                    <a:pt x="94700" y="28766"/>
                  </a:cubicBezTo>
                  <a:cubicBezTo>
                    <a:pt x="95201" y="24954"/>
                    <a:pt x="94629" y="21093"/>
                    <a:pt x="94059" y="17291"/>
                  </a:cubicBezTo>
                  <a:cubicBezTo>
                    <a:pt x="93790" y="15497"/>
                    <a:pt x="93512" y="13670"/>
                    <a:pt x="92724" y="12037"/>
                  </a:cubicBezTo>
                  <a:cubicBezTo>
                    <a:pt x="91729" y="9969"/>
                    <a:pt x="89990" y="8358"/>
                    <a:pt x="88171" y="6962"/>
                  </a:cubicBezTo>
                  <a:cubicBezTo>
                    <a:pt x="83582" y="3441"/>
                    <a:pt x="78143" y="942"/>
                    <a:pt x="72406" y="212"/>
                  </a:cubicBezTo>
                  <a:cubicBezTo>
                    <a:pt x="71301" y="71"/>
                    <a:pt x="70184" y="1"/>
                    <a:pt x="69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7"/>
            <p:cNvSpPr/>
            <p:nvPr/>
          </p:nvSpPr>
          <p:spPr>
            <a:xfrm flipH="1">
              <a:off x="4732069" y="4112117"/>
              <a:ext cx="2262375" cy="729768"/>
            </a:xfrm>
            <a:custGeom>
              <a:avLst/>
              <a:gdLst/>
              <a:ahLst/>
              <a:cxnLst/>
              <a:rect l="l" t="t" r="r" b="b"/>
              <a:pathLst>
                <a:path w="56041" h="18077" extrusionOk="0">
                  <a:moveTo>
                    <a:pt x="9497" y="0"/>
                  </a:moveTo>
                  <a:cubicBezTo>
                    <a:pt x="6792" y="0"/>
                    <a:pt x="4084" y="836"/>
                    <a:pt x="1880" y="2406"/>
                  </a:cubicBezTo>
                  <a:cubicBezTo>
                    <a:pt x="2318" y="4556"/>
                    <a:pt x="2128" y="7303"/>
                    <a:pt x="1259" y="9316"/>
                  </a:cubicBezTo>
                  <a:cubicBezTo>
                    <a:pt x="836" y="10294"/>
                    <a:pt x="263" y="11226"/>
                    <a:pt x="70" y="12273"/>
                  </a:cubicBezTo>
                  <a:cubicBezTo>
                    <a:pt x="0" y="12654"/>
                    <a:pt x="5" y="13102"/>
                    <a:pt x="295" y="13356"/>
                  </a:cubicBezTo>
                  <a:cubicBezTo>
                    <a:pt x="451" y="13493"/>
                    <a:pt x="660" y="13546"/>
                    <a:pt x="862" y="13595"/>
                  </a:cubicBezTo>
                  <a:cubicBezTo>
                    <a:pt x="11960" y="16287"/>
                    <a:pt x="23000" y="17795"/>
                    <a:pt x="34417" y="18038"/>
                  </a:cubicBezTo>
                  <a:cubicBezTo>
                    <a:pt x="35916" y="18069"/>
                    <a:pt x="37415" y="18077"/>
                    <a:pt x="38915" y="18077"/>
                  </a:cubicBezTo>
                  <a:cubicBezTo>
                    <a:pt x="39544" y="18077"/>
                    <a:pt x="40173" y="18075"/>
                    <a:pt x="40803" y="18074"/>
                  </a:cubicBezTo>
                  <a:cubicBezTo>
                    <a:pt x="45434" y="18063"/>
                    <a:pt x="50161" y="18038"/>
                    <a:pt x="54550" y="16557"/>
                  </a:cubicBezTo>
                  <a:cubicBezTo>
                    <a:pt x="55088" y="16375"/>
                    <a:pt x="55671" y="16125"/>
                    <a:pt x="55902" y="15607"/>
                  </a:cubicBezTo>
                  <a:cubicBezTo>
                    <a:pt x="56040" y="15296"/>
                    <a:pt x="56027" y="14944"/>
                    <a:pt x="55997" y="14605"/>
                  </a:cubicBezTo>
                  <a:cubicBezTo>
                    <a:pt x="55826" y="12649"/>
                    <a:pt x="55127" y="10623"/>
                    <a:pt x="53578" y="9414"/>
                  </a:cubicBezTo>
                  <a:cubicBezTo>
                    <a:pt x="53053" y="9006"/>
                    <a:pt x="52454" y="8706"/>
                    <a:pt x="51901" y="8335"/>
                  </a:cubicBezTo>
                  <a:cubicBezTo>
                    <a:pt x="51333" y="7952"/>
                    <a:pt x="50819" y="7496"/>
                    <a:pt x="50278" y="7073"/>
                  </a:cubicBezTo>
                  <a:cubicBezTo>
                    <a:pt x="48231" y="5475"/>
                    <a:pt x="45788" y="4404"/>
                    <a:pt x="43238" y="3927"/>
                  </a:cubicBezTo>
                  <a:cubicBezTo>
                    <a:pt x="42349" y="3760"/>
                    <a:pt x="41420" y="3668"/>
                    <a:pt x="40489" y="3668"/>
                  </a:cubicBezTo>
                  <a:cubicBezTo>
                    <a:pt x="37258" y="3668"/>
                    <a:pt x="34001" y="4775"/>
                    <a:pt x="32261" y="7699"/>
                  </a:cubicBezTo>
                  <a:cubicBezTo>
                    <a:pt x="31408" y="5821"/>
                    <a:pt x="30153" y="4427"/>
                    <a:pt x="27117" y="4092"/>
                  </a:cubicBezTo>
                  <a:cubicBezTo>
                    <a:pt x="26860" y="4064"/>
                    <a:pt x="26607" y="4050"/>
                    <a:pt x="26358" y="4050"/>
                  </a:cubicBezTo>
                  <a:cubicBezTo>
                    <a:pt x="23656" y="4050"/>
                    <a:pt x="21429" y="5619"/>
                    <a:pt x="20862" y="6764"/>
                  </a:cubicBezTo>
                  <a:cubicBezTo>
                    <a:pt x="19103" y="3547"/>
                    <a:pt x="15923" y="1141"/>
                    <a:pt x="12350" y="320"/>
                  </a:cubicBezTo>
                  <a:cubicBezTo>
                    <a:pt x="11414" y="105"/>
                    <a:pt x="10456" y="0"/>
                    <a:pt x="9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7"/>
            <p:cNvSpPr/>
            <p:nvPr/>
          </p:nvSpPr>
          <p:spPr>
            <a:xfrm flipH="1">
              <a:off x="6572999" y="3437226"/>
              <a:ext cx="2571004" cy="1865821"/>
            </a:xfrm>
            <a:custGeom>
              <a:avLst/>
              <a:gdLst/>
              <a:ahLst/>
              <a:cxnLst/>
              <a:rect l="l" t="t" r="r" b="b"/>
              <a:pathLst>
                <a:path w="63686" h="46218" extrusionOk="0">
                  <a:moveTo>
                    <a:pt x="22944" y="1"/>
                  </a:moveTo>
                  <a:cubicBezTo>
                    <a:pt x="20448" y="1"/>
                    <a:pt x="17663" y="1284"/>
                    <a:pt x="15434" y="4126"/>
                  </a:cubicBezTo>
                  <a:cubicBezTo>
                    <a:pt x="10240" y="10747"/>
                    <a:pt x="7600" y="18422"/>
                    <a:pt x="7600" y="18422"/>
                  </a:cubicBezTo>
                  <a:cubicBezTo>
                    <a:pt x="7800" y="15654"/>
                    <a:pt x="7754" y="12346"/>
                    <a:pt x="5455" y="10791"/>
                  </a:cubicBezTo>
                  <a:cubicBezTo>
                    <a:pt x="4742" y="10308"/>
                    <a:pt x="3907" y="10093"/>
                    <a:pt x="3054" y="10093"/>
                  </a:cubicBezTo>
                  <a:cubicBezTo>
                    <a:pt x="1998" y="10093"/>
                    <a:pt x="915" y="10423"/>
                    <a:pt x="0" y="10985"/>
                  </a:cubicBezTo>
                  <a:lnTo>
                    <a:pt x="0" y="44460"/>
                  </a:lnTo>
                  <a:cubicBezTo>
                    <a:pt x="8200" y="45908"/>
                    <a:pt x="16633" y="46090"/>
                    <a:pt x="25045" y="46090"/>
                  </a:cubicBezTo>
                  <a:cubicBezTo>
                    <a:pt x="27714" y="46090"/>
                    <a:pt x="30381" y="46071"/>
                    <a:pt x="33038" y="46070"/>
                  </a:cubicBezTo>
                  <a:cubicBezTo>
                    <a:pt x="43114" y="46064"/>
                    <a:pt x="53637" y="46218"/>
                    <a:pt x="62668" y="41750"/>
                  </a:cubicBezTo>
                  <a:cubicBezTo>
                    <a:pt x="63073" y="41550"/>
                    <a:pt x="63513" y="41293"/>
                    <a:pt x="63631" y="40857"/>
                  </a:cubicBezTo>
                  <a:cubicBezTo>
                    <a:pt x="63685" y="40656"/>
                    <a:pt x="63661" y="40444"/>
                    <a:pt x="63637" y="40237"/>
                  </a:cubicBezTo>
                  <a:cubicBezTo>
                    <a:pt x="63410" y="38276"/>
                    <a:pt x="63182" y="36315"/>
                    <a:pt x="62955" y="34355"/>
                  </a:cubicBezTo>
                  <a:cubicBezTo>
                    <a:pt x="62702" y="32177"/>
                    <a:pt x="62386" y="29850"/>
                    <a:pt x="60933" y="28208"/>
                  </a:cubicBezTo>
                  <a:cubicBezTo>
                    <a:pt x="60140" y="27312"/>
                    <a:pt x="59604" y="26782"/>
                    <a:pt x="59081" y="26782"/>
                  </a:cubicBezTo>
                  <a:cubicBezTo>
                    <a:pt x="58647" y="26782"/>
                    <a:pt x="58223" y="27148"/>
                    <a:pt x="57668" y="27975"/>
                  </a:cubicBezTo>
                  <a:cubicBezTo>
                    <a:pt x="57843" y="26047"/>
                    <a:pt x="61886" y="21182"/>
                    <a:pt x="58913" y="16142"/>
                  </a:cubicBezTo>
                  <a:cubicBezTo>
                    <a:pt x="57622" y="13952"/>
                    <a:pt x="55531" y="12897"/>
                    <a:pt x="53175" y="12897"/>
                  </a:cubicBezTo>
                  <a:cubicBezTo>
                    <a:pt x="50110" y="12897"/>
                    <a:pt x="46596" y="14684"/>
                    <a:pt x="43811" y="18081"/>
                  </a:cubicBezTo>
                  <a:cubicBezTo>
                    <a:pt x="41126" y="21359"/>
                    <a:pt x="39848" y="24916"/>
                    <a:pt x="39704" y="25334"/>
                  </a:cubicBezTo>
                  <a:lnTo>
                    <a:pt x="39704" y="25334"/>
                  </a:lnTo>
                  <a:cubicBezTo>
                    <a:pt x="39845" y="24916"/>
                    <a:pt x="41006" y="21351"/>
                    <a:pt x="40824" y="17951"/>
                  </a:cubicBezTo>
                  <a:cubicBezTo>
                    <a:pt x="40657" y="14837"/>
                    <a:pt x="39411" y="11627"/>
                    <a:pt x="35733" y="11627"/>
                  </a:cubicBezTo>
                  <a:cubicBezTo>
                    <a:pt x="35328" y="11627"/>
                    <a:pt x="34893" y="11666"/>
                    <a:pt x="34427" y="11748"/>
                  </a:cubicBezTo>
                  <a:cubicBezTo>
                    <a:pt x="29184" y="12675"/>
                    <a:pt x="26409" y="17590"/>
                    <a:pt x="26353" y="17691"/>
                  </a:cubicBezTo>
                  <a:lnTo>
                    <a:pt x="26353" y="17691"/>
                  </a:lnTo>
                  <a:cubicBezTo>
                    <a:pt x="26435" y="17543"/>
                    <a:pt x="32284" y="6999"/>
                    <a:pt x="27663" y="1990"/>
                  </a:cubicBezTo>
                  <a:cubicBezTo>
                    <a:pt x="26475" y="701"/>
                    <a:pt x="24788" y="1"/>
                    <a:pt x="229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7"/>
            <p:cNvSpPr/>
            <p:nvPr/>
          </p:nvSpPr>
          <p:spPr>
            <a:xfrm flipH="1">
              <a:off x="-3535" y="3356728"/>
              <a:ext cx="3395763" cy="1958308"/>
            </a:xfrm>
            <a:custGeom>
              <a:avLst/>
              <a:gdLst/>
              <a:ahLst/>
              <a:cxnLst/>
              <a:rect l="l" t="t" r="r" b="b"/>
              <a:pathLst>
                <a:path w="84116" h="48509" extrusionOk="0">
                  <a:moveTo>
                    <a:pt x="82866" y="1"/>
                  </a:moveTo>
                  <a:cubicBezTo>
                    <a:pt x="81059" y="1"/>
                    <a:pt x="77576" y="379"/>
                    <a:pt x="74329" y="2882"/>
                  </a:cubicBezTo>
                  <a:cubicBezTo>
                    <a:pt x="69677" y="6467"/>
                    <a:pt x="68695" y="11565"/>
                    <a:pt x="68695" y="11565"/>
                  </a:cubicBezTo>
                  <a:cubicBezTo>
                    <a:pt x="67520" y="10573"/>
                    <a:pt x="65982" y="10039"/>
                    <a:pt x="64447" y="10039"/>
                  </a:cubicBezTo>
                  <a:cubicBezTo>
                    <a:pt x="63802" y="10039"/>
                    <a:pt x="63158" y="10133"/>
                    <a:pt x="62542" y="10327"/>
                  </a:cubicBezTo>
                  <a:cubicBezTo>
                    <a:pt x="60459" y="10980"/>
                    <a:pt x="58285" y="12804"/>
                    <a:pt x="57721" y="14913"/>
                  </a:cubicBezTo>
                  <a:cubicBezTo>
                    <a:pt x="56842" y="12446"/>
                    <a:pt x="54887" y="10384"/>
                    <a:pt x="52470" y="9377"/>
                  </a:cubicBezTo>
                  <a:cubicBezTo>
                    <a:pt x="50889" y="8719"/>
                    <a:pt x="49185" y="8412"/>
                    <a:pt x="47458" y="8412"/>
                  </a:cubicBezTo>
                  <a:cubicBezTo>
                    <a:pt x="40766" y="8412"/>
                    <a:pt x="33743" y="13021"/>
                    <a:pt x="32345" y="19623"/>
                  </a:cubicBezTo>
                  <a:cubicBezTo>
                    <a:pt x="32345" y="19623"/>
                    <a:pt x="31078" y="19460"/>
                    <a:pt x="29020" y="19460"/>
                  </a:cubicBezTo>
                  <a:cubicBezTo>
                    <a:pt x="25087" y="19460"/>
                    <a:pt x="18265" y="20056"/>
                    <a:pt x="11872" y="23523"/>
                  </a:cubicBezTo>
                  <a:cubicBezTo>
                    <a:pt x="2257" y="28737"/>
                    <a:pt x="1" y="35166"/>
                    <a:pt x="1" y="35166"/>
                  </a:cubicBezTo>
                  <a:cubicBezTo>
                    <a:pt x="1273" y="35446"/>
                    <a:pt x="9094" y="38177"/>
                    <a:pt x="9665" y="39348"/>
                  </a:cubicBezTo>
                  <a:cubicBezTo>
                    <a:pt x="10002" y="40039"/>
                    <a:pt x="10666" y="40503"/>
                    <a:pt x="11313" y="40917"/>
                  </a:cubicBezTo>
                  <a:cubicBezTo>
                    <a:pt x="16702" y="44368"/>
                    <a:pt x="22910" y="46533"/>
                    <a:pt x="29277" y="47182"/>
                  </a:cubicBezTo>
                  <a:cubicBezTo>
                    <a:pt x="31154" y="47373"/>
                    <a:pt x="33037" y="47434"/>
                    <a:pt x="34923" y="47434"/>
                  </a:cubicBezTo>
                  <a:cubicBezTo>
                    <a:pt x="38289" y="47434"/>
                    <a:pt x="41665" y="47239"/>
                    <a:pt x="45033" y="47239"/>
                  </a:cubicBezTo>
                  <a:cubicBezTo>
                    <a:pt x="46562" y="47239"/>
                    <a:pt x="48089" y="47279"/>
                    <a:pt x="49612" y="47396"/>
                  </a:cubicBezTo>
                  <a:cubicBezTo>
                    <a:pt x="53375" y="47684"/>
                    <a:pt x="57101" y="48438"/>
                    <a:pt x="60875" y="48504"/>
                  </a:cubicBezTo>
                  <a:cubicBezTo>
                    <a:pt x="61052" y="48507"/>
                    <a:pt x="61229" y="48508"/>
                    <a:pt x="61406" y="48508"/>
                  </a:cubicBezTo>
                  <a:cubicBezTo>
                    <a:pt x="69656" y="48508"/>
                    <a:pt x="77634" y="45145"/>
                    <a:pt x="84115" y="39939"/>
                  </a:cubicBezTo>
                  <a:lnTo>
                    <a:pt x="84115" y="71"/>
                  </a:lnTo>
                  <a:cubicBezTo>
                    <a:pt x="84115" y="71"/>
                    <a:pt x="83647" y="1"/>
                    <a:pt x="82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5" name="Google Shape;2185;p37"/>
          <p:cNvGrpSpPr/>
          <p:nvPr/>
        </p:nvGrpSpPr>
        <p:grpSpPr>
          <a:xfrm>
            <a:off x="-307285" y="3428151"/>
            <a:ext cx="9784590" cy="1725616"/>
            <a:chOff x="-307285" y="3428151"/>
            <a:chExt cx="9784590" cy="1725616"/>
          </a:xfrm>
        </p:grpSpPr>
        <p:grpSp>
          <p:nvGrpSpPr>
            <p:cNvPr id="2186" name="Google Shape;2186;p37"/>
            <p:cNvGrpSpPr/>
            <p:nvPr/>
          </p:nvGrpSpPr>
          <p:grpSpPr>
            <a:xfrm>
              <a:off x="-307285" y="3428151"/>
              <a:ext cx="9784590" cy="1403399"/>
              <a:chOff x="-307285" y="3428151"/>
              <a:chExt cx="9784590" cy="1403399"/>
            </a:xfrm>
          </p:grpSpPr>
          <p:grpSp>
            <p:nvGrpSpPr>
              <p:cNvPr id="2187" name="Google Shape;2187;p37"/>
              <p:cNvGrpSpPr/>
              <p:nvPr/>
            </p:nvGrpSpPr>
            <p:grpSpPr>
              <a:xfrm flipH="1">
                <a:off x="8423996" y="3428151"/>
                <a:ext cx="1053309" cy="1353778"/>
                <a:chOff x="8584688" y="3255488"/>
                <a:chExt cx="1177276" cy="1513108"/>
              </a:xfrm>
            </p:grpSpPr>
            <p:grpSp>
              <p:nvGrpSpPr>
                <p:cNvPr id="2188" name="Google Shape;2188;p37"/>
                <p:cNvGrpSpPr/>
                <p:nvPr/>
              </p:nvGrpSpPr>
              <p:grpSpPr>
                <a:xfrm flipH="1">
                  <a:off x="8584688" y="3633119"/>
                  <a:ext cx="649796" cy="1069159"/>
                  <a:chOff x="5171600" y="584075"/>
                  <a:chExt cx="402400" cy="662100"/>
                </a:xfrm>
              </p:grpSpPr>
              <p:sp>
                <p:nvSpPr>
                  <p:cNvPr id="2189" name="Google Shape;2189;p37"/>
                  <p:cNvSpPr/>
                  <p:nvPr/>
                </p:nvSpPr>
                <p:spPr>
                  <a:xfrm>
                    <a:off x="5324750" y="871475"/>
                    <a:ext cx="48450" cy="37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8" h="14988" extrusionOk="0">
                        <a:moveTo>
                          <a:pt x="1836" y="1"/>
                        </a:moveTo>
                        <a:lnTo>
                          <a:pt x="1066" y="82"/>
                        </a:lnTo>
                        <a:lnTo>
                          <a:pt x="0" y="14668"/>
                        </a:lnTo>
                        <a:lnTo>
                          <a:pt x="1854" y="14988"/>
                        </a:lnTo>
                        <a:cubicBezTo>
                          <a:pt x="1854" y="14988"/>
                          <a:pt x="1937" y="6963"/>
                          <a:pt x="183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0" name="Google Shape;2190;p37"/>
                  <p:cNvSpPr/>
                  <p:nvPr/>
                </p:nvSpPr>
                <p:spPr>
                  <a:xfrm>
                    <a:off x="5171600" y="584075"/>
                    <a:ext cx="402400" cy="367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96" h="14714" extrusionOk="0">
                        <a:moveTo>
                          <a:pt x="9192" y="0"/>
                        </a:moveTo>
                        <a:cubicBezTo>
                          <a:pt x="9140" y="0"/>
                          <a:pt x="9087" y="2"/>
                          <a:pt x="9034" y="6"/>
                        </a:cubicBezTo>
                        <a:cubicBezTo>
                          <a:pt x="7195" y="131"/>
                          <a:pt x="6664" y="1665"/>
                          <a:pt x="6664" y="1665"/>
                        </a:cubicBezTo>
                        <a:cubicBezTo>
                          <a:pt x="6664" y="1665"/>
                          <a:pt x="6358" y="1395"/>
                          <a:pt x="5929" y="1395"/>
                        </a:cubicBezTo>
                        <a:cubicBezTo>
                          <a:pt x="5735" y="1395"/>
                          <a:pt x="5515" y="1451"/>
                          <a:pt x="5288" y="1612"/>
                        </a:cubicBezTo>
                        <a:cubicBezTo>
                          <a:pt x="4558" y="2127"/>
                          <a:pt x="4993" y="2999"/>
                          <a:pt x="4993" y="2999"/>
                        </a:cubicBezTo>
                        <a:cubicBezTo>
                          <a:pt x="4993" y="2999"/>
                          <a:pt x="2838" y="3236"/>
                          <a:pt x="1910" y="4753"/>
                        </a:cubicBezTo>
                        <a:cubicBezTo>
                          <a:pt x="983" y="6270"/>
                          <a:pt x="1876" y="7846"/>
                          <a:pt x="1876" y="7846"/>
                        </a:cubicBezTo>
                        <a:cubicBezTo>
                          <a:pt x="1876" y="7846"/>
                          <a:pt x="0" y="9321"/>
                          <a:pt x="1128" y="11493"/>
                        </a:cubicBezTo>
                        <a:cubicBezTo>
                          <a:pt x="1898" y="12975"/>
                          <a:pt x="3395" y="13211"/>
                          <a:pt x="4269" y="13211"/>
                        </a:cubicBezTo>
                        <a:cubicBezTo>
                          <a:pt x="4677" y="13211"/>
                          <a:pt x="4950" y="13159"/>
                          <a:pt x="4950" y="13159"/>
                        </a:cubicBezTo>
                        <a:cubicBezTo>
                          <a:pt x="4950" y="13159"/>
                          <a:pt x="5984" y="14713"/>
                          <a:pt x="7710" y="14713"/>
                        </a:cubicBezTo>
                        <a:cubicBezTo>
                          <a:pt x="7795" y="14713"/>
                          <a:pt x="7882" y="14710"/>
                          <a:pt x="7971" y="14702"/>
                        </a:cubicBezTo>
                        <a:cubicBezTo>
                          <a:pt x="9851" y="14532"/>
                          <a:pt x="10645" y="12337"/>
                          <a:pt x="10645" y="12337"/>
                        </a:cubicBezTo>
                        <a:cubicBezTo>
                          <a:pt x="10645" y="12337"/>
                          <a:pt x="10924" y="12400"/>
                          <a:pt x="11342" y="12400"/>
                        </a:cubicBezTo>
                        <a:cubicBezTo>
                          <a:pt x="12036" y="12400"/>
                          <a:pt x="13111" y="12226"/>
                          <a:pt x="13926" y="11304"/>
                        </a:cubicBezTo>
                        <a:cubicBezTo>
                          <a:pt x="15231" y="9825"/>
                          <a:pt x="14499" y="7993"/>
                          <a:pt x="14499" y="7993"/>
                        </a:cubicBezTo>
                        <a:cubicBezTo>
                          <a:pt x="14499" y="7993"/>
                          <a:pt x="16095" y="6340"/>
                          <a:pt x="15172" y="4251"/>
                        </a:cubicBezTo>
                        <a:cubicBezTo>
                          <a:pt x="14248" y="2161"/>
                          <a:pt x="11922" y="1925"/>
                          <a:pt x="11922" y="1925"/>
                        </a:cubicBezTo>
                        <a:cubicBezTo>
                          <a:pt x="11922" y="1925"/>
                          <a:pt x="10915" y="0"/>
                          <a:pt x="919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1" name="Google Shape;2191;p37"/>
                  <p:cNvSpPr/>
                  <p:nvPr/>
                </p:nvSpPr>
                <p:spPr>
                  <a:xfrm>
                    <a:off x="5171600" y="584075"/>
                    <a:ext cx="402400" cy="367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96" h="14714" extrusionOk="0">
                        <a:moveTo>
                          <a:pt x="9192" y="0"/>
                        </a:moveTo>
                        <a:cubicBezTo>
                          <a:pt x="9140" y="0"/>
                          <a:pt x="9087" y="2"/>
                          <a:pt x="9034" y="6"/>
                        </a:cubicBezTo>
                        <a:cubicBezTo>
                          <a:pt x="7195" y="131"/>
                          <a:pt x="6664" y="1665"/>
                          <a:pt x="6664" y="1665"/>
                        </a:cubicBezTo>
                        <a:cubicBezTo>
                          <a:pt x="6664" y="1665"/>
                          <a:pt x="6358" y="1395"/>
                          <a:pt x="5929" y="1395"/>
                        </a:cubicBezTo>
                        <a:cubicBezTo>
                          <a:pt x="5735" y="1395"/>
                          <a:pt x="5515" y="1451"/>
                          <a:pt x="5288" y="1612"/>
                        </a:cubicBezTo>
                        <a:cubicBezTo>
                          <a:pt x="4558" y="2127"/>
                          <a:pt x="4993" y="2999"/>
                          <a:pt x="4993" y="2999"/>
                        </a:cubicBezTo>
                        <a:cubicBezTo>
                          <a:pt x="4993" y="2999"/>
                          <a:pt x="2838" y="3236"/>
                          <a:pt x="1910" y="4753"/>
                        </a:cubicBezTo>
                        <a:cubicBezTo>
                          <a:pt x="983" y="6270"/>
                          <a:pt x="1876" y="7846"/>
                          <a:pt x="1876" y="7846"/>
                        </a:cubicBezTo>
                        <a:cubicBezTo>
                          <a:pt x="1876" y="7846"/>
                          <a:pt x="0" y="9321"/>
                          <a:pt x="1128" y="11493"/>
                        </a:cubicBezTo>
                        <a:cubicBezTo>
                          <a:pt x="1898" y="12975"/>
                          <a:pt x="3395" y="13211"/>
                          <a:pt x="4269" y="13211"/>
                        </a:cubicBezTo>
                        <a:cubicBezTo>
                          <a:pt x="4677" y="13211"/>
                          <a:pt x="4950" y="13159"/>
                          <a:pt x="4950" y="13159"/>
                        </a:cubicBezTo>
                        <a:cubicBezTo>
                          <a:pt x="4950" y="13159"/>
                          <a:pt x="5984" y="14713"/>
                          <a:pt x="7710" y="14713"/>
                        </a:cubicBezTo>
                        <a:cubicBezTo>
                          <a:pt x="7795" y="14713"/>
                          <a:pt x="7882" y="14710"/>
                          <a:pt x="7971" y="14702"/>
                        </a:cubicBezTo>
                        <a:cubicBezTo>
                          <a:pt x="9851" y="14532"/>
                          <a:pt x="10645" y="12337"/>
                          <a:pt x="10645" y="12337"/>
                        </a:cubicBezTo>
                        <a:cubicBezTo>
                          <a:pt x="10645" y="12337"/>
                          <a:pt x="10924" y="12400"/>
                          <a:pt x="11342" y="12400"/>
                        </a:cubicBezTo>
                        <a:cubicBezTo>
                          <a:pt x="12036" y="12400"/>
                          <a:pt x="13111" y="12226"/>
                          <a:pt x="13926" y="11304"/>
                        </a:cubicBezTo>
                        <a:cubicBezTo>
                          <a:pt x="15231" y="9825"/>
                          <a:pt x="14499" y="7993"/>
                          <a:pt x="14499" y="7993"/>
                        </a:cubicBezTo>
                        <a:cubicBezTo>
                          <a:pt x="14499" y="7993"/>
                          <a:pt x="16095" y="6340"/>
                          <a:pt x="15172" y="4251"/>
                        </a:cubicBezTo>
                        <a:cubicBezTo>
                          <a:pt x="14248" y="2161"/>
                          <a:pt x="11922" y="1925"/>
                          <a:pt x="11922" y="1925"/>
                        </a:cubicBezTo>
                        <a:cubicBezTo>
                          <a:pt x="11922" y="1925"/>
                          <a:pt x="10915" y="0"/>
                          <a:pt x="9192" y="0"/>
                        </a:cubicBezTo>
                        <a:close/>
                      </a:path>
                    </a:pathLst>
                  </a:custGeom>
                  <a:solidFill>
                    <a:srgbClr val="272727">
                      <a:alpha val="225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2" name="Google Shape;2192;p37"/>
                  <p:cNvSpPr/>
                  <p:nvPr/>
                </p:nvSpPr>
                <p:spPr>
                  <a:xfrm>
                    <a:off x="5483525" y="782650"/>
                    <a:ext cx="51900" cy="2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6" h="1171" extrusionOk="0">
                        <a:moveTo>
                          <a:pt x="2022" y="0"/>
                        </a:moveTo>
                        <a:cubicBezTo>
                          <a:pt x="2008" y="0"/>
                          <a:pt x="1995" y="6"/>
                          <a:pt x="1984" y="16"/>
                        </a:cubicBezTo>
                        <a:cubicBezTo>
                          <a:pt x="1340" y="713"/>
                          <a:pt x="56" y="1071"/>
                          <a:pt x="42" y="1073"/>
                        </a:cubicBezTo>
                        <a:cubicBezTo>
                          <a:pt x="16" y="1081"/>
                          <a:pt x="0" y="1108"/>
                          <a:pt x="7" y="1135"/>
                        </a:cubicBezTo>
                        <a:cubicBezTo>
                          <a:pt x="13" y="1156"/>
                          <a:pt x="34" y="1171"/>
                          <a:pt x="55" y="1171"/>
                        </a:cubicBezTo>
                        <a:lnTo>
                          <a:pt x="55" y="1171"/>
                        </a:lnTo>
                        <a:cubicBezTo>
                          <a:pt x="60" y="1171"/>
                          <a:pt x="64" y="1171"/>
                          <a:pt x="68" y="1170"/>
                        </a:cubicBezTo>
                        <a:cubicBezTo>
                          <a:pt x="122" y="1155"/>
                          <a:pt x="1393" y="802"/>
                          <a:pt x="2057" y="84"/>
                        </a:cubicBezTo>
                        <a:cubicBezTo>
                          <a:pt x="2076" y="63"/>
                          <a:pt x="2075" y="32"/>
                          <a:pt x="2054" y="14"/>
                        </a:cubicBezTo>
                        <a:cubicBezTo>
                          <a:pt x="2045" y="5"/>
                          <a:pt x="2033" y="0"/>
                          <a:pt x="2022" y="0"/>
                        </a:cubicBezTo>
                        <a:close/>
                        <a:moveTo>
                          <a:pt x="55" y="1171"/>
                        </a:moveTo>
                        <a:lnTo>
                          <a:pt x="55" y="1171"/>
                        </a:lnTo>
                        <a:cubicBezTo>
                          <a:pt x="55" y="1171"/>
                          <a:pt x="55" y="1171"/>
                          <a:pt x="54" y="1171"/>
                        </a:cubicBezTo>
                        <a:lnTo>
                          <a:pt x="56" y="1171"/>
                        </a:lnTo>
                        <a:cubicBezTo>
                          <a:pt x="55" y="1171"/>
                          <a:pt x="55" y="1171"/>
                          <a:pt x="55" y="117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3" name="Google Shape;2193;p37"/>
                  <p:cNvSpPr/>
                  <p:nvPr/>
                </p:nvSpPr>
                <p:spPr>
                  <a:xfrm>
                    <a:off x="5290175" y="787900"/>
                    <a:ext cx="48100" cy="7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4" h="2835" extrusionOk="0">
                        <a:moveTo>
                          <a:pt x="466" y="1"/>
                        </a:moveTo>
                        <a:cubicBezTo>
                          <a:pt x="444" y="1"/>
                          <a:pt x="424" y="17"/>
                          <a:pt x="419" y="40"/>
                        </a:cubicBezTo>
                        <a:cubicBezTo>
                          <a:pt x="415" y="59"/>
                          <a:pt x="1" y="2026"/>
                          <a:pt x="1848" y="2831"/>
                        </a:cubicBezTo>
                        <a:cubicBezTo>
                          <a:pt x="1854" y="2833"/>
                          <a:pt x="1861" y="2834"/>
                          <a:pt x="1867" y="2834"/>
                        </a:cubicBezTo>
                        <a:cubicBezTo>
                          <a:pt x="1886" y="2834"/>
                          <a:pt x="1904" y="2823"/>
                          <a:pt x="1913" y="2805"/>
                        </a:cubicBezTo>
                        <a:cubicBezTo>
                          <a:pt x="1924" y="2780"/>
                          <a:pt x="1912" y="2751"/>
                          <a:pt x="1886" y="2739"/>
                        </a:cubicBezTo>
                        <a:cubicBezTo>
                          <a:pt x="1145" y="2416"/>
                          <a:pt x="688" y="1869"/>
                          <a:pt x="531" y="1113"/>
                        </a:cubicBezTo>
                        <a:cubicBezTo>
                          <a:pt x="411" y="545"/>
                          <a:pt x="515" y="66"/>
                          <a:pt x="516" y="61"/>
                        </a:cubicBezTo>
                        <a:cubicBezTo>
                          <a:pt x="522" y="34"/>
                          <a:pt x="505" y="7"/>
                          <a:pt x="478" y="2"/>
                        </a:cubicBezTo>
                        <a:cubicBezTo>
                          <a:pt x="474" y="1"/>
                          <a:pt x="470" y="1"/>
                          <a:pt x="46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194" name="Google Shape;2194;p37"/>
                <p:cNvGrpSpPr/>
                <p:nvPr/>
              </p:nvGrpSpPr>
              <p:grpSpPr>
                <a:xfrm flipH="1">
                  <a:off x="8776533" y="3255488"/>
                  <a:ext cx="985432" cy="1513108"/>
                  <a:chOff x="4718825" y="412825"/>
                  <a:chExt cx="610250" cy="937025"/>
                </a:xfrm>
              </p:grpSpPr>
              <p:sp>
                <p:nvSpPr>
                  <p:cNvPr id="2195" name="Google Shape;2195;p37"/>
                  <p:cNvSpPr/>
                  <p:nvPr/>
                </p:nvSpPr>
                <p:spPr>
                  <a:xfrm>
                    <a:off x="4721275" y="412825"/>
                    <a:ext cx="607800" cy="52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12" h="21070" extrusionOk="0">
                        <a:moveTo>
                          <a:pt x="11403" y="0"/>
                        </a:moveTo>
                        <a:cubicBezTo>
                          <a:pt x="10753" y="0"/>
                          <a:pt x="10128" y="165"/>
                          <a:pt x="9562" y="395"/>
                        </a:cubicBezTo>
                        <a:cubicBezTo>
                          <a:pt x="8852" y="683"/>
                          <a:pt x="8251" y="1185"/>
                          <a:pt x="7848" y="1834"/>
                        </a:cubicBezTo>
                        <a:lnTo>
                          <a:pt x="7849" y="1834"/>
                        </a:lnTo>
                        <a:cubicBezTo>
                          <a:pt x="7774" y="1952"/>
                          <a:pt x="7607" y="2292"/>
                          <a:pt x="7566" y="2317"/>
                        </a:cubicBezTo>
                        <a:cubicBezTo>
                          <a:pt x="7565" y="2317"/>
                          <a:pt x="7562" y="2317"/>
                          <a:pt x="7557" y="2317"/>
                        </a:cubicBezTo>
                        <a:cubicBezTo>
                          <a:pt x="7537" y="2317"/>
                          <a:pt x="7488" y="2314"/>
                          <a:pt x="7414" y="2314"/>
                        </a:cubicBezTo>
                        <a:cubicBezTo>
                          <a:pt x="6806" y="2314"/>
                          <a:pt x="4481" y="2511"/>
                          <a:pt x="2131" y="6109"/>
                        </a:cubicBezTo>
                        <a:cubicBezTo>
                          <a:pt x="0" y="9374"/>
                          <a:pt x="2734" y="12618"/>
                          <a:pt x="2734" y="12618"/>
                        </a:cubicBezTo>
                        <a:cubicBezTo>
                          <a:pt x="2734" y="12618"/>
                          <a:pt x="2072" y="14043"/>
                          <a:pt x="3068" y="15485"/>
                        </a:cubicBezTo>
                        <a:cubicBezTo>
                          <a:pt x="3797" y="16539"/>
                          <a:pt x="4926" y="16678"/>
                          <a:pt x="5472" y="16678"/>
                        </a:cubicBezTo>
                        <a:cubicBezTo>
                          <a:pt x="5667" y="16678"/>
                          <a:pt x="5788" y="16660"/>
                          <a:pt x="5788" y="16660"/>
                        </a:cubicBezTo>
                        <a:cubicBezTo>
                          <a:pt x="5788" y="16660"/>
                          <a:pt x="6414" y="19759"/>
                          <a:pt x="9689" y="20804"/>
                        </a:cubicBezTo>
                        <a:cubicBezTo>
                          <a:pt x="10278" y="20992"/>
                          <a:pt x="10815" y="21069"/>
                          <a:pt x="11299" y="21069"/>
                        </a:cubicBezTo>
                        <a:cubicBezTo>
                          <a:pt x="13503" y="21069"/>
                          <a:pt x="14613" y="19469"/>
                          <a:pt x="14613" y="19469"/>
                        </a:cubicBezTo>
                        <a:cubicBezTo>
                          <a:pt x="14613" y="19469"/>
                          <a:pt x="15359" y="19777"/>
                          <a:pt x="16427" y="19777"/>
                        </a:cubicBezTo>
                        <a:cubicBezTo>
                          <a:pt x="17473" y="19777"/>
                          <a:pt x="18827" y="19481"/>
                          <a:pt x="20094" y="18312"/>
                        </a:cubicBezTo>
                        <a:cubicBezTo>
                          <a:pt x="22655" y="15948"/>
                          <a:pt x="22127" y="13510"/>
                          <a:pt x="21962" y="12417"/>
                        </a:cubicBezTo>
                        <a:cubicBezTo>
                          <a:pt x="23447" y="11486"/>
                          <a:pt x="24311" y="9496"/>
                          <a:pt x="23924" y="7553"/>
                        </a:cubicBezTo>
                        <a:cubicBezTo>
                          <a:pt x="23535" y="5609"/>
                          <a:pt x="22139" y="3755"/>
                          <a:pt x="20387" y="2703"/>
                        </a:cubicBezTo>
                        <a:cubicBezTo>
                          <a:pt x="19207" y="1994"/>
                          <a:pt x="17887" y="1644"/>
                          <a:pt x="16625" y="1644"/>
                        </a:cubicBezTo>
                        <a:cubicBezTo>
                          <a:pt x="16013" y="1644"/>
                          <a:pt x="15415" y="1726"/>
                          <a:pt x="14853" y="1890"/>
                        </a:cubicBezTo>
                        <a:cubicBezTo>
                          <a:pt x="14178" y="990"/>
                          <a:pt x="13201" y="305"/>
                          <a:pt x="12174" y="82"/>
                        </a:cubicBezTo>
                        <a:cubicBezTo>
                          <a:pt x="11914" y="25"/>
                          <a:pt x="11657" y="0"/>
                          <a:pt x="1140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6" name="Google Shape;2196;p37"/>
                  <p:cNvSpPr/>
                  <p:nvPr/>
                </p:nvSpPr>
                <p:spPr>
                  <a:xfrm>
                    <a:off x="4721275" y="412825"/>
                    <a:ext cx="607800" cy="52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12" h="21070" extrusionOk="0">
                        <a:moveTo>
                          <a:pt x="11403" y="0"/>
                        </a:moveTo>
                        <a:cubicBezTo>
                          <a:pt x="10753" y="0"/>
                          <a:pt x="10128" y="165"/>
                          <a:pt x="9562" y="395"/>
                        </a:cubicBezTo>
                        <a:cubicBezTo>
                          <a:pt x="8852" y="683"/>
                          <a:pt x="8251" y="1185"/>
                          <a:pt x="7848" y="1834"/>
                        </a:cubicBezTo>
                        <a:lnTo>
                          <a:pt x="7849" y="1834"/>
                        </a:lnTo>
                        <a:cubicBezTo>
                          <a:pt x="7774" y="1952"/>
                          <a:pt x="7607" y="2292"/>
                          <a:pt x="7566" y="2317"/>
                        </a:cubicBezTo>
                        <a:cubicBezTo>
                          <a:pt x="7565" y="2317"/>
                          <a:pt x="7562" y="2317"/>
                          <a:pt x="7557" y="2317"/>
                        </a:cubicBezTo>
                        <a:cubicBezTo>
                          <a:pt x="7537" y="2317"/>
                          <a:pt x="7488" y="2314"/>
                          <a:pt x="7414" y="2314"/>
                        </a:cubicBezTo>
                        <a:cubicBezTo>
                          <a:pt x="6806" y="2314"/>
                          <a:pt x="4481" y="2511"/>
                          <a:pt x="2131" y="6109"/>
                        </a:cubicBezTo>
                        <a:cubicBezTo>
                          <a:pt x="0" y="9374"/>
                          <a:pt x="2734" y="12618"/>
                          <a:pt x="2734" y="12618"/>
                        </a:cubicBezTo>
                        <a:cubicBezTo>
                          <a:pt x="2734" y="12618"/>
                          <a:pt x="2072" y="14043"/>
                          <a:pt x="3068" y="15485"/>
                        </a:cubicBezTo>
                        <a:cubicBezTo>
                          <a:pt x="3797" y="16539"/>
                          <a:pt x="4926" y="16678"/>
                          <a:pt x="5472" y="16678"/>
                        </a:cubicBezTo>
                        <a:cubicBezTo>
                          <a:pt x="5667" y="16678"/>
                          <a:pt x="5788" y="16660"/>
                          <a:pt x="5788" y="16660"/>
                        </a:cubicBezTo>
                        <a:cubicBezTo>
                          <a:pt x="5788" y="16660"/>
                          <a:pt x="6414" y="19759"/>
                          <a:pt x="9689" y="20804"/>
                        </a:cubicBezTo>
                        <a:cubicBezTo>
                          <a:pt x="10278" y="20992"/>
                          <a:pt x="10815" y="21069"/>
                          <a:pt x="11299" y="21069"/>
                        </a:cubicBezTo>
                        <a:cubicBezTo>
                          <a:pt x="13503" y="21069"/>
                          <a:pt x="14613" y="19469"/>
                          <a:pt x="14613" y="19469"/>
                        </a:cubicBezTo>
                        <a:cubicBezTo>
                          <a:pt x="14613" y="19469"/>
                          <a:pt x="15359" y="19777"/>
                          <a:pt x="16427" y="19777"/>
                        </a:cubicBezTo>
                        <a:cubicBezTo>
                          <a:pt x="17473" y="19777"/>
                          <a:pt x="18827" y="19481"/>
                          <a:pt x="20094" y="18312"/>
                        </a:cubicBezTo>
                        <a:cubicBezTo>
                          <a:pt x="22655" y="15948"/>
                          <a:pt x="22127" y="13510"/>
                          <a:pt x="21962" y="12417"/>
                        </a:cubicBezTo>
                        <a:cubicBezTo>
                          <a:pt x="23447" y="11486"/>
                          <a:pt x="24311" y="9496"/>
                          <a:pt x="23924" y="7553"/>
                        </a:cubicBezTo>
                        <a:cubicBezTo>
                          <a:pt x="23535" y="5609"/>
                          <a:pt x="22139" y="3755"/>
                          <a:pt x="20387" y="2703"/>
                        </a:cubicBezTo>
                        <a:cubicBezTo>
                          <a:pt x="19207" y="1994"/>
                          <a:pt x="17887" y="1644"/>
                          <a:pt x="16625" y="1644"/>
                        </a:cubicBezTo>
                        <a:cubicBezTo>
                          <a:pt x="16013" y="1644"/>
                          <a:pt x="15415" y="1726"/>
                          <a:pt x="14853" y="1890"/>
                        </a:cubicBezTo>
                        <a:cubicBezTo>
                          <a:pt x="14178" y="990"/>
                          <a:pt x="13201" y="305"/>
                          <a:pt x="12174" y="82"/>
                        </a:cubicBezTo>
                        <a:cubicBezTo>
                          <a:pt x="11914" y="25"/>
                          <a:pt x="11657" y="0"/>
                          <a:pt x="11403" y="0"/>
                        </a:cubicBezTo>
                        <a:close/>
                      </a:path>
                    </a:pathLst>
                  </a:custGeom>
                  <a:solidFill>
                    <a:srgbClr val="272727">
                      <a:alpha val="371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7" name="Google Shape;2197;p37"/>
                  <p:cNvSpPr/>
                  <p:nvPr/>
                </p:nvSpPr>
                <p:spPr>
                  <a:xfrm>
                    <a:off x="5045650" y="679850"/>
                    <a:ext cx="150800" cy="67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32" h="26800" extrusionOk="0">
                        <a:moveTo>
                          <a:pt x="1" y="1"/>
                        </a:moveTo>
                        <a:cubicBezTo>
                          <a:pt x="1" y="1"/>
                          <a:pt x="3425" y="12439"/>
                          <a:pt x="3151" y="26799"/>
                        </a:cubicBezTo>
                        <a:lnTo>
                          <a:pt x="6031" y="26799"/>
                        </a:lnTo>
                        <a:cubicBezTo>
                          <a:pt x="6031" y="26799"/>
                          <a:pt x="4299" y="12988"/>
                          <a:pt x="55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8" name="Google Shape;2198;p37"/>
                  <p:cNvSpPr/>
                  <p:nvPr/>
                </p:nvSpPr>
                <p:spPr>
                  <a:xfrm>
                    <a:off x="4882025" y="703500"/>
                    <a:ext cx="214975" cy="216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99" h="8660" extrusionOk="0">
                        <a:moveTo>
                          <a:pt x="1" y="0"/>
                        </a:moveTo>
                        <a:cubicBezTo>
                          <a:pt x="1" y="0"/>
                          <a:pt x="148" y="387"/>
                          <a:pt x="510" y="1008"/>
                        </a:cubicBezTo>
                        <a:lnTo>
                          <a:pt x="510" y="1008"/>
                        </a:lnTo>
                        <a:cubicBezTo>
                          <a:pt x="334" y="684"/>
                          <a:pt x="164" y="348"/>
                          <a:pt x="1" y="0"/>
                        </a:cubicBezTo>
                        <a:close/>
                        <a:moveTo>
                          <a:pt x="510" y="1008"/>
                        </a:moveTo>
                        <a:lnTo>
                          <a:pt x="510" y="1008"/>
                        </a:lnTo>
                        <a:cubicBezTo>
                          <a:pt x="3291" y="6130"/>
                          <a:pt x="7509" y="8257"/>
                          <a:pt x="8598" y="8659"/>
                        </a:cubicBezTo>
                        <a:lnTo>
                          <a:pt x="8568" y="7806"/>
                        </a:lnTo>
                        <a:cubicBezTo>
                          <a:pt x="3750" y="5703"/>
                          <a:pt x="1433" y="2593"/>
                          <a:pt x="510" y="100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9" name="Google Shape;2199;p37"/>
                  <p:cNvSpPr/>
                  <p:nvPr/>
                </p:nvSpPr>
                <p:spPr>
                  <a:xfrm>
                    <a:off x="5121350" y="683300"/>
                    <a:ext cx="66450" cy="300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8" h="12029" extrusionOk="0">
                        <a:moveTo>
                          <a:pt x="1998" y="0"/>
                        </a:moveTo>
                        <a:lnTo>
                          <a:pt x="1998" y="0"/>
                        </a:lnTo>
                        <a:cubicBezTo>
                          <a:pt x="1958" y="419"/>
                          <a:pt x="1787" y="341"/>
                          <a:pt x="1795" y="732"/>
                        </a:cubicBezTo>
                        <a:cubicBezTo>
                          <a:pt x="1891" y="5838"/>
                          <a:pt x="1" y="10259"/>
                          <a:pt x="1" y="10259"/>
                        </a:cubicBezTo>
                        <a:lnTo>
                          <a:pt x="367" y="12028"/>
                        </a:lnTo>
                        <a:cubicBezTo>
                          <a:pt x="2658" y="5127"/>
                          <a:pt x="1998" y="1"/>
                          <a:pt x="199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0" name="Google Shape;2200;p37"/>
                  <p:cNvSpPr/>
                  <p:nvPr/>
                </p:nvSpPr>
                <p:spPr>
                  <a:xfrm>
                    <a:off x="4718825" y="412825"/>
                    <a:ext cx="610250" cy="44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10" h="17858" extrusionOk="0">
                        <a:moveTo>
                          <a:pt x="11501" y="0"/>
                        </a:moveTo>
                        <a:cubicBezTo>
                          <a:pt x="10851" y="0"/>
                          <a:pt x="10226" y="165"/>
                          <a:pt x="9660" y="395"/>
                        </a:cubicBezTo>
                        <a:cubicBezTo>
                          <a:pt x="8950" y="683"/>
                          <a:pt x="8350" y="1184"/>
                          <a:pt x="7947" y="1834"/>
                        </a:cubicBezTo>
                        <a:cubicBezTo>
                          <a:pt x="7872" y="1952"/>
                          <a:pt x="7705" y="2292"/>
                          <a:pt x="7664" y="2317"/>
                        </a:cubicBezTo>
                        <a:cubicBezTo>
                          <a:pt x="7664" y="2317"/>
                          <a:pt x="7662" y="2317"/>
                          <a:pt x="7661" y="2317"/>
                        </a:cubicBezTo>
                        <a:cubicBezTo>
                          <a:pt x="7631" y="2317"/>
                          <a:pt x="7409" y="2281"/>
                          <a:pt x="7060" y="2281"/>
                        </a:cubicBezTo>
                        <a:cubicBezTo>
                          <a:pt x="5887" y="2281"/>
                          <a:pt x="3272" y="2683"/>
                          <a:pt x="1644" y="6185"/>
                        </a:cubicBezTo>
                        <a:cubicBezTo>
                          <a:pt x="1" y="9721"/>
                          <a:pt x="2834" y="12617"/>
                          <a:pt x="2834" y="12617"/>
                        </a:cubicBezTo>
                        <a:cubicBezTo>
                          <a:pt x="2834" y="12617"/>
                          <a:pt x="2170" y="14043"/>
                          <a:pt x="3166" y="15485"/>
                        </a:cubicBezTo>
                        <a:cubicBezTo>
                          <a:pt x="3894" y="16537"/>
                          <a:pt x="5024" y="16676"/>
                          <a:pt x="5570" y="16676"/>
                        </a:cubicBezTo>
                        <a:cubicBezTo>
                          <a:pt x="5765" y="16676"/>
                          <a:pt x="5886" y="16659"/>
                          <a:pt x="5886" y="16659"/>
                        </a:cubicBezTo>
                        <a:cubicBezTo>
                          <a:pt x="5886" y="16659"/>
                          <a:pt x="5962" y="17033"/>
                          <a:pt x="6198" y="17565"/>
                        </a:cubicBezTo>
                        <a:cubicBezTo>
                          <a:pt x="6198" y="17565"/>
                          <a:pt x="6936" y="17858"/>
                          <a:pt x="7848" y="17858"/>
                        </a:cubicBezTo>
                        <a:cubicBezTo>
                          <a:pt x="8251" y="17858"/>
                          <a:pt x="8688" y="17800"/>
                          <a:pt x="9110" y="17635"/>
                        </a:cubicBezTo>
                        <a:cubicBezTo>
                          <a:pt x="10485" y="17096"/>
                          <a:pt x="10886" y="15713"/>
                          <a:pt x="10886" y="15713"/>
                        </a:cubicBezTo>
                        <a:cubicBezTo>
                          <a:pt x="10886" y="15713"/>
                          <a:pt x="12083" y="16213"/>
                          <a:pt x="14157" y="16278"/>
                        </a:cubicBezTo>
                        <a:cubicBezTo>
                          <a:pt x="14222" y="16280"/>
                          <a:pt x="14286" y="16281"/>
                          <a:pt x="14349" y="16281"/>
                        </a:cubicBezTo>
                        <a:cubicBezTo>
                          <a:pt x="16292" y="16281"/>
                          <a:pt x="17212" y="15357"/>
                          <a:pt x="17212" y="15357"/>
                        </a:cubicBezTo>
                        <a:cubicBezTo>
                          <a:pt x="17212" y="15357"/>
                          <a:pt x="18280" y="16113"/>
                          <a:pt x="19450" y="16344"/>
                        </a:cubicBezTo>
                        <a:cubicBezTo>
                          <a:pt x="20016" y="16455"/>
                          <a:pt x="20546" y="16484"/>
                          <a:pt x="20942" y="16484"/>
                        </a:cubicBezTo>
                        <a:cubicBezTo>
                          <a:pt x="21365" y="16484"/>
                          <a:pt x="21636" y="16451"/>
                          <a:pt x="21636" y="16451"/>
                        </a:cubicBezTo>
                        <a:cubicBezTo>
                          <a:pt x="21636" y="16451"/>
                          <a:pt x="22622" y="14936"/>
                          <a:pt x="22060" y="12416"/>
                        </a:cubicBezTo>
                        <a:cubicBezTo>
                          <a:pt x="23545" y="11486"/>
                          <a:pt x="24409" y="9496"/>
                          <a:pt x="24022" y="7553"/>
                        </a:cubicBezTo>
                        <a:cubicBezTo>
                          <a:pt x="23633" y="5608"/>
                          <a:pt x="22237" y="3755"/>
                          <a:pt x="20485" y="2703"/>
                        </a:cubicBezTo>
                        <a:cubicBezTo>
                          <a:pt x="19305" y="1994"/>
                          <a:pt x="17985" y="1644"/>
                          <a:pt x="16723" y="1644"/>
                        </a:cubicBezTo>
                        <a:cubicBezTo>
                          <a:pt x="16111" y="1644"/>
                          <a:pt x="15513" y="1726"/>
                          <a:pt x="14951" y="1890"/>
                        </a:cubicBezTo>
                        <a:cubicBezTo>
                          <a:pt x="14276" y="990"/>
                          <a:pt x="13299" y="305"/>
                          <a:pt x="12272" y="82"/>
                        </a:cubicBezTo>
                        <a:cubicBezTo>
                          <a:pt x="12012" y="25"/>
                          <a:pt x="11755" y="0"/>
                          <a:pt x="11501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1" name="Google Shape;2201;p37"/>
                  <p:cNvSpPr/>
                  <p:nvPr/>
                </p:nvSpPr>
                <p:spPr>
                  <a:xfrm>
                    <a:off x="4881900" y="469475"/>
                    <a:ext cx="29950" cy="9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8" h="3756" extrusionOk="0">
                        <a:moveTo>
                          <a:pt x="1141" y="1"/>
                        </a:moveTo>
                        <a:cubicBezTo>
                          <a:pt x="1124" y="1"/>
                          <a:pt x="1108" y="9"/>
                          <a:pt x="1099" y="25"/>
                        </a:cubicBezTo>
                        <a:cubicBezTo>
                          <a:pt x="44" y="1848"/>
                          <a:pt x="2" y="3687"/>
                          <a:pt x="2" y="3705"/>
                        </a:cubicBezTo>
                        <a:cubicBezTo>
                          <a:pt x="1" y="3732"/>
                          <a:pt x="24" y="3755"/>
                          <a:pt x="50" y="3755"/>
                        </a:cubicBezTo>
                        <a:lnTo>
                          <a:pt x="51" y="3755"/>
                        </a:lnTo>
                        <a:cubicBezTo>
                          <a:pt x="78" y="3755"/>
                          <a:pt x="101" y="3734"/>
                          <a:pt x="101" y="3706"/>
                        </a:cubicBezTo>
                        <a:cubicBezTo>
                          <a:pt x="101" y="3688"/>
                          <a:pt x="144" y="1875"/>
                          <a:pt x="1184" y="75"/>
                        </a:cubicBezTo>
                        <a:cubicBezTo>
                          <a:pt x="1198" y="52"/>
                          <a:pt x="1190" y="20"/>
                          <a:pt x="1166" y="7"/>
                        </a:cubicBezTo>
                        <a:cubicBezTo>
                          <a:pt x="1158" y="3"/>
                          <a:pt x="1150" y="1"/>
                          <a:pt x="114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2" name="Google Shape;2202;p37"/>
                  <p:cNvSpPr/>
                  <p:nvPr/>
                </p:nvSpPr>
                <p:spPr>
                  <a:xfrm>
                    <a:off x="5194800" y="721975"/>
                    <a:ext cx="76925" cy="2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77" h="928" extrusionOk="0">
                        <a:moveTo>
                          <a:pt x="3020" y="1"/>
                        </a:moveTo>
                        <a:cubicBezTo>
                          <a:pt x="3009" y="1"/>
                          <a:pt x="2998" y="4"/>
                          <a:pt x="2989" y="12"/>
                        </a:cubicBezTo>
                        <a:cubicBezTo>
                          <a:pt x="2054" y="793"/>
                          <a:pt x="403" y="828"/>
                          <a:pt x="100" y="828"/>
                        </a:cubicBezTo>
                        <a:cubicBezTo>
                          <a:pt x="71" y="828"/>
                          <a:pt x="54" y="827"/>
                          <a:pt x="52" y="827"/>
                        </a:cubicBezTo>
                        <a:lnTo>
                          <a:pt x="51" y="827"/>
                        </a:lnTo>
                        <a:cubicBezTo>
                          <a:pt x="23" y="827"/>
                          <a:pt x="2" y="849"/>
                          <a:pt x="0" y="876"/>
                        </a:cubicBezTo>
                        <a:cubicBezTo>
                          <a:pt x="0" y="903"/>
                          <a:pt x="22" y="926"/>
                          <a:pt x="50" y="926"/>
                        </a:cubicBezTo>
                        <a:cubicBezTo>
                          <a:pt x="50" y="926"/>
                          <a:pt x="71" y="927"/>
                          <a:pt x="111" y="927"/>
                        </a:cubicBezTo>
                        <a:cubicBezTo>
                          <a:pt x="260" y="927"/>
                          <a:pt x="666" y="919"/>
                          <a:pt x="1148" y="843"/>
                        </a:cubicBezTo>
                        <a:cubicBezTo>
                          <a:pt x="1711" y="754"/>
                          <a:pt x="2499" y="551"/>
                          <a:pt x="3053" y="88"/>
                        </a:cubicBezTo>
                        <a:cubicBezTo>
                          <a:pt x="3073" y="70"/>
                          <a:pt x="3077" y="40"/>
                          <a:pt x="3059" y="18"/>
                        </a:cubicBezTo>
                        <a:cubicBezTo>
                          <a:pt x="3048" y="7"/>
                          <a:pt x="3034" y="1"/>
                          <a:pt x="302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3" name="Google Shape;2203;p37"/>
                  <p:cNvSpPr/>
                  <p:nvPr/>
                </p:nvSpPr>
                <p:spPr>
                  <a:xfrm>
                    <a:off x="5084875" y="549050"/>
                    <a:ext cx="58175" cy="12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7" h="4978" extrusionOk="0">
                        <a:moveTo>
                          <a:pt x="57" y="0"/>
                        </a:moveTo>
                        <a:cubicBezTo>
                          <a:pt x="39" y="0"/>
                          <a:pt x="22" y="10"/>
                          <a:pt x="14" y="27"/>
                        </a:cubicBezTo>
                        <a:cubicBezTo>
                          <a:pt x="0" y="51"/>
                          <a:pt x="10" y="81"/>
                          <a:pt x="34" y="94"/>
                        </a:cubicBezTo>
                        <a:cubicBezTo>
                          <a:pt x="41" y="98"/>
                          <a:pt x="734" y="465"/>
                          <a:pt x="1269" y="1240"/>
                        </a:cubicBezTo>
                        <a:cubicBezTo>
                          <a:pt x="1762" y="1953"/>
                          <a:pt x="2218" y="3169"/>
                          <a:pt x="1596" y="4911"/>
                        </a:cubicBezTo>
                        <a:cubicBezTo>
                          <a:pt x="1587" y="4937"/>
                          <a:pt x="1600" y="4966"/>
                          <a:pt x="1626" y="4975"/>
                        </a:cubicBezTo>
                        <a:cubicBezTo>
                          <a:pt x="1632" y="4976"/>
                          <a:pt x="1637" y="4978"/>
                          <a:pt x="1643" y="4978"/>
                        </a:cubicBezTo>
                        <a:cubicBezTo>
                          <a:pt x="1663" y="4978"/>
                          <a:pt x="1682" y="4966"/>
                          <a:pt x="1690" y="4945"/>
                        </a:cubicBezTo>
                        <a:cubicBezTo>
                          <a:pt x="2327" y="3161"/>
                          <a:pt x="1856" y="1913"/>
                          <a:pt x="1348" y="1180"/>
                        </a:cubicBezTo>
                        <a:cubicBezTo>
                          <a:pt x="799" y="387"/>
                          <a:pt x="110" y="21"/>
                          <a:pt x="80" y="6"/>
                        </a:cubicBezTo>
                        <a:cubicBezTo>
                          <a:pt x="72" y="2"/>
                          <a:pt x="65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204" name="Google Shape;2204;p37"/>
              <p:cNvGrpSpPr/>
              <p:nvPr/>
            </p:nvGrpSpPr>
            <p:grpSpPr>
              <a:xfrm flipH="1">
                <a:off x="-307285" y="3719680"/>
                <a:ext cx="1024182" cy="1111870"/>
                <a:chOff x="7247246" y="3181830"/>
                <a:chExt cx="1024182" cy="1111870"/>
              </a:xfrm>
            </p:grpSpPr>
            <p:grpSp>
              <p:nvGrpSpPr>
                <p:cNvPr id="2205" name="Google Shape;2205;p37"/>
                <p:cNvGrpSpPr/>
                <p:nvPr/>
              </p:nvGrpSpPr>
              <p:grpSpPr>
                <a:xfrm>
                  <a:off x="7247246" y="3247552"/>
                  <a:ext cx="648060" cy="1046148"/>
                  <a:chOff x="5864425" y="493925"/>
                  <a:chExt cx="401325" cy="647850"/>
                </a:xfrm>
              </p:grpSpPr>
              <p:sp>
                <p:nvSpPr>
                  <p:cNvPr id="2206" name="Google Shape;2206;p37"/>
                  <p:cNvSpPr/>
                  <p:nvPr/>
                </p:nvSpPr>
                <p:spPr>
                  <a:xfrm>
                    <a:off x="5864425" y="493925"/>
                    <a:ext cx="397500" cy="358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00" h="14356" extrusionOk="0">
                        <a:moveTo>
                          <a:pt x="7504" y="1"/>
                        </a:moveTo>
                        <a:cubicBezTo>
                          <a:pt x="7500" y="1"/>
                          <a:pt x="7496" y="1"/>
                          <a:pt x="7492" y="1"/>
                        </a:cubicBezTo>
                        <a:cubicBezTo>
                          <a:pt x="6910" y="4"/>
                          <a:pt x="6288" y="116"/>
                          <a:pt x="5756" y="486"/>
                        </a:cubicBezTo>
                        <a:cubicBezTo>
                          <a:pt x="5163" y="895"/>
                          <a:pt x="4723" y="1585"/>
                          <a:pt x="4530" y="2332"/>
                        </a:cubicBezTo>
                        <a:cubicBezTo>
                          <a:pt x="3308" y="2464"/>
                          <a:pt x="2072" y="3169"/>
                          <a:pt x="1236" y="4294"/>
                        </a:cubicBezTo>
                        <a:cubicBezTo>
                          <a:pt x="400" y="5419"/>
                          <a:pt x="1" y="6957"/>
                          <a:pt x="262" y="8292"/>
                        </a:cubicBezTo>
                        <a:cubicBezTo>
                          <a:pt x="523" y="9624"/>
                          <a:pt x="1592" y="10660"/>
                          <a:pt x="2776" y="10861"/>
                        </a:cubicBezTo>
                        <a:cubicBezTo>
                          <a:pt x="2958" y="11598"/>
                          <a:pt x="3260" y="13281"/>
                          <a:pt x="5501" y="14109"/>
                        </a:cubicBezTo>
                        <a:cubicBezTo>
                          <a:pt x="5979" y="14286"/>
                          <a:pt x="6425" y="14355"/>
                          <a:pt x="6830" y="14355"/>
                        </a:cubicBezTo>
                        <a:cubicBezTo>
                          <a:pt x="8327" y="14355"/>
                          <a:pt x="9277" y="13410"/>
                          <a:pt x="9277" y="13410"/>
                        </a:cubicBezTo>
                        <a:cubicBezTo>
                          <a:pt x="9277" y="13410"/>
                          <a:pt x="9851" y="13781"/>
                          <a:pt x="10690" y="13781"/>
                        </a:cubicBezTo>
                        <a:cubicBezTo>
                          <a:pt x="11281" y="13781"/>
                          <a:pt x="12002" y="13597"/>
                          <a:pt x="12747" y="12969"/>
                        </a:cubicBezTo>
                        <a:cubicBezTo>
                          <a:pt x="14549" y="11451"/>
                          <a:pt x="14136" y="9322"/>
                          <a:pt x="14136" y="9322"/>
                        </a:cubicBezTo>
                        <a:cubicBezTo>
                          <a:pt x="14136" y="9322"/>
                          <a:pt x="15300" y="9033"/>
                          <a:pt x="15553" y="7867"/>
                        </a:cubicBezTo>
                        <a:cubicBezTo>
                          <a:pt x="15807" y="6694"/>
                          <a:pt x="15015" y="5963"/>
                          <a:pt x="15015" y="5963"/>
                        </a:cubicBezTo>
                        <a:cubicBezTo>
                          <a:pt x="15015" y="5963"/>
                          <a:pt x="15899" y="3193"/>
                          <a:pt x="13695" y="1680"/>
                        </a:cubicBezTo>
                        <a:cubicBezTo>
                          <a:pt x="12278" y="708"/>
                          <a:pt x="11169" y="468"/>
                          <a:pt x="10414" y="468"/>
                        </a:cubicBezTo>
                        <a:cubicBezTo>
                          <a:pt x="9675" y="468"/>
                          <a:pt x="9276" y="698"/>
                          <a:pt x="9260" y="698"/>
                        </a:cubicBezTo>
                        <a:cubicBezTo>
                          <a:pt x="9260" y="698"/>
                          <a:pt x="9259" y="698"/>
                          <a:pt x="9259" y="698"/>
                        </a:cubicBezTo>
                        <a:cubicBezTo>
                          <a:pt x="9228" y="693"/>
                          <a:pt x="9033" y="521"/>
                          <a:pt x="8955" y="466"/>
                        </a:cubicBezTo>
                        <a:cubicBezTo>
                          <a:pt x="8533" y="162"/>
                          <a:pt x="8026" y="1"/>
                          <a:pt x="750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7" name="Google Shape;2207;p37"/>
                  <p:cNvSpPr/>
                  <p:nvPr/>
                </p:nvSpPr>
                <p:spPr>
                  <a:xfrm>
                    <a:off x="5864425" y="493925"/>
                    <a:ext cx="397500" cy="358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00" h="14356" extrusionOk="0">
                        <a:moveTo>
                          <a:pt x="7504" y="1"/>
                        </a:moveTo>
                        <a:cubicBezTo>
                          <a:pt x="7500" y="1"/>
                          <a:pt x="7496" y="1"/>
                          <a:pt x="7492" y="1"/>
                        </a:cubicBezTo>
                        <a:cubicBezTo>
                          <a:pt x="6910" y="4"/>
                          <a:pt x="6288" y="116"/>
                          <a:pt x="5756" y="486"/>
                        </a:cubicBezTo>
                        <a:cubicBezTo>
                          <a:pt x="5163" y="895"/>
                          <a:pt x="4723" y="1585"/>
                          <a:pt x="4530" y="2332"/>
                        </a:cubicBezTo>
                        <a:cubicBezTo>
                          <a:pt x="3308" y="2464"/>
                          <a:pt x="2072" y="3169"/>
                          <a:pt x="1236" y="4294"/>
                        </a:cubicBezTo>
                        <a:cubicBezTo>
                          <a:pt x="400" y="5419"/>
                          <a:pt x="1" y="6957"/>
                          <a:pt x="262" y="8292"/>
                        </a:cubicBezTo>
                        <a:cubicBezTo>
                          <a:pt x="523" y="9624"/>
                          <a:pt x="1592" y="10660"/>
                          <a:pt x="2776" y="10861"/>
                        </a:cubicBezTo>
                        <a:cubicBezTo>
                          <a:pt x="2958" y="11598"/>
                          <a:pt x="3260" y="13281"/>
                          <a:pt x="5501" y="14109"/>
                        </a:cubicBezTo>
                        <a:cubicBezTo>
                          <a:pt x="5979" y="14286"/>
                          <a:pt x="6425" y="14355"/>
                          <a:pt x="6830" y="14355"/>
                        </a:cubicBezTo>
                        <a:cubicBezTo>
                          <a:pt x="8327" y="14355"/>
                          <a:pt x="9277" y="13410"/>
                          <a:pt x="9277" y="13410"/>
                        </a:cubicBezTo>
                        <a:cubicBezTo>
                          <a:pt x="9277" y="13410"/>
                          <a:pt x="9851" y="13781"/>
                          <a:pt x="10690" y="13781"/>
                        </a:cubicBezTo>
                        <a:cubicBezTo>
                          <a:pt x="11281" y="13781"/>
                          <a:pt x="12002" y="13597"/>
                          <a:pt x="12747" y="12969"/>
                        </a:cubicBezTo>
                        <a:cubicBezTo>
                          <a:pt x="14549" y="11451"/>
                          <a:pt x="14136" y="9322"/>
                          <a:pt x="14136" y="9322"/>
                        </a:cubicBezTo>
                        <a:cubicBezTo>
                          <a:pt x="14136" y="9322"/>
                          <a:pt x="15300" y="9033"/>
                          <a:pt x="15553" y="7867"/>
                        </a:cubicBezTo>
                        <a:cubicBezTo>
                          <a:pt x="15807" y="6694"/>
                          <a:pt x="15015" y="5963"/>
                          <a:pt x="15015" y="5963"/>
                        </a:cubicBezTo>
                        <a:cubicBezTo>
                          <a:pt x="15015" y="5963"/>
                          <a:pt x="15899" y="3193"/>
                          <a:pt x="13695" y="1680"/>
                        </a:cubicBezTo>
                        <a:cubicBezTo>
                          <a:pt x="12278" y="708"/>
                          <a:pt x="11169" y="468"/>
                          <a:pt x="10414" y="468"/>
                        </a:cubicBezTo>
                        <a:cubicBezTo>
                          <a:pt x="9675" y="468"/>
                          <a:pt x="9276" y="698"/>
                          <a:pt x="9260" y="698"/>
                        </a:cubicBezTo>
                        <a:cubicBezTo>
                          <a:pt x="9260" y="698"/>
                          <a:pt x="9259" y="698"/>
                          <a:pt x="9259" y="698"/>
                        </a:cubicBezTo>
                        <a:cubicBezTo>
                          <a:pt x="9228" y="693"/>
                          <a:pt x="9033" y="521"/>
                          <a:pt x="8955" y="466"/>
                        </a:cubicBezTo>
                        <a:cubicBezTo>
                          <a:pt x="8533" y="162"/>
                          <a:pt x="8026" y="1"/>
                          <a:pt x="7504" y="1"/>
                        </a:cubicBezTo>
                        <a:close/>
                      </a:path>
                    </a:pathLst>
                  </a:custGeom>
                  <a:solidFill>
                    <a:srgbClr val="272727">
                      <a:alpha val="371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8" name="Google Shape;2208;p37"/>
                  <p:cNvSpPr/>
                  <p:nvPr/>
                </p:nvSpPr>
                <p:spPr>
                  <a:xfrm>
                    <a:off x="6097800" y="672450"/>
                    <a:ext cx="93650" cy="469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6" h="18773" extrusionOk="0">
                        <a:moveTo>
                          <a:pt x="359" y="1"/>
                        </a:moveTo>
                        <a:lnTo>
                          <a:pt x="0" y="113"/>
                        </a:lnTo>
                        <a:cubicBezTo>
                          <a:pt x="186" y="9377"/>
                          <a:pt x="1860" y="18772"/>
                          <a:pt x="1860" y="18772"/>
                        </a:cubicBezTo>
                        <a:lnTo>
                          <a:pt x="3746" y="18187"/>
                        </a:lnTo>
                        <a:cubicBezTo>
                          <a:pt x="647" y="8842"/>
                          <a:pt x="359" y="1"/>
                          <a:pt x="35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9" name="Google Shape;2209;p37"/>
                  <p:cNvSpPr/>
                  <p:nvPr/>
                </p:nvSpPr>
                <p:spPr>
                  <a:xfrm>
                    <a:off x="6025225" y="700225"/>
                    <a:ext cx="87850" cy="188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4" h="7545" extrusionOk="0">
                        <a:moveTo>
                          <a:pt x="0" y="1"/>
                        </a:moveTo>
                        <a:cubicBezTo>
                          <a:pt x="1" y="2"/>
                          <a:pt x="610" y="3493"/>
                          <a:pt x="3514" y="7544"/>
                        </a:cubicBezTo>
                        <a:lnTo>
                          <a:pt x="3393" y="6312"/>
                        </a:lnTo>
                        <a:cubicBezTo>
                          <a:pt x="3393" y="6312"/>
                          <a:pt x="1257" y="3802"/>
                          <a:pt x="282" y="439"/>
                        </a:cubicBezTo>
                        <a:cubicBezTo>
                          <a:pt x="208" y="182"/>
                          <a:pt x="111" y="268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0" name="Google Shape;2210;p37"/>
                  <p:cNvSpPr/>
                  <p:nvPr/>
                </p:nvSpPr>
                <p:spPr>
                  <a:xfrm>
                    <a:off x="5864425" y="493925"/>
                    <a:ext cx="401325" cy="332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53" h="13309" extrusionOk="0">
                        <a:moveTo>
                          <a:pt x="7504" y="1"/>
                        </a:moveTo>
                        <a:cubicBezTo>
                          <a:pt x="7500" y="1"/>
                          <a:pt x="7496" y="1"/>
                          <a:pt x="7492" y="1"/>
                        </a:cubicBezTo>
                        <a:cubicBezTo>
                          <a:pt x="6910" y="4"/>
                          <a:pt x="6288" y="118"/>
                          <a:pt x="5756" y="486"/>
                        </a:cubicBezTo>
                        <a:cubicBezTo>
                          <a:pt x="5163" y="895"/>
                          <a:pt x="4723" y="1585"/>
                          <a:pt x="4530" y="2332"/>
                        </a:cubicBezTo>
                        <a:cubicBezTo>
                          <a:pt x="3308" y="2464"/>
                          <a:pt x="2072" y="3169"/>
                          <a:pt x="1236" y="4294"/>
                        </a:cubicBezTo>
                        <a:cubicBezTo>
                          <a:pt x="400" y="5419"/>
                          <a:pt x="1" y="6957"/>
                          <a:pt x="262" y="8292"/>
                        </a:cubicBezTo>
                        <a:cubicBezTo>
                          <a:pt x="524" y="9624"/>
                          <a:pt x="1592" y="10660"/>
                          <a:pt x="2776" y="10861"/>
                        </a:cubicBezTo>
                        <a:cubicBezTo>
                          <a:pt x="3078" y="12605"/>
                          <a:pt x="4099" y="13309"/>
                          <a:pt x="4099" y="13309"/>
                        </a:cubicBezTo>
                        <a:cubicBezTo>
                          <a:pt x="4099" y="13309"/>
                          <a:pt x="4776" y="13120"/>
                          <a:pt x="5457" y="12668"/>
                        </a:cubicBezTo>
                        <a:cubicBezTo>
                          <a:pt x="6139" y="12217"/>
                          <a:pt x="6618" y="11458"/>
                          <a:pt x="6618" y="11458"/>
                        </a:cubicBezTo>
                        <a:cubicBezTo>
                          <a:pt x="6618" y="11458"/>
                          <a:pt x="6891" y="11572"/>
                          <a:pt x="7357" y="11572"/>
                        </a:cubicBezTo>
                        <a:cubicBezTo>
                          <a:pt x="7727" y="11572"/>
                          <a:pt x="8219" y="11500"/>
                          <a:pt x="8793" y="11243"/>
                        </a:cubicBezTo>
                        <a:cubicBezTo>
                          <a:pt x="10091" y="10660"/>
                          <a:pt x="10720" y="10030"/>
                          <a:pt x="10720" y="10030"/>
                        </a:cubicBezTo>
                        <a:cubicBezTo>
                          <a:pt x="10720" y="10030"/>
                          <a:pt x="11321" y="10784"/>
                          <a:pt x="12313" y="10784"/>
                        </a:cubicBezTo>
                        <a:cubicBezTo>
                          <a:pt x="12324" y="10784"/>
                          <a:pt x="12336" y="10784"/>
                          <a:pt x="12348" y="10784"/>
                        </a:cubicBezTo>
                        <a:cubicBezTo>
                          <a:pt x="13360" y="10766"/>
                          <a:pt x="14175" y="9978"/>
                          <a:pt x="14175" y="9978"/>
                        </a:cubicBezTo>
                        <a:cubicBezTo>
                          <a:pt x="14185" y="9580"/>
                          <a:pt x="14136" y="9323"/>
                          <a:pt x="14136" y="9323"/>
                        </a:cubicBezTo>
                        <a:cubicBezTo>
                          <a:pt x="14136" y="9323"/>
                          <a:pt x="15300" y="9033"/>
                          <a:pt x="15553" y="7868"/>
                        </a:cubicBezTo>
                        <a:cubicBezTo>
                          <a:pt x="15807" y="6694"/>
                          <a:pt x="15015" y="5963"/>
                          <a:pt x="15015" y="5963"/>
                        </a:cubicBezTo>
                        <a:cubicBezTo>
                          <a:pt x="15015" y="5963"/>
                          <a:pt x="16052" y="3388"/>
                          <a:pt x="14086" y="1576"/>
                        </a:cubicBezTo>
                        <a:cubicBezTo>
                          <a:pt x="12952" y="531"/>
                          <a:pt x="11881" y="241"/>
                          <a:pt x="11037" y="241"/>
                        </a:cubicBezTo>
                        <a:cubicBezTo>
                          <a:pt x="9979" y="241"/>
                          <a:pt x="9278" y="698"/>
                          <a:pt x="9260" y="698"/>
                        </a:cubicBezTo>
                        <a:cubicBezTo>
                          <a:pt x="9260" y="698"/>
                          <a:pt x="9259" y="698"/>
                          <a:pt x="9259" y="698"/>
                        </a:cubicBezTo>
                        <a:cubicBezTo>
                          <a:pt x="9228" y="693"/>
                          <a:pt x="9033" y="521"/>
                          <a:pt x="8955" y="466"/>
                        </a:cubicBezTo>
                        <a:cubicBezTo>
                          <a:pt x="8533" y="162"/>
                          <a:pt x="8026" y="1"/>
                          <a:pt x="750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1" name="Google Shape;2211;p37"/>
                  <p:cNvSpPr/>
                  <p:nvPr/>
                </p:nvSpPr>
                <p:spPr>
                  <a:xfrm>
                    <a:off x="6094525" y="510100"/>
                    <a:ext cx="43950" cy="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8" h="2132" extrusionOk="0">
                        <a:moveTo>
                          <a:pt x="55" y="1"/>
                        </a:moveTo>
                        <a:cubicBezTo>
                          <a:pt x="40" y="1"/>
                          <a:pt x="26" y="7"/>
                          <a:pt x="17" y="21"/>
                        </a:cubicBezTo>
                        <a:cubicBezTo>
                          <a:pt x="0" y="42"/>
                          <a:pt x="4" y="73"/>
                          <a:pt x="25" y="89"/>
                        </a:cubicBezTo>
                        <a:cubicBezTo>
                          <a:pt x="1151" y="955"/>
                          <a:pt x="1652" y="2090"/>
                          <a:pt x="1657" y="2101"/>
                        </a:cubicBezTo>
                        <a:cubicBezTo>
                          <a:pt x="1665" y="2121"/>
                          <a:pt x="1683" y="2131"/>
                          <a:pt x="1702" y="2131"/>
                        </a:cubicBezTo>
                        <a:cubicBezTo>
                          <a:pt x="1709" y="2131"/>
                          <a:pt x="1716" y="2130"/>
                          <a:pt x="1722" y="2128"/>
                        </a:cubicBezTo>
                        <a:cubicBezTo>
                          <a:pt x="1747" y="2117"/>
                          <a:pt x="1758" y="2088"/>
                          <a:pt x="1747" y="2063"/>
                        </a:cubicBezTo>
                        <a:cubicBezTo>
                          <a:pt x="1742" y="2051"/>
                          <a:pt x="1233" y="894"/>
                          <a:pt x="86" y="11"/>
                        </a:cubicBezTo>
                        <a:cubicBezTo>
                          <a:pt x="76" y="4"/>
                          <a:pt x="66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2" name="Google Shape;2212;p37"/>
                  <p:cNvSpPr/>
                  <p:nvPr/>
                </p:nvSpPr>
                <p:spPr>
                  <a:xfrm>
                    <a:off x="5932425" y="757900"/>
                    <a:ext cx="55300" cy="1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2" h="434" extrusionOk="0">
                        <a:moveTo>
                          <a:pt x="2154" y="0"/>
                        </a:moveTo>
                        <a:cubicBezTo>
                          <a:pt x="2148" y="0"/>
                          <a:pt x="2141" y="2"/>
                          <a:pt x="2134" y="4"/>
                        </a:cubicBezTo>
                        <a:cubicBezTo>
                          <a:pt x="2124" y="8"/>
                          <a:pt x="1382" y="334"/>
                          <a:pt x="642" y="334"/>
                        </a:cubicBezTo>
                        <a:cubicBezTo>
                          <a:pt x="447" y="334"/>
                          <a:pt x="253" y="312"/>
                          <a:pt x="72" y="255"/>
                        </a:cubicBezTo>
                        <a:cubicBezTo>
                          <a:pt x="66" y="253"/>
                          <a:pt x="61" y="253"/>
                          <a:pt x="56" y="253"/>
                        </a:cubicBezTo>
                        <a:cubicBezTo>
                          <a:pt x="35" y="253"/>
                          <a:pt x="16" y="266"/>
                          <a:pt x="9" y="287"/>
                        </a:cubicBezTo>
                        <a:cubicBezTo>
                          <a:pt x="1" y="314"/>
                          <a:pt x="15" y="342"/>
                          <a:pt x="41" y="350"/>
                        </a:cubicBezTo>
                        <a:cubicBezTo>
                          <a:pt x="235" y="410"/>
                          <a:pt x="441" y="433"/>
                          <a:pt x="645" y="433"/>
                        </a:cubicBezTo>
                        <a:cubicBezTo>
                          <a:pt x="940" y="433"/>
                          <a:pt x="1227" y="384"/>
                          <a:pt x="1454" y="331"/>
                        </a:cubicBezTo>
                        <a:cubicBezTo>
                          <a:pt x="1866" y="232"/>
                          <a:pt x="2163" y="101"/>
                          <a:pt x="2175" y="95"/>
                        </a:cubicBezTo>
                        <a:cubicBezTo>
                          <a:pt x="2200" y="84"/>
                          <a:pt x="2211" y="55"/>
                          <a:pt x="2200" y="30"/>
                        </a:cubicBezTo>
                        <a:cubicBezTo>
                          <a:pt x="2192" y="11"/>
                          <a:pt x="2174" y="0"/>
                          <a:pt x="215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3" name="Google Shape;2213;p37"/>
                  <p:cNvSpPr/>
                  <p:nvPr/>
                </p:nvSpPr>
                <p:spPr>
                  <a:xfrm>
                    <a:off x="5969200" y="606500"/>
                    <a:ext cx="44200" cy="90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8" h="3607" extrusionOk="0">
                        <a:moveTo>
                          <a:pt x="1442" y="1"/>
                        </a:moveTo>
                        <a:cubicBezTo>
                          <a:pt x="1428" y="1"/>
                          <a:pt x="1414" y="7"/>
                          <a:pt x="1405" y="19"/>
                        </a:cubicBezTo>
                        <a:cubicBezTo>
                          <a:pt x="1390" y="36"/>
                          <a:pt x="1" y="1733"/>
                          <a:pt x="1676" y="3590"/>
                        </a:cubicBezTo>
                        <a:cubicBezTo>
                          <a:pt x="1685" y="3601"/>
                          <a:pt x="1698" y="3606"/>
                          <a:pt x="1713" y="3606"/>
                        </a:cubicBezTo>
                        <a:lnTo>
                          <a:pt x="1713" y="3607"/>
                        </a:lnTo>
                        <a:cubicBezTo>
                          <a:pt x="1725" y="3607"/>
                          <a:pt x="1736" y="3602"/>
                          <a:pt x="1745" y="3593"/>
                        </a:cubicBezTo>
                        <a:cubicBezTo>
                          <a:pt x="1766" y="3575"/>
                          <a:pt x="1767" y="3544"/>
                          <a:pt x="1749" y="3524"/>
                        </a:cubicBezTo>
                        <a:cubicBezTo>
                          <a:pt x="1071" y="2772"/>
                          <a:pt x="820" y="1966"/>
                          <a:pt x="1000" y="1126"/>
                        </a:cubicBezTo>
                        <a:cubicBezTo>
                          <a:pt x="1136" y="499"/>
                          <a:pt x="1477" y="86"/>
                          <a:pt x="1481" y="83"/>
                        </a:cubicBezTo>
                        <a:cubicBezTo>
                          <a:pt x="1497" y="61"/>
                          <a:pt x="1495" y="30"/>
                          <a:pt x="1475" y="13"/>
                        </a:cubicBezTo>
                        <a:cubicBezTo>
                          <a:pt x="1465" y="5"/>
                          <a:pt x="1453" y="1"/>
                          <a:pt x="144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14" name="Google Shape;2214;p37"/>
                <p:cNvGrpSpPr/>
                <p:nvPr/>
              </p:nvGrpSpPr>
              <p:grpSpPr>
                <a:xfrm>
                  <a:off x="7774473" y="3181830"/>
                  <a:ext cx="496955" cy="974814"/>
                  <a:chOff x="6249250" y="738225"/>
                  <a:chExt cx="307750" cy="603675"/>
                </a:xfrm>
              </p:grpSpPr>
              <p:sp>
                <p:nvSpPr>
                  <p:cNvPr id="2215" name="Google Shape;2215;p37"/>
                  <p:cNvSpPr/>
                  <p:nvPr/>
                </p:nvSpPr>
                <p:spPr>
                  <a:xfrm>
                    <a:off x="6284300" y="1008250"/>
                    <a:ext cx="106300" cy="33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2" h="13346" extrusionOk="0">
                        <a:moveTo>
                          <a:pt x="2905" y="1"/>
                        </a:moveTo>
                        <a:lnTo>
                          <a:pt x="0" y="12481"/>
                        </a:lnTo>
                        <a:lnTo>
                          <a:pt x="2179" y="13346"/>
                        </a:lnTo>
                        <a:cubicBezTo>
                          <a:pt x="2179" y="13346"/>
                          <a:pt x="3495" y="6613"/>
                          <a:pt x="4252" y="218"/>
                        </a:cubicBezTo>
                        <a:lnTo>
                          <a:pt x="290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6" name="Google Shape;2216;p37"/>
                  <p:cNvSpPr/>
                  <p:nvPr/>
                </p:nvSpPr>
                <p:spPr>
                  <a:xfrm>
                    <a:off x="6249250" y="738225"/>
                    <a:ext cx="307750" cy="33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10" h="13286" extrusionOk="0">
                        <a:moveTo>
                          <a:pt x="7986" y="1"/>
                        </a:moveTo>
                        <a:cubicBezTo>
                          <a:pt x="6594" y="1"/>
                          <a:pt x="5566" y="1111"/>
                          <a:pt x="5566" y="1111"/>
                        </a:cubicBezTo>
                        <a:cubicBezTo>
                          <a:pt x="5566" y="1111"/>
                          <a:pt x="5091" y="940"/>
                          <a:pt x="4459" y="940"/>
                        </a:cubicBezTo>
                        <a:cubicBezTo>
                          <a:pt x="3890" y="940"/>
                          <a:pt x="3192" y="1079"/>
                          <a:pt x="2599" y="1607"/>
                        </a:cubicBezTo>
                        <a:cubicBezTo>
                          <a:pt x="1348" y="2720"/>
                          <a:pt x="1942" y="4703"/>
                          <a:pt x="1942" y="4703"/>
                        </a:cubicBezTo>
                        <a:cubicBezTo>
                          <a:pt x="1942" y="4703"/>
                          <a:pt x="298" y="5429"/>
                          <a:pt x="150" y="7171"/>
                        </a:cubicBezTo>
                        <a:cubicBezTo>
                          <a:pt x="1" y="8914"/>
                          <a:pt x="1490" y="9834"/>
                          <a:pt x="1490" y="9834"/>
                        </a:cubicBezTo>
                        <a:cubicBezTo>
                          <a:pt x="1490" y="9834"/>
                          <a:pt x="1224" y="11854"/>
                          <a:pt x="2986" y="12854"/>
                        </a:cubicBezTo>
                        <a:cubicBezTo>
                          <a:pt x="3551" y="13176"/>
                          <a:pt x="4118" y="13285"/>
                          <a:pt x="4628" y="13285"/>
                        </a:cubicBezTo>
                        <a:cubicBezTo>
                          <a:pt x="5707" y="13285"/>
                          <a:pt x="6529" y="12797"/>
                          <a:pt x="6529" y="12797"/>
                        </a:cubicBezTo>
                        <a:cubicBezTo>
                          <a:pt x="6529" y="12797"/>
                          <a:pt x="7258" y="13150"/>
                          <a:pt x="8105" y="13150"/>
                        </a:cubicBezTo>
                        <a:cubicBezTo>
                          <a:pt x="8604" y="13150"/>
                          <a:pt x="9144" y="13027"/>
                          <a:pt x="9600" y="12639"/>
                        </a:cubicBezTo>
                        <a:cubicBezTo>
                          <a:pt x="10844" y="11579"/>
                          <a:pt x="10413" y="10206"/>
                          <a:pt x="10413" y="10206"/>
                        </a:cubicBezTo>
                        <a:lnTo>
                          <a:pt x="10413" y="10206"/>
                        </a:lnTo>
                        <a:cubicBezTo>
                          <a:pt x="10413" y="10206"/>
                          <a:pt x="10429" y="10207"/>
                          <a:pt x="10457" y="10207"/>
                        </a:cubicBezTo>
                        <a:cubicBezTo>
                          <a:pt x="10623" y="10207"/>
                          <a:pt x="11210" y="10160"/>
                          <a:pt x="11421" y="9517"/>
                        </a:cubicBezTo>
                        <a:cubicBezTo>
                          <a:pt x="11669" y="8764"/>
                          <a:pt x="10899" y="8374"/>
                          <a:pt x="10899" y="8374"/>
                        </a:cubicBezTo>
                        <a:cubicBezTo>
                          <a:pt x="10899" y="8374"/>
                          <a:pt x="12309" y="7067"/>
                          <a:pt x="12170" y="5497"/>
                        </a:cubicBezTo>
                        <a:cubicBezTo>
                          <a:pt x="12030" y="3925"/>
                          <a:pt x="10561" y="3273"/>
                          <a:pt x="10561" y="3273"/>
                        </a:cubicBezTo>
                        <a:cubicBezTo>
                          <a:pt x="10561" y="3273"/>
                          <a:pt x="11118" y="1232"/>
                          <a:pt x="9167" y="281"/>
                        </a:cubicBezTo>
                        <a:cubicBezTo>
                          <a:pt x="8756" y="80"/>
                          <a:pt x="8358" y="1"/>
                          <a:pt x="798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7" name="Google Shape;2217;p37"/>
                  <p:cNvSpPr/>
                  <p:nvPr/>
                </p:nvSpPr>
                <p:spPr>
                  <a:xfrm>
                    <a:off x="6249250" y="738225"/>
                    <a:ext cx="307750" cy="33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10" h="13286" extrusionOk="0">
                        <a:moveTo>
                          <a:pt x="7986" y="1"/>
                        </a:moveTo>
                        <a:cubicBezTo>
                          <a:pt x="6594" y="1"/>
                          <a:pt x="5566" y="1111"/>
                          <a:pt x="5566" y="1111"/>
                        </a:cubicBezTo>
                        <a:cubicBezTo>
                          <a:pt x="5566" y="1111"/>
                          <a:pt x="5091" y="940"/>
                          <a:pt x="4459" y="940"/>
                        </a:cubicBezTo>
                        <a:cubicBezTo>
                          <a:pt x="3890" y="940"/>
                          <a:pt x="3192" y="1079"/>
                          <a:pt x="2599" y="1607"/>
                        </a:cubicBezTo>
                        <a:cubicBezTo>
                          <a:pt x="1348" y="2720"/>
                          <a:pt x="1942" y="4703"/>
                          <a:pt x="1942" y="4703"/>
                        </a:cubicBezTo>
                        <a:cubicBezTo>
                          <a:pt x="1942" y="4703"/>
                          <a:pt x="298" y="5429"/>
                          <a:pt x="150" y="7171"/>
                        </a:cubicBezTo>
                        <a:cubicBezTo>
                          <a:pt x="1" y="8914"/>
                          <a:pt x="1490" y="9834"/>
                          <a:pt x="1490" y="9834"/>
                        </a:cubicBezTo>
                        <a:cubicBezTo>
                          <a:pt x="1490" y="9834"/>
                          <a:pt x="1224" y="11854"/>
                          <a:pt x="2986" y="12854"/>
                        </a:cubicBezTo>
                        <a:cubicBezTo>
                          <a:pt x="3551" y="13176"/>
                          <a:pt x="4118" y="13285"/>
                          <a:pt x="4628" y="13285"/>
                        </a:cubicBezTo>
                        <a:cubicBezTo>
                          <a:pt x="5707" y="13285"/>
                          <a:pt x="6529" y="12797"/>
                          <a:pt x="6529" y="12797"/>
                        </a:cubicBezTo>
                        <a:cubicBezTo>
                          <a:pt x="6529" y="12797"/>
                          <a:pt x="7258" y="13150"/>
                          <a:pt x="8105" y="13150"/>
                        </a:cubicBezTo>
                        <a:cubicBezTo>
                          <a:pt x="8604" y="13150"/>
                          <a:pt x="9144" y="13027"/>
                          <a:pt x="9600" y="12639"/>
                        </a:cubicBezTo>
                        <a:cubicBezTo>
                          <a:pt x="10844" y="11579"/>
                          <a:pt x="10413" y="10206"/>
                          <a:pt x="10413" y="10206"/>
                        </a:cubicBezTo>
                        <a:lnTo>
                          <a:pt x="10413" y="10206"/>
                        </a:lnTo>
                        <a:cubicBezTo>
                          <a:pt x="10413" y="10206"/>
                          <a:pt x="10429" y="10207"/>
                          <a:pt x="10457" y="10207"/>
                        </a:cubicBezTo>
                        <a:cubicBezTo>
                          <a:pt x="10623" y="10207"/>
                          <a:pt x="11210" y="10160"/>
                          <a:pt x="11421" y="9517"/>
                        </a:cubicBezTo>
                        <a:cubicBezTo>
                          <a:pt x="11669" y="8764"/>
                          <a:pt x="10899" y="8374"/>
                          <a:pt x="10899" y="8374"/>
                        </a:cubicBezTo>
                        <a:cubicBezTo>
                          <a:pt x="10899" y="8374"/>
                          <a:pt x="12309" y="7067"/>
                          <a:pt x="12170" y="5497"/>
                        </a:cubicBezTo>
                        <a:cubicBezTo>
                          <a:pt x="12030" y="3925"/>
                          <a:pt x="10561" y="3273"/>
                          <a:pt x="10561" y="3273"/>
                        </a:cubicBezTo>
                        <a:cubicBezTo>
                          <a:pt x="10561" y="3273"/>
                          <a:pt x="11118" y="1232"/>
                          <a:pt x="9167" y="281"/>
                        </a:cubicBezTo>
                        <a:cubicBezTo>
                          <a:pt x="8756" y="80"/>
                          <a:pt x="8358" y="1"/>
                          <a:pt x="7986" y="1"/>
                        </a:cubicBezTo>
                        <a:close/>
                      </a:path>
                    </a:pathLst>
                  </a:custGeom>
                  <a:solidFill>
                    <a:srgbClr val="272727">
                      <a:alpha val="225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8" name="Google Shape;2218;p37"/>
                  <p:cNvSpPr/>
                  <p:nvPr/>
                </p:nvSpPr>
                <p:spPr>
                  <a:xfrm>
                    <a:off x="6386975" y="764750"/>
                    <a:ext cx="63850" cy="43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4" h="1750" extrusionOk="0">
                        <a:moveTo>
                          <a:pt x="57" y="0"/>
                        </a:moveTo>
                        <a:cubicBezTo>
                          <a:pt x="39" y="0"/>
                          <a:pt x="22" y="10"/>
                          <a:pt x="13" y="28"/>
                        </a:cubicBezTo>
                        <a:cubicBezTo>
                          <a:pt x="0" y="52"/>
                          <a:pt x="10" y="82"/>
                          <a:pt x="35" y="94"/>
                        </a:cubicBezTo>
                        <a:cubicBezTo>
                          <a:pt x="1084" y="630"/>
                          <a:pt x="1463" y="1705"/>
                          <a:pt x="1467" y="1716"/>
                        </a:cubicBezTo>
                        <a:cubicBezTo>
                          <a:pt x="1471" y="1732"/>
                          <a:pt x="1483" y="1744"/>
                          <a:pt x="1500" y="1747"/>
                        </a:cubicBezTo>
                        <a:cubicBezTo>
                          <a:pt x="1504" y="1748"/>
                          <a:pt x="1509" y="1750"/>
                          <a:pt x="1512" y="1750"/>
                        </a:cubicBezTo>
                        <a:cubicBezTo>
                          <a:pt x="1524" y="1750"/>
                          <a:pt x="1536" y="1745"/>
                          <a:pt x="1545" y="1738"/>
                        </a:cubicBezTo>
                        <a:cubicBezTo>
                          <a:pt x="1547" y="1736"/>
                          <a:pt x="1678" y="1629"/>
                          <a:pt x="1995" y="1629"/>
                        </a:cubicBezTo>
                        <a:cubicBezTo>
                          <a:pt x="2126" y="1629"/>
                          <a:pt x="2289" y="1648"/>
                          <a:pt x="2488" y="1699"/>
                        </a:cubicBezTo>
                        <a:cubicBezTo>
                          <a:pt x="2491" y="1700"/>
                          <a:pt x="2495" y="1700"/>
                          <a:pt x="2499" y="1700"/>
                        </a:cubicBezTo>
                        <a:cubicBezTo>
                          <a:pt x="2521" y="1700"/>
                          <a:pt x="2542" y="1686"/>
                          <a:pt x="2548" y="1663"/>
                        </a:cubicBezTo>
                        <a:cubicBezTo>
                          <a:pt x="2554" y="1636"/>
                          <a:pt x="2538" y="1610"/>
                          <a:pt x="2512" y="1603"/>
                        </a:cubicBezTo>
                        <a:cubicBezTo>
                          <a:pt x="2307" y="1549"/>
                          <a:pt x="2136" y="1530"/>
                          <a:pt x="1997" y="1530"/>
                        </a:cubicBezTo>
                        <a:cubicBezTo>
                          <a:pt x="1758" y="1530"/>
                          <a:pt x="1611" y="1587"/>
                          <a:pt x="1538" y="1626"/>
                        </a:cubicBezTo>
                        <a:cubicBezTo>
                          <a:pt x="1441" y="1390"/>
                          <a:pt x="1022" y="487"/>
                          <a:pt x="80" y="6"/>
                        </a:cubicBezTo>
                        <a:cubicBezTo>
                          <a:pt x="72" y="2"/>
                          <a:pt x="64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9" name="Google Shape;2219;p37"/>
                  <p:cNvSpPr/>
                  <p:nvPr/>
                </p:nvSpPr>
                <p:spPr>
                  <a:xfrm>
                    <a:off x="6483625" y="943300"/>
                    <a:ext cx="39500" cy="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0" h="226" extrusionOk="0">
                        <a:moveTo>
                          <a:pt x="801" y="1"/>
                        </a:moveTo>
                        <a:cubicBezTo>
                          <a:pt x="364" y="1"/>
                          <a:pt x="57" y="122"/>
                          <a:pt x="37" y="129"/>
                        </a:cubicBezTo>
                        <a:cubicBezTo>
                          <a:pt x="12" y="140"/>
                          <a:pt x="0" y="169"/>
                          <a:pt x="11" y="194"/>
                        </a:cubicBezTo>
                        <a:cubicBezTo>
                          <a:pt x="18" y="213"/>
                          <a:pt x="37" y="225"/>
                          <a:pt x="57" y="225"/>
                        </a:cubicBezTo>
                        <a:cubicBezTo>
                          <a:pt x="63" y="225"/>
                          <a:pt x="69" y="224"/>
                          <a:pt x="75" y="222"/>
                        </a:cubicBezTo>
                        <a:cubicBezTo>
                          <a:pt x="80" y="220"/>
                          <a:pt x="380" y="101"/>
                          <a:pt x="806" y="101"/>
                        </a:cubicBezTo>
                        <a:cubicBezTo>
                          <a:pt x="1016" y="101"/>
                          <a:pt x="1257" y="130"/>
                          <a:pt x="1508" y="217"/>
                        </a:cubicBezTo>
                        <a:cubicBezTo>
                          <a:pt x="1513" y="219"/>
                          <a:pt x="1519" y="220"/>
                          <a:pt x="1524" y="220"/>
                        </a:cubicBezTo>
                        <a:cubicBezTo>
                          <a:pt x="1545" y="220"/>
                          <a:pt x="1564" y="207"/>
                          <a:pt x="1571" y="187"/>
                        </a:cubicBezTo>
                        <a:cubicBezTo>
                          <a:pt x="1580" y="160"/>
                          <a:pt x="1567" y="133"/>
                          <a:pt x="1540" y="123"/>
                        </a:cubicBezTo>
                        <a:cubicBezTo>
                          <a:pt x="1275" y="32"/>
                          <a:pt x="1022" y="1"/>
                          <a:pt x="80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0" name="Google Shape;2220;p37"/>
                  <p:cNvSpPr/>
                  <p:nvPr/>
                </p:nvSpPr>
                <p:spPr>
                  <a:xfrm>
                    <a:off x="6386900" y="987400"/>
                    <a:ext cx="55975" cy="14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9" h="583" extrusionOk="0">
                        <a:moveTo>
                          <a:pt x="2184" y="1"/>
                        </a:moveTo>
                        <a:cubicBezTo>
                          <a:pt x="2170" y="1"/>
                          <a:pt x="2156" y="6"/>
                          <a:pt x="2146" y="18"/>
                        </a:cubicBezTo>
                        <a:cubicBezTo>
                          <a:pt x="1876" y="329"/>
                          <a:pt x="1555" y="486"/>
                          <a:pt x="1189" y="486"/>
                        </a:cubicBezTo>
                        <a:cubicBezTo>
                          <a:pt x="1063" y="486"/>
                          <a:pt x="932" y="468"/>
                          <a:pt x="797" y="431"/>
                        </a:cubicBezTo>
                        <a:cubicBezTo>
                          <a:pt x="392" y="322"/>
                          <a:pt x="91" y="82"/>
                          <a:pt x="87" y="80"/>
                        </a:cubicBezTo>
                        <a:cubicBezTo>
                          <a:pt x="79" y="72"/>
                          <a:pt x="68" y="69"/>
                          <a:pt x="58" y="69"/>
                        </a:cubicBezTo>
                        <a:cubicBezTo>
                          <a:pt x="43" y="69"/>
                          <a:pt x="28" y="76"/>
                          <a:pt x="19" y="88"/>
                        </a:cubicBezTo>
                        <a:cubicBezTo>
                          <a:pt x="1" y="110"/>
                          <a:pt x="4" y="140"/>
                          <a:pt x="26" y="158"/>
                        </a:cubicBezTo>
                        <a:cubicBezTo>
                          <a:pt x="34" y="164"/>
                          <a:pt x="565" y="583"/>
                          <a:pt x="1190" y="583"/>
                        </a:cubicBezTo>
                        <a:lnTo>
                          <a:pt x="1190" y="582"/>
                        </a:lnTo>
                        <a:cubicBezTo>
                          <a:pt x="1529" y="582"/>
                          <a:pt x="1896" y="459"/>
                          <a:pt x="2221" y="83"/>
                        </a:cubicBezTo>
                        <a:cubicBezTo>
                          <a:pt x="2239" y="62"/>
                          <a:pt x="2236" y="30"/>
                          <a:pt x="2216" y="12"/>
                        </a:cubicBezTo>
                        <a:cubicBezTo>
                          <a:pt x="2207" y="5"/>
                          <a:pt x="2195" y="1"/>
                          <a:pt x="218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1" name="Google Shape;2221;p37"/>
                  <p:cNvSpPr/>
                  <p:nvPr/>
                </p:nvSpPr>
                <p:spPr>
                  <a:xfrm>
                    <a:off x="6371775" y="857625"/>
                    <a:ext cx="69850" cy="15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4" h="615" extrusionOk="0">
                        <a:moveTo>
                          <a:pt x="1442" y="1"/>
                        </a:moveTo>
                        <a:cubicBezTo>
                          <a:pt x="566" y="1"/>
                          <a:pt x="27" y="523"/>
                          <a:pt x="19" y="530"/>
                        </a:cubicBezTo>
                        <a:cubicBezTo>
                          <a:pt x="0" y="550"/>
                          <a:pt x="0" y="581"/>
                          <a:pt x="19" y="600"/>
                        </a:cubicBezTo>
                        <a:cubicBezTo>
                          <a:pt x="29" y="610"/>
                          <a:pt x="41" y="615"/>
                          <a:pt x="54" y="615"/>
                        </a:cubicBezTo>
                        <a:cubicBezTo>
                          <a:pt x="66" y="615"/>
                          <a:pt x="80" y="610"/>
                          <a:pt x="89" y="600"/>
                        </a:cubicBezTo>
                        <a:cubicBezTo>
                          <a:pt x="92" y="598"/>
                          <a:pt x="354" y="340"/>
                          <a:pt x="807" y="196"/>
                        </a:cubicBezTo>
                        <a:cubicBezTo>
                          <a:pt x="1021" y="127"/>
                          <a:pt x="1231" y="98"/>
                          <a:pt x="1431" y="98"/>
                        </a:cubicBezTo>
                        <a:cubicBezTo>
                          <a:pt x="1939" y="98"/>
                          <a:pt x="2389" y="283"/>
                          <a:pt x="2713" y="469"/>
                        </a:cubicBezTo>
                        <a:cubicBezTo>
                          <a:pt x="2720" y="473"/>
                          <a:pt x="2729" y="476"/>
                          <a:pt x="2737" y="476"/>
                        </a:cubicBezTo>
                        <a:cubicBezTo>
                          <a:pt x="2754" y="476"/>
                          <a:pt x="2770" y="467"/>
                          <a:pt x="2780" y="451"/>
                        </a:cubicBezTo>
                        <a:cubicBezTo>
                          <a:pt x="2793" y="427"/>
                          <a:pt x="2786" y="397"/>
                          <a:pt x="2762" y="384"/>
                        </a:cubicBezTo>
                        <a:cubicBezTo>
                          <a:pt x="2269" y="100"/>
                          <a:pt x="1823" y="1"/>
                          <a:pt x="144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222" name="Google Shape;2222;p37"/>
            <p:cNvGrpSpPr/>
            <p:nvPr/>
          </p:nvGrpSpPr>
          <p:grpSpPr>
            <a:xfrm>
              <a:off x="-52625" y="4603882"/>
              <a:ext cx="9241746" cy="549886"/>
              <a:chOff x="-52618" y="4432870"/>
              <a:chExt cx="9241746" cy="540960"/>
            </a:xfrm>
          </p:grpSpPr>
          <p:sp>
            <p:nvSpPr>
              <p:cNvPr id="2223" name="Google Shape;2223;p37"/>
              <p:cNvSpPr/>
              <p:nvPr/>
            </p:nvSpPr>
            <p:spPr>
              <a:xfrm flipH="1">
                <a:off x="-52618" y="4523477"/>
                <a:ext cx="9241725" cy="58857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1889" extrusionOk="0">
                    <a:moveTo>
                      <a:pt x="0" y="1"/>
                    </a:moveTo>
                    <a:lnTo>
                      <a:pt x="0" y="1889"/>
                    </a:lnTo>
                    <a:lnTo>
                      <a:pt x="226498" y="18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37"/>
              <p:cNvGrpSpPr/>
              <p:nvPr/>
            </p:nvGrpSpPr>
            <p:grpSpPr>
              <a:xfrm flipH="1">
                <a:off x="-52598" y="4432870"/>
                <a:ext cx="9241725" cy="149296"/>
                <a:chOff x="1009775" y="3388800"/>
                <a:chExt cx="5662475" cy="231575"/>
              </a:xfrm>
            </p:grpSpPr>
            <p:sp>
              <p:nvSpPr>
                <p:cNvPr id="2225" name="Google Shape;2225;p37"/>
                <p:cNvSpPr/>
                <p:nvPr/>
              </p:nvSpPr>
              <p:spPr>
                <a:xfrm>
                  <a:off x="1009775" y="3388800"/>
                  <a:ext cx="5662475" cy="23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9263" extrusionOk="0">
                      <a:moveTo>
                        <a:pt x="0" y="0"/>
                      </a:moveTo>
                      <a:lnTo>
                        <a:pt x="0" y="9263"/>
                      </a:lnTo>
                      <a:lnTo>
                        <a:pt x="226498" y="9263"/>
                      </a:lnTo>
                      <a:lnTo>
                        <a:pt x="22649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37"/>
                <p:cNvSpPr/>
                <p:nvPr/>
              </p:nvSpPr>
              <p:spPr>
                <a:xfrm>
                  <a:off x="1009775" y="3388800"/>
                  <a:ext cx="5662475" cy="23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9263" extrusionOk="0">
                      <a:moveTo>
                        <a:pt x="0" y="0"/>
                      </a:moveTo>
                      <a:lnTo>
                        <a:pt x="0" y="9263"/>
                      </a:lnTo>
                      <a:lnTo>
                        <a:pt x="226498" y="9263"/>
                      </a:lnTo>
                      <a:lnTo>
                        <a:pt x="226498" y="0"/>
                      </a:lnTo>
                      <a:close/>
                    </a:path>
                  </a:pathLst>
                </a:custGeom>
                <a:solidFill>
                  <a:srgbClr val="272727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37"/>
                <p:cNvSpPr/>
                <p:nvPr/>
              </p:nvSpPr>
              <p:spPr>
                <a:xfrm>
                  <a:off x="1009775" y="3388800"/>
                  <a:ext cx="5662475" cy="7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2819" extrusionOk="0">
                      <a:moveTo>
                        <a:pt x="0" y="0"/>
                      </a:moveTo>
                      <a:lnTo>
                        <a:pt x="226498" y="2819"/>
                      </a:lnTo>
                      <a:lnTo>
                        <a:pt x="22649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8" name="Google Shape;2228;p37"/>
              <p:cNvGrpSpPr/>
              <p:nvPr/>
            </p:nvGrpSpPr>
            <p:grpSpPr>
              <a:xfrm flipH="1">
                <a:off x="-52601" y="4653864"/>
                <a:ext cx="9241725" cy="319966"/>
                <a:chOff x="1009775" y="3677750"/>
                <a:chExt cx="5662475" cy="402675"/>
              </a:xfrm>
            </p:grpSpPr>
            <p:sp>
              <p:nvSpPr>
                <p:cNvPr id="2229" name="Google Shape;2229;p37"/>
                <p:cNvSpPr/>
                <p:nvPr/>
              </p:nvSpPr>
              <p:spPr>
                <a:xfrm>
                  <a:off x="1009775" y="3677750"/>
                  <a:ext cx="5662475" cy="40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16107" extrusionOk="0">
                      <a:moveTo>
                        <a:pt x="0" y="1"/>
                      </a:moveTo>
                      <a:lnTo>
                        <a:pt x="0" y="16107"/>
                      </a:lnTo>
                      <a:lnTo>
                        <a:pt x="226498" y="16107"/>
                      </a:lnTo>
                      <a:lnTo>
                        <a:pt x="226498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37"/>
                <p:cNvSpPr/>
                <p:nvPr/>
              </p:nvSpPr>
              <p:spPr>
                <a:xfrm>
                  <a:off x="1009775" y="3677750"/>
                  <a:ext cx="5662475" cy="40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16107" extrusionOk="0">
                      <a:moveTo>
                        <a:pt x="0" y="1"/>
                      </a:moveTo>
                      <a:lnTo>
                        <a:pt x="0" y="16107"/>
                      </a:lnTo>
                      <a:lnTo>
                        <a:pt x="226498" y="16107"/>
                      </a:lnTo>
                      <a:lnTo>
                        <a:pt x="226498" y="1"/>
                      </a:lnTo>
                      <a:close/>
                    </a:path>
                  </a:pathLst>
                </a:custGeom>
                <a:solidFill>
                  <a:srgbClr val="272727">
                    <a:alpha val="83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31" name="Google Shape;2231;p37"/>
              <p:cNvSpPr/>
              <p:nvPr/>
            </p:nvSpPr>
            <p:spPr>
              <a:xfrm flipH="1">
                <a:off x="-52618" y="4582304"/>
                <a:ext cx="9241725" cy="71569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2297" extrusionOk="0">
                    <a:moveTo>
                      <a:pt x="0" y="1"/>
                    </a:moveTo>
                    <a:lnTo>
                      <a:pt x="0" y="2297"/>
                    </a:lnTo>
                    <a:lnTo>
                      <a:pt x="226498" y="2297"/>
                    </a:lnTo>
                    <a:lnTo>
                      <a:pt x="2264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7"/>
              <p:cNvSpPr/>
              <p:nvPr/>
            </p:nvSpPr>
            <p:spPr>
              <a:xfrm flipH="1">
                <a:off x="-52618" y="4618106"/>
                <a:ext cx="9241725" cy="45449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1149" extrusionOk="0">
                    <a:moveTo>
                      <a:pt x="0" y="0"/>
                    </a:moveTo>
                    <a:lnTo>
                      <a:pt x="0" y="1149"/>
                    </a:lnTo>
                    <a:lnTo>
                      <a:pt x="226498" y="1149"/>
                    </a:lnTo>
                    <a:lnTo>
                      <a:pt x="2264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7"/>
              <p:cNvSpPr/>
              <p:nvPr/>
            </p:nvSpPr>
            <p:spPr>
              <a:xfrm flipH="1">
                <a:off x="3304223" y="4756602"/>
                <a:ext cx="1131413" cy="3973"/>
              </a:xfrm>
              <a:custGeom>
                <a:avLst/>
                <a:gdLst/>
                <a:ahLst/>
                <a:cxnLst/>
                <a:rect l="l" t="t" r="r" b="b"/>
                <a:pathLst>
                  <a:path w="27729" h="200" extrusionOk="0">
                    <a:moveTo>
                      <a:pt x="100" y="1"/>
                    </a:moveTo>
                    <a:cubicBezTo>
                      <a:pt x="45" y="1"/>
                      <a:pt x="1" y="45"/>
                      <a:pt x="1" y="101"/>
                    </a:cubicBezTo>
                    <a:cubicBezTo>
                      <a:pt x="1" y="155"/>
                      <a:pt x="45" y="199"/>
                      <a:pt x="100" y="199"/>
                    </a:cubicBezTo>
                    <a:lnTo>
                      <a:pt x="27630" y="199"/>
                    </a:lnTo>
                    <a:cubicBezTo>
                      <a:pt x="27684" y="199"/>
                      <a:pt x="27729" y="155"/>
                      <a:pt x="27729" y="101"/>
                    </a:cubicBezTo>
                    <a:cubicBezTo>
                      <a:pt x="27729" y="45"/>
                      <a:pt x="27684" y="1"/>
                      <a:pt x="27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7"/>
              <p:cNvSpPr/>
              <p:nvPr/>
            </p:nvSpPr>
            <p:spPr>
              <a:xfrm flipH="1">
                <a:off x="1626555" y="4704080"/>
                <a:ext cx="217477" cy="3973"/>
              </a:xfrm>
              <a:custGeom>
                <a:avLst/>
                <a:gdLst/>
                <a:ahLst/>
                <a:cxnLst/>
                <a:rect l="l" t="t" r="r" b="b"/>
                <a:pathLst>
                  <a:path w="5330" h="200" extrusionOk="0">
                    <a:moveTo>
                      <a:pt x="100" y="1"/>
                    </a:moveTo>
                    <a:cubicBezTo>
                      <a:pt x="45" y="1"/>
                      <a:pt x="0" y="45"/>
                      <a:pt x="0" y="101"/>
                    </a:cubicBezTo>
                    <a:cubicBezTo>
                      <a:pt x="0" y="155"/>
                      <a:pt x="45" y="199"/>
                      <a:pt x="100" y="199"/>
                    </a:cubicBezTo>
                    <a:lnTo>
                      <a:pt x="5229" y="199"/>
                    </a:lnTo>
                    <a:cubicBezTo>
                      <a:pt x="5285" y="199"/>
                      <a:pt x="5329" y="155"/>
                      <a:pt x="5329" y="101"/>
                    </a:cubicBezTo>
                    <a:cubicBezTo>
                      <a:pt x="5329" y="45"/>
                      <a:pt x="5285" y="1"/>
                      <a:pt x="5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37"/>
              <p:cNvSpPr/>
              <p:nvPr/>
            </p:nvSpPr>
            <p:spPr>
              <a:xfrm flipH="1">
                <a:off x="1467553" y="4798755"/>
                <a:ext cx="741096" cy="3953"/>
              </a:xfrm>
              <a:custGeom>
                <a:avLst/>
                <a:gdLst/>
                <a:ahLst/>
                <a:cxnLst/>
                <a:rect l="l" t="t" r="r" b="b"/>
                <a:pathLst>
                  <a:path w="18163" h="199" extrusionOk="0">
                    <a:moveTo>
                      <a:pt x="99" y="0"/>
                    </a:moveTo>
                    <a:cubicBezTo>
                      <a:pt x="45" y="0"/>
                      <a:pt x="0" y="45"/>
                      <a:pt x="0" y="99"/>
                    </a:cubicBezTo>
                    <a:cubicBezTo>
                      <a:pt x="0" y="154"/>
                      <a:pt x="45" y="199"/>
                      <a:pt x="99" y="199"/>
                    </a:cubicBezTo>
                    <a:lnTo>
                      <a:pt x="18064" y="199"/>
                    </a:lnTo>
                    <a:cubicBezTo>
                      <a:pt x="18118" y="199"/>
                      <a:pt x="18162" y="154"/>
                      <a:pt x="18162" y="99"/>
                    </a:cubicBezTo>
                    <a:cubicBezTo>
                      <a:pt x="18162" y="45"/>
                      <a:pt x="18118" y="0"/>
                      <a:pt x="18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7"/>
              <p:cNvSpPr/>
              <p:nvPr/>
            </p:nvSpPr>
            <p:spPr>
              <a:xfrm flipH="1">
                <a:off x="797276" y="4729507"/>
                <a:ext cx="292840" cy="3973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200" extrusionOk="0">
                    <a:moveTo>
                      <a:pt x="100" y="0"/>
                    </a:moveTo>
                    <a:cubicBezTo>
                      <a:pt x="46" y="0"/>
                      <a:pt x="1" y="45"/>
                      <a:pt x="1" y="99"/>
                    </a:cubicBezTo>
                    <a:cubicBezTo>
                      <a:pt x="1" y="155"/>
                      <a:pt x="46" y="199"/>
                      <a:pt x="100" y="199"/>
                    </a:cubicBezTo>
                    <a:lnTo>
                      <a:pt x="7077" y="199"/>
                    </a:lnTo>
                    <a:cubicBezTo>
                      <a:pt x="7132" y="199"/>
                      <a:pt x="7177" y="155"/>
                      <a:pt x="7177" y="99"/>
                    </a:cubicBezTo>
                    <a:cubicBezTo>
                      <a:pt x="7177" y="45"/>
                      <a:pt x="7132" y="0"/>
                      <a:pt x="70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37"/>
              <p:cNvSpPr/>
              <p:nvPr/>
            </p:nvSpPr>
            <p:spPr>
              <a:xfrm flipH="1">
                <a:off x="8617989" y="4696194"/>
                <a:ext cx="354043" cy="3953"/>
              </a:xfrm>
              <a:custGeom>
                <a:avLst/>
                <a:gdLst/>
                <a:ahLst/>
                <a:cxnLst/>
                <a:rect l="l" t="t" r="r" b="b"/>
                <a:pathLst>
                  <a:path w="8677" h="199" extrusionOk="0">
                    <a:moveTo>
                      <a:pt x="100" y="0"/>
                    </a:moveTo>
                    <a:cubicBezTo>
                      <a:pt x="45" y="0"/>
                      <a:pt x="1" y="45"/>
                      <a:pt x="1" y="100"/>
                    </a:cubicBezTo>
                    <a:cubicBezTo>
                      <a:pt x="1" y="154"/>
                      <a:pt x="45" y="199"/>
                      <a:pt x="100" y="199"/>
                    </a:cubicBezTo>
                    <a:lnTo>
                      <a:pt x="8577" y="199"/>
                    </a:lnTo>
                    <a:cubicBezTo>
                      <a:pt x="8632" y="199"/>
                      <a:pt x="8677" y="154"/>
                      <a:pt x="8677" y="100"/>
                    </a:cubicBezTo>
                    <a:cubicBezTo>
                      <a:pt x="8677" y="45"/>
                      <a:pt x="8632" y="0"/>
                      <a:pt x="8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7"/>
              <p:cNvSpPr/>
              <p:nvPr/>
            </p:nvSpPr>
            <p:spPr>
              <a:xfrm flipH="1">
                <a:off x="8673886" y="4775573"/>
                <a:ext cx="125182" cy="3953"/>
              </a:xfrm>
              <a:custGeom>
                <a:avLst/>
                <a:gdLst/>
                <a:ahLst/>
                <a:cxnLst/>
                <a:rect l="l" t="t" r="r" b="b"/>
                <a:pathLst>
                  <a:path w="3068" h="199" extrusionOk="0">
                    <a:moveTo>
                      <a:pt x="100" y="0"/>
                    </a:moveTo>
                    <a:cubicBezTo>
                      <a:pt x="45" y="0"/>
                      <a:pt x="1" y="45"/>
                      <a:pt x="1" y="99"/>
                    </a:cubicBezTo>
                    <a:cubicBezTo>
                      <a:pt x="1" y="154"/>
                      <a:pt x="45" y="199"/>
                      <a:pt x="100" y="199"/>
                    </a:cubicBezTo>
                    <a:lnTo>
                      <a:pt x="2967" y="199"/>
                    </a:lnTo>
                    <a:cubicBezTo>
                      <a:pt x="3023" y="199"/>
                      <a:pt x="3067" y="154"/>
                      <a:pt x="3067" y="99"/>
                    </a:cubicBezTo>
                    <a:cubicBezTo>
                      <a:pt x="3067" y="45"/>
                      <a:pt x="3023" y="0"/>
                      <a:pt x="29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39" name="Google Shape;2239;p37"/>
          <p:cNvSpPr txBox="1">
            <a:spLocks noGrp="1"/>
          </p:cNvSpPr>
          <p:nvPr>
            <p:ph type="title"/>
          </p:nvPr>
        </p:nvSpPr>
        <p:spPr>
          <a:xfrm>
            <a:off x="1956140" y="1664940"/>
            <a:ext cx="4515882" cy="10469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Speaking</a:t>
            </a:r>
            <a:endParaRPr sz="6600" dirty="0"/>
          </a:p>
        </p:txBody>
      </p:sp>
      <p:sp>
        <p:nvSpPr>
          <p:cNvPr id="2240" name="Google Shape;2240;p37"/>
          <p:cNvSpPr txBox="1">
            <a:spLocks noGrp="1"/>
          </p:cNvSpPr>
          <p:nvPr>
            <p:ph type="title" idx="2"/>
          </p:nvPr>
        </p:nvSpPr>
        <p:spPr>
          <a:xfrm>
            <a:off x="1490456" y="517975"/>
            <a:ext cx="1168935" cy="8848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02</a:t>
            </a:r>
            <a:endParaRPr sz="5400" dirty="0"/>
          </a:p>
        </p:txBody>
      </p:sp>
      <p:sp>
        <p:nvSpPr>
          <p:cNvPr id="2306" name="Google Shape;2306;p37"/>
          <p:cNvSpPr/>
          <p:nvPr/>
        </p:nvSpPr>
        <p:spPr>
          <a:xfrm>
            <a:off x="6052098" y="2667644"/>
            <a:ext cx="1184981" cy="279280"/>
          </a:xfrm>
          <a:custGeom>
            <a:avLst/>
            <a:gdLst/>
            <a:ahLst/>
            <a:cxnLst/>
            <a:rect l="l" t="t" r="r" b="b"/>
            <a:pathLst>
              <a:path w="29353" h="6918" extrusionOk="0">
                <a:moveTo>
                  <a:pt x="13567" y="0"/>
                </a:moveTo>
                <a:cubicBezTo>
                  <a:pt x="10332" y="0"/>
                  <a:pt x="7546" y="1925"/>
                  <a:pt x="6293" y="4693"/>
                </a:cubicBezTo>
                <a:cubicBezTo>
                  <a:pt x="5622" y="4182"/>
                  <a:pt x="4785" y="3877"/>
                  <a:pt x="3876" y="3877"/>
                </a:cubicBezTo>
                <a:cubicBezTo>
                  <a:pt x="1999" y="3877"/>
                  <a:pt x="427" y="5173"/>
                  <a:pt x="1" y="6917"/>
                </a:cubicBezTo>
                <a:lnTo>
                  <a:pt x="29353" y="6917"/>
                </a:lnTo>
                <a:cubicBezTo>
                  <a:pt x="28261" y="5354"/>
                  <a:pt x="26449" y="4333"/>
                  <a:pt x="24398" y="4333"/>
                </a:cubicBezTo>
                <a:cubicBezTo>
                  <a:pt x="23177" y="4333"/>
                  <a:pt x="22042" y="4696"/>
                  <a:pt x="21091" y="5317"/>
                </a:cubicBezTo>
                <a:cubicBezTo>
                  <a:pt x="19995" y="2220"/>
                  <a:pt x="17041" y="0"/>
                  <a:pt x="135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7" name="Google Shape;2307;p37"/>
          <p:cNvSpPr/>
          <p:nvPr/>
        </p:nvSpPr>
        <p:spPr>
          <a:xfrm>
            <a:off x="2968196" y="1052064"/>
            <a:ext cx="638653" cy="221870"/>
          </a:xfrm>
          <a:custGeom>
            <a:avLst/>
            <a:gdLst/>
            <a:ahLst/>
            <a:cxnLst/>
            <a:rect l="l" t="t" r="r" b="b"/>
            <a:pathLst>
              <a:path w="14235" h="4945" extrusionOk="0">
                <a:moveTo>
                  <a:pt x="6742" y="1"/>
                </a:moveTo>
                <a:cubicBezTo>
                  <a:pt x="4800" y="1"/>
                  <a:pt x="3143" y="1219"/>
                  <a:pt x="2494" y="2934"/>
                </a:cubicBezTo>
                <a:cubicBezTo>
                  <a:pt x="2266" y="2823"/>
                  <a:pt x="2011" y="2761"/>
                  <a:pt x="1741" y="2761"/>
                </a:cubicBezTo>
                <a:cubicBezTo>
                  <a:pt x="1701" y="2761"/>
                  <a:pt x="1660" y="2762"/>
                  <a:pt x="1619" y="2765"/>
                </a:cubicBezTo>
                <a:cubicBezTo>
                  <a:pt x="795" y="2821"/>
                  <a:pt x="120" y="3468"/>
                  <a:pt x="27" y="4289"/>
                </a:cubicBezTo>
                <a:cubicBezTo>
                  <a:pt x="1" y="4518"/>
                  <a:pt x="21" y="4740"/>
                  <a:pt x="78" y="4944"/>
                </a:cubicBezTo>
                <a:lnTo>
                  <a:pt x="14234" y="4944"/>
                </a:lnTo>
                <a:cubicBezTo>
                  <a:pt x="14234" y="4224"/>
                  <a:pt x="13689" y="3613"/>
                  <a:pt x="12970" y="3548"/>
                </a:cubicBezTo>
                <a:lnTo>
                  <a:pt x="12971" y="3548"/>
                </a:lnTo>
                <a:cubicBezTo>
                  <a:pt x="12832" y="3535"/>
                  <a:pt x="12689" y="3529"/>
                  <a:pt x="12543" y="3529"/>
                </a:cubicBezTo>
                <a:cubicBezTo>
                  <a:pt x="12123" y="3529"/>
                  <a:pt x="11675" y="3581"/>
                  <a:pt x="11201" y="3683"/>
                </a:cubicBezTo>
                <a:cubicBezTo>
                  <a:pt x="10799" y="1585"/>
                  <a:pt x="8956" y="1"/>
                  <a:pt x="67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8" name="Google Shape;2308;p37"/>
          <p:cNvGrpSpPr/>
          <p:nvPr/>
        </p:nvGrpSpPr>
        <p:grpSpPr>
          <a:xfrm flipH="1">
            <a:off x="4581411" y="4873921"/>
            <a:ext cx="3182357" cy="212602"/>
            <a:chOff x="4581418" y="4698525"/>
            <a:chExt cx="3182357" cy="209151"/>
          </a:xfrm>
        </p:grpSpPr>
        <p:sp>
          <p:nvSpPr>
            <p:cNvPr id="2309" name="Google Shape;2309;p37"/>
            <p:cNvSpPr/>
            <p:nvPr/>
          </p:nvSpPr>
          <p:spPr>
            <a:xfrm flipH="1">
              <a:off x="4581418" y="4698525"/>
              <a:ext cx="2630704" cy="77692"/>
            </a:xfrm>
            <a:custGeom>
              <a:avLst/>
              <a:gdLst/>
              <a:ahLst/>
              <a:cxnLst/>
              <a:rect l="l" t="t" r="r" b="b"/>
              <a:pathLst>
                <a:path w="81157" h="3911" extrusionOk="0">
                  <a:moveTo>
                    <a:pt x="81157" y="1"/>
                  </a:moveTo>
                  <a:lnTo>
                    <a:pt x="11347" y="18"/>
                  </a:lnTo>
                  <a:lnTo>
                    <a:pt x="0" y="3742"/>
                  </a:lnTo>
                  <a:lnTo>
                    <a:pt x="69756" y="3910"/>
                  </a:lnTo>
                  <a:lnTo>
                    <a:pt x="77935" y="1226"/>
                  </a:lnTo>
                  <a:lnTo>
                    <a:pt x="811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7"/>
            <p:cNvSpPr/>
            <p:nvPr/>
          </p:nvSpPr>
          <p:spPr>
            <a:xfrm flipH="1">
              <a:off x="5118096" y="4809682"/>
              <a:ext cx="2645680" cy="97994"/>
            </a:xfrm>
            <a:custGeom>
              <a:avLst/>
              <a:gdLst/>
              <a:ahLst/>
              <a:cxnLst/>
              <a:rect l="l" t="t" r="r" b="b"/>
              <a:pathLst>
                <a:path w="81619" h="4933" extrusionOk="0">
                  <a:moveTo>
                    <a:pt x="11347" y="1"/>
                  </a:moveTo>
                  <a:lnTo>
                    <a:pt x="1" y="3724"/>
                  </a:lnTo>
                  <a:lnTo>
                    <a:pt x="66589" y="4933"/>
                  </a:lnTo>
                  <a:lnTo>
                    <a:pt x="81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2796;p44">
            <a:extLst>
              <a:ext uri="{FF2B5EF4-FFF2-40B4-BE49-F238E27FC236}">
                <a16:creationId xmlns:a16="http://schemas.microsoft.com/office/drawing/2014/main" xmlns="" id="{1048A5E5-E02A-DE56-48CF-0F8CF91BDC2A}"/>
              </a:ext>
            </a:extLst>
          </p:cNvPr>
          <p:cNvGrpSpPr/>
          <p:nvPr/>
        </p:nvGrpSpPr>
        <p:grpSpPr>
          <a:xfrm>
            <a:off x="4691567" y="3196896"/>
            <a:ext cx="833709" cy="1552145"/>
            <a:chOff x="3590454" y="105589"/>
            <a:chExt cx="644338" cy="1199586"/>
          </a:xfrm>
        </p:grpSpPr>
        <p:sp>
          <p:nvSpPr>
            <p:cNvPr id="3" name="Google Shape;2797;p44">
              <a:extLst>
                <a:ext uri="{FF2B5EF4-FFF2-40B4-BE49-F238E27FC236}">
                  <a16:creationId xmlns:a16="http://schemas.microsoft.com/office/drawing/2014/main" xmlns="" id="{20F0365A-A53F-04EA-542B-4352AEE473D9}"/>
                </a:ext>
              </a:extLst>
            </p:cNvPr>
            <p:cNvSpPr/>
            <p:nvPr/>
          </p:nvSpPr>
          <p:spPr>
            <a:xfrm>
              <a:off x="3863606" y="105589"/>
              <a:ext cx="230723" cy="235902"/>
            </a:xfrm>
            <a:custGeom>
              <a:avLst/>
              <a:gdLst/>
              <a:ahLst/>
              <a:cxnLst/>
              <a:rect l="l" t="t" r="r" b="b"/>
              <a:pathLst>
                <a:path w="8463" h="8653" extrusionOk="0">
                  <a:moveTo>
                    <a:pt x="3920" y="0"/>
                  </a:moveTo>
                  <a:cubicBezTo>
                    <a:pt x="3650" y="0"/>
                    <a:pt x="3371" y="30"/>
                    <a:pt x="3086" y="99"/>
                  </a:cubicBezTo>
                  <a:cubicBezTo>
                    <a:pt x="1983" y="368"/>
                    <a:pt x="1274" y="834"/>
                    <a:pt x="872" y="1292"/>
                  </a:cubicBezTo>
                  <a:cubicBezTo>
                    <a:pt x="469" y="1752"/>
                    <a:pt x="218" y="2282"/>
                    <a:pt x="118" y="2764"/>
                  </a:cubicBezTo>
                  <a:cubicBezTo>
                    <a:pt x="0" y="3327"/>
                    <a:pt x="15" y="3922"/>
                    <a:pt x="132" y="4399"/>
                  </a:cubicBezTo>
                  <a:cubicBezTo>
                    <a:pt x="248" y="4877"/>
                    <a:pt x="360" y="5292"/>
                    <a:pt x="382" y="5667"/>
                  </a:cubicBezTo>
                  <a:cubicBezTo>
                    <a:pt x="406" y="6088"/>
                    <a:pt x="246" y="6571"/>
                    <a:pt x="357" y="7376"/>
                  </a:cubicBezTo>
                  <a:cubicBezTo>
                    <a:pt x="476" y="8236"/>
                    <a:pt x="766" y="8653"/>
                    <a:pt x="766" y="8653"/>
                  </a:cubicBezTo>
                  <a:cubicBezTo>
                    <a:pt x="766" y="8653"/>
                    <a:pt x="1114" y="8573"/>
                    <a:pt x="1343" y="8530"/>
                  </a:cubicBezTo>
                  <a:lnTo>
                    <a:pt x="1330" y="8077"/>
                  </a:lnTo>
                  <a:lnTo>
                    <a:pt x="1485" y="8485"/>
                  </a:lnTo>
                  <a:cubicBezTo>
                    <a:pt x="2202" y="8340"/>
                    <a:pt x="3416" y="8107"/>
                    <a:pt x="3825" y="7936"/>
                  </a:cubicBezTo>
                  <a:lnTo>
                    <a:pt x="8264" y="6856"/>
                  </a:lnTo>
                  <a:cubicBezTo>
                    <a:pt x="8463" y="6588"/>
                    <a:pt x="8299" y="5657"/>
                    <a:pt x="8163" y="5375"/>
                  </a:cubicBezTo>
                  <a:cubicBezTo>
                    <a:pt x="8025" y="5093"/>
                    <a:pt x="7814" y="4848"/>
                    <a:pt x="7693" y="4561"/>
                  </a:cubicBezTo>
                  <a:cubicBezTo>
                    <a:pt x="7411" y="3894"/>
                    <a:pt x="7653" y="3099"/>
                    <a:pt x="7389" y="2427"/>
                  </a:cubicBezTo>
                  <a:cubicBezTo>
                    <a:pt x="7119" y="1737"/>
                    <a:pt x="6563" y="872"/>
                    <a:pt x="5875" y="506"/>
                  </a:cubicBezTo>
                  <a:cubicBezTo>
                    <a:pt x="5389" y="247"/>
                    <a:pt x="4696" y="0"/>
                    <a:pt x="3920" y="0"/>
                  </a:cubicBezTo>
                  <a:close/>
                </a:path>
              </a:pathLst>
            </a:custGeom>
            <a:solidFill>
              <a:srgbClr val="3A4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798;p44">
              <a:extLst>
                <a:ext uri="{FF2B5EF4-FFF2-40B4-BE49-F238E27FC236}">
                  <a16:creationId xmlns:a16="http://schemas.microsoft.com/office/drawing/2014/main" xmlns="" id="{B13393D5-7E5D-0C8D-A93B-ACC121360E67}"/>
                </a:ext>
              </a:extLst>
            </p:cNvPr>
            <p:cNvSpPr/>
            <p:nvPr/>
          </p:nvSpPr>
          <p:spPr>
            <a:xfrm>
              <a:off x="3928793" y="304747"/>
              <a:ext cx="116656" cy="134622"/>
            </a:xfrm>
            <a:custGeom>
              <a:avLst/>
              <a:gdLst/>
              <a:ahLst/>
              <a:cxnLst/>
              <a:rect l="l" t="t" r="r" b="b"/>
              <a:pathLst>
                <a:path w="4279" h="4938" extrusionOk="0">
                  <a:moveTo>
                    <a:pt x="680" y="0"/>
                  </a:moveTo>
                  <a:lnTo>
                    <a:pt x="904" y="1550"/>
                  </a:lnTo>
                  <a:lnTo>
                    <a:pt x="0" y="1761"/>
                  </a:lnTo>
                  <a:lnTo>
                    <a:pt x="782" y="4023"/>
                  </a:lnTo>
                  <a:lnTo>
                    <a:pt x="3527" y="4937"/>
                  </a:lnTo>
                  <a:lnTo>
                    <a:pt x="4279" y="1538"/>
                  </a:lnTo>
                  <a:lnTo>
                    <a:pt x="3323" y="1398"/>
                  </a:lnTo>
                  <a:lnTo>
                    <a:pt x="3066" y="59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799;p44">
              <a:extLst>
                <a:ext uri="{FF2B5EF4-FFF2-40B4-BE49-F238E27FC236}">
                  <a16:creationId xmlns:a16="http://schemas.microsoft.com/office/drawing/2014/main" xmlns="" id="{A48D14E4-A6C7-37CA-269E-C23F8FFE8F83}"/>
                </a:ext>
              </a:extLst>
            </p:cNvPr>
            <p:cNvSpPr/>
            <p:nvPr/>
          </p:nvSpPr>
          <p:spPr>
            <a:xfrm>
              <a:off x="3898967" y="127835"/>
              <a:ext cx="164120" cy="201088"/>
            </a:xfrm>
            <a:custGeom>
              <a:avLst/>
              <a:gdLst/>
              <a:ahLst/>
              <a:cxnLst/>
              <a:rect l="l" t="t" r="r" b="b"/>
              <a:pathLst>
                <a:path w="6020" h="7376" extrusionOk="0">
                  <a:moveTo>
                    <a:pt x="3000" y="0"/>
                  </a:moveTo>
                  <a:cubicBezTo>
                    <a:pt x="2739" y="0"/>
                    <a:pt x="2455" y="36"/>
                    <a:pt x="2122" y="106"/>
                  </a:cubicBezTo>
                  <a:cubicBezTo>
                    <a:pt x="1141" y="313"/>
                    <a:pt x="557" y="945"/>
                    <a:pt x="279" y="1811"/>
                  </a:cubicBezTo>
                  <a:cubicBezTo>
                    <a:pt x="1" y="2676"/>
                    <a:pt x="464" y="3766"/>
                    <a:pt x="742" y="4554"/>
                  </a:cubicBezTo>
                  <a:cubicBezTo>
                    <a:pt x="1009" y="5311"/>
                    <a:pt x="1382" y="6217"/>
                    <a:pt x="1958" y="6657"/>
                  </a:cubicBezTo>
                  <a:cubicBezTo>
                    <a:pt x="2474" y="7051"/>
                    <a:pt x="3030" y="7375"/>
                    <a:pt x="3779" y="7375"/>
                  </a:cubicBezTo>
                  <a:cubicBezTo>
                    <a:pt x="3939" y="7375"/>
                    <a:pt x="4107" y="7360"/>
                    <a:pt x="4286" y="7328"/>
                  </a:cubicBezTo>
                  <a:cubicBezTo>
                    <a:pt x="5303" y="7147"/>
                    <a:pt x="5719" y="6316"/>
                    <a:pt x="5867" y="5587"/>
                  </a:cubicBezTo>
                  <a:cubicBezTo>
                    <a:pt x="6020" y="4835"/>
                    <a:pt x="5872" y="3519"/>
                    <a:pt x="5776" y="2836"/>
                  </a:cubicBezTo>
                  <a:cubicBezTo>
                    <a:pt x="5681" y="2153"/>
                    <a:pt x="5540" y="954"/>
                    <a:pt x="4473" y="411"/>
                  </a:cubicBezTo>
                  <a:cubicBezTo>
                    <a:pt x="3930" y="135"/>
                    <a:pt x="3507" y="0"/>
                    <a:pt x="3000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800;p44">
              <a:extLst>
                <a:ext uri="{FF2B5EF4-FFF2-40B4-BE49-F238E27FC236}">
                  <a16:creationId xmlns:a16="http://schemas.microsoft.com/office/drawing/2014/main" xmlns="" id="{9057127D-B4A6-CD59-9913-F34AF39604E7}"/>
                </a:ext>
              </a:extLst>
            </p:cNvPr>
            <p:cNvSpPr/>
            <p:nvPr/>
          </p:nvSpPr>
          <p:spPr>
            <a:xfrm>
              <a:off x="4037002" y="210225"/>
              <a:ext cx="11069" cy="18457"/>
            </a:xfrm>
            <a:custGeom>
              <a:avLst/>
              <a:gdLst/>
              <a:ahLst/>
              <a:cxnLst/>
              <a:rect l="l" t="t" r="r" b="b"/>
              <a:pathLst>
                <a:path w="406" h="677" extrusionOk="0">
                  <a:moveTo>
                    <a:pt x="164" y="0"/>
                  </a:moveTo>
                  <a:cubicBezTo>
                    <a:pt x="159" y="0"/>
                    <a:pt x="154" y="0"/>
                    <a:pt x="149" y="1"/>
                  </a:cubicBezTo>
                  <a:cubicBezTo>
                    <a:pt x="54" y="16"/>
                    <a:pt x="0" y="179"/>
                    <a:pt x="29" y="365"/>
                  </a:cubicBezTo>
                  <a:cubicBezTo>
                    <a:pt x="57" y="542"/>
                    <a:pt x="150" y="676"/>
                    <a:pt x="242" y="676"/>
                  </a:cubicBezTo>
                  <a:cubicBezTo>
                    <a:pt x="247" y="676"/>
                    <a:pt x="251" y="676"/>
                    <a:pt x="256" y="675"/>
                  </a:cubicBezTo>
                  <a:cubicBezTo>
                    <a:pt x="352" y="660"/>
                    <a:pt x="405" y="497"/>
                    <a:pt x="375" y="311"/>
                  </a:cubicBezTo>
                  <a:cubicBezTo>
                    <a:pt x="347" y="134"/>
                    <a:pt x="255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801;p44">
              <a:extLst>
                <a:ext uri="{FF2B5EF4-FFF2-40B4-BE49-F238E27FC236}">
                  <a16:creationId xmlns:a16="http://schemas.microsoft.com/office/drawing/2014/main" xmlns="" id="{68596DD0-CC71-CF2E-E125-FA42D7EA4C63}"/>
                </a:ext>
              </a:extLst>
            </p:cNvPr>
            <p:cNvSpPr/>
            <p:nvPr/>
          </p:nvSpPr>
          <p:spPr>
            <a:xfrm>
              <a:off x="3982965" y="218786"/>
              <a:ext cx="11069" cy="18429"/>
            </a:xfrm>
            <a:custGeom>
              <a:avLst/>
              <a:gdLst/>
              <a:ahLst/>
              <a:cxnLst/>
              <a:rect l="l" t="t" r="r" b="b"/>
              <a:pathLst>
                <a:path w="406" h="676" extrusionOk="0">
                  <a:moveTo>
                    <a:pt x="165" y="0"/>
                  </a:moveTo>
                  <a:cubicBezTo>
                    <a:pt x="160" y="0"/>
                    <a:pt x="156" y="1"/>
                    <a:pt x="151" y="1"/>
                  </a:cubicBezTo>
                  <a:cubicBezTo>
                    <a:pt x="54" y="16"/>
                    <a:pt x="1" y="179"/>
                    <a:pt x="31" y="364"/>
                  </a:cubicBezTo>
                  <a:cubicBezTo>
                    <a:pt x="59" y="541"/>
                    <a:pt x="151" y="675"/>
                    <a:pt x="242" y="675"/>
                  </a:cubicBezTo>
                  <a:cubicBezTo>
                    <a:pt x="247" y="675"/>
                    <a:pt x="252" y="675"/>
                    <a:pt x="257" y="674"/>
                  </a:cubicBezTo>
                  <a:cubicBezTo>
                    <a:pt x="352" y="659"/>
                    <a:pt x="406" y="496"/>
                    <a:pt x="376" y="310"/>
                  </a:cubicBezTo>
                  <a:cubicBezTo>
                    <a:pt x="349" y="134"/>
                    <a:pt x="256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802;p44">
              <a:extLst>
                <a:ext uri="{FF2B5EF4-FFF2-40B4-BE49-F238E27FC236}">
                  <a16:creationId xmlns:a16="http://schemas.microsoft.com/office/drawing/2014/main" xmlns="" id="{DAD07508-812B-304D-B218-FFC76B241864}"/>
                </a:ext>
              </a:extLst>
            </p:cNvPr>
            <p:cNvSpPr/>
            <p:nvPr/>
          </p:nvSpPr>
          <p:spPr>
            <a:xfrm>
              <a:off x="3978276" y="323941"/>
              <a:ext cx="32551" cy="6107"/>
            </a:xfrm>
            <a:custGeom>
              <a:avLst/>
              <a:gdLst/>
              <a:ahLst/>
              <a:cxnLst/>
              <a:rect l="l" t="t" r="r" b="b"/>
              <a:pathLst>
                <a:path w="1194" h="224" extrusionOk="0">
                  <a:moveTo>
                    <a:pt x="50" y="0"/>
                  </a:moveTo>
                  <a:cubicBezTo>
                    <a:pt x="31" y="0"/>
                    <a:pt x="13" y="13"/>
                    <a:pt x="7" y="33"/>
                  </a:cubicBezTo>
                  <a:cubicBezTo>
                    <a:pt x="0" y="56"/>
                    <a:pt x="13" y="82"/>
                    <a:pt x="38" y="90"/>
                  </a:cubicBezTo>
                  <a:cubicBezTo>
                    <a:pt x="323" y="178"/>
                    <a:pt x="611" y="224"/>
                    <a:pt x="898" y="224"/>
                  </a:cubicBezTo>
                  <a:cubicBezTo>
                    <a:pt x="981" y="224"/>
                    <a:pt x="1066" y="220"/>
                    <a:pt x="1150" y="212"/>
                  </a:cubicBezTo>
                  <a:cubicBezTo>
                    <a:pt x="1176" y="210"/>
                    <a:pt x="1193" y="188"/>
                    <a:pt x="1191" y="162"/>
                  </a:cubicBezTo>
                  <a:cubicBezTo>
                    <a:pt x="1190" y="139"/>
                    <a:pt x="1168" y="121"/>
                    <a:pt x="1146" y="121"/>
                  </a:cubicBezTo>
                  <a:cubicBezTo>
                    <a:pt x="1145" y="121"/>
                    <a:pt x="1143" y="121"/>
                    <a:pt x="1142" y="121"/>
                  </a:cubicBezTo>
                  <a:cubicBezTo>
                    <a:pt x="1061" y="129"/>
                    <a:pt x="980" y="132"/>
                    <a:pt x="899" y="132"/>
                  </a:cubicBezTo>
                  <a:cubicBezTo>
                    <a:pt x="621" y="132"/>
                    <a:pt x="341" y="89"/>
                    <a:pt x="64" y="3"/>
                  </a:cubicBezTo>
                  <a:cubicBezTo>
                    <a:pt x="60" y="1"/>
                    <a:pt x="55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803;p44">
              <a:extLst>
                <a:ext uri="{FF2B5EF4-FFF2-40B4-BE49-F238E27FC236}">
                  <a16:creationId xmlns:a16="http://schemas.microsoft.com/office/drawing/2014/main" xmlns="" id="{E9C8EA55-6081-8A89-02E5-370766F6D953}"/>
                </a:ext>
              </a:extLst>
            </p:cNvPr>
            <p:cNvSpPr/>
            <p:nvPr/>
          </p:nvSpPr>
          <p:spPr>
            <a:xfrm>
              <a:off x="3956520" y="196839"/>
              <a:ext cx="35496" cy="14749"/>
            </a:xfrm>
            <a:custGeom>
              <a:avLst/>
              <a:gdLst/>
              <a:ahLst/>
              <a:cxnLst/>
              <a:rect l="l" t="t" r="r" b="b"/>
              <a:pathLst>
                <a:path w="1302" h="541" extrusionOk="0">
                  <a:moveTo>
                    <a:pt x="1045" y="0"/>
                  </a:moveTo>
                  <a:cubicBezTo>
                    <a:pt x="976" y="0"/>
                    <a:pt x="895" y="10"/>
                    <a:pt x="810" y="28"/>
                  </a:cubicBezTo>
                  <a:lnTo>
                    <a:pt x="811" y="28"/>
                  </a:lnTo>
                  <a:cubicBezTo>
                    <a:pt x="484" y="95"/>
                    <a:pt x="276" y="205"/>
                    <a:pt x="135" y="337"/>
                  </a:cubicBezTo>
                  <a:cubicBezTo>
                    <a:pt x="1" y="465"/>
                    <a:pt x="9" y="541"/>
                    <a:pt x="101" y="541"/>
                  </a:cubicBezTo>
                  <a:cubicBezTo>
                    <a:pt x="128" y="541"/>
                    <a:pt x="164" y="534"/>
                    <a:pt x="205" y="519"/>
                  </a:cubicBezTo>
                  <a:cubicBezTo>
                    <a:pt x="382" y="457"/>
                    <a:pt x="584" y="391"/>
                    <a:pt x="816" y="348"/>
                  </a:cubicBezTo>
                  <a:cubicBezTo>
                    <a:pt x="1051" y="305"/>
                    <a:pt x="1248" y="339"/>
                    <a:pt x="1280" y="168"/>
                  </a:cubicBezTo>
                  <a:cubicBezTo>
                    <a:pt x="1302" y="49"/>
                    <a:pt x="1201" y="0"/>
                    <a:pt x="1045" y="0"/>
                  </a:cubicBezTo>
                  <a:close/>
                </a:path>
              </a:pathLst>
            </a:custGeom>
            <a:solidFill>
              <a:srgbClr val="3A4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804;p44">
              <a:extLst>
                <a:ext uri="{FF2B5EF4-FFF2-40B4-BE49-F238E27FC236}">
                  <a16:creationId xmlns:a16="http://schemas.microsoft.com/office/drawing/2014/main" xmlns="" id="{01791CA6-5FFB-478D-DD54-1433800243D7}"/>
                </a:ext>
              </a:extLst>
            </p:cNvPr>
            <p:cNvSpPr/>
            <p:nvPr/>
          </p:nvSpPr>
          <p:spPr>
            <a:xfrm>
              <a:off x="4023779" y="187951"/>
              <a:ext cx="39176" cy="10332"/>
            </a:xfrm>
            <a:custGeom>
              <a:avLst/>
              <a:gdLst/>
              <a:ahLst/>
              <a:cxnLst/>
              <a:rect l="l" t="t" r="r" b="b"/>
              <a:pathLst>
                <a:path w="1437" h="379" extrusionOk="0">
                  <a:moveTo>
                    <a:pt x="718" y="1"/>
                  </a:moveTo>
                  <a:cubicBezTo>
                    <a:pt x="647" y="1"/>
                    <a:pt x="570" y="5"/>
                    <a:pt x="486" y="14"/>
                  </a:cubicBezTo>
                  <a:cubicBezTo>
                    <a:pt x="207" y="44"/>
                    <a:pt x="0" y="140"/>
                    <a:pt x="84" y="292"/>
                  </a:cubicBezTo>
                  <a:cubicBezTo>
                    <a:pt x="119" y="357"/>
                    <a:pt x="171" y="378"/>
                    <a:pt x="237" y="378"/>
                  </a:cubicBezTo>
                  <a:cubicBezTo>
                    <a:pt x="328" y="378"/>
                    <a:pt x="444" y="339"/>
                    <a:pt x="581" y="321"/>
                  </a:cubicBezTo>
                  <a:cubicBezTo>
                    <a:pt x="750" y="299"/>
                    <a:pt x="907" y="292"/>
                    <a:pt x="1053" y="292"/>
                  </a:cubicBezTo>
                  <a:cubicBezTo>
                    <a:pt x="1109" y="292"/>
                    <a:pt x="1163" y="293"/>
                    <a:pt x="1215" y="295"/>
                  </a:cubicBezTo>
                  <a:cubicBezTo>
                    <a:pt x="1220" y="295"/>
                    <a:pt x="1226" y="295"/>
                    <a:pt x="1231" y="295"/>
                  </a:cubicBezTo>
                  <a:cubicBezTo>
                    <a:pt x="1404" y="295"/>
                    <a:pt x="1436" y="202"/>
                    <a:pt x="1224" y="101"/>
                  </a:cubicBezTo>
                  <a:cubicBezTo>
                    <a:pt x="1093" y="39"/>
                    <a:pt x="931" y="1"/>
                    <a:pt x="718" y="1"/>
                  </a:cubicBezTo>
                  <a:close/>
                </a:path>
              </a:pathLst>
            </a:custGeom>
            <a:solidFill>
              <a:srgbClr val="3A4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805;p44">
              <a:extLst>
                <a:ext uri="{FF2B5EF4-FFF2-40B4-BE49-F238E27FC236}">
                  <a16:creationId xmlns:a16="http://schemas.microsoft.com/office/drawing/2014/main" xmlns="" id="{5D060DA8-ED70-E576-E884-EA339B37935A}"/>
                </a:ext>
              </a:extLst>
            </p:cNvPr>
            <p:cNvSpPr/>
            <p:nvPr/>
          </p:nvSpPr>
          <p:spPr>
            <a:xfrm>
              <a:off x="4015518" y="232445"/>
              <a:ext cx="16657" cy="28653"/>
            </a:xfrm>
            <a:custGeom>
              <a:avLst/>
              <a:gdLst/>
              <a:ahLst/>
              <a:cxnLst/>
              <a:rect l="l" t="t" r="r" b="b"/>
              <a:pathLst>
                <a:path w="611" h="1051" extrusionOk="0">
                  <a:moveTo>
                    <a:pt x="77" y="1"/>
                  </a:moveTo>
                  <a:cubicBezTo>
                    <a:pt x="67" y="1"/>
                    <a:pt x="56" y="1"/>
                    <a:pt x="46" y="2"/>
                  </a:cubicBezTo>
                  <a:cubicBezTo>
                    <a:pt x="20" y="4"/>
                    <a:pt x="0" y="25"/>
                    <a:pt x="3" y="51"/>
                  </a:cubicBezTo>
                  <a:cubicBezTo>
                    <a:pt x="4" y="76"/>
                    <a:pt x="26" y="94"/>
                    <a:pt x="48" y="94"/>
                  </a:cubicBezTo>
                  <a:cubicBezTo>
                    <a:pt x="49" y="94"/>
                    <a:pt x="50" y="94"/>
                    <a:pt x="51" y="94"/>
                  </a:cubicBezTo>
                  <a:cubicBezTo>
                    <a:pt x="61" y="93"/>
                    <a:pt x="71" y="93"/>
                    <a:pt x="81" y="93"/>
                  </a:cubicBezTo>
                  <a:cubicBezTo>
                    <a:pt x="187" y="93"/>
                    <a:pt x="286" y="132"/>
                    <a:pt x="365" y="202"/>
                  </a:cubicBezTo>
                  <a:cubicBezTo>
                    <a:pt x="452" y="279"/>
                    <a:pt x="503" y="383"/>
                    <a:pt x="510" y="500"/>
                  </a:cubicBezTo>
                  <a:cubicBezTo>
                    <a:pt x="518" y="615"/>
                    <a:pt x="480" y="727"/>
                    <a:pt x="403" y="814"/>
                  </a:cubicBezTo>
                  <a:cubicBezTo>
                    <a:pt x="326" y="900"/>
                    <a:pt x="220" y="952"/>
                    <a:pt x="104" y="959"/>
                  </a:cubicBezTo>
                  <a:cubicBezTo>
                    <a:pt x="80" y="961"/>
                    <a:pt x="60" y="983"/>
                    <a:pt x="62" y="1008"/>
                  </a:cubicBezTo>
                  <a:cubicBezTo>
                    <a:pt x="63" y="1032"/>
                    <a:pt x="83" y="1050"/>
                    <a:pt x="108" y="1050"/>
                  </a:cubicBezTo>
                  <a:lnTo>
                    <a:pt x="110" y="1050"/>
                  </a:lnTo>
                  <a:cubicBezTo>
                    <a:pt x="251" y="1042"/>
                    <a:pt x="379" y="979"/>
                    <a:pt x="472" y="875"/>
                  </a:cubicBezTo>
                  <a:cubicBezTo>
                    <a:pt x="564" y="769"/>
                    <a:pt x="610" y="634"/>
                    <a:pt x="602" y="494"/>
                  </a:cubicBezTo>
                  <a:cubicBezTo>
                    <a:pt x="593" y="354"/>
                    <a:pt x="531" y="225"/>
                    <a:pt x="425" y="133"/>
                  </a:cubicBezTo>
                  <a:cubicBezTo>
                    <a:pt x="328" y="47"/>
                    <a:pt x="205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806;p44">
              <a:extLst>
                <a:ext uri="{FF2B5EF4-FFF2-40B4-BE49-F238E27FC236}">
                  <a16:creationId xmlns:a16="http://schemas.microsoft.com/office/drawing/2014/main" xmlns="" id="{091EAEF2-EC46-42CD-04CF-B6FFCA5CDBB8}"/>
                </a:ext>
              </a:extLst>
            </p:cNvPr>
            <p:cNvSpPr/>
            <p:nvPr/>
          </p:nvSpPr>
          <p:spPr>
            <a:xfrm>
              <a:off x="3901939" y="228792"/>
              <a:ext cx="43838" cy="43320"/>
            </a:xfrm>
            <a:custGeom>
              <a:avLst/>
              <a:gdLst/>
              <a:ahLst/>
              <a:cxnLst/>
              <a:rect l="l" t="t" r="r" b="b"/>
              <a:pathLst>
                <a:path w="1608" h="1589" extrusionOk="0">
                  <a:moveTo>
                    <a:pt x="663" y="1"/>
                  </a:moveTo>
                  <a:cubicBezTo>
                    <a:pt x="566" y="1"/>
                    <a:pt x="471" y="24"/>
                    <a:pt x="385" y="74"/>
                  </a:cubicBezTo>
                  <a:cubicBezTo>
                    <a:pt x="70" y="258"/>
                    <a:pt x="1" y="729"/>
                    <a:pt x="232" y="1127"/>
                  </a:cubicBezTo>
                  <a:cubicBezTo>
                    <a:pt x="400" y="1417"/>
                    <a:pt x="682" y="1588"/>
                    <a:pt x="945" y="1588"/>
                  </a:cubicBezTo>
                  <a:cubicBezTo>
                    <a:pt x="1042" y="1588"/>
                    <a:pt x="1137" y="1564"/>
                    <a:pt x="1223" y="1515"/>
                  </a:cubicBezTo>
                  <a:cubicBezTo>
                    <a:pt x="1539" y="1331"/>
                    <a:pt x="1608" y="858"/>
                    <a:pt x="1376" y="462"/>
                  </a:cubicBezTo>
                  <a:cubicBezTo>
                    <a:pt x="1207" y="172"/>
                    <a:pt x="926" y="1"/>
                    <a:pt x="663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807;p44">
              <a:extLst>
                <a:ext uri="{FF2B5EF4-FFF2-40B4-BE49-F238E27FC236}">
                  <a16:creationId xmlns:a16="http://schemas.microsoft.com/office/drawing/2014/main" xmlns="" id="{4A371CAB-7FDF-F380-12F9-11F564D75C7B}"/>
                </a:ext>
              </a:extLst>
            </p:cNvPr>
            <p:cNvSpPr/>
            <p:nvPr/>
          </p:nvSpPr>
          <p:spPr>
            <a:xfrm>
              <a:off x="3913662" y="242069"/>
              <a:ext cx="16821" cy="18947"/>
            </a:xfrm>
            <a:custGeom>
              <a:avLst/>
              <a:gdLst/>
              <a:ahLst/>
              <a:cxnLst/>
              <a:rect l="l" t="t" r="r" b="b"/>
              <a:pathLst>
                <a:path w="617" h="695" extrusionOk="0">
                  <a:moveTo>
                    <a:pt x="207" y="0"/>
                  </a:moveTo>
                  <a:cubicBezTo>
                    <a:pt x="199" y="0"/>
                    <a:pt x="190" y="3"/>
                    <a:pt x="183" y="7"/>
                  </a:cubicBezTo>
                  <a:cubicBezTo>
                    <a:pt x="99" y="62"/>
                    <a:pt x="41" y="146"/>
                    <a:pt x="21" y="243"/>
                  </a:cubicBezTo>
                  <a:cubicBezTo>
                    <a:pt x="0" y="341"/>
                    <a:pt x="19" y="441"/>
                    <a:pt x="74" y="525"/>
                  </a:cubicBezTo>
                  <a:cubicBezTo>
                    <a:pt x="145" y="634"/>
                    <a:pt x="264" y="695"/>
                    <a:pt x="387" y="695"/>
                  </a:cubicBezTo>
                  <a:lnTo>
                    <a:pt x="387" y="694"/>
                  </a:lnTo>
                  <a:cubicBezTo>
                    <a:pt x="456" y="694"/>
                    <a:pt x="527" y="675"/>
                    <a:pt x="590" y="634"/>
                  </a:cubicBezTo>
                  <a:cubicBezTo>
                    <a:pt x="611" y="620"/>
                    <a:pt x="617" y="592"/>
                    <a:pt x="603" y="570"/>
                  </a:cubicBezTo>
                  <a:cubicBezTo>
                    <a:pt x="594" y="557"/>
                    <a:pt x="580" y="550"/>
                    <a:pt x="565" y="550"/>
                  </a:cubicBezTo>
                  <a:cubicBezTo>
                    <a:pt x="557" y="550"/>
                    <a:pt x="548" y="552"/>
                    <a:pt x="540" y="558"/>
                  </a:cubicBezTo>
                  <a:cubicBezTo>
                    <a:pt x="493" y="588"/>
                    <a:pt x="439" y="603"/>
                    <a:pt x="387" y="603"/>
                  </a:cubicBezTo>
                  <a:cubicBezTo>
                    <a:pt x="294" y="603"/>
                    <a:pt x="203" y="558"/>
                    <a:pt x="149" y="475"/>
                  </a:cubicBezTo>
                  <a:cubicBezTo>
                    <a:pt x="65" y="345"/>
                    <a:pt x="101" y="169"/>
                    <a:pt x="233" y="84"/>
                  </a:cubicBezTo>
                  <a:cubicBezTo>
                    <a:pt x="254" y="70"/>
                    <a:pt x="260" y="42"/>
                    <a:pt x="246" y="21"/>
                  </a:cubicBezTo>
                  <a:cubicBezTo>
                    <a:pt x="237" y="8"/>
                    <a:pt x="222" y="0"/>
                    <a:pt x="207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808;p44">
              <a:extLst>
                <a:ext uri="{FF2B5EF4-FFF2-40B4-BE49-F238E27FC236}">
                  <a16:creationId xmlns:a16="http://schemas.microsoft.com/office/drawing/2014/main" xmlns="" id="{21CDFC10-E2A0-7358-A79F-1D510A0EE190}"/>
                </a:ext>
              </a:extLst>
            </p:cNvPr>
            <p:cNvSpPr/>
            <p:nvPr/>
          </p:nvSpPr>
          <p:spPr>
            <a:xfrm>
              <a:off x="4010311" y="272440"/>
              <a:ext cx="17666" cy="10905"/>
            </a:xfrm>
            <a:custGeom>
              <a:avLst/>
              <a:gdLst/>
              <a:ahLst/>
              <a:cxnLst/>
              <a:rect l="l" t="t" r="r" b="b"/>
              <a:pathLst>
                <a:path w="648" h="400" extrusionOk="0">
                  <a:moveTo>
                    <a:pt x="417" y="1"/>
                  </a:moveTo>
                  <a:cubicBezTo>
                    <a:pt x="412" y="1"/>
                    <a:pt x="406" y="1"/>
                    <a:pt x="401" y="1"/>
                  </a:cubicBezTo>
                  <a:cubicBezTo>
                    <a:pt x="248" y="4"/>
                    <a:pt x="44" y="65"/>
                    <a:pt x="9" y="237"/>
                  </a:cubicBezTo>
                  <a:cubicBezTo>
                    <a:pt x="1" y="273"/>
                    <a:pt x="6" y="314"/>
                    <a:pt x="30" y="343"/>
                  </a:cubicBezTo>
                  <a:cubicBezTo>
                    <a:pt x="58" y="378"/>
                    <a:pt x="105" y="391"/>
                    <a:pt x="151" y="395"/>
                  </a:cubicBezTo>
                  <a:cubicBezTo>
                    <a:pt x="175" y="398"/>
                    <a:pt x="200" y="400"/>
                    <a:pt x="224" y="400"/>
                  </a:cubicBezTo>
                  <a:cubicBezTo>
                    <a:pt x="317" y="400"/>
                    <a:pt x="409" y="379"/>
                    <a:pt x="494" y="341"/>
                  </a:cubicBezTo>
                  <a:cubicBezTo>
                    <a:pt x="536" y="322"/>
                    <a:pt x="577" y="296"/>
                    <a:pt x="607" y="260"/>
                  </a:cubicBezTo>
                  <a:cubicBezTo>
                    <a:pt x="628" y="235"/>
                    <a:pt x="643" y="203"/>
                    <a:pt x="646" y="172"/>
                  </a:cubicBezTo>
                  <a:lnTo>
                    <a:pt x="645" y="171"/>
                  </a:lnTo>
                  <a:cubicBezTo>
                    <a:pt x="648" y="158"/>
                    <a:pt x="646" y="144"/>
                    <a:pt x="644" y="130"/>
                  </a:cubicBezTo>
                  <a:cubicBezTo>
                    <a:pt x="634" y="82"/>
                    <a:pt x="593" y="43"/>
                    <a:pt x="548" y="23"/>
                  </a:cubicBezTo>
                  <a:cubicBezTo>
                    <a:pt x="507" y="5"/>
                    <a:pt x="462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809;p44">
              <a:extLst>
                <a:ext uri="{FF2B5EF4-FFF2-40B4-BE49-F238E27FC236}">
                  <a16:creationId xmlns:a16="http://schemas.microsoft.com/office/drawing/2014/main" xmlns="" id="{499D8886-69E2-B611-74A3-785126EB2AB4}"/>
                </a:ext>
              </a:extLst>
            </p:cNvPr>
            <p:cNvSpPr/>
            <p:nvPr/>
          </p:nvSpPr>
          <p:spPr>
            <a:xfrm>
              <a:off x="3895804" y="123146"/>
              <a:ext cx="172517" cy="168182"/>
            </a:xfrm>
            <a:custGeom>
              <a:avLst/>
              <a:gdLst/>
              <a:ahLst/>
              <a:cxnLst/>
              <a:rect l="l" t="t" r="r" b="b"/>
              <a:pathLst>
                <a:path w="6328" h="6169" extrusionOk="0">
                  <a:moveTo>
                    <a:pt x="3221" y="0"/>
                  </a:moveTo>
                  <a:cubicBezTo>
                    <a:pt x="3131" y="0"/>
                    <a:pt x="3042" y="5"/>
                    <a:pt x="2956" y="16"/>
                  </a:cubicBezTo>
                  <a:cubicBezTo>
                    <a:pt x="2082" y="126"/>
                    <a:pt x="611" y="492"/>
                    <a:pt x="168" y="1218"/>
                  </a:cubicBezTo>
                  <a:cubicBezTo>
                    <a:pt x="0" y="1493"/>
                    <a:pt x="177" y="2373"/>
                    <a:pt x="192" y="2681"/>
                  </a:cubicBezTo>
                  <a:cubicBezTo>
                    <a:pt x="204" y="2925"/>
                    <a:pt x="389" y="3271"/>
                    <a:pt x="343" y="3515"/>
                  </a:cubicBezTo>
                  <a:cubicBezTo>
                    <a:pt x="293" y="3777"/>
                    <a:pt x="258" y="4042"/>
                    <a:pt x="239" y="4309"/>
                  </a:cubicBezTo>
                  <a:cubicBezTo>
                    <a:pt x="228" y="4447"/>
                    <a:pt x="222" y="4588"/>
                    <a:pt x="240" y="4726"/>
                  </a:cubicBezTo>
                  <a:cubicBezTo>
                    <a:pt x="261" y="4892"/>
                    <a:pt x="316" y="5050"/>
                    <a:pt x="369" y="5208"/>
                  </a:cubicBezTo>
                  <a:cubicBezTo>
                    <a:pt x="407" y="5321"/>
                    <a:pt x="468" y="5415"/>
                    <a:pt x="514" y="5521"/>
                  </a:cubicBezTo>
                  <a:cubicBezTo>
                    <a:pt x="570" y="5649"/>
                    <a:pt x="558" y="5798"/>
                    <a:pt x="609" y="5931"/>
                  </a:cubicBezTo>
                  <a:cubicBezTo>
                    <a:pt x="658" y="6055"/>
                    <a:pt x="773" y="6169"/>
                    <a:pt x="903" y="6169"/>
                  </a:cubicBezTo>
                  <a:cubicBezTo>
                    <a:pt x="917" y="6169"/>
                    <a:pt x="932" y="6167"/>
                    <a:pt x="946" y="6165"/>
                  </a:cubicBezTo>
                  <a:cubicBezTo>
                    <a:pt x="1051" y="6144"/>
                    <a:pt x="1125" y="6052"/>
                    <a:pt x="1180" y="5960"/>
                  </a:cubicBezTo>
                  <a:cubicBezTo>
                    <a:pt x="1415" y="5561"/>
                    <a:pt x="1449" y="5112"/>
                    <a:pt x="1400" y="4655"/>
                  </a:cubicBezTo>
                  <a:cubicBezTo>
                    <a:pt x="1360" y="4296"/>
                    <a:pt x="1273" y="3943"/>
                    <a:pt x="1199" y="3588"/>
                  </a:cubicBezTo>
                  <a:cubicBezTo>
                    <a:pt x="1188" y="3538"/>
                    <a:pt x="1178" y="3486"/>
                    <a:pt x="1192" y="3437"/>
                  </a:cubicBezTo>
                  <a:cubicBezTo>
                    <a:pt x="1201" y="3402"/>
                    <a:pt x="1222" y="3371"/>
                    <a:pt x="1244" y="3342"/>
                  </a:cubicBezTo>
                  <a:cubicBezTo>
                    <a:pt x="1414" y="3110"/>
                    <a:pt x="1627" y="2911"/>
                    <a:pt x="1869" y="2758"/>
                  </a:cubicBezTo>
                  <a:cubicBezTo>
                    <a:pt x="1986" y="2682"/>
                    <a:pt x="2110" y="2617"/>
                    <a:pt x="2239" y="2565"/>
                  </a:cubicBezTo>
                  <a:cubicBezTo>
                    <a:pt x="2328" y="2528"/>
                    <a:pt x="2470" y="2510"/>
                    <a:pt x="2543" y="2445"/>
                  </a:cubicBezTo>
                  <a:cubicBezTo>
                    <a:pt x="2622" y="2373"/>
                    <a:pt x="2534" y="1679"/>
                    <a:pt x="2534" y="1679"/>
                  </a:cubicBezTo>
                  <a:lnTo>
                    <a:pt x="2534" y="1679"/>
                  </a:lnTo>
                  <a:cubicBezTo>
                    <a:pt x="2535" y="1679"/>
                    <a:pt x="2728" y="2307"/>
                    <a:pt x="2801" y="2363"/>
                  </a:cubicBezTo>
                  <a:cubicBezTo>
                    <a:pt x="2822" y="2379"/>
                    <a:pt x="2868" y="2386"/>
                    <a:pt x="2932" y="2386"/>
                  </a:cubicBezTo>
                  <a:cubicBezTo>
                    <a:pt x="3095" y="2386"/>
                    <a:pt x="3371" y="2343"/>
                    <a:pt x="3613" y="2306"/>
                  </a:cubicBezTo>
                  <a:cubicBezTo>
                    <a:pt x="3949" y="2255"/>
                    <a:pt x="4402" y="2229"/>
                    <a:pt x="4469" y="2178"/>
                  </a:cubicBezTo>
                  <a:cubicBezTo>
                    <a:pt x="4537" y="2128"/>
                    <a:pt x="4533" y="1776"/>
                    <a:pt x="4533" y="1776"/>
                  </a:cubicBezTo>
                  <a:lnTo>
                    <a:pt x="4533" y="1776"/>
                  </a:lnTo>
                  <a:cubicBezTo>
                    <a:pt x="4533" y="1776"/>
                    <a:pt x="4631" y="2108"/>
                    <a:pt x="4700" y="2167"/>
                  </a:cubicBezTo>
                  <a:cubicBezTo>
                    <a:pt x="4719" y="2183"/>
                    <a:pt x="4777" y="2189"/>
                    <a:pt x="4850" y="2189"/>
                  </a:cubicBezTo>
                  <a:cubicBezTo>
                    <a:pt x="5035" y="2189"/>
                    <a:pt x="5323" y="2148"/>
                    <a:pt x="5363" y="2114"/>
                  </a:cubicBezTo>
                  <a:cubicBezTo>
                    <a:pt x="5419" y="2068"/>
                    <a:pt x="5414" y="1579"/>
                    <a:pt x="5414" y="1579"/>
                  </a:cubicBezTo>
                  <a:lnTo>
                    <a:pt x="5414" y="1579"/>
                  </a:lnTo>
                  <a:cubicBezTo>
                    <a:pt x="5414" y="1579"/>
                    <a:pt x="5701" y="2245"/>
                    <a:pt x="5770" y="2450"/>
                  </a:cubicBezTo>
                  <a:cubicBezTo>
                    <a:pt x="5840" y="2656"/>
                    <a:pt x="6045" y="3107"/>
                    <a:pt x="6328" y="3319"/>
                  </a:cubicBezTo>
                  <a:cubicBezTo>
                    <a:pt x="6328" y="3319"/>
                    <a:pt x="5946" y="1377"/>
                    <a:pt x="5650" y="1064"/>
                  </a:cubicBezTo>
                  <a:cubicBezTo>
                    <a:pt x="5094" y="475"/>
                    <a:pt x="4084" y="0"/>
                    <a:pt x="3221" y="0"/>
                  </a:cubicBezTo>
                  <a:close/>
                </a:path>
              </a:pathLst>
            </a:custGeom>
            <a:solidFill>
              <a:srgbClr val="3A4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810;p44">
              <a:extLst>
                <a:ext uri="{FF2B5EF4-FFF2-40B4-BE49-F238E27FC236}">
                  <a16:creationId xmlns:a16="http://schemas.microsoft.com/office/drawing/2014/main" xmlns="" id="{B2C9B0F4-4B45-26C4-2D47-B43C9B8D180D}"/>
                </a:ext>
              </a:extLst>
            </p:cNvPr>
            <p:cNvSpPr/>
            <p:nvPr/>
          </p:nvSpPr>
          <p:spPr>
            <a:xfrm>
              <a:off x="3936372" y="123691"/>
              <a:ext cx="29934" cy="46564"/>
            </a:xfrm>
            <a:custGeom>
              <a:avLst/>
              <a:gdLst/>
              <a:ahLst/>
              <a:cxnLst/>
              <a:rect l="l" t="t" r="r" b="b"/>
              <a:pathLst>
                <a:path w="1098" h="1708" extrusionOk="0">
                  <a:moveTo>
                    <a:pt x="54" y="0"/>
                  </a:moveTo>
                  <a:cubicBezTo>
                    <a:pt x="35" y="0"/>
                    <a:pt x="16" y="13"/>
                    <a:pt x="10" y="32"/>
                  </a:cubicBezTo>
                  <a:cubicBezTo>
                    <a:pt x="0" y="58"/>
                    <a:pt x="14" y="85"/>
                    <a:pt x="39" y="94"/>
                  </a:cubicBezTo>
                  <a:cubicBezTo>
                    <a:pt x="223" y="156"/>
                    <a:pt x="380" y="291"/>
                    <a:pt x="468" y="464"/>
                  </a:cubicBezTo>
                  <a:cubicBezTo>
                    <a:pt x="491" y="509"/>
                    <a:pt x="510" y="557"/>
                    <a:pt x="530" y="607"/>
                  </a:cubicBezTo>
                  <a:cubicBezTo>
                    <a:pt x="559" y="680"/>
                    <a:pt x="588" y="755"/>
                    <a:pt x="633" y="824"/>
                  </a:cubicBezTo>
                  <a:cubicBezTo>
                    <a:pt x="660" y="864"/>
                    <a:pt x="692" y="902"/>
                    <a:pt x="722" y="936"/>
                  </a:cubicBezTo>
                  <a:cubicBezTo>
                    <a:pt x="754" y="975"/>
                    <a:pt x="785" y="1011"/>
                    <a:pt x="809" y="1050"/>
                  </a:cubicBezTo>
                  <a:cubicBezTo>
                    <a:pt x="903" y="1202"/>
                    <a:pt x="970" y="1468"/>
                    <a:pt x="1000" y="1667"/>
                  </a:cubicBezTo>
                  <a:cubicBezTo>
                    <a:pt x="1003" y="1690"/>
                    <a:pt x="1024" y="1708"/>
                    <a:pt x="1046" y="1708"/>
                  </a:cubicBezTo>
                  <a:cubicBezTo>
                    <a:pt x="1049" y="1708"/>
                    <a:pt x="1051" y="1708"/>
                    <a:pt x="1055" y="1707"/>
                  </a:cubicBezTo>
                  <a:cubicBezTo>
                    <a:pt x="1080" y="1703"/>
                    <a:pt x="1098" y="1679"/>
                    <a:pt x="1094" y="1652"/>
                  </a:cubicBezTo>
                  <a:cubicBezTo>
                    <a:pt x="1063" y="1445"/>
                    <a:pt x="992" y="1165"/>
                    <a:pt x="891" y="1000"/>
                  </a:cubicBezTo>
                  <a:cubicBezTo>
                    <a:pt x="861" y="954"/>
                    <a:pt x="828" y="914"/>
                    <a:pt x="794" y="875"/>
                  </a:cubicBezTo>
                  <a:cubicBezTo>
                    <a:pt x="765" y="840"/>
                    <a:pt x="737" y="807"/>
                    <a:pt x="712" y="771"/>
                  </a:cubicBezTo>
                  <a:cubicBezTo>
                    <a:pt x="673" y="711"/>
                    <a:pt x="647" y="643"/>
                    <a:pt x="618" y="572"/>
                  </a:cubicBezTo>
                  <a:cubicBezTo>
                    <a:pt x="600" y="522"/>
                    <a:pt x="579" y="470"/>
                    <a:pt x="553" y="420"/>
                  </a:cubicBezTo>
                  <a:cubicBezTo>
                    <a:pt x="453" y="226"/>
                    <a:pt x="277" y="73"/>
                    <a:pt x="70" y="3"/>
                  </a:cubicBezTo>
                  <a:cubicBezTo>
                    <a:pt x="65" y="1"/>
                    <a:pt x="60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811;p44">
              <a:extLst>
                <a:ext uri="{FF2B5EF4-FFF2-40B4-BE49-F238E27FC236}">
                  <a16:creationId xmlns:a16="http://schemas.microsoft.com/office/drawing/2014/main" xmlns="" id="{16B9DE9C-A19F-ADD6-8013-B494367D84C1}"/>
                </a:ext>
              </a:extLst>
            </p:cNvPr>
            <p:cNvSpPr/>
            <p:nvPr/>
          </p:nvSpPr>
          <p:spPr>
            <a:xfrm>
              <a:off x="3906383" y="200383"/>
              <a:ext cx="12704" cy="91875"/>
            </a:xfrm>
            <a:custGeom>
              <a:avLst/>
              <a:gdLst/>
              <a:ahLst/>
              <a:cxnLst/>
              <a:rect l="l" t="t" r="r" b="b"/>
              <a:pathLst>
                <a:path w="466" h="3370" extrusionOk="0">
                  <a:moveTo>
                    <a:pt x="89" y="0"/>
                  </a:moveTo>
                  <a:cubicBezTo>
                    <a:pt x="62" y="1"/>
                    <a:pt x="42" y="22"/>
                    <a:pt x="42" y="49"/>
                  </a:cubicBezTo>
                  <a:cubicBezTo>
                    <a:pt x="46" y="305"/>
                    <a:pt x="122" y="548"/>
                    <a:pt x="195" y="782"/>
                  </a:cubicBezTo>
                  <a:cubicBezTo>
                    <a:pt x="256" y="980"/>
                    <a:pt x="318" y="1184"/>
                    <a:pt x="338" y="1391"/>
                  </a:cubicBezTo>
                  <a:cubicBezTo>
                    <a:pt x="367" y="1719"/>
                    <a:pt x="253" y="2005"/>
                    <a:pt x="143" y="2282"/>
                  </a:cubicBezTo>
                  <a:cubicBezTo>
                    <a:pt x="1" y="2639"/>
                    <a:pt x="55" y="2999"/>
                    <a:pt x="137" y="3334"/>
                  </a:cubicBezTo>
                  <a:cubicBezTo>
                    <a:pt x="142" y="3356"/>
                    <a:pt x="161" y="3370"/>
                    <a:pt x="183" y="3370"/>
                  </a:cubicBezTo>
                  <a:cubicBezTo>
                    <a:pt x="187" y="3370"/>
                    <a:pt x="190" y="3370"/>
                    <a:pt x="194" y="3369"/>
                  </a:cubicBezTo>
                  <a:cubicBezTo>
                    <a:pt x="220" y="3363"/>
                    <a:pt x="236" y="3337"/>
                    <a:pt x="230" y="3311"/>
                  </a:cubicBezTo>
                  <a:cubicBezTo>
                    <a:pt x="152" y="2992"/>
                    <a:pt x="100" y="2650"/>
                    <a:pt x="232" y="2317"/>
                  </a:cubicBezTo>
                  <a:cubicBezTo>
                    <a:pt x="346" y="2030"/>
                    <a:pt x="465" y="1733"/>
                    <a:pt x="434" y="1383"/>
                  </a:cubicBezTo>
                  <a:cubicBezTo>
                    <a:pt x="414" y="1165"/>
                    <a:pt x="349" y="957"/>
                    <a:pt x="286" y="754"/>
                  </a:cubicBezTo>
                  <a:cubicBezTo>
                    <a:pt x="215" y="526"/>
                    <a:pt x="142" y="290"/>
                    <a:pt x="138" y="48"/>
                  </a:cubicBezTo>
                  <a:cubicBezTo>
                    <a:pt x="137" y="21"/>
                    <a:pt x="116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812;p44">
              <a:extLst>
                <a:ext uri="{FF2B5EF4-FFF2-40B4-BE49-F238E27FC236}">
                  <a16:creationId xmlns:a16="http://schemas.microsoft.com/office/drawing/2014/main" xmlns="" id="{CEB9D53E-D45A-799C-5409-E5850CD93F39}"/>
                </a:ext>
              </a:extLst>
            </p:cNvPr>
            <p:cNvSpPr/>
            <p:nvPr/>
          </p:nvSpPr>
          <p:spPr>
            <a:xfrm>
              <a:off x="3894877" y="306901"/>
              <a:ext cx="5916" cy="17503"/>
            </a:xfrm>
            <a:custGeom>
              <a:avLst/>
              <a:gdLst/>
              <a:ahLst/>
              <a:cxnLst/>
              <a:rect l="l" t="t" r="r" b="b"/>
              <a:pathLst>
                <a:path w="217" h="642" extrusionOk="0">
                  <a:moveTo>
                    <a:pt x="53" y="1"/>
                  </a:moveTo>
                  <a:cubicBezTo>
                    <a:pt x="50" y="1"/>
                    <a:pt x="47" y="1"/>
                    <a:pt x="45" y="2"/>
                  </a:cubicBezTo>
                  <a:cubicBezTo>
                    <a:pt x="18" y="6"/>
                    <a:pt x="0" y="31"/>
                    <a:pt x="5" y="56"/>
                  </a:cubicBezTo>
                  <a:cubicBezTo>
                    <a:pt x="6" y="60"/>
                    <a:pt x="62" y="371"/>
                    <a:pt x="118" y="604"/>
                  </a:cubicBezTo>
                  <a:cubicBezTo>
                    <a:pt x="123" y="627"/>
                    <a:pt x="142" y="642"/>
                    <a:pt x="164" y="642"/>
                  </a:cubicBezTo>
                  <a:cubicBezTo>
                    <a:pt x="168" y="642"/>
                    <a:pt x="171" y="641"/>
                    <a:pt x="175" y="641"/>
                  </a:cubicBezTo>
                  <a:cubicBezTo>
                    <a:pt x="201" y="634"/>
                    <a:pt x="217" y="608"/>
                    <a:pt x="211" y="582"/>
                  </a:cubicBezTo>
                  <a:cubicBezTo>
                    <a:pt x="156" y="351"/>
                    <a:pt x="101" y="42"/>
                    <a:pt x="99" y="40"/>
                  </a:cubicBezTo>
                  <a:cubicBezTo>
                    <a:pt x="95" y="16"/>
                    <a:pt x="75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813;p44">
              <a:extLst>
                <a:ext uri="{FF2B5EF4-FFF2-40B4-BE49-F238E27FC236}">
                  <a16:creationId xmlns:a16="http://schemas.microsoft.com/office/drawing/2014/main" xmlns="" id="{556F6574-F9D2-5AE8-C027-81988D1CDE5A}"/>
                </a:ext>
              </a:extLst>
            </p:cNvPr>
            <p:cNvSpPr/>
            <p:nvPr/>
          </p:nvSpPr>
          <p:spPr>
            <a:xfrm>
              <a:off x="4013637" y="154390"/>
              <a:ext cx="6952" cy="15785"/>
            </a:xfrm>
            <a:custGeom>
              <a:avLst/>
              <a:gdLst/>
              <a:ahLst/>
              <a:cxnLst/>
              <a:rect l="l" t="t" r="r" b="b"/>
              <a:pathLst>
                <a:path w="255" h="579" extrusionOk="0">
                  <a:moveTo>
                    <a:pt x="55" y="0"/>
                  </a:moveTo>
                  <a:cubicBezTo>
                    <a:pt x="48" y="0"/>
                    <a:pt x="41" y="2"/>
                    <a:pt x="35" y="5"/>
                  </a:cubicBezTo>
                  <a:cubicBezTo>
                    <a:pt x="11" y="15"/>
                    <a:pt x="1" y="44"/>
                    <a:pt x="11" y="68"/>
                  </a:cubicBezTo>
                  <a:cubicBezTo>
                    <a:pt x="81" y="218"/>
                    <a:pt x="130" y="376"/>
                    <a:pt x="156" y="539"/>
                  </a:cubicBezTo>
                  <a:cubicBezTo>
                    <a:pt x="159" y="562"/>
                    <a:pt x="179" y="578"/>
                    <a:pt x="202" y="578"/>
                  </a:cubicBezTo>
                  <a:lnTo>
                    <a:pt x="210" y="578"/>
                  </a:lnTo>
                  <a:cubicBezTo>
                    <a:pt x="236" y="574"/>
                    <a:pt x="254" y="549"/>
                    <a:pt x="250" y="524"/>
                  </a:cubicBezTo>
                  <a:cubicBezTo>
                    <a:pt x="223" y="352"/>
                    <a:pt x="172" y="185"/>
                    <a:pt x="99" y="28"/>
                  </a:cubicBezTo>
                  <a:cubicBezTo>
                    <a:pt x="90" y="10"/>
                    <a:pt x="73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14;p44">
              <a:extLst>
                <a:ext uri="{FF2B5EF4-FFF2-40B4-BE49-F238E27FC236}">
                  <a16:creationId xmlns:a16="http://schemas.microsoft.com/office/drawing/2014/main" xmlns="" id="{C80A793C-A6ED-F682-1A18-E5F0AAAA3885}"/>
                </a:ext>
              </a:extLst>
            </p:cNvPr>
            <p:cNvSpPr/>
            <p:nvPr/>
          </p:nvSpPr>
          <p:spPr>
            <a:xfrm>
              <a:off x="4071762" y="257527"/>
              <a:ext cx="7633" cy="35687"/>
            </a:xfrm>
            <a:custGeom>
              <a:avLst/>
              <a:gdLst/>
              <a:ahLst/>
              <a:cxnLst/>
              <a:rect l="l" t="t" r="r" b="b"/>
              <a:pathLst>
                <a:path w="280" h="1309" extrusionOk="0">
                  <a:moveTo>
                    <a:pt x="54" y="1"/>
                  </a:moveTo>
                  <a:cubicBezTo>
                    <a:pt x="46" y="1"/>
                    <a:pt x="38" y="3"/>
                    <a:pt x="31" y="7"/>
                  </a:cubicBezTo>
                  <a:cubicBezTo>
                    <a:pt x="7" y="21"/>
                    <a:pt x="0" y="50"/>
                    <a:pt x="13" y="73"/>
                  </a:cubicBezTo>
                  <a:cubicBezTo>
                    <a:pt x="81" y="185"/>
                    <a:pt x="156" y="312"/>
                    <a:pt x="172" y="447"/>
                  </a:cubicBezTo>
                  <a:cubicBezTo>
                    <a:pt x="183" y="542"/>
                    <a:pt x="163" y="638"/>
                    <a:pt x="142" y="739"/>
                  </a:cubicBezTo>
                  <a:cubicBezTo>
                    <a:pt x="131" y="797"/>
                    <a:pt x="119" y="856"/>
                    <a:pt x="113" y="917"/>
                  </a:cubicBezTo>
                  <a:cubicBezTo>
                    <a:pt x="101" y="1035"/>
                    <a:pt x="112" y="1159"/>
                    <a:pt x="145" y="1274"/>
                  </a:cubicBezTo>
                  <a:cubicBezTo>
                    <a:pt x="151" y="1295"/>
                    <a:pt x="170" y="1309"/>
                    <a:pt x="191" y="1309"/>
                  </a:cubicBezTo>
                  <a:cubicBezTo>
                    <a:pt x="195" y="1309"/>
                    <a:pt x="199" y="1308"/>
                    <a:pt x="204" y="1307"/>
                  </a:cubicBezTo>
                  <a:cubicBezTo>
                    <a:pt x="230" y="1300"/>
                    <a:pt x="244" y="1273"/>
                    <a:pt x="237" y="1247"/>
                  </a:cubicBezTo>
                  <a:cubicBezTo>
                    <a:pt x="208" y="1145"/>
                    <a:pt x="197" y="1033"/>
                    <a:pt x="209" y="927"/>
                  </a:cubicBezTo>
                  <a:cubicBezTo>
                    <a:pt x="213" y="871"/>
                    <a:pt x="225" y="813"/>
                    <a:pt x="237" y="759"/>
                  </a:cubicBezTo>
                  <a:cubicBezTo>
                    <a:pt x="258" y="654"/>
                    <a:pt x="280" y="546"/>
                    <a:pt x="267" y="435"/>
                  </a:cubicBezTo>
                  <a:cubicBezTo>
                    <a:pt x="249" y="280"/>
                    <a:pt x="168" y="144"/>
                    <a:pt x="96" y="24"/>
                  </a:cubicBezTo>
                  <a:cubicBezTo>
                    <a:pt x="87" y="9"/>
                    <a:pt x="71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815;p44">
              <a:extLst>
                <a:ext uri="{FF2B5EF4-FFF2-40B4-BE49-F238E27FC236}">
                  <a16:creationId xmlns:a16="http://schemas.microsoft.com/office/drawing/2014/main" xmlns="" id="{5C22231B-6B89-441F-E4A3-FEE02D08F2B8}"/>
                </a:ext>
              </a:extLst>
            </p:cNvPr>
            <p:cNvSpPr/>
            <p:nvPr/>
          </p:nvSpPr>
          <p:spPr>
            <a:xfrm>
              <a:off x="4040110" y="1229084"/>
              <a:ext cx="42366" cy="46237"/>
            </a:xfrm>
            <a:custGeom>
              <a:avLst/>
              <a:gdLst/>
              <a:ahLst/>
              <a:cxnLst/>
              <a:rect l="l" t="t" r="r" b="b"/>
              <a:pathLst>
                <a:path w="1554" h="1696" extrusionOk="0">
                  <a:moveTo>
                    <a:pt x="1554" y="1"/>
                  </a:moveTo>
                  <a:lnTo>
                    <a:pt x="0" y="311"/>
                  </a:lnTo>
                  <a:cubicBezTo>
                    <a:pt x="0" y="311"/>
                    <a:pt x="118" y="1539"/>
                    <a:pt x="131" y="1696"/>
                  </a:cubicBezTo>
                  <a:lnTo>
                    <a:pt x="1483" y="1696"/>
                  </a:lnTo>
                  <a:cubicBezTo>
                    <a:pt x="1461" y="1595"/>
                    <a:pt x="1554" y="1"/>
                    <a:pt x="1554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816;p44">
              <a:extLst>
                <a:ext uri="{FF2B5EF4-FFF2-40B4-BE49-F238E27FC236}">
                  <a16:creationId xmlns:a16="http://schemas.microsoft.com/office/drawing/2014/main" xmlns="" id="{46868CD0-B896-91E8-3BAA-893F2B169731}"/>
                </a:ext>
              </a:extLst>
            </p:cNvPr>
            <p:cNvSpPr/>
            <p:nvPr/>
          </p:nvSpPr>
          <p:spPr>
            <a:xfrm>
              <a:off x="3853982" y="1220387"/>
              <a:ext cx="45065" cy="57169"/>
            </a:xfrm>
            <a:custGeom>
              <a:avLst/>
              <a:gdLst/>
              <a:ahLst/>
              <a:cxnLst/>
              <a:rect l="l" t="t" r="r" b="b"/>
              <a:pathLst>
                <a:path w="1653" h="2097" extrusionOk="0">
                  <a:moveTo>
                    <a:pt x="1653" y="1"/>
                  </a:moveTo>
                  <a:lnTo>
                    <a:pt x="94" y="284"/>
                  </a:lnTo>
                  <a:cubicBezTo>
                    <a:pt x="94" y="284"/>
                    <a:pt x="1" y="1915"/>
                    <a:pt x="10" y="2073"/>
                  </a:cubicBezTo>
                  <a:lnTo>
                    <a:pt x="1362" y="2096"/>
                  </a:lnTo>
                  <a:cubicBezTo>
                    <a:pt x="1342" y="1995"/>
                    <a:pt x="1653" y="1"/>
                    <a:pt x="1653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817;p44">
              <a:extLst>
                <a:ext uri="{FF2B5EF4-FFF2-40B4-BE49-F238E27FC236}">
                  <a16:creationId xmlns:a16="http://schemas.microsoft.com/office/drawing/2014/main" xmlns="" id="{6781246A-B6F6-68AF-47BC-0C7B9BC972F7}"/>
                </a:ext>
              </a:extLst>
            </p:cNvPr>
            <p:cNvSpPr/>
            <p:nvPr/>
          </p:nvSpPr>
          <p:spPr>
            <a:xfrm>
              <a:off x="3840269" y="676020"/>
              <a:ext cx="267854" cy="580337"/>
            </a:xfrm>
            <a:custGeom>
              <a:avLst/>
              <a:gdLst/>
              <a:ahLst/>
              <a:cxnLst/>
              <a:rect l="l" t="t" r="r" b="b"/>
              <a:pathLst>
                <a:path w="9825" h="21287" extrusionOk="0">
                  <a:moveTo>
                    <a:pt x="4297" y="1"/>
                  </a:moveTo>
                  <a:cubicBezTo>
                    <a:pt x="2259" y="1"/>
                    <a:pt x="402" y="130"/>
                    <a:pt x="357" y="507"/>
                  </a:cubicBezTo>
                  <a:cubicBezTo>
                    <a:pt x="103" y="2594"/>
                    <a:pt x="1" y="20682"/>
                    <a:pt x="255" y="21014"/>
                  </a:cubicBezTo>
                  <a:cubicBezTo>
                    <a:pt x="396" y="21197"/>
                    <a:pt x="927" y="21287"/>
                    <a:pt x="1408" y="21287"/>
                  </a:cubicBezTo>
                  <a:cubicBezTo>
                    <a:pt x="1796" y="21287"/>
                    <a:pt x="2151" y="21229"/>
                    <a:pt x="2242" y="21115"/>
                  </a:cubicBezTo>
                  <a:cubicBezTo>
                    <a:pt x="2503" y="20789"/>
                    <a:pt x="2506" y="20068"/>
                    <a:pt x="2577" y="19677"/>
                  </a:cubicBezTo>
                  <a:cubicBezTo>
                    <a:pt x="2714" y="18924"/>
                    <a:pt x="2889" y="18178"/>
                    <a:pt x="3063" y="17432"/>
                  </a:cubicBezTo>
                  <a:lnTo>
                    <a:pt x="4326" y="12043"/>
                  </a:lnTo>
                  <a:cubicBezTo>
                    <a:pt x="4625" y="10767"/>
                    <a:pt x="5100" y="8654"/>
                    <a:pt x="5387" y="7376"/>
                  </a:cubicBezTo>
                  <a:cubicBezTo>
                    <a:pt x="5419" y="7637"/>
                    <a:pt x="5451" y="7899"/>
                    <a:pt x="5484" y="8161"/>
                  </a:cubicBezTo>
                  <a:cubicBezTo>
                    <a:pt x="5692" y="9826"/>
                    <a:pt x="5876" y="12355"/>
                    <a:pt x="6063" y="14017"/>
                  </a:cubicBezTo>
                  <a:cubicBezTo>
                    <a:pt x="6160" y="14873"/>
                    <a:pt x="6256" y="15728"/>
                    <a:pt x="6353" y="16583"/>
                  </a:cubicBezTo>
                  <a:cubicBezTo>
                    <a:pt x="6389" y="16901"/>
                    <a:pt x="6424" y="17218"/>
                    <a:pt x="6454" y="17537"/>
                  </a:cubicBezTo>
                  <a:cubicBezTo>
                    <a:pt x="6487" y="17888"/>
                    <a:pt x="6511" y="18240"/>
                    <a:pt x="6558" y="18589"/>
                  </a:cubicBezTo>
                  <a:cubicBezTo>
                    <a:pt x="6626" y="19088"/>
                    <a:pt x="6740" y="19578"/>
                    <a:pt x="6866" y="20066"/>
                  </a:cubicBezTo>
                  <a:cubicBezTo>
                    <a:pt x="6910" y="20238"/>
                    <a:pt x="6947" y="20938"/>
                    <a:pt x="7106" y="21039"/>
                  </a:cubicBezTo>
                  <a:cubicBezTo>
                    <a:pt x="7247" y="21129"/>
                    <a:pt x="7694" y="21188"/>
                    <a:pt x="8137" y="21188"/>
                  </a:cubicBezTo>
                  <a:cubicBezTo>
                    <a:pt x="8576" y="21188"/>
                    <a:pt x="9010" y="21130"/>
                    <a:pt x="9143" y="20988"/>
                  </a:cubicBezTo>
                  <a:cubicBezTo>
                    <a:pt x="9327" y="20792"/>
                    <a:pt x="9243" y="20146"/>
                    <a:pt x="9258" y="19896"/>
                  </a:cubicBezTo>
                  <a:cubicBezTo>
                    <a:pt x="9297" y="19246"/>
                    <a:pt x="9369" y="18599"/>
                    <a:pt x="9407" y="17951"/>
                  </a:cubicBezTo>
                  <a:cubicBezTo>
                    <a:pt x="9483" y="16674"/>
                    <a:pt x="9513" y="15394"/>
                    <a:pt x="9499" y="14115"/>
                  </a:cubicBezTo>
                  <a:cubicBezTo>
                    <a:pt x="9489" y="13124"/>
                    <a:pt x="9666" y="12138"/>
                    <a:pt x="9659" y="11150"/>
                  </a:cubicBezTo>
                  <a:cubicBezTo>
                    <a:pt x="9652" y="10082"/>
                    <a:pt x="9691" y="9015"/>
                    <a:pt x="9738" y="7948"/>
                  </a:cubicBezTo>
                  <a:cubicBezTo>
                    <a:pt x="9748" y="7703"/>
                    <a:pt x="9759" y="7456"/>
                    <a:pt x="9769" y="7210"/>
                  </a:cubicBezTo>
                  <a:cubicBezTo>
                    <a:pt x="9825" y="5906"/>
                    <a:pt x="9798" y="1875"/>
                    <a:pt x="9607" y="366"/>
                  </a:cubicBezTo>
                  <a:cubicBezTo>
                    <a:pt x="9586" y="196"/>
                    <a:pt x="6805" y="1"/>
                    <a:pt x="4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818;p44">
              <a:extLst>
                <a:ext uri="{FF2B5EF4-FFF2-40B4-BE49-F238E27FC236}">
                  <a16:creationId xmlns:a16="http://schemas.microsoft.com/office/drawing/2014/main" xmlns="" id="{16BE416F-3D07-D5C4-76F6-90298EBD76AF}"/>
                </a:ext>
              </a:extLst>
            </p:cNvPr>
            <p:cNvSpPr/>
            <p:nvPr/>
          </p:nvSpPr>
          <p:spPr>
            <a:xfrm>
              <a:off x="3852946" y="715851"/>
              <a:ext cx="247489" cy="12432"/>
            </a:xfrm>
            <a:custGeom>
              <a:avLst/>
              <a:gdLst/>
              <a:ahLst/>
              <a:cxnLst/>
              <a:rect l="l" t="t" r="r" b="b"/>
              <a:pathLst>
                <a:path w="9078" h="456" extrusionOk="0">
                  <a:moveTo>
                    <a:pt x="9009" y="0"/>
                  </a:moveTo>
                  <a:cubicBezTo>
                    <a:pt x="9006" y="0"/>
                    <a:pt x="9003" y="1"/>
                    <a:pt x="8999" y="1"/>
                  </a:cubicBezTo>
                  <a:cubicBezTo>
                    <a:pt x="8986" y="3"/>
                    <a:pt x="7713" y="199"/>
                    <a:pt x="5364" y="299"/>
                  </a:cubicBezTo>
                  <a:cubicBezTo>
                    <a:pt x="4941" y="318"/>
                    <a:pt x="4495" y="327"/>
                    <a:pt x="4012" y="327"/>
                  </a:cubicBezTo>
                  <a:cubicBezTo>
                    <a:pt x="3424" y="327"/>
                    <a:pt x="2782" y="313"/>
                    <a:pt x="2059" y="286"/>
                  </a:cubicBezTo>
                  <a:cubicBezTo>
                    <a:pt x="777" y="240"/>
                    <a:pt x="89" y="105"/>
                    <a:pt x="83" y="104"/>
                  </a:cubicBezTo>
                  <a:cubicBezTo>
                    <a:pt x="78" y="103"/>
                    <a:pt x="74" y="102"/>
                    <a:pt x="70" y="102"/>
                  </a:cubicBezTo>
                  <a:cubicBezTo>
                    <a:pt x="40" y="102"/>
                    <a:pt x="13" y="123"/>
                    <a:pt x="7" y="154"/>
                  </a:cubicBezTo>
                  <a:cubicBezTo>
                    <a:pt x="0" y="189"/>
                    <a:pt x="23" y="222"/>
                    <a:pt x="57" y="229"/>
                  </a:cubicBezTo>
                  <a:cubicBezTo>
                    <a:pt x="64" y="231"/>
                    <a:pt x="761" y="367"/>
                    <a:pt x="2054" y="414"/>
                  </a:cubicBezTo>
                  <a:cubicBezTo>
                    <a:pt x="2776" y="441"/>
                    <a:pt x="3420" y="455"/>
                    <a:pt x="4008" y="455"/>
                  </a:cubicBezTo>
                  <a:cubicBezTo>
                    <a:pt x="4494" y="455"/>
                    <a:pt x="4943" y="446"/>
                    <a:pt x="5370" y="427"/>
                  </a:cubicBezTo>
                  <a:cubicBezTo>
                    <a:pt x="7727" y="326"/>
                    <a:pt x="9006" y="129"/>
                    <a:pt x="9019" y="127"/>
                  </a:cubicBezTo>
                  <a:cubicBezTo>
                    <a:pt x="9053" y="122"/>
                    <a:pt x="9077" y="90"/>
                    <a:pt x="9071" y="55"/>
                  </a:cubicBezTo>
                  <a:cubicBezTo>
                    <a:pt x="9067" y="23"/>
                    <a:pt x="9039" y="0"/>
                    <a:pt x="9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819;p44">
              <a:extLst>
                <a:ext uri="{FF2B5EF4-FFF2-40B4-BE49-F238E27FC236}">
                  <a16:creationId xmlns:a16="http://schemas.microsoft.com/office/drawing/2014/main" xmlns="" id="{8DAE4FCD-619A-BC15-0E60-F02D5BE63D03}"/>
                </a:ext>
              </a:extLst>
            </p:cNvPr>
            <p:cNvSpPr/>
            <p:nvPr/>
          </p:nvSpPr>
          <p:spPr>
            <a:xfrm>
              <a:off x="3853055" y="722095"/>
              <a:ext cx="24482" cy="526493"/>
            </a:xfrm>
            <a:custGeom>
              <a:avLst/>
              <a:gdLst/>
              <a:ahLst/>
              <a:cxnLst/>
              <a:rect l="l" t="t" r="r" b="b"/>
              <a:pathLst>
                <a:path w="898" h="19312" extrusionOk="0">
                  <a:moveTo>
                    <a:pt x="834" y="0"/>
                  </a:moveTo>
                  <a:cubicBezTo>
                    <a:pt x="798" y="5"/>
                    <a:pt x="770" y="28"/>
                    <a:pt x="770" y="64"/>
                  </a:cubicBezTo>
                  <a:cubicBezTo>
                    <a:pt x="770" y="100"/>
                    <a:pt x="740" y="3722"/>
                    <a:pt x="640" y="4776"/>
                  </a:cubicBezTo>
                  <a:cubicBezTo>
                    <a:pt x="542" y="5791"/>
                    <a:pt x="534" y="7640"/>
                    <a:pt x="527" y="9125"/>
                  </a:cubicBezTo>
                  <a:cubicBezTo>
                    <a:pt x="521" y="10144"/>
                    <a:pt x="517" y="11023"/>
                    <a:pt x="486" y="11372"/>
                  </a:cubicBezTo>
                  <a:cubicBezTo>
                    <a:pt x="410" y="12230"/>
                    <a:pt x="7" y="19174"/>
                    <a:pt x="2" y="19244"/>
                  </a:cubicBezTo>
                  <a:cubicBezTo>
                    <a:pt x="1" y="19278"/>
                    <a:pt x="28" y="19309"/>
                    <a:pt x="63" y="19311"/>
                  </a:cubicBezTo>
                  <a:lnTo>
                    <a:pt x="66" y="19311"/>
                  </a:lnTo>
                  <a:cubicBezTo>
                    <a:pt x="100" y="19311"/>
                    <a:pt x="128" y="19284"/>
                    <a:pt x="130" y="19251"/>
                  </a:cubicBezTo>
                  <a:cubicBezTo>
                    <a:pt x="134" y="19181"/>
                    <a:pt x="538" y="12239"/>
                    <a:pt x="614" y="11384"/>
                  </a:cubicBezTo>
                  <a:cubicBezTo>
                    <a:pt x="644" y="11029"/>
                    <a:pt x="649" y="10147"/>
                    <a:pt x="654" y="9126"/>
                  </a:cubicBezTo>
                  <a:cubicBezTo>
                    <a:pt x="662" y="7643"/>
                    <a:pt x="670" y="5797"/>
                    <a:pt x="766" y="4788"/>
                  </a:cubicBezTo>
                  <a:cubicBezTo>
                    <a:pt x="868" y="3728"/>
                    <a:pt x="897" y="102"/>
                    <a:pt x="898" y="66"/>
                  </a:cubicBezTo>
                  <a:cubicBezTo>
                    <a:pt x="898" y="29"/>
                    <a:pt x="870" y="2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820;p44">
              <a:extLst>
                <a:ext uri="{FF2B5EF4-FFF2-40B4-BE49-F238E27FC236}">
                  <a16:creationId xmlns:a16="http://schemas.microsoft.com/office/drawing/2014/main" xmlns="" id="{A784F589-9DE1-F715-2AAE-4B5BFF163322}"/>
                </a:ext>
              </a:extLst>
            </p:cNvPr>
            <p:cNvSpPr/>
            <p:nvPr/>
          </p:nvSpPr>
          <p:spPr>
            <a:xfrm>
              <a:off x="4033812" y="1261855"/>
              <a:ext cx="94819" cy="43320"/>
            </a:xfrm>
            <a:custGeom>
              <a:avLst/>
              <a:gdLst/>
              <a:ahLst/>
              <a:cxnLst/>
              <a:rect l="l" t="t" r="r" b="b"/>
              <a:pathLst>
                <a:path w="3478" h="1589" extrusionOk="0">
                  <a:moveTo>
                    <a:pt x="1759" y="1"/>
                  </a:moveTo>
                  <a:cubicBezTo>
                    <a:pt x="1505" y="1"/>
                    <a:pt x="1100" y="331"/>
                    <a:pt x="727" y="331"/>
                  </a:cubicBezTo>
                  <a:cubicBezTo>
                    <a:pt x="570" y="331"/>
                    <a:pt x="419" y="68"/>
                    <a:pt x="271" y="68"/>
                  </a:cubicBezTo>
                  <a:cubicBezTo>
                    <a:pt x="262" y="68"/>
                    <a:pt x="254" y="69"/>
                    <a:pt x="245" y="70"/>
                  </a:cubicBezTo>
                  <a:cubicBezTo>
                    <a:pt x="171" y="87"/>
                    <a:pt x="74" y="316"/>
                    <a:pt x="39" y="638"/>
                  </a:cubicBezTo>
                  <a:cubicBezTo>
                    <a:pt x="1" y="998"/>
                    <a:pt x="29" y="1457"/>
                    <a:pt x="67" y="1519"/>
                  </a:cubicBezTo>
                  <a:cubicBezTo>
                    <a:pt x="99" y="1569"/>
                    <a:pt x="706" y="1588"/>
                    <a:pt x="1392" y="1588"/>
                  </a:cubicBezTo>
                  <a:cubicBezTo>
                    <a:pt x="2296" y="1588"/>
                    <a:pt x="3337" y="1555"/>
                    <a:pt x="3382" y="1519"/>
                  </a:cubicBezTo>
                  <a:cubicBezTo>
                    <a:pt x="3460" y="1455"/>
                    <a:pt x="3478" y="1211"/>
                    <a:pt x="3359" y="1054"/>
                  </a:cubicBezTo>
                  <a:cubicBezTo>
                    <a:pt x="3240" y="898"/>
                    <a:pt x="2013" y="1"/>
                    <a:pt x="1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821;p44">
              <a:extLst>
                <a:ext uri="{FF2B5EF4-FFF2-40B4-BE49-F238E27FC236}">
                  <a16:creationId xmlns:a16="http://schemas.microsoft.com/office/drawing/2014/main" xmlns="" id="{82A04EE5-49DC-905B-B59E-E95C380CD3FA}"/>
                </a:ext>
              </a:extLst>
            </p:cNvPr>
            <p:cNvSpPr/>
            <p:nvPr/>
          </p:nvSpPr>
          <p:spPr>
            <a:xfrm>
              <a:off x="4034930" y="1291817"/>
              <a:ext cx="91984" cy="4444"/>
            </a:xfrm>
            <a:custGeom>
              <a:avLst/>
              <a:gdLst/>
              <a:ahLst/>
              <a:cxnLst/>
              <a:rect l="l" t="t" r="r" b="b"/>
              <a:pathLst>
                <a:path w="3374" h="163" extrusionOk="0">
                  <a:moveTo>
                    <a:pt x="3311" y="1"/>
                  </a:moveTo>
                  <a:cubicBezTo>
                    <a:pt x="3309" y="1"/>
                    <a:pt x="3307" y="1"/>
                    <a:pt x="3305" y="1"/>
                  </a:cubicBezTo>
                  <a:cubicBezTo>
                    <a:pt x="3294" y="1"/>
                    <a:pt x="2529" y="35"/>
                    <a:pt x="1544" y="35"/>
                  </a:cubicBezTo>
                  <a:cubicBezTo>
                    <a:pt x="1082" y="35"/>
                    <a:pt x="572" y="28"/>
                    <a:pt x="68" y="6"/>
                  </a:cubicBezTo>
                  <a:lnTo>
                    <a:pt x="66" y="6"/>
                  </a:lnTo>
                  <a:cubicBezTo>
                    <a:pt x="32" y="6"/>
                    <a:pt x="3" y="33"/>
                    <a:pt x="2" y="66"/>
                  </a:cubicBezTo>
                  <a:cubicBezTo>
                    <a:pt x="1" y="102"/>
                    <a:pt x="27" y="131"/>
                    <a:pt x="63" y="134"/>
                  </a:cubicBezTo>
                  <a:cubicBezTo>
                    <a:pt x="571" y="156"/>
                    <a:pt x="1085" y="163"/>
                    <a:pt x="1549" y="163"/>
                  </a:cubicBezTo>
                  <a:cubicBezTo>
                    <a:pt x="2536" y="163"/>
                    <a:pt x="3299" y="129"/>
                    <a:pt x="3311" y="128"/>
                  </a:cubicBezTo>
                  <a:cubicBezTo>
                    <a:pt x="3346" y="127"/>
                    <a:pt x="3374" y="97"/>
                    <a:pt x="3371" y="62"/>
                  </a:cubicBezTo>
                  <a:cubicBezTo>
                    <a:pt x="3370" y="29"/>
                    <a:pt x="3347" y="1"/>
                    <a:pt x="3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22;p44">
              <a:extLst>
                <a:ext uri="{FF2B5EF4-FFF2-40B4-BE49-F238E27FC236}">
                  <a16:creationId xmlns:a16="http://schemas.microsoft.com/office/drawing/2014/main" xmlns="" id="{F387C25E-8699-0E0C-2B54-22CE056B831F}"/>
                </a:ext>
              </a:extLst>
            </p:cNvPr>
            <p:cNvSpPr/>
            <p:nvPr/>
          </p:nvSpPr>
          <p:spPr>
            <a:xfrm>
              <a:off x="4083731" y="1263327"/>
              <a:ext cx="22192" cy="16139"/>
            </a:xfrm>
            <a:custGeom>
              <a:avLst/>
              <a:gdLst/>
              <a:ahLst/>
              <a:cxnLst/>
              <a:rect l="l" t="t" r="r" b="b"/>
              <a:pathLst>
                <a:path w="814" h="592" extrusionOk="0">
                  <a:moveTo>
                    <a:pt x="80" y="0"/>
                  </a:moveTo>
                  <a:cubicBezTo>
                    <a:pt x="47" y="0"/>
                    <a:pt x="18" y="25"/>
                    <a:pt x="15" y="61"/>
                  </a:cubicBezTo>
                  <a:cubicBezTo>
                    <a:pt x="15" y="72"/>
                    <a:pt x="0" y="356"/>
                    <a:pt x="193" y="505"/>
                  </a:cubicBezTo>
                  <a:cubicBezTo>
                    <a:pt x="268" y="562"/>
                    <a:pt x="361" y="591"/>
                    <a:pt x="471" y="591"/>
                  </a:cubicBezTo>
                  <a:cubicBezTo>
                    <a:pt x="557" y="591"/>
                    <a:pt x="654" y="574"/>
                    <a:pt x="761" y="539"/>
                  </a:cubicBezTo>
                  <a:cubicBezTo>
                    <a:pt x="795" y="527"/>
                    <a:pt x="813" y="491"/>
                    <a:pt x="802" y="457"/>
                  </a:cubicBezTo>
                  <a:cubicBezTo>
                    <a:pt x="793" y="431"/>
                    <a:pt x="768" y="414"/>
                    <a:pt x="741" y="414"/>
                  </a:cubicBezTo>
                  <a:cubicBezTo>
                    <a:pt x="734" y="414"/>
                    <a:pt x="728" y="415"/>
                    <a:pt x="722" y="417"/>
                  </a:cubicBezTo>
                  <a:cubicBezTo>
                    <a:pt x="627" y="448"/>
                    <a:pt x="544" y="463"/>
                    <a:pt x="472" y="463"/>
                  </a:cubicBezTo>
                  <a:cubicBezTo>
                    <a:pt x="390" y="463"/>
                    <a:pt x="324" y="443"/>
                    <a:pt x="272" y="404"/>
                  </a:cubicBezTo>
                  <a:cubicBezTo>
                    <a:pt x="132" y="297"/>
                    <a:pt x="143" y="70"/>
                    <a:pt x="143" y="68"/>
                  </a:cubicBezTo>
                  <a:cubicBezTo>
                    <a:pt x="146" y="33"/>
                    <a:pt x="118" y="2"/>
                    <a:pt x="83" y="0"/>
                  </a:cubicBezTo>
                  <a:cubicBezTo>
                    <a:pt x="82" y="0"/>
                    <a:pt x="8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23;p44">
              <a:extLst>
                <a:ext uri="{FF2B5EF4-FFF2-40B4-BE49-F238E27FC236}">
                  <a16:creationId xmlns:a16="http://schemas.microsoft.com/office/drawing/2014/main" xmlns="" id="{6A7E44DA-7AE0-F05D-E38F-C35F463965CA}"/>
                </a:ext>
              </a:extLst>
            </p:cNvPr>
            <p:cNvSpPr/>
            <p:nvPr/>
          </p:nvSpPr>
          <p:spPr>
            <a:xfrm>
              <a:off x="3842559" y="1263627"/>
              <a:ext cx="60332" cy="41494"/>
            </a:xfrm>
            <a:custGeom>
              <a:avLst/>
              <a:gdLst/>
              <a:ahLst/>
              <a:cxnLst/>
              <a:rect l="l" t="t" r="r" b="b"/>
              <a:pathLst>
                <a:path w="2213" h="1522" extrusionOk="0">
                  <a:moveTo>
                    <a:pt x="1107" y="1"/>
                  </a:moveTo>
                  <a:cubicBezTo>
                    <a:pt x="913" y="1"/>
                    <a:pt x="589" y="44"/>
                    <a:pt x="418" y="182"/>
                  </a:cubicBezTo>
                  <a:cubicBezTo>
                    <a:pt x="221" y="344"/>
                    <a:pt x="166" y="764"/>
                    <a:pt x="79" y="996"/>
                  </a:cubicBezTo>
                  <a:cubicBezTo>
                    <a:pt x="9" y="1182"/>
                    <a:pt x="1" y="1390"/>
                    <a:pt x="88" y="1454"/>
                  </a:cubicBezTo>
                  <a:cubicBezTo>
                    <a:pt x="133" y="1487"/>
                    <a:pt x="627" y="1517"/>
                    <a:pt x="1107" y="1522"/>
                  </a:cubicBezTo>
                  <a:cubicBezTo>
                    <a:pt x="1585" y="1517"/>
                    <a:pt x="2080" y="1487"/>
                    <a:pt x="2125" y="1454"/>
                  </a:cubicBezTo>
                  <a:cubicBezTo>
                    <a:pt x="2213" y="1390"/>
                    <a:pt x="2205" y="1181"/>
                    <a:pt x="2135" y="996"/>
                  </a:cubicBezTo>
                  <a:cubicBezTo>
                    <a:pt x="2047" y="764"/>
                    <a:pt x="1985" y="344"/>
                    <a:pt x="1786" y="182"/>
                  </a:cubicBezTo>
                  <a:cubicBezTo>
                    <a:pt x="1616" y="44"/>
                    <a:pt x="1300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24;p44">
              <a:extLst>
                <a:ext uri="{FF2B5EF4-FFF2-40B4-BE49-F238E27FC236}">
                  <a16:creationId xmlns:a16="http://schemas.microsoft.com/office/drawing/2014/main" xmlns="" id="{84D5FE71-35EB-92AE-93BC-916EDC1F803D}"/>
                </a:ext>
              </a:extLst>
            </p:cNvPr>
            <p:cNvSpPr/>
            <p:nvPr/>
          </p:nvSpPr>
          <p:spPr>
            <a:xfrm>
              <a:off x="3843895" y="1291953"/>
              <a:ext cx="56624" cy="3517"/>
            </a:xfrm>
            <a:custGeom>
              <a:avLst/>
              <a:gdLst/>
              <a:ahLst/>
              <a:cxnLst/>
              <a:rect l="l" t="t" r="r" b="b"/>
              <a:pathLst>
                <a:path w="2077" h="129" extrusionOk="0">
                  <a:moveTo>
                    <a:pt x="65" y="1"/>
                  </a:moveTo>
                  <a:cubicBezTo>
                    <a:pt x="29" y="1"/>
                    <a:pt x="1" y="29"/>
                    <a:pt x="1" y="65"/>
                  </a:cubicBezTo>
                  <a:cubicBezTo>
                    <a:pt x="1" y="100"/>
                    <a:pt x="29" y="129"/>
                    <a:pt x="65" y="129"/>
                  </a:cubicBezTo>
                  <a:lnTo>
                    <a:pt x="2012" y="129"/>
                  </a:lnTo>
                  <a:cubicBezTo>
                    <a:pt x="2048" y="129"/>
                    <a:pt x="2076" y="100"/>
                    <a:pt x="2076" y="65"/>
                  </a:cubicBezTo>
                  <a:cubicBezTo>
                    <a:pt x="2076" y="29"/>
                    <a:pt x="2048" y="1"/>
                    <a:pt x="2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825;p44">
              <a:extLst>
                <a:ext uri="{FF2B5EF4-FFF2-40B4-BE49-F238E27FC236}">
                  <a16:creationId xmlns:a16="http://schemas.microsoft.com/office/drawing/2014/main" xmlns="" id="{172A74A0-B03A-825D-DC2B-17AC5CAFFCCA}"/>
                </a:ext>
              </a:extLst>
            </p:cNvPr>
            <p:cNvSpPr/>
            <p:nvPr/>
          </p:nvSpPr>
          <p:spPr>
            <a:xfrm>
              <a:off x="3856136" y="1265780"/>
              <a:ext cx="33397" cy="23309"/>
            </a:xfrm>
            <a:custGeom>
              <a:avLst/>
              <a:gdLst/>
              <a:ahLst/>
              <a:cxnLst/>
              <a:rect l="l" t="t" r="r" b="b"/>
              <a:pathLst>
                <a:path w="1225" h="855" extrusionOk="0">
                  <a:moveTo>
                    <a:pt x="94" y="1"/>
                  </a:moveTo>
                  <a:cubicBezTo>
                    <a:pt x="61" y="1"/>
                    <a:pt x="30" y="26"/>
                    <a:pt x="27" y="60"/>
                  </a:cubicBezTo>
                  <a:cubicBezTo>
                    <a:pt x="26" y="78"/>
                    <a:pt x="1" y="494"/>
                    <a:pt x="209" y="718"/>
                  </a:cubicBezTo>
                  <a:cubicBezTo>
                    <a:pt x="294" y="808"/>
                    <a:pt x="404" y="855"/>
                    <a:pt x="538" y="855"/>
                  </a:cubicBezTo>
                  <a:cubicBezTo>
                    <a:pt x="1071" y="855"/>
                    <a:pt x="1220" y="360"/>
                    <a:pt x="1225" y="100"/>
                  </a:cubicBezTo>
                  <a:cubicBezTo>
                    <a:pt x="1225" y="64"/>
                    <a:pt x="1197" y="35"/>
                    <a:pt x="1162" y="35"/>
                  </a:cubicBezTo>
                  <a:cubicBezTo>
                    <a:pt x="1161" y="35"/>
                    <a:pt x="1161" y="35"/>
                    <a:pt x="1160" y="35"/>
                  </a:cubicBezTo>
                  <a:cubicBezTo>
                    <a:pt x="1128" y="35"/>
                    <a:pt x="1098" y="62"/>
                    <a:pt x="1097" y="97"/>
                  </a:cubicBezTo>
                  <a:cubicBezTo>
                    <a:pt x="1097" y="123"/>
                    <a:pt x="1078" y="727"/>
                    <a:pt x="538" y="727"/>
                  </a:cubicBezTo>
                  <a:cubicBezTo>
                    <a:pt x="439" y="727"/>
                    <a:pt x="363" y="696"/>
                    <a:pt x="302" y="630"/>
                  </a:cubicBezTo>
                  <a:cubicBezTo>
                    <a:pt x="132" y="448"/>
                    <a:pt x="154" y="73"/>
                    <a:pt x="155" y="70"/>
                  </a:cubicBezTo>
                  <a:cubicBezTo>
                    <a:pt x="158" y="33"/>
                    <a:pt x="131" y="3"/>
                    <a:pt x="96" y="1"/>
                  </a:cubicBezTo>
                  <a:cubicBezTo>
                    <a:pt x="95" y="1"/>
                    <a:pt x="95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826;p44">
              <a:extLst>
                <a:ext uri="{FF2B5EF4-FFF2-40B4-BE49-F238E27FC236}">
                  <a16:creationId xmlns:a16="http://schemas.microsoft.com/office/drawing/2014/main" xmlns="" id="{AABF6437-5835-E96B-2058-C62173120FCA}"/>
                </a:ext>
              </a:extLst>
            </p:cNvPr>
            <p:cNvSpPr/>
            <p:nvPr/>
          </p:nvSpPr>
          <p:spPr>
            <a:xfrm>
              <a:off x="3857090" y="1273223"/>
              <a:ext cx="31270" cy="3517"/>
            </a:xfrm>
            <a:custGeom>
              <a:avLst/>
              <a:gdLst/>
              <a:ahLst/>
              <a:cxnLst/>
              <a:rect l="l" t="t" r="r" b="b"/>
              <a:pathLst>
                <a:path w="1147" h="129" extrusionOk="0">
                  <a:moveTo>
                    <a:pt x="65" y="0"/>
                  </a:moveTo>
                  <a:cubicBezTo>
                    <a:pt x="29" y="0"/>
                    <a:pt x="1" y="29"/>
                    <a:pt x="1" y="64"/>
                  </a:cubicBezTo>
                  <a:cubicBezTo>
                    <a:pt x="1" y="99"/>
                    <a:pt x="29" y="128"/>
                    <a:pt x="65" y="128"/>
                  </a:cubicBezTo>
                  <a:lnTo>
                    <a:pt x="1083" y="128"/>
                  </a:lnTo>
                  <a:cubicBezTo>
                    <a:pt x="1119" y="128"/>
                    <a:pt x="1147" y="99"/>
                    <a:pt x="1147" y="64"/>
                  </a:cubicBezTo>
                  <a:cubicBezTo>
                    <a:pt x="1147" y="29"/>
                    <a:pt x="1119" y="0"/>
                    <a:pt x="10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827;p44">
              <a:extLst>
                <a:ext uri="{FF2B5EF4-FFF2-40B4-BE49-F238E27FC236}">
                  <a16:creationId xmlns:a16="http://schemas.microsoft.com/office/drawing/2014/main" xmlns="" id="{737238BF-2954-568C-362D-1DFAA56A0E83}"/>
                </a:ext>
              </a:extLst>
            </p:cNvPr>
            <p:cNvSpPr/>
            <p:nvPr/>
          </p:nvSpPr>
          <p:spPr>
            <a:xfrm>
              <a:off x="3985201" y="842026"/>
              <a:ext cx="11123" cy="36859"/>
            </a:xfrm>
            <a:custGeom>
              <a:avLst/>
              <a:gdLst/>
              <a:ahLst/>
              <a:cxnLst/>
              <a:rect l="l" t="t" r="r" b="b"/>
              <a:pathLst>
                <a:path w="408" h="1352" extrusionOk="0">
                  <a:moveTo>
                    <a:pt x="339" y="1"/>
                  </a:moveTo>
                  <a:cubicBezTo>
                    <a:pt x="309" y="1"/>
                    <a:pt x="282" y="21"/>
                    <a:pt x="276" y="51"/>
                  </a:cubicBezTo>
                  <a:lnTo>
                    <a:pt x="8" y="1274"/>
                  </a:lnTo>
                  <a:cubicBezTo>
                    <a:pt x="0" y="1309"/>
                    <a:pt x="22" y="1342"/>
                    <a:pt x="57" y="1349"/>
                  </a:cubicBezTo>
                  <a:cubicBezTo>
                    <a:pt x="62" y="1351"/>
                    <a:pt x="66" y="1352"/>
                    <a:pt x="70" y="1352"/>
                  </a:cubicBezTo>
                  <a:cubicBezTo>
                    <a:pt x="100" y="1352"/>
                    <a:pt x="126" y="1331"/>
                    <a:pt x="133" y="1301"/>
                  </a:cubicBezTo>
                  <a:lnTo>
                    <a:pt x="400" y="79"/>
                  </a:lnTo>
                  <a:cubicBezTo>
                    <a:pt x="407" y="44"/>
                    <a:pt x="386" y="10"/>
                    <a:pt x="352" y="2"/>
                  </a:cubicBezTo>
                  <a:cubicBezTo>
                    <a:pt x="347" y="1"/>
                    <a:pt x="343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828;p44">
              <a:extLst>
                <a:ext uri="{FF2B5EF4-FFF2-40B4-BE49-F238E27FC236}">
                  <a16:creationId xmlns:a16="http://schemas.microsoft.com/office/drawing/2014/main" xmlns="" id="{CB7DFA18-5BE5-6472-57BC-833DCDC923B6}"/>
                </a:ext>
              </a:extLst>
            </p:cNvPr>
            <p:cNvSpPr/>
            <p:nvPr/>
          </p:nvSpPr>
          <p:spPr>
            <a:xfrm>
              <a:off x="3590454" y="649029"/>
              <a:ext cx="116547" cy="102889"/>
            </a:xfrm>
            <a:custGeom>
              <a:avLst/>
              <a:gdLst/>
              <a:ahLst/>
              <a:cxnLst/>
              <a:rect l="l" t="t" r="r" b="b"/>
              <a:pathLst>
                <a:path w="4275" h="3774" extrusionOk="0">
                  <a:moveTo>
                    <a:pt x="3182" y="1"/>
                  </a:moveTo>
                  <a:cubicBezTo>
                    <a:pt x="2938" y="457"/>
                    <a:pt x="2649" y="886"/>
                    <a:pt x="2544" y="1030"/>
                  </a:cubicBezTo>
                  <a:cubicBezTo>
                    <a:pt x="2440" y="1175"/>
                    <a:pt x="2226" y="1246"/>
                    <a:pt x="2116" y="1289"/>
                  </a:cubicBezTo>
                  <a:cubicBezTo>
                    <a:pt x="2006" y="1331"/>
                    <a:pt x="1183" y="1753"/>
                    <a:pt x="1056" y="1815"/>
                  </a:cubicBezTo>
                  <a:cubicBezTo>
                    <a:pt x="931" y="1876"/>
                    <a:pt x="343" y="2243"/>
                    <a:pt x="243" y="2273"/>
                  </a:cubicBezTo>
                  <a:cubicBezTo>
                    <a:pt x="143" y="2305"/>
                    <a:pt x="179" y="2402"/>
                    <a:pt x="295" y="2442"/>
                  </a:cubicBezTo>
                  <a:cubicBezTo>
                    <a:pt x="311" y="2447"/>
                    <a:pt x="330" y="2450"/>
                    <a:pt x="353" y="2450"/>
                  </a:cubicBezTo>
                  <a:cubicBezTo>
                    <a:pt x="497" y="2450"/>
                    <a:pt x="761" y="2351"/>
                    <a:pt x="904" y="2301"/>
                  </a:cubicBezTo>
                  <a:cubicBezTo>
                    <a:pt x="1069" y="2243"/>
                    <a:pt x="1168" y="2232"/>
                    <a:pt x="1168" y="2232"/>
                  </a:cubicBezTo>
                  <a:lnTo>
                    <a:pt x="1168" y="2232"/>
                  </a:lnTo>
                  <a:cubicBezTo>
                    <a:pt x="1168" y="2232"/>
                    <a:pt x="679" y="2562"/>
                    <a:pt x="515" y="2662"/>
                  </a:cubicBezTo>
                  <a:cubicBezTo>
                    <a:pt x="310" y="2787"/>
                    <a:pt x="1" y="2917"/>
                    <a:pt x="19" y="3036"/>
                  </a:cubicBezTo>
                  <a:cubicBezTo>
                    <a:pt x="30" y="3101"/>
                    <a:pt x="94" y="3122"/>
                    <a:pt x="170" y="3122"/>
                  </a:cubicBezTo>
                  <a:cubicBezTo>
                    <a:pt x="236" y="3122"/>
                    <a:pt x="310" y="3107"/>
                    <a:pt x="369" y="3090"/>
                  </a:cubicBezTo>
                  <a:cubicBezTo>
                    <a:pt x="494" y="3054"/>
                    <a:pt x="1054" y="2814"/>
                    <a:pt x="1054" y="2814"/>
                  </a:cubicBezTo>
                  <a:lnTo>
                    <a:pt x="1054" y="2814"/>
                  </a:lnTo>
                  <a:cubicBezTo>
                    <a:pt x="1054" y="2814"/>
                    <a:pt x="614" y="3174"/>
                    <a:pt x="501" y="3259"/>
                  </a:cubicBezTo>
                  <a:cubicBezTo>
                    <a:pt x="420" y="3320"/>
                    <a:pt x="319" y="3422"/>
                    <a:pt x="438" y="3477"/>
                  </a:cubicBezTo>
                  <a:cubicBezTo>
                    <a:pt x="458" y="3486"/>
                    <a:pt x="481" y="3490"/>
                    <a:pt x="508" y="3490"/>
                  </a:cubicBezTo>
                  <a:cubicBezTo>
                    <a:pt x="675" y="3490"/>
                    <a:pt x="969" y="3340"/>
                    <a:pt x="1141" y="3239"/>
                  </a:cubicBezTo>
                  <a:cubicBezTo>
                    <a:pt x="1342" y="3121"/>
                    <a:pt x="1576" y="2868"/>
                    <a:pt x="1637" y="2828"/>
                  </a:cubicBezTo>
                  <a:cubicBezTo>
                    <a:pt x="1655" y="2816"/>
                    <a:pt x="1672" y="2810"/>
                    <a:pt x="1686" y="2810"/>
                  </a:cubicBezTo>
                  <a:cubicBezTo>
                    <a:pt x="1718" y="2810"/>
                    <a:pt x="1737" y="2839"/>
                    <a:pt x="1730" y="2888"/>
                  </a:cubicBezTo>
                  <a:cubicBezTo>
                    <a:pt x="1719" y="2957"/>
                    <a:pt x="1203" y="3441"/>
                    <a:pt x="1114" y="3524"/>
                  </a:cubicBezTo>
                  <a:cubicBezTo>
                    <a:pt x="1026" y="3607"/>
                    <a:pt x="1011" y="3708"/>
                    <a:pt x="1132" y="3764"/>
                  </a:cubicBezTo>
                  <a:cubicBezTo>
                    <a:pt x="1147" y="3770"/>
                    <a:pt x="1163" y="3773"/>
                    <a:pt x="1180" y="3773"/>
                  </a:cubicBezTo>
                  <a:cubicBezTo>
                    <a:pt x="1304" y="3773"/>
                    <a:pt x="1481" y="3616"/>
                    <a:pt x="1600" y="3511"/>
                  </a:cubicBezTo>
                  <a:cubicBezTo>
                    <a:pt x="1735" y="3390"/>
                    <a:pt x="2148" y="2991"/>
                    <a:pt x="2349" y="2854"/>
                  </a:cubicBezTo>
                  <a:cubicBezTo>
                    <a:pt x="2427" y="2800"/>
                    <a:pt x="2522" y="2781"/>
                    <a:pt x="2612" y="2781"/>
                  </a:cubicBezTo>
                  <a:cubicBezTo>
                    <a:pt x="2753" y="2781"/>
                    <a:pt x="2884" y="2826"/>
                    <a:pt x="2928" y="2849"/>
                  </a:cubicBezTo>
                  <a:cubicBezTo>
                    <a:pt x="3002" y="2888"/>
                    <a:pt x="2836" y="3308"/>
                    <a:pt x="2813" y="3445"/>
                  </a:cubicBezTo>
                  <a:cubicBezTo>
                    <a:pt x="2784" y="3622"/>
                    <a:pt x="2839" y="3736"/>
                    <a:pt x="2992" y="3756"/>
                  </a:cubicBezTo>
                  <a:cubicBezTo>
                    <a:pt x="2996" y="3756"/>
                    <a:pt x="2999" y="3756"/>
                    <a:pt x="3003" y="3756"/>
                  </a:cubicBezTo>
                  <a:cubicBezTo>
                    <a:pt x="3150" y="3756"/>
                    <a:pt x="3232" y="3362"/>
                    <a:pt x="3310" y="3154"/>
                  </a:cubicBezTo>
                  <a:cubicBezTo>
                    <a:pt x="3390" y="2942"/>
                    <a:pt x="3469" y="2773"/>
                    <a:pt x="3531" y="2587"/>
                  </a:cubicBezTo>
                  <a:cubicBezTo>
                    <a:pt x="3597" y="2387"/>
                    <a:pt x="3594" y="2078"/>
                    <a:pt x="3639" y="1713"/>
                  </a:cubicBezTo>
                  <a:cubicBezTo>
                    <a:pt x="3686" y="1348"/>
                    <a:pt x="4275" y="703"/>
                    <a:pt x="4275" y="703"/>
                  </a:cubicBezTo>
                  <a:lnTo>
                    <a:pt x="3182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829;p44">
              <a:extLst>
                <a:ext uri="{FF2B5EF4-FFF2-40B4-BE49-F238E27FC236}">
                  <a16:creationId xmlns:a16="http://schemas.microsoft.com/office/drawing/2014/main" xmlns="" id="{4A1D22BE-9D1D-C222-62A3-B8B8676A296A}"/>
                </a:ext>
              </a:extLst>
            </p:cNvPr>
            <p:cNvSpPr/>
            <p:nvPr/>
          </p:nvSpPr>
          <p:spPr>
            <a:xfrm>
              <a:off x="3617745" y="719096"/>
              <a:ext cx="11478" cy="7933"/>
            </a:xfrm>
            <a:custGeom>
              <a:avLst/>
              <a:gdLst/>
              <a:ahLst/>
              <a:cxnLst/>
              <a:rect l="l" t="t" r="r" b="b"/>
              <a:pathLst>
                <a:path w="421" h="291" extrusionOk="0">
                  <a:moveTo>
                    <a:pt x="368" y="1"/>
                  </a:moveTo>
                  <a:cubicBezTo>
                    <a:pt x="359" y="1"/>
                    <a:pt x="351" y="3"/>
                    <a:pt x="344" y="8"/>
                  </a:cubicBezTo>
                  <a:lnTo>
                    <a:pt x="28" y="206"/>
                  </a:lnTo>
                  <a:cubicBezTo>
                    <a:pt x="7" y="220"/>
                    <a:pt x="1" y="248"/>
                    <a:pt x="14" y="269"/>
                  </a:cubicBezTo>
                  <a:cubicBezTo>
                    <a:pt x="23" y="283"/>
                    <a:pt x="38" y="291"/>
                    <a:pt x="53" y="291"/>
                  </a:cubicBezTo>
                  <a:cubicBezTo>
                    <a:pt x="61" y="291"/>
                    <a:pt x="69" y="288"/>
                    <a:pt x="77" y="284"/>
                  </a:cubicBezTo>
                  <a:lnTo>
                    <a:pt x="393" y="85"/>
                  </a:lnTo>
                  <a:cubicBezTo>
                    <a:pt x="414" y="72"/>
                    <a:pt x="421" y="43"/>
                    <a:pt x="407" y="22"/>
                  </a:cubicBezTo>
                  <a:cubicBezTo>
                    <a:pt x="398" y="8"/>
                    <a:pt x="383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830;p44">
              <a:extLst>
                <a:ext uri="{FF2B5EF4-FFF2-40B4-BE49-F238E27FC236}">
                  <a16:creationId xmlns:a16="http://schemas.microsoft.com/office/drawing/2014/main" xmlns="" id="{CC21B1C2-9A1D-B4AF-292C-3D293443469C}"/>
                </a:ext>
              </a:extLst>
            </p:cNvPr>
            <p:cNvSpPr/>
            <p:nvPr/>
          </p:nvSpPr>
          <p:spPr>
            <a:xfrm>
              <a:off x="4045426" y="346651"/>
              <a:ext cx="149671" cy="218591"/>
            </a:xfrm>
            <a:custGeom>
              <a:avLst/>
              <a:gdLst/>
              <a:ahLst/>
              <a:cxnLst/>
              <a:rect l="l" t="t" r="r" b="b"/>
              <a:pathLst>
                <a:path w="5490" h="8018" extrusionOk="0">
                  <a:moveTo>
                    <a:pt x="1" y="1"/>
                  </a:moveTo>
                  <a:lnTo>
                    <a:pt x="821" y="4710"/>
                  </a:lnTo>
                  <a:lnTo>
                    <a:pt x="4910" y="8018"/>
                  </a:lnTo>
                  <a:lnTo>
                    <a:pt x="5489" y="4928"/>
                  </a:lnTo>
                  <a:cubicBezTo>
                    <a:pt x="5395" y="4847"/>
                    <a:pt x="3476" y="1363"/>
                    <a:pt x="2229" y="549"/>
                  </a:cubicBezTo>
                  <a:cubicBezTo>
                    <a:pt x="1618" y="14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831;p44">
              <a:extLst>
                <a:ext uri="{FF2B5EF4-FFF2-40B4-BE49-F238E27FC236}">
                  <a16:creationId xmlns:a16="http://schemas.microsoft.com/office/drawing/2014/main" xmlns="" id="{CD5C9EF8-2CF4-81BD-C993-68A6A2D4D111}"/>
                </a:ext>
              </a:extLst>
            </p:cNvPr>
            <p:cNvSpPr/>
            <p:nvPr/>
          </p:nvSpPr>
          <p:spPr>
            <a:xfrm>
              <a:off x="3819276" y="342834"/>
              <a:ext cx="298742" cy="373823"/>
            </a:xfrm>
            <a:custGeom>
              <a:avLst/>
              <a:gdLst/>
              <a:ahLst/>
              <a:cxnLst/>
              <a:rect l="l" t="t" r="r" b="b"/>
              <a:pathLst>
                <a:path w="10958" h="13712" extrusionOk="0">
                  <a:moveTo>
                    <a:pt x="7340" y="1"/>
                  </a:moveTo>
                  <a:lnTo>
                    <a:pt x="6933" y="1885"/>
                  </a:lnTo>
                  <a:lnTo>
                    <a:pt x="4921" y="153"/>
                  </a:lnTo>
                  <a:lnTo>
                    <a:pt x="4017" y="364"/>
                  </a:lnTo>
                  <a:lnTo>
                    <a:pt x="1228" y="3018"/>
                  </a:lnTo>
                  <a:cubicBezTo>
                    <a:pt x="1228" y="3018"/>
                    <a:pt x="1094" y="6048"/>
                    <a:pt x="893" y="8638"/>
                  </a:cubicBezTo>
                  <a:cubicBezTo>
                    <a:pt x="738" y="10617"/>
                    <a:pt x="1" y="12529"/>
                    <a:pt x="694" y="13231"/>
                  </a:cubicBezTo>
                  <a:cubicBezTo>
                    <a:pt x="947" y="13487"/>
                    <a:pt x="1366" y="13712"/>
                    <a:pt x="2263" y="13712"/>
                  </a:cubicBezTo>
                  <a:cubicBezTo>
                    <a:pt x="2424" y="13712"/>
                    <a:pt x="2601" y="13705"/>
                    <a:pt x="2794" y="13689"/>
                  </a:cubicBezTo>
                  <a:cubicBezTo>
                    <a:pt x="4056" y="13587"/>
                    <a:pt x="7023" y="13339"/>
                    <a:pt x="7685" y="13339"/>
                  </a:cubicBezTo>
                  <a:cubicBezTo>
                    <a:pt x="8188" y="13339"/>
                    <a:pt x="9295" y="13448"/>
                    <a:pt x="9956" y="13448"/>
                  </a:cubicBezTo>
                  <a:cubicBezTo>
                    <a:pt x="10164" y="13448"/>
                    <a:pt x="10329" y="13437"/>
                    <a:pt x="10416" y="13409"/>
                  </a:cubicBezTo>
                  <a:cubicBezTo>
                    <a:pt x="10910" y="13248"/>
                    <a:pt x="10958" y="12215"/>
                    <a:pt x="10890" y="11016"/>
                  </a:cubicBezTo>
                  <a:cubicBezTo>
                    <a:pt x="10890" y="11016"/>
                    <a:pt x="10622" y="9825"/>
                    <a:pt x="10583" y="9369"/>
                  </a:cubicBezTo>
                  <a:cubicBezTo>
                    <a:pt x="10452" y="7836"/>
                    <a:pt x="10695" y="6235"/>
                    <a:pt x="10645" y="5655"/>
                  </a:cubicBezTo>
                  <a:cubicBezTo>
                    <a:pt x="10536" y="4395"/>
                    <a:pt x="10045" y="3286"/>
                    <a:pt x="9426" y="1899"/>
                  </a:cubicBezTo>
                  <a:cubicBezTo>
                    <a:pt x="9000" y="948"/>
                    <a:pt x="8296" y="141"/>
                    <a:pt x="8296" y="141"/>
                  </a:cubicBezTo>
                  <a:lnTo>
                    <a:pt x="73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832;p44">
              <a:extLst>
                <a:ext uri="{FF2B5EF4-FFF2-40B4-BE49-F238E27FC236}">
                  <a16:creationId xmlns:a16="http://schemas.microsoft.com/office/drawing/2014/main" xmlns="" id="{5E6AAAB5-0F74-7549-3C89-2690EA797294}"/>
                </a:ext>
              </a:extLst>
            </p:cNvPr>
            <p:cNvSpPr/>
            <p:nvPr/>
          </p:nvSpPr>
          <p:spPr>
            <a:xfrm>
              <a:off x="3657141" y="352731"/>
              <a:ext cx="271671" cy="360219"/>
            </a:xfrm>
            <a:custGeom>
              <a:avLst/>
              <a:gdLst/>
              <a:ahLst/>
              <a:cxnLst/>
              <a:rect l="l" t="t" r="r" b="b"/>
              <a:pathLst>
                <a:path w="9965" h="13213" extrusionOk="0">
                  <a:moveTo>
                    <a:pt x="9964" y="1"/>
                  </a:moveTo>
                  <a:cubicBezTo>
                    <a:pt x="9964" y="1"/>
                    <a:pt x="8830" y="200"/>
                    <a:pt x="7965" y="529"/>
                  </a:cubicBezTo>
                  <a:cubicBezTo>
                    <a:pt x="5838" y="1338"/>
                    <a:pt x="1" y="11450"/>
                    <a:pt x="44" y="11683"/>
                  </a:cubicBezTo>
                  <a:cubicBezTo>
                    <a:pt x="86" y="11911"/>
                    <a:pt x="1880" y="13213"/>
                    <a:pt x="2215" y="13213"/>
                  </a:cubicBezTo>
                  <a:cubicBezTo>
                    <a:pt x="2222" y="13213"/>
                    <a:pt x="2229" y="13212"/>
                    <a:pt x="2235" y="13211"/>
                  </a:cubicBezTo>
                  <a:cubicBezTo>
                    <a:pt x="2508" y="13152"/>
                    <a:pt x="7762" y="6004"/>
                    <a:pt x="7762" y="6004"/>
                  </a:cubicBezTo>
                  <a:lnTo>
                    <a:pt x="99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833;p44">
              <a:extLst>
                <a:ext uri="{FF2B5EF4-FFF2-40B4-BE49-F238E27FC236}">
                  <a16:creationId xmlns:a16="http://schemas.microsoft.com/office/drawing/2014/main" xmlns="" id="{17CC628D-D8F5-3833-90D5-114D9B2C2351}"/>
                </a:ext>
              </a:extLst>
            </p:cNvPr>
            <p:cNvSpPr/>
            <p:nvPr/>
          </p:nvSpPr>
          <p:spPr>
            <a:xfrm>
              <a:off x="3941770" y="348750"/>
              <a:ext cx="64939" cy="61068"/>
            </a:xfrm>
            <a:custGeom>
              <a:avLst/>
              <a:gdLst/>
              <a:ahLst/>
              <a:cxnLst/>
              <a:rect l="l" t="t" r="r" b="b"/>
              <a:pathLst>
                <a:path w="2382" h="2240" extrusionOk="0">
                  <a:moveTo>
                    <a:pt x="377" y="0"/>
                  </a:moveTo>
                  <a:cubicBezTo>
                    <a:pt x="350" y="0"/>
                    <a:pt x="323" y="19"/>
                    <a:pt x="316" y="47"/>
                  </a:cubicBezTo>
                  <a:cubicBezTo>
                    <a:pt x="303" y="96"/>
                    <a:pt x="0" y="1252"/>
                    <a:pt x="625" y="2210"/>
                  </a:cubicBezTo>
                  <a:cubicBezTo>
                    <a:pt x="634" y="2225"/>
                    <a:pt x="651" y="2236"/>
                    <a:pt x="668" y="2238"/>
                  </a:cubicBezTo>
                  <a:cubicBezTo>
                    <a:pt x="672" y="2239"/>
                    <a:pt x="675" y="2239"/>
                    <a:pt x="679" y="2239"/>
                  </a:cubicBezTo>
                  <a:cubicBezTo>
                    <a:pt x="693" y="2239"/>
                    <a:pt x="706" y="2234"/>
                    <a:pt x="718" y="2225"/>
                  </a:cubicBezTo>
                  <a:cubicBezTo>
                    <a:pt x="725" y="2220"/>
                    <a:pt x="1298" y="1762"/>
                    <a:pt x="2023" y="1762"/>
                  </a:cubicBezTo>
                  <a:cubicBezTo>
                    <a:pt x="2114" y="1762"/>
                    <a:pt x="2207" y="1769"/>
                    <a:pt x="2302" y="1785"/>
                  </a:cubicBezTo>
                  <a:cubicBezTo>
                    <a:pt x="2305" y="1786"/>
                    <a:pt x="2309" y="1786"/>
                    <a:pt x="2313" y="1786"/>
                  </a:cubicBezTo>
                  <a:cubicBezTo>
                    <a:pt x="2344" y="1786"/>
                    <a:pt x="2370" y="1764"/>
                    <a:pt x="2376" y="1733"/>
                  </a:cubicBezTo>
                  <a:cubicBezTo>
                    <a:pt x="2382" y="1698"/>
                    <a:pt x="2359" y="1665"/>
                    <a:pt x="2324" y="1660"/>
                  </a:cubicBezTo>
                  <a:cubicBezTo>
                    <a:pt x="2219" y="1641"/>
                    <a:pt x="2116" y="1633"/>
                    <a:pt x="2016" y="1633"/>
                  </a:cubicBezTo>
                  <a:cubicBezTo>
                    <a:pt x="1377" y="1633"/>
                    <a:pt x="863" y="1961"/>
                    <a:pt x="695" y="2082"/>
                  </a:cubicBezTo>
                  <a:cubicBezTo>
                    <a:pt x="151" y="1184"/>
                    <a:pt x="437" y="91"/>
                    <a:pt x="439" y="81"/>
                  </a:cubicBezTo>
                  <a:cubicBezTo>
                    <a:pt x="448" y="47"/>
                    <a:pt x="428" y="11"/>
                    <a:pt x="393" y="3"/>
                  </a:cubicBezTo>
                  <a:cubicBezTo>
                    <a:pt x="388" y="1"/>
                    <a:pt x="382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834;p44">
              <a:extLst>
                <a:ext uri="{FF2B5EF4-FFF2-40B4-BE49-F238E27FC236}">
                  <a16:creationId xmlns:a16="http://schemas.microsoft.com/office/drawing/2014/main" xmlns="" id="{BA41E2D4-4411-47F9-BEC8-0CE4E957E1D9}"/>
                </a:ext>
              </a:extLst>
            </p:cNvPr>
            <p:cNvSpPr/>
            <p:nvPr/>
          </p:nvSpPr>
          <p:spPr>
            <a:xfrm>
              <a:off x="4010202" y="343189"/>
              <a:ext cx="44356" cy="52426"/>
            </a:xfrm>
            <a:custGeom>
              <a:avLst/>
              <a:gdLst/>
              <a:ahLst/>
              <a:cxnLst/>
              <a:rect l="l" t="t" r="r" b="b"/>
              <a:pathLst>
                <a:path w="1627" h="1923" extrusionOk="0">
                  <a:moveTo>
                    <a:pt x="433" y="0"/>
                  </a:moveTo>
                  <a:cubicBezTo>
                    <a:pt x="413" y="0"/>
                    <a:pt x="393" y="10"/>
                    <a:pt x="380" y="29"/>
                  </a:cubicBezTo>
                  <a:cubicBezTo>
                    <a:pt x="361" y="58"/>
                    <a:pt x="369" y="97"/>
                    <a:pt x="398" y="117"/>
                  </a:cubicBezTo>
                  <a:cubicBezTo>
                    <a:pt x="407" y="123"/>
                    <a:pt x="1283" y="719"/>
                    <a:pt x="1478" y="1616"/>
                  </a:cubicBezTo>
                  <a:cubicBezTo>
                    <a:pt x="1347" y="1580"/>
                    <a:pt x="1108" y="1526"/>
                    <a:pt x="848" y="1526"/>
                  </a:cubicBezTo>
                  <a:cubicBezTo>
                    <a:pt x="561" y="1526"/>
                    <a:pt x="249" y="1591"/>
                    <a:pt x="26" y="1815"/>
                  </a:cubicBezTo>
                  <a:cubicBezTo>
                    <a:pt x="0" y="1839"/>
                    <a:pt x="0" y="1880"/>
                    <a:pt x="26" y="1904"/>
                  </a:cubicBezTo>
                  <a:cubicBezTo>
                    <a:pt x="37" y="1917"/>
                    <a:pt x="54" y="1923"/>
                    <a:pt x="70" y="1923"/>
                  </a:cubicBezTo>
                  <a:cubicBezTo>
                    <a:pt x="86" y="1923"/>
                    <a:pt x="104" y="1917"/>
                    <a:pt x="115" y="1904"/>
                  </a:cubicBezTo>
                  <a:cubicBezTo>
                    <a:pt x="308" y="1711"/>
                    <a:pt x="586" y="1655"/>
                    <a:pt x="846" y="1655"/>
                  </a:cubicBezTo>
                  <a:cubicBezTo>
                    <a:pt x="1208" y="1655"/>
                    <a:pt x="1534" y="1765"/>
                    <a:pt x="1539" y="1767"/>
                  </a:cubicBezTo>
                  <a:cubicBezTo>
                    <a:pt x="1546" y="1769"/>
                    <a:pt x="1553" y="1770"/>
                    <a:pt x="1560" y="1770"/>
                  </a:cubicBezTo>
                  <a:cubicBezTo>
                    <a:pt x="1575" y="1770"/>
                    <a:pt x="1589" y="1766"/>
                    <a:pt x="1601" y="1755"/>
                  </a:cubicBezTo>
                  <a:cubicBezTo>
                    <a:pt x="1619" y="1741"/>
                    <a:pt x="1627" y="1719"/>
                    <a:pt x="1623" y="1697"/>
                  </a:cubicBezTo>
                  <a:cubicBezTo>
                    <a:pt x="1468" y="687"/>
                    <a:pt x="510" y="38"/>
                    <a:pt x="469" y="11"/>
                  </a:cubicBezTo>
                  <a:cubicBezTo>
                    <a:pt x="458" y="4"/>
                    <a:pt x="445" y="0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835;p44">
              <a:extLst>
                <a:ext uri="{FF2B5EF4-FFF2-40B4-BE49-F238E27FC236}">
                  <a16:creationId xmlns:a16="http://schemas.microsoft.com/office/drawing/2014/main" xmlns="" id="{EFF6BDAF-EB74-5376-B3A0-B9F1CABCAE7A}"/>
                </a:ext>
              </a:extLst>
            </p:cNvPr>
            <p:cNvSpPr/>
            <p:nvPr/>
          </p:nvSpPr>
          <p:spPr>
            <a:xfrm>
              <a:off x="4007530" y="394008"/>
              <a:ext cx="23991" cy="311474"/>
            </a:xfrm>
            <a:custGeom>
              <a:avLst/>
              <a:gdLst/>
              <a:ahLst/>
              <a:cxnLst/>
              <a:rect l="l" t="t" r="r" b="b"/>
              <a:pathLst>
                <a:path w="880" h="11425" extrusionOk="0">
                  <a:moveTo>
                    <a:pt x="72" y="0"/>
                  </a:moveTo>
                  <a:cubicBezTo>
                    <a:pt x="66" y="0"/>
                    <a:pt x="60" y="1"/>
                    <a:pt x="54" y="3"/>
                  </a:cubicBezTo>
                  <a:cubicBezTo>
                    <a:pt x="20" y="12"/>
                    <a:pt x="0" y="48"/>
                    <a:pt x="11" y="82"/>
                  </a:cubicBezTo>
                  <a:cubicBezTo>
                    <a:pt x="266" y="942"/>
                    <a:pt x="260" y="1867"/>
                    <a:pt x="255" y="2761"/>
                  </a:cubicBezTo>
                  <a:cubicBezTo>
                    <a:pt x="254" y="2865"/>
                    <a:pt x="254" y="2971"/>
                    <a:pt x="253" y="3076"/>
                  </a:cubicBezTo>
                  <a:cubicBezTo>
                    <a:pt x="252" y="4036"/>
                    <a:pt x="287" y="5006"/>
                    <a:pt x="357" y="5963"/>
                  </a:cubicBezTo>
                  <a:cubicBezTo>
                    <a:pt x="418" y="6781"/>
                    <a:pt x="480" y="7626"/>
                    <a:pt x="441" y="8470"/>
                  </a:cubicBezTo>
                  <a:cubicBezTo>
                    <a:pt x="411" y="9149"/>
                    <a:pt x="513" y="9700"/>
                    <a:pt x="603" y="10185"/>
                  </a:cubicBezTo>
                  <a:cubicBezTo>
                    <a:pt x="682" y="10614"/>
                    <a:pt x="751" y="10984"/>
                    <a:pt x="716" y="11354"/>
                  </a:cubicBezTo>
                  <a:cubicBezTo>
                    <a:pt x="712" y="11389"/>
                    <a:pt x="738" y="11420"/>
                    <a:pt x="773" y="11424"/>
                  </a:cubicBezTo>
                  <a:lnTo>
                    <a:pt x="780" y="11424"/>
                  </a:lnTo>
                  <a:lnTo>
                    <a:pt x="779" y="11425"/>
                  </a:lnTo>
                  <a:cubicBezTo>
                    <a:pt x="811" y="11425"/>
                    <a:pt x="839" y="11399"/>
                    <a:pt x="843" y="11367"/>
                  </a:cubicBezTo>
                  <a:cubicBezTo>
                    <a:pt x="880" y="10978"/>
                    <a:pt x="809" y="10601"/>
                    <a:pt x="729" y="10162"/>
                  </a:cubicBezTo>
                  <a:cubicBezTo>
                    <a:pt x="640" y="9684"/>
                    <a:pt x="539" y="9141"/>
                    <a:pt x="569" y="8476"/>
                  </a:cubicBezTo>
                  <a:cubicBezTo>
                    <a:pt x="608" y="7624"/>
                    <a:pt x="545" y="6775"/>
                    <a:pt x="484" y="5954"/>
                  </a:cubicBezTo>
                  <a:cubicBezTo>
                    <a:pt x="413" y="5001"/>
                    <a:pt x="378" y="4033"/>
                    <a:pt x="381" y="3076"/>
                  </a:cubicBezTo>
                  <a:cubicBezTo>
                    <a:pt x="381" y="2971"/>
                    <a:pt x="382" y="2867"/>
                    <a:pt x="382" y="2762"/>
                  </a:cubicBezTo>
                  <a:cubicBezTo>
                    <a:pt x="388" y="1858"/>
                    <a:pt x="394" y="923"/>
                    <a:pt x="133" y="46"/>
                  </a:cubicBezTo>
                  <a:cubicBezTo>
                    <a:pt x="124" y="19"/>
                    <a:pt x="9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836;p44">
              <a:extLst>
                <a:ext uri="{FF2B5EF4-FFF2-40B4-BE49-F238E27FC236}">
                  <a16:creationId xmlns:a16="http://schemas.microsoft.com/office/drawing/2014/main" xmlns="" id="{8BA9F315-F8A1-CA9A-BB77-4ECB14C00904}"/>
                </a:ext>
              </a:extLst>
            </p:cNvPr>
            <p:cNvSpPr/>
            <p:nvPr/>
          </p:nvSpPr>
          <p:spPr>
            <a:xfrm>
              <a:off x="4068000" y="302103"/>
              <a:ext cx="73036" cy="101853"/>
            </a:xfrm>
            <a:custGeom>
              <a:avLst/>
              <a:gdLst/>
              <a:ahLst/>
              <a:cxnLst/>
              <a:rect l="l" t="t" r="r" b="b"/>
              <a:pathLst>
                <a:path w="2679" h="3736" extrusionOk="0">
                  <a:moveTo>
                    <a:pt x="130" y="0"/>
                  </a:moveTo>
                  <a:cubicBezTo>
                    <a:pt x="70" y="0"/>
                    <a:pt x="1" y="113"/>
                    <a:pt x="44" y="258"/>
                  </a:cubicBezTo>
                  <a:cubicBezTo>
                    <a:pt x="91" y="409"/>
                    <a:pt x="504" y="694"/>
                    <a:pt x="504" y="694"/>
                  </a:cubicBezTo>
                  <a:cubicBezTo>
                    <a:pt x="504" y="694"/>
                    <a:pt x="382" y="696"/>
                    <a:pt x="307" y="806"/>
                  </a:cubicBezTo>
                  <a:cubicBezTo>
                    <a:pt x="233" y="917"/>
                    <a:pt x="147" y="1302"/>
                    <a:pt x="152" y="1402"/>
                  </a:cubicBezTo>
                  <a:cubicBezTo>
                    <a:pt x="158" y="1501"/>
                    <a:pt x="251" y="1775"/>
                    <a:pt x="282" y="1861"/>
                  </a:cubicBezTo>
                  <a:cubicBezTo>
                    <a:pt x="312" y="1946"/>
                    <a:pt x="621" y="2108"/>
                    <a:pt x="621" y="2108"/>
                  </a:cubicBezTo>
                  <a:cubicBezTo>
                    <a:pt x="621" y="2108"/>
                    <a:pt x="520" y="2402"/>
                    <a:pt x="633" y="2668"/>
                  </a:cubicBezTo>
                  <a:cubicBezTo>
                    <a:pt x="746" y="2934"/>
                    <a:pt x="831" y="2989"/>
                    <a:pt x="972" y="3030"/>
                  </a:cubicBezTo>
                  <a:cubicBezTo>
                    <a:pt x="1111" y="3069"/>
                    <a:pt x="1670" y="3736"/>
                    <a:pt x="1670" y="3736"/>
                  </a:cubicBezTo>
                  <a:lnTo>
                    <a:pt x="2677" y="3170"/>
                  </a:lnTo>
                  <a:lnTo>
                    <a:pt x="2679" y="3170"/>
                  </a:lnTo>
                  <a:cubicBezTo>
                    <a:pt x="2679" y="3170"/>
                    <a:pt x="1932" y="2406"/>
                    <a:pt x="1854" y="2254"/>
                  </a:cubicBezTo>
                  <a:cubicBezTo>
                    <a:pt x="1776" y="2102"/>
                    <a:pt x="1662" y="1187"/>
                    <a:pt x="1545" y="1060"/>
                  </a:cubicBezTo>
                  <a:cubicBezTo>
                    <a:pt x="1428" y="934"/>
                    <a:pt x="1301" y="915"/>
                    <a:pt x="1301" y="915"/>
                  </a:cubicBezTo>
                  <a:cubicBezTo>
                    <a:pt x="1301" y="915"/>
                    <a:pt x="915" y="501"/>
                    <a:pt x="803" y="388"/>
                  </a:cubicBezTo>
                  <a:cubicBezTo>
                    <a:pt x="690" y="277"/>
                    <a:pt x="197" y="13"/>
                    <a:pt x="137" y="1"/>
                  </a:cubicBezTo>
                  <a:cubicBezTo>
                    <a:pt x="135" y="0"/>
                    <a:pt x="132" y="0"/>
                    <a:pt x="130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837;p44">
              <a:extLst>
                <a:ext uri="{FF2B5EF4-FFF2-40B4-BE49-F238E27FC236}">
                  <a16:creationId xmlns:a16="http://schemas.microsoft.com/office/drawing/2014/main" xmlns="" id="{02256158-744F-5FEC-8281-9280DA4DCC96}"/>
                </a:ext>
              </a:extLst>
            </p:cNvPr>
            <p:cNvSpPr/>
            <p:nvPr/>
          </p:nvSpPr>
          <p:spPr>
            <a:xfrm>
              <a:off x="4080378" y="319797"/>
              <a:ext cx="21074" cy="9215"/>
            </a:xfrm>
            <a:custGeom>
              <a:avLst/>
              <a:gdLst/>
              <a:ahLst/>
              <a:cxnLst/>
              <a:rect l="l" t="t" r="r" b="b"/>
              <a:pathLst>
                <a:path w="773" h="338" extrusionOk="0">
                  <a:moveTo>
                    <a:pt x="49" y="1"/>
                  </a:moveTo>
                  <a:cubicBezTo>
                    <a:pt x="27" y="1"/>
                    <a:pt x="8" y="17"/>
                    <a:pt x="4" y="40"/>
                  </a:cubicBezTo>
                  <a:cubicBezTo>
                    <a:pt x="1" y="65"/>
                    <a:pt x="18" y="88"/>
                    <a:pt x="43" y="91"/>
                  </a:cubicBezTo>
                  <a:cubicBezTo>
                    <a:pt x="398" y="138"/>
                    <a:pt x="692" y="328"/>
                    <a:pt x="696" y="329"/>
                  </a:cubicBezTo>
                  <a:cubicBezTo>
                    <a:pt x="704" y="335"/>
                    <a:pt x="712" y="337"/>
                    <a:pt x="720" y="337"/>
                  </a:cubicBezTo>
                  <a:cubicBezTo>
                    <a:pt x="735" y="337"/>
                    <a:pt x="750" y="329"/>
                    <a:pt x="758" y="316"/>
                  </a:cubicBezTo>
                  <a:cubicBezTo>
                    <a:pt x="772" y="296"/>
                    <a:pt x="767" y="266"/>
                    <a:pt x="746" y="252"/>
                  </a:cubicBezTo>
                  <a:cubicBezTo>
                    <a:pt x="733" y="244"/>
                    <a:pt x="430" y="50"/>
                    <a:pt x="56" y="1"/>
                  </a:cubicBezTo>
                  <a:cubicBezTo>
                    <a:pt x="54" y="1"/>
                    <a:pt x="51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838;p44">
              <a:extLst>
                <a:ext uri="{FF2B5EF4-FFF2-40B4-BE49-F238E27FC236}">
                  <a16:creationId xmlns:a16="http://schemas.microsoft.com/office/drawing/2014/main" xmlns="" id="{4AB96861-EDDD-6C27-5FB3-6C55C7AFC075}"/>
                </a:ext>
              </a:extLst>
            </p:cNvPr>
            <p:cNvSpPr/>
            <p:nvPr/>
          </p:nvSpPr>
          <p:spPr>
            <a:xfrm>
              <a:off x="4070808" y="328439"/>
              <a:ext cx="26908" cy="11859"/>
            </a:xfrm>
            <a:custGeom>
              <a:avLst/>
              <a:gdLst/>
              <a:ahLst/>
              <a:cxnLst/>
              <a:rect l="l" t="t" r="r" b="b"/>
              <a:pathLst>
                <a:path w="987" h="435" extrusionOk="0">
                  <a:moveTo>
                    <a:pt x="937" y="0"/>
                  </a:moveTo>
                  <a:cubicBezTo>
                    <a:pt x="934" y="0"/>
                    <a:pt x="932" y="0"/>
                    <a:pt x="930" y="1"/>
                  </a:cubicBezTo>
                  <a:cubicBezTo>
                    <a:pt x="905" y="4"/>
                    <a:pt x="284" y="94"/>
                    <a:pt x="191" y="115"/>
                  </a:cubicBezTo>
                  <a:cubicBezTo>
                    <a:pt x="79" y="140"/>
                    <a:pt x="18" y="338"/>
                    <a:pt x="8" y="378"/>
                  </a:cubicBezTo>
                  <a:cubicBezTo>
                    <a:pt x="1" y="401"/>
                    <a:pt x="16" y="427"/>
                    <a:pt x="39" y="433"/>
                  </a:cubicBezTo>
                  <a:cubicBezTo>
                    <a:pt x="44" y="435"/>
                    <a:pt x="47" y="435"/>
                    <a:pt x="52" y="435"/>
                  </a:cubicBezTo>
                  <a:cubicBezTo>
                    <a:pt x="72" y="435"/>
                    <a:pt x="90" y="422"/>
                    <a:pt x="96" y="402"/>
                  </a:cubicBezTo>
                  <a:cubicBezTo>
                    <a:pt x="117" y="325"/>
                    <a:pt x="169" y="214"/>
                    <a:pt x="211" y="204"/>
                  </a:cubicBezTo>
                  <a:cubicBezTo>
                    <a:pt x="302" y="184"/>
                    <a:pt x="937" y="93"/>
                    <a:pt x="943" y="91"/>
                  </a:cubicBezTo>
                  <a:cubicBezTo>
                    <a:pt x="969" y="88"/>
                    <a:pt x="986" y="65"/>
                    <a:pt x="983" y="39"/>
                  </a:cubicBezTo>
                  <a:cubicBezTo>
                    <a:pt x="978" y="17"/>
                    <a:pt x="959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839;p44">
              <a:extLst>
                <a:ext uri="{FF2B5EF4-FFF2-40B4-BE49-F238E27FC236}">
                  <a16:creationId xmlns:a16="http://schemas.microsoft.com/office/drawing/2014/main" xmlns="" id="{1671B593-8753-7CC7-4AD4-D58C540F1688}"/>
                </a:ext>
              </a:extLst>
            </p:cNvPr>
            <p:cNvSpPr/>
            <p:nvPr/>
          </p:nvSpPr>
          <p:spPr>
            <a:xfrm>
              <a:off x="4084413" y="347087"/>
              <a:ext cx="7524" cy="7197"/>
            </a:xfrm>
            <a:custGeom>
              <a:avLst/>
              <a:gdLst/>
              <a:ahLst/>
              <a:cxnLst/>
              <a:rect l="l" t="t" r="r" b="b"/>
              <a:pathLst>
                <a:path w="276" h="264" extrusionOk="0">
                  <a:moveTo>
                    <a:pt x="225" y="0"/>
                  </a:moveTo>
                  <a:cubicBezTo>
                    <a:pt x="221" y="0"/>
                    <a:pt x="217" y="1"/>
                    <a:pt x="213" y="2"/>
                  </a:cubicBezTo>
                  <a:cubicBezTo>
                    <a:pt x="206" y="3"/>
                    <a:pt x="32" y="53"/>
                    <a:pt x="5" y="210"/>
                  </a:cubicBezTo>
                  <a:cubicBezTo>
                    <a:pt x="1" y="235"/>
                    <a:pt x="18" y="258"/>
                    <a:pt x="43" y="263"/>
                  </a:cubicBezTo>
                  <a:cubicBezTo>
                    <a:pt x="45" y="263"/>
                    <a:pt x="48" y="264"/>
                    <a:pt x="51" y="264"/>
                  </a:cubicBezTo>
                  <a:cubicBezTo>
                    <a:pt x="72" y="264"/>
                    <a:pt x="92" y="247"/>
                    <a:pt x="95" y="225"/>
                  </a:cubicBezTo>
                  <a:cubicBezTo>
                    <a:pt x="112" y="126"/>
                    <a:pt x="236" y="90"/>
                    <a:pt x="237" y="89"/>
                  </a:cubicBezTo>
                  <a:cubicBezTo>
                    <a:pt x="261" y="82"/>
                    <a:pt x="275" y="58"/>
                    <a:pt x="268" y="33"/>
                  </a:cubicBezTo>
                  <a:cubicBezTo>
                    <a:pt x="264" y="13"/>
                    <a:pt x="245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840;p44">
              <a:extLst>
                <a:ext uri="{FF2B5EF4-FFF2-40B4-BE49-F238E27FC236}">
                  <a16:creationId xmlns:a16="http://schemas.microsoft.com/office/drawing/2014/main" xmlns="" id="{929E2165-8085-F846-29C6-D54B0E4E7F81}"/>
                </a:ext>
              </a:extLst>
            </p:cNvPr>
            <p:cNvSpPr/>
            <p:nvPr/>
          </p:nvSpPr>
          <p:spPr>
            <a:xfrm>
              <a:off x="4080487" y="339835"/>
              <a:ext cx="8888" cy="20992"/>
            </a:xfrm>
            <a:custGeom>
              <a:avLst/>
              <a:gdLst/>
              <a:ahLst/>
              <a:cxnLst/>
              <a:rect l="l" t="t" r="r" b="b"/>
              <a:pathLst>
                <a:path w="326" h="770" extrusionOk="0">
                  <a:moveTo>
                    <a:pt x="203" y="1"/>
                  </a:moveTo>
                  <a:cubicBezTo>
                    <a:pt x="193" y="1"/>
                    <a:pt x="184" y="4"/>
                    <a:pt x="176" y="10"/>
                  </a:cubicBezTo>
                  <a:cubicBezTo>
                    <a:pt x="169" y="15"/>
                    <a:pt x="0" y="141"/>
                    <a:pt x="57" y="302"/>
                  </a:cubicBezTo>
                  <a:lnTo>
                    <a:pt x="66" y="316"/>
                  </a:lnTo>
                  <a:cubicBezTo>
                    <a:pt x="71" y="324"/>
                    <a:pt x="226" y="515"/>
                    <a:pt x="124" y="702"/>
                  </a:cubicBezTo>
                  <a:cubicBezTo>
                    <a:pt x="112" y="724"/>
                    <a:pt x="120" y="752"/>
                    <a:pt x="142" y="765"/>
                  </a:cubicBezTo>
                  <a:cubicBezTo>
                    <a:pt x="149" y="768"/>
                    <a:pt x="156" y="769"/>
                    <a:pt x="165" y="769"/>
                  </a:cubicBezTo>
                  <a:cubicBezTo>
                    <a:pt x="180" y="769"/>
                    <a:pt x="196" y="761"/>
                    <a:pt x="204" y="746"/>
                  </a:cubicBezTo>
                  <a:cubicBezTo>
                    <a:pt x="325" y="524"/>
                    <a:pt x="174" y="308"/>
                    <a:pt x="141" y="266"/>
                  </a:cubicBezTo>
                  <a:cubicBezTo>
                    <a:pt x="114" y="170"/>
                    <a:pt x="229" y="84"/>
                    <a:pt x="230" y="83"/>
                  </a:cubicBezTo>
                  <a:cubicBezTo>
                    <a:pt x="251" y="69"/>
                    <a:pt x="254" y="40"/>
                    <a:pt x="240" y="20"/>
                  </a:cubicBezTo>
                  <a:cubicBezTo>
                    <a:pt x="231" y="7"/>
                    <a:pt x="217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841;p44">
              <a:extLst>
                <a:ext uri="{FF2B5EF4-FFF2-40B4-BE49-F238E27FC236}">
                  <a16:creationId xmlns:a16="http://schemas.microsoft.com/office/drawing/2014/main" xmlns="" id="{622C27BB-747E-9209-1E75-E1EA1F3F757A}"/>
                </a:ext>
              </a:extLst>
            </p:cNvPr>
            <p:cNvSpPr/>
            <p:nvPr/>
          </p:nvSpPr>
          <p:spPr>
            <a:xfrm>
              <a:off x="4077351" y="342425"/>
              <a:ext cx="7279" cy="6516"/>
            </a:xfrm>
            <a:custGeom>
              <a:avLst/>
              <a:gdLst/>
              <a:ahLst/>
              <a:cxnLst/>
              <a:rect l="l" t="t" r="r" b="b"/>
              <a:pathLst>
                <a:path w="267" h="239" extrusionOk="0">
                  <a:moveTo>
                    <a:pt x="52" y="1"/>
                  </a:moveTo>
                  <a:cubicBezTo>
                    <a:pt x="33" y="1"/>
                    <a:pt x="16" y="12"/>
                    <a:pt x="8" y="31"/>
                  </a:cubicBezTo>
                  <a:cubicBezTo>
                    <a:pt x="0" y="54"/>
                    <a:pt x="13" y="81"/>
                    <a:pt x="36" y="89"/>
                  </a:cubicBezTo>
                  <a:cubicBezTo>
                    <a:pt x="38" y="89"/>
                    <a:pt x="146" y="130"/>
                    <a:pt x="172" y="207"/>
                  </a:cubicBezTo>
                  <a:cubicBezTo>
                    <a:pt x="179" y="227"/>
                    <a:pt x="197" y="238"/>
                    <a:pt x="216" y="238"/>
                  </a:cubicBezTo>
                  <a:cubicBezTo>
                    <a:pt x="220" y="238"/>
                    <a:pt x="226" y="237"/>
                    <a:pt x="231" y="235"/>
                  </a:cubicBezTo>
                  <a:cubicBezTo>
                    <a:pt x="255" y="227"/>
                    <a:pt x="267" y="201"/>
                    <a:pt x="259" y="176"/>
                  </a:cubicBezTo>
                  <a:cubicBezTo>
                    <a:pt x="217" y="58"/>
                    <a:pt x="74" y="5"/>
                    <a:pt x="68" y="3"/>
                  </a:cubicBezTo>
                  <a:cubicBezTo>
                    <a:pt x="63" y="1"/>
                    <a:pt x="57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842;p44">
              <a:extLst>
                <a:ext uri="{FF2B5EF4-FFF2-40B4-BE49-F238E27FC236}">
                  <a16:creationId xmlns:a16="http://schemas.microsoft.com/office/drawing/2014/main" xmlns="" id="{09B6539B-B4C4-BE20-CD4C-96FF5A7BFAEE}"/>
                </a:ext>
              </a:extLst>
            </p:cNvPr>
            <p:cNvSpPr/>
            <p:nvPr/>
          </p:nvSpPr>
          <p:spPr>
            <a:xfrm>
              <a:off x="4083976" y="369361"/>
              <a:ext cx="150816" cy="204005"/>
            </a:xfrm>
            <a:custGeom>
              <a:avLst/>
              <a:gdLst/>
              <a:ahLst/>
              <a:cxnLst/>
              <a:rect l="l" t="t" r="r" b="b"/>
              <a:pathLst>
                <a:path w="5532" h="7483" extrusionOk="0">
                  <a:moveTo>
                    <a:pt x="1669" y="1"/>
                  </a:moveTo>
                  <a:cubicBezTo>
                    <a:pt x="1443" y="1"/>
                    <a:pt x="132" y="895"/>
                    <a:pt x="67" y="1062"/>
                  </a:cubicBezTo>
                  <a:cubicBezTo>
                    <a:pt x="0" y="1231"/>
                    <a:pt x="2330" y="5795"/>
                    <a:pt x="3291" y="6989"/>
                  </a:cubicBezTo>
                  <a:cubicBezTo>
                    <a:pt x="3541" y="7299"/>
                    <a:pt x="3998" y="7482"/>
                    <a:pt x="4432" y="7482"/>
                  </a:cubicBezTo>
                  <a:cubicBezTo>
                    <a:pt x="5002" y="7482"/>
                    <a:pt x="5532" y="7166"/>
                    <a:pt x="5501" y="6400"/>
                  </a:cubicBezTo>
                  <a:cubicBezTo>
                    <a:pt x="5449" y="5135"/>
                    <a:pt x="1868" y="33"/>
                    <a:pt x="1679" y="2"/>
                  </a:cubicBezTo>
                  <a:cubicBezTo>
                    <a:pt x="1676" y="1"/>
                    <a:pt x="1673" y="1"/>
                    <a:pt x="1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843;p44">
              <a:extLst>
                <a:ext uri="{FF2B5EF4-FFF2-40B4-BE49-F238E27FC236}">
                  <a16:creationId xmlns:a16="http://schemas.microsoft.com/office/drawing/2014/main" xmlns="" id="{4362902A-6438-F20D-3A39-6E3EA0FAB445}"/>
                </a:ext>
              </a:extLst>
            </p:cNvPr>
            <p:cNvSpPr/>
            <p:nvPr/>
          </p:nvSpPr>
          <p:spPr>
            <a:xfrm>
              <a:off x="4080623" y="388473"/>
              <a:ext cx="87976" cy="163520"/>
            </a:xfrm>
            <a:custGeom>
              <a:avLst/>
              <a:gdLst/>
              <a:ahLst/>
              <a:cxnLst/>
              <a:rect l="l" t="t" r="r" b="b"/>
              <a:pathLst>
                <a:path w="3227" h="5998" extrusionOk="0">
                  <a:moveTo>
                    <a:pt x="533" y="1"/>
                  </a:moveTo>
                  <a:cubicBezTo>
                    <a:pt x="522" y="1"/>
                    <a:pt x="512" y="4"/>
                    <a:pt x="502" y="9"/>
                  </a:cubicBezTo>
                  <a:cubicBezTo>
                    <a:pt x="491" y="15"/>
                    <a:pt x="239" y="162"/>
                    <a:pt x="135" y="326"/>
                  </a:cubicBezTo>
                  <a:cubicBezTo>
                    <a:pt x="0" y="542"/>
                    <a:pt x="2206" y="4663"/>
                    <a:pt x="3101" y="5969"/>
                  </a:cubicBezTo>
                  <a:cubicBezTo>
                    <a:pt x="3114" y="5987"/>
                    <a:pt x="3134" y="5997"/>
                    <a:pt x="3153" y="5997"/>
                  </a:cubicBezTo>
                  <a:lnTo>
                    <a:pt x="3153" y="5996"/>
                  </a:lnTo>
                  <a:cubicBezTo>
                    <a:pt x="3166" y="5996"/>
                    <a:pt x="3179" y="5993"/>
                    <a:pt x="3189" y="5986"/>
                  </a:cubicBezTo>
                  <a:cubicBezTo>
                    <a:pt x="3219" y="5966"/>
                    <a:pt x="3227" y="5925"/>
                    <a:pt x="3206" y="5896"/>
                  </a:cubicBezTo>
                  <a:cubicBezTo>
                    <a:pt x="2143" y="4346"/>
                    <a:pt x="285" y="696"/>
                    <a:pt x="251" y="383"/>
                  </a:cubicBezTo>
                  <a:cubicBezTo>
                    <a:pt x="342" y="250"/>
                    <a:pt x="563" y="121"/>
                    <a:pt x="566" y="120"/>
                  </a:cubicBezTo>
                  <a:cubicBezTo>
                    <a:pt x="596" y="103"/>
                    <a:pt x="606" y="63"/>
                    <a:pt x="589" y="33"/>
                  </a:cubicBezTo>
                  <a:cubicBezTo>
                    <a:pt x="577" y="12"/>
                    <a:pt x="555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844;p44">
              <a:extLst>
                <a:ext uri="{FF2B5EF4-FFF2-40B4-BE49-F238E27FC236}">
                  <a16:creationId xmlns:a16="http://schemas.microsoft.com/office/drawing/2014/main" xmlns="" id="{20B52949-7E98-0F75-4527-96681CF86CE4}"/>
                </a:ext>
              </a:extLst>
            </p:cNvPr>
            <p:cNvSpPr/>
            <p:nvPr/>
          </p:nvSpPr>
          <p:spPr>
            <a:xfrm>
              <a:off x="3845940" y="519528"/>
              <a:ext cx="22001" cy="25736"/>
            </a:xfrm>
            <a:custGeom>
              <a:avLst/>
              <a:gdLst/>
              <a:ahLst/>
              <a:cxnLst/>
              <a:rect l="l" t="t" r="r" b="b"/>
              <a:pathLst>
                <a:path w="807" h="944" extrusionOk="0">
                  <a:moveTo>
                    <a:pt x="734" y="1"/>
                  </a:moveTo>
                  <a:cubicBezTo>
                    <a:pt x="716" y="1"/>
                    <a:pt x="698" y="9"/>
                    <a:pt x="685" y="24"/>
                  </a:cubicBezTo>
                  <a:lnTo>
                    <a:pt x="23" y="839"/>
                  </a:lnTo>
                  <a:cubicBezTo>
                    <a:pt x="0" y="867"/>
                    <a:pt x="5" y="906"/>
                    <a:pt x="31" y="930"/>
                  </a:cubicBezTo>
                  <a:cubicBezTo>
                    <a:pt x="44" y="939"/>
                    <a:pt x="58" y="943"/>
                    <a:pt x="72" y="943"/>
                  </a:cubicBezTo>
                  <a:cubicBezTo>
                    <a:pt x="91" y="943"/>
                    <a:pt x="109" y="935"/>
                    <a:pt x="122" y="920"/>
                  </a:cubicBezTo>
                  <a:lnTo>
                    <a:pt x="784" y="105"/>
                  </a:lnTo>
                  <a:cubicBezTo>
                    <a:pt x="806" y="77"/>
                    <a:pt x="802" y="37"/>
                    <a:pt x="775" y="15"/>
                  </a:cubicBezTo>
                  <a:cubicBezTo>
                    <a:pt x="763" y="5"/>
                    <a:pt x="748" y="1"/>
                    <a:pt x="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845;p44">
              <a:extLst>
                <a:ext uri="{FF2B5EF4-FFF2-40B4-BE49-F238E27FC236}">
                  <a16:creationId xmlns:a16="http://schemas.microsoft.com/office/drawing/2014/main" xmlns="" id="{289E0359-D05D-4EC1-961E-DB6A14762C5F}"/>
                </a:ext>
              </a:extLst>
            </p:cNvPr>
            <p:cNvSpPr/>
            <p:nvPr/>
          </p:nvSpPr>
          <p:spPr>
            <a:xfrm>
              <a:off x="3855700" y="689651"/>
              <a:ext cx="19874" cy="26417"/>
            </a:xfrm>
            <a:custGeom>
              <a:avLst/>
              <a:gdLst/>
              <a:ahLst/>
              <a:cxnLst/>
              <a:rect l="l" t="t" r="r" b="b"/>
              <a:pathLst>
                <a:path w="729" h="969" extrusionOk="0">
                  <a:moveTo>
                    <a:pt x="72" y="0"/>
                  </a:moveTo>
                  <a:cubicBezTo>
                    <a:pt x="66" y="0"/>
                    <a:pt x="61" y="1"/>
                    <a:pt x="55" y="2"/>
                  </a:cubicBezTo>
                  <a:cubicBezTo>
                    <a:pt x="20" y="11"/>
                    <a:pt x="0" y="45"/>
                    <a:pt x="10" y="80"/>
                  </a:cubicBezTo>
                  <a:cubicBezTo>
                    <a:pt x="97" y="415"/>
                    <a:pt x="302" y="710"/>
                    <a:pt x="617" y="954"/>
                  </a:cubicBezTo>
                  <a:cubicBezTo>
                    <a:pt x="629" y="964"/>
                    <a:pt x="643" y="968"/>
                    <a:pt x="657" y="968"/>
                  </a:cubicBezTo>
                  <a:cubicBezTo>
                    <a:pt x="675" y="968"/>
                    <a:pt x="694" y="960"/>
                    <a:pt x="707" y="944"/>
                  </a:cubicBezTo>
                  <a:cubicBezTo>
                    <a:pt x="729" y="916"/>
                    <a:pt x="724" y="875"/>
                    <a:pt x="696" y="854"/>
                  </a:cubicBezTo>
                  <a:cubicBezTo>
                    <a:pt x="403" y="626"/>
                    <a:pt x="213" y="355"/>
                    <a:pt x="133" y="48"/>
                  </a:cubicBezTo>
                  <a:cubicBezTo>
                    <a:pt x="125" y="19"/>
                    <a:pt x="100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846;p44">
              <a:extLst>
                <a:ext uri="{FF2B5EF4-FFF2-40B4-BE49-F238E27FC236}">
                  <a16:creationId xmlns:a16="http://schemas.microsoft.com/office/drawing/2014/main" xmlns="" id="{B8EF59DC-B49B-25AA-A07B-6FBBB36D44BF}"/>
                </a:ext>
              </a:extLst>
            </p:cNvPr>
            <p:cNvSpPr/>
            <p:nvPr/>
          </p:nvSpPr>
          <p:spPr>
            <a:xfrm>
              <a:off x="3878547" y="700666"/>
              <a:ext cx="7824" cy="15240"/>
            </a:xfrm>
            <a:custGeom>
              <a:avLst/>
              <a:gdLst/>
              <a:ahLst/>
              <a:cxnLst/>
              <a:rect l="l" t="t" r="r" b="b"/>
              <a:pathLst>
                <a:path w="287" h="559" extrusionOk="0">
                  <a:moveTo>
                    <a:pt x="71" y="0"/>
                  </a:moveTo>
                  <a:cubicBezTo>
                    <a:pt x="65" y="0"/>
                    <a:pt x="58" y="1"/>
                    <a:pt x="51" y="3"/>
                  </a:cubicBezTo>
                  <a:cubicBezTo>
                    <a:pt x="18" y="15"/>
                    <a:pt x="0" y="51"/>
                    <a:pt x="11" y="85"/>
                  </a:cubicBezTo>
                  <a:lnTo>
                    <a:pt x="155" y="514"/>
                  </a:lnTo>
                  <a:cubicBezTo>
                    <a:pt x="163" y="541"/>
                    <a:pt x="189" y="558"/>
                    <a:pt x="215" y="558"/>
                  </a:cubicBezTo>
                  <a:cubicBezTo>
                    <a:pt x="221" y="558"/>
                    <a:pt x="228" y="557"/>
                    <a:pt x="235" y="555"/>
                  </a:cubicBezTo>
                  <a:cubicBezTo>
                    <a:pt x="269" y="543"/>
                    <a:pt x="286" y="507"/>
                    <a:pt x="276" y="473"/>
                  </a:cubicBezTo>
                  <a:lnTo>
                    <a:pt x="133" y="44"/>
                  </a:lnTo>
                  <a:cubicBezTo>
                    <a:pt x="123" y="17"/>
                    <a:pt x="98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4" name="Google Shape;2761;p44">
            <a:extLst>
              <a:ext uri="{FF2B5EF4-FFF2-40B4-BE49-F238E27FC236}">
                <a16:creationId xmlns:a16="http://schemas.microsoft.com/office/drawing/2014/main" xmlns="" id="{E88680F7-5690-7248-EE49-6715CD938BF3}"/>
              </a:ext>
            </a:extLst>
          </p:cNvPr>
          <p:cNvGrpSpPr/>
          <p:nvPr/>
        </p:nvGrpSpPr>
        <p:grpSpPr>
          <a:xfrm flipH="1">
            <a:off x="5562833" y="3227748"/>
            <a:ext cx="1307039" cy="1499986"/>
            <a:chOff x="2852906" y="2260098"/>
            <a:chExt cx="1307039" cy="1499986"/>
          </a:xfrm>
        </p:grpSpPr>
        <p:sp>
          <p:nvSpPr>
            <p:cNvPr id="2165" name="Google Shape;2762;p44">
              <a:extLst>
                <a:ext uri="{FF2B5EF4-FFF2-40B4-BE49-F238E27FC236}">
                  <a16:creationId xmlns:a16="http://schemas.microsoft.com/office/drawing/2014/main" xmlns="" id="{FB0C0509-29A8-5E0E-6ABB-5D3DA3A233CA}"/>
                </a:ext>
              </a:extLst>
            </p:cNvPr>
            <p:cNvSpPr/>
            <p:nvPr/>
          </p:nvSpPr>
          <p:spPr>
            <a:xfrm>
              <a:off x="2852906" y="2441887"/>
              <a:ext cx="433771" cy="212985"/>
            </a:xfrm>
            <a:custGeom>
              <a:avLst/>
              <a:gdLst/>
              <a:ahLst/>
              <a:cxnLst/>
              <a:rect l="l" t="t" r="r" b="b"/>
              <a:pathLst>
                <a:path w="11898" h="5842" extrusionOk="0">
                  <a:moveTo>
                    <a:pt x="144" y="1"/>
                  </a:moveTo>
                  <a:cubicBezTo>
                    <a:pt x="56" y="1"/>
                    <a:pt x="0" y="74"/>
                    <a:pt x="13" y="160"/>
                  </a:cubicBezTo>
                  <a:cubicBezTo>
                    <a:pt x="32" y="277"/>
                    <a:pt x="128" y="393"/>
                    <a:pt x="332" y="571"/>
                  </a:cubicBezTo>
                  <a:cubicBezTo>
                    <a:pt x="536" y="749"/>
                    <a:pt x="828" y="887"/>
                    <a:pt x="828" y="887"/>
                  </a:cubicBezTo>
                  <a:cubicBezTo>
                    <a:pt x="828" y="887"/>
                    <a:pt x="696" y="946"/>
                    <a:pt x="665" y="995"/>
                  </a:cubicBezTo>
                  <a:cubicBezTo>
                    <a:pt x="633" y="1044"/>
                    <a:pt x="520" y="1504"/>
                    <a:pt x="540" y="1621"/>
                  </a:cubicBezTo>
                  <a:cubicBezTo>
                    <a:pt x="559" y="1737"/>
                    <a:pt x="623" y="1799"/>
                    <a:pt x="623" y="1799"/>
                  </a:cubicBezTo>
                  <a:cubicBezTo>
                    <a:pt x="623" y="1799"/>
                    <a:pt x="532" y="1900"/>
                    <a:pt x="569" y="1980"/>
                  </a:cubicBezTo>
                  <a:cubicBezTo>
                    <a:pt x="607" y="2061"/>
                    <a:pt x="712" y="2125"/>
                    <a:pt x="873" y="2141"/>
                  </a:cubicBezTo>
                  <a:cubicBezTo>
                    <a:pt x="1034" y="2156"/>
                    <a:pt x="1465" y="2162"/>
                    <a:pt x="1589" y="2194"/>
                  </a:cubicBezTo>
                  <a:cubicBezTo>
                    <a:pt x="1684" y="2220"/>
                    <a:pt x="1880" y="2297"/>
                    <a:pt x="2076" y="2297"/>
                  </a:cubicBezTo>
                  <a:cubicBezTo>
                    <a:pt x="2133" y="2297"/>
                    <a:pt x="2191" y="2290"/>
                    <a:pt x="2246" y="2274"/>
                  </a:cubicBezTo>
                  <a:cubicBezTo>
                    <a:pt x="2440" y="2216"/>
                    <a:pt x="2542" y="2123"/>
                    <a:pt x="2697" y="2123"/>
                  </a:cubicBezTo>
                  <a:cubicBezTo>
                    <a:pt x="2736" y="2123"/>
                    <a:pt x="2778" y="2129"/>
                    <a:pt x="2825" y="2142"/>
                  </a:cubicBezTo>
                  <a:cubicBezTo>
                    <a:pt x="3063" y="2210"/>
                    <a:pt x="11898" y="5841"/>
                    <a:pt x="11898" y="5841"/>
                  </a:cubicBezTo>
                  <a:lnTo>
                    <a:pt x="11724" y="3159"/>
                  </a:lnTo>
                  <a:cubicBezTo>
                    <a:pt x="11724" y="3159"/>
                    <a:pt x="3012" y="1355"/>
                    <a:pt x="2753" y="1226"/>
                  </a:cubicBezTo>
                  <a:cubicBezTo>
                    <a:pt x="2494" y="1097"/>
                    <a:pt x="1829" y="603"/>
                    <a:pt x="1704" y="585"/>
                  </a:cubicBezTo>
                  <a:cubicBezTo>
                    <a:pt x="1681" y="582"/>
                    <a:pt x="1659" y="581"/>
                    <a:pt x="1639" y="581"/>
                  </a:cubicBezTo>
                  <a:cubicBezTo>
                    <a:pt x="1546" y="581"/>
                    <a:pt x="1482" y="607"/>
                    <a:pt x="1482" y="607"/>
                  </a:cubicBezTo>
                  <a:cubicBezTo>
                    <a:pt x="1482" y="607"/>
                    <a:pt x="839" y="405"/>
                    <a:pt x="679" y="315"/>
                  </a:cubicBezTo>
                  <a:cubicBezTo>
                    <a:pt x="518" y="226"/>
                    <a:pt x="384" y="101"/>
                    <a:pt x="242" y="28"/>
                  </a:cubicBezTo>
                  <a:cubicBezTo>
                    <a:pt x="207" y="9"/>
                    <a:pt x="174" y="1"/>
                    <a:pt x="144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763;p44">
              <a:extLst>
                <a:ext uri="{FF2B5EF4-FFF2-40B4-BE49-F238E27FC236}">
                  <a16:creationId xmlns:a16="http://schemas.microsoft.com/office/drawing/2014/main" xmlns="" id="{E16C0329-3467-A499-C797-CE8AFDAA2251}"/>
                </a:ext>
              </a:extLst>
            </p:cNvPr>
            <p:cNvSpPr/>
            <p:nvPr/>
          </p:nvSpPr>
          <p:spPr>
            <a:xfrm>
              <a:off x="2873907" y="2502228"/>
              <a:ext cx="47613" cy="6745"/>
            </a:xfrm>
            <a:custGeom>
              <a:avLst/>
              <a:gdLst/>
              <a:ahLst/>
              <a:cxnLst/>
              <a:rect l="l" t="t" r="r" b="b"/>
              <a:pathLst>
                <a:path w="1306" h="185" extrusionOk="0">
                  <a:moveTo>
                    <a:pt x="482" y="0"/>
                  </a:moveTo>
                  <a:cubicBezTo>
                    <a:pt x="473" y="0"/>
                    <a:pt x="465" y="0"/>
                    <a:pt x="456" y="1"/>
                  </a:cubicBezTo>
                  <a:cubicBezTo>
                    <a:pt x="331" y="3"/>
                    <a:pt x="46" y="101"/>
                    <a:pt x="33" y="105"/>
                  </a:cubicBezTo>
                  <a:cubicBezTo>
                    <a:pt x="12" y="112"/>
                    <a:pt x="0" y="136"/>
                    <a:pt x="8" y="157"/>
                  </a:cubicBezTo>
                  <a:cubicBezTo>
                    <a:pt x="14" y="174"/>
                    <a:pt x="29" y="185"/>
                    <a:pt x="47" y="185"/>
                  </a:cubicBezTo>
                  <a:cubicBezTo>
                    <a:pt x="51" y="185"/>
                    <a:pt x="55" y="183"/>
                    <a:pt x="60" y="182"/>
                  </a:cubicBezTo>
                  <a:cubicBezTo>
                    <a:pt x="63" y="181"/>
                    <a:pt x="345" y="84"/>
                    <a:pt x="459" y="82"/>
                  </a:cubicBezTo>
                  <a:cubicBezTo>
                    <a:pt x="464" y="82"/>
                    <a:pt x="468" y="82"/>
                    <a:pt x="473" y="82"/>
                  </a:cubicBezTo>
                  <a:cubicBezTo>
                    <a:pt x="534" y="82"/>
                    <a:pt x="585" y="89"/>
                    <a:pt x="655" y="98"/>
                  </a:cubicBezTo>
                  <a:cubicBezTo>
                    <a:pt x="708" y="107"/>
                    <a:pt x="771" y="115"/>
                    <a:pt x="852" y="122"/>
                  </a:cubicBezTo>
                  <a:cubicBezTo>
                    <a:pt x="886" y="125"/>
                    <a:pt x="921" y="126"/>
                    <a:pt x="955" y="126"/>
                  </a:cubicBezTo>
                  <a:cubicBezTo>
                    <a:pt x="1118" y="126"/>
                    <a:pt x="1262" y="97"/>
                    <a:pt x="1270" y="96"/>
                  </a:cubicBezTo>
                  <a:cubicBezTo>
                    <a:pt x="1292" y="91"/>
                    <a:pt x="1306" y="70"/>
                    <a:pt x="1301" y="47"/>
                  </a:cubicBezTo>
                  <a:cubicBezTo>
                    <a:pt x="1298" y="28"/>
                    <a:pt x="1281" y="15"/>
                    <a:pt x="1262" y="15"/>
                  </a:cubicBezTo>
                  <a:cubicBezTo>
                    <a:pt x="1259" y="15"/>
                    <a:pt x="1256" y="15"/>
                    <a:pt x="1253" y="16"/>
                  </a:cubicBezTo>
                  <a:cubicBezTo>
                    <a:pt x="1251" y="16"/>
                    <a:pt x="1109" y="44"/>
                    <a:pt x="953" y="44"/>
                  </a:cubicBezTo>
                  <a:cubicBezTo>
                    <a:pt x="922" y="44"/>
                    <a:pt x="890" y="43"/>
                    <a:pt x="859" y="40"/>
                  </a:cubicBezTo>
                  <a:cubicBezTo>
                    <a:pt x="780" y="33"/>
                    <a:pt x="718" y="25"/>
                    <a:pt x="666" y="17"/>
                  </a:cubicBezTo>
                  <a:cubicBezTo>
                    <a:pt x="599" y="8"/>
                    <a:pt x="545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764;p44">
              <a:extLst>
                <a:ext uri="{FF2B5EF4-FFF2-40B4-BE49-F238E27FC236}">
                  <a16:creationId xmlns:a16="http://schemas.microsoft.com/office/drawing/2014/main" xmlns="" id="{6F00AD9D-8551-4F23-E4A7-377B3CB6653E}"/>
                </a:ext>
              </a:extLst>
            </p:cNvPr>
            <p:cNvSpPr/>
            <p:nvPr/>
          </p:nvSpPr>
          <p:spPr>
            <a:xfrm>
              <a:off x="2881308" y="2472695"/>
              <a:ext cx="21437" cy="11156"/>
            </a:xfrm>
            <a:custGeom>
              <a:avLst/>
              <a:gdLst/>
              <a:ahLst/>
              <a:cxnLst/>
              <a:rect l="l" t="t" r="r" b="b"/>
              <a:pathLst>
                <a:path w="588" h="306" extrusionOk="0">
                  <a:moveTo>
                    <a:pt x="47" y="0"/>
                  </a:moveTo>
                  <a:cubicBezTo>
                    <a:pt x="32" y="0"/>
                    <a:pt x="17" y="9"/>
                    <a:pt x="10" y="24"/>
                  </a:cubicBezTo>
                  <a:cubicBezTo>
                    <a:pt x="1" y="45"/>
                    <a:pt x="10" y="69"/>
                    <a:pt x="31" y="79"/>
                  </a:cubicBezTo>
                  <a:lnTo>
                    <a:pt x="523" y="302"/>
                  </a:lnTo>
                  <a:cubicBezTo>
                    <a:pt x="529" y="305"/>
                    <a:pt x="535" y="306"/>
                    <a:pt x="541" y="306"/>
                  </a:cubicBezTo>
                  <a:cubicBezTo>
                    <a:pt x="556" y="306"/>
                    <a:pt x="571" y="296"/>
                    <a:pt x="578" y="281"/>
                  </a:cubicBezTo>
                  <a:cubicBezTo>
                    <a:pt x="587" y="260"/>
                    <a:pt x="578" y="236"/>
                    <a:pt x="557" y="227"/>
                  </a:cubicBezTo>
                  <a:lnTo>
                    <a:pt x="65" y="4"/>
                  </a:lnTo>
                  <a:cubicBezTo>
                    <a:pt x="59" y="2"/>
                    <a:pt x="53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765;p44">
              <a:extLst>
                <a:ext uri="{FF2B5EF4-FFF2-40B4-BE49-F238E27FC236}">
                  <a16:creationId xmlns:a16="http://schemas.microsoft.com/office/drawing/2014/main" xmlns="" id="{0EC2C10B-A109-CC27-1FA1-FA30ECA9E5E7}"/>
                </a:ext>
              </a:extLst>
            </p:cNvPr>
            <p:cNvSpPr/>
            <p:nvPr/>
          </p:nvSpPr>
          <p:spPr>
            <a:xfrm>
              <a:off x="2882365" y="2484435"/>
              <a:ext cx="29932" cy="21984"/>
            </a:xfrm>
            <a:custGeom>
              <a:avLst/>
              <a:gdLst/>
              <a:ahLst/>
              <a:cxnLst/>
              <a:rect l="l" t="t" r="r" b="b"/>
              <a:pathLst>
                <a:path w="821" h="603" extrusionOk="0">
                  <a:moveTo>
                    <a:pt x="409" y="1"/>
                  </a:moveTo>
                  <a:cubicBezTo>
                    <a:pt x="324" y="1"/>
                    <a:pt x="202" y="44"/>
                    <a:pt x="137" y="84"/>
                  </a:cubicBezTo>
                  <a:cubicBezTo>
                    <a:pt x="51" y="136"/>
                    <a:pt x="30" y="278"/>
                    <a:pt x="18" y="363"/>
                  </a:cubicBezTo>
                  <a:lnTo>
                    <a:pt x="14" y="394"/>
                  </a:lnTo>
                  <a:cubicBezTo>
                    <a:pt x="1" y="474"/>
                    <a:pt x="38" y="564"/>
                    <a:pt x="39" y="569"/>
                  </a:cubicBezTo>
                  <a:cubicBezTo>
                    <a:pt x="46" y="585"/>
                    <a:pt x="61" y="594"/>
                    <a:pt x="77" y="594"/>
                  </a:cubicBezTo>
                  <a:cubicBezTo>
                    <a:pt x="82" y="594"/>
                    <a:pt x="88" y="593"/>
                    <a:pt x="93" y="591"/>
                  </a:cubicBezTo>
                  <a:cubicBezTo>
                    <a:pt x="114" y="582"/>
                    <a:pt x="124" y="558"/>
                    <a:pt x="115" y="538"/>
                  </a:cubicBezTo>
                  <a:cubicBezTo>
                    <a:pt x="107" y="517"/>
                    <a:pt x="87" y="454"/>
                    <a:pt x="94" y="408"/>
                  </a:cubicBezTo>
                  <a:lnTo>
                    <a:pt x="100" y="375"/>
                  </a:lnTo>
                  <a:cubicBezTo>
                    <a:pt x="109" y="308"/>
                    <a:pt x="127" y="186"/>
                    <a:pt x="179" y="154"/>
                  </a:cubicBezTo>
                  <a:cubicBezTo>
                    <a:pt x="247" y="113"/>
                    <a:pt x="358" y="82"/>
                    <a:pt x="412" y="82"/>
                  </a:cubicBezTo>
                  <a:cubicBezTo>
                    <a:pt x="421" y="82"/>
                    <a:pt x="428" y="83"/>
                    <a:pt x="434" y="85"/>
                  </a:cubicBezTo>
                  <a:cubicBezTo>
                    <a:pt x="497" y="106"/>
                    <a:pt x="698" y="225"/>
                    <a:pt x="715" y="304"/>
                  </a:cubicBezTo>
                  <a:cubicBezTo>
                    <a:pt x="737" y="404"/>
                    <a:pt x="737" y="561"/>
                    <a:pt x="737" y="562"/>
                  </a:cubicBezTo>
                  <a:cubicBezTo>
                    <a:pt x="739" y="585"/>
                    <a:pt x="756" y="603"/>
                    <a:pt x="779" y="603"/>
                  </a:cubicBezTo>
                  <a:cubicBezTo>
                    <a:pt x="801" y="603"/>
                    <a:pt x="820" y="584"/>
                    <a:pt x="820" y="562"/>
                  </a:cubicBezTo>
                  <a:cubicBezTo>
                    <a:pt x="820" y="555"/>
                    <a:pt x="820" y="394"/>
                    <a:pt x="796" y="286"/>
                  </a:cubicBezTo>
                  <a:cubicBezTo>
                    <a:pt x="767" y="155"/>
                    <a:pt x="513" y="26"/>
                    <a:pt x="461" y="8"/>
                  </a:cubicBezTo>
                  <a:cubicBezTo>
                    <a:pt x="446" y="3"/>
                    <a:pt x="429" y="1"/>
                    <a:pt x="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766;p44">
              <a:extLst>
                <a:ext uri="{FF2B5EF4-FFF2-40B4-BE49-F238E27FC236}">
                  <a16:creationId xmlns:a16="http://schemas.microsoft.com/office/drawing/2014/main" xmlns="" id="{2432A7C1-84C0-C42C-0157-C3D46A7187C6}"/>
                </a:ext>
              </a:extLst>
            </p:cNvPr>
            <p:cNvSpPr/>
            <p:nvPr/>
          </p:nvSpPr>
          <p:spPr>
            <a:xfrm>
              <a:off x="2894470" y="2488920"/>
              <a:ext cx="13343" cy="16479"/>
            </a:xfrm>
            <a:custGeom>
              <a:avLst/>
              <a:gdLst/>
              <a:ahLst/>
              <a:cxnLst/>
              <a:rect l="l" t="t" r="r" b="b"/>
              <a:pathLst>
                <a:path w="366" h="452" extrusionOk="0">
                  <a:moveTo>
                    <a:pt x="224" y="0"/>
                  </a:moveTo>
                  <a:cubicBezTo>
                    <a:pt x="97" y="0"/>
                    <a:pt x="28" y="63"/>
                    <a:pt x="24" y="65"/>
                  </a:cubicBezTo>
                  <a:lnTo>
                    <a:pt x="5" y="82"/>
                  </a:lnTo>
                  <a:lnTo>
                    <a:pt x="11" y="106"/>
                  </a:lnTo>
                  <a:cubicBezTo>
                    <a:pt x="32" y="185"/>
                    <a:pt x="51" y="332"/>
                    <a:pt x="12" y="388"/>
                  </a:cubicBezTo>
                  <a:cubicBezTo>
                    <a:pt x="1" y="406"/>
                    <a:pt x="5" y="432"/>
                    <a:pt x="24" y="445"/>
                  </a:cubicBezTo>
                  <a:cubicBezTo>
                    <a:pt x="31" y="449"/>
                    <a:pt x="39" y="452"/>
                    <a:pt x="47" y="452"/>
                  </a:cubicBezTo>
                  <a:lnTo>
                    <a:pt x="47" y="452"/>
                  </a:lnTo>
                  <a:cubicBezTo>
                    <a:pt x="60" y="452"/>
                    <a:pt x="73" y="445"/>
                    <a:pt x="81" y="433"/>
                  </a:cubicBezTo>
                  <a:cubicBezTo>
                    <a:pt x="139" y="347"/>
                    <a:pt x="112" y="182"/>
                    <a:pt x="97" y="113"/>
                  </a:cubicBezTo>
                  <a:cubicBezTo>
                    <a:pt x="119" y="100"/>
                    <a:pt x="162" y="82"/>
                    <a:pt x="224" y="82"/>
                  </a:cubicBezTo>
                  <a:cubicBezTo>
                    <a:pt x="250" y="82"/>
                    <a:pt x="279" y="85"/>
                    <a:pt x="311" y="93"/>
                  </a:cubicBezTo>
                  <a:cubicBezTo>
                    <a:pt x="315" y="94"/>
                    <a:pt x="318" y="95"/>
                    <a:pt x="321" y="95"/>
                  </a:cubicBezTo>
                  <a:cubicBezTo>
                    <a:pt x="340" y="95"/>
                    <a:pt x="356" y="82"/>
                    <a:pt x="361" y="63"/>
                  </a:cubicBezTo>
                  <a:cubicBezTo>
                    <a:pt x="366" y="41"/>
                    <a:pt x="353" y="19"/>
                    <a:pt x="331" y="14"/>
                  </a:cubicBezTo>
                  <a:cubicBezTo>
                    <a:pt x="292" y="4"/>
                    <a:pt x="256" y="0"/>
                    <a:pt x="224" y="0"/>
                  </a:cubicBezTo>
                  <a:close/>
                  <a:moveTo>
                    <a:pt x="47" y="452"/>
                  </a:moveTo>
                  <a:cubicBezTo>
                    <a:pt x="46" y="452"/>
                    <a:pt x="46" y="452"/>
                    <a:pt x="46" y="452"/>
                  </a:cubicBezTo>
                  <a:lnTo>
                    <a:pt x="47" y="452"/>
                  </a:lnTo>
                  <a:cubicBezTo>
                    <a:pt x="47" y="452"/>
                    <a:pt x="47" y="452"/>
                    <a:pt x="47" y="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767;p44">
              <a:extLst>
                <a:ext uri="{FF2B5EF4-FFF2-40B4-BE49-F238E27FC236}">
                  <a16:creationId xmlns:a16="http://schemas.microsoft.com/office/drawing/2014/main" xmlns="" id="{BDC7FC1F-C663-3EAB-5B28-478B45DB5CAF}"/>
                </a:ext>
              </a:extLst>
            </p:cNvPr>
            <p:cNvSpPr/>
            <p:nvPr/>
          </p:nvSpPr>
          <p:spPr>
            <a:xfrm>
              <a:off x="3356927" y="2260098"/>
              <a:ext cx="249989" cy="255567"/>
            </a:xfrm>
            <a:custGeom>
              <a:avLst/>
              <a:gdLst/>
              <a:ahLst/>
              <a:cxnLst/>
              <a:rect l="l" t="t" r="r" b="b"/>
              <a:pathLst>
                <a:path w="6857" h="7010" extrusionOk="0">
                  <a:moveTo>
                    <a:pt x="4523" y="0"/>
                  </a:moveTo>
                  <a:cubicBezTo>
                    <a:pt x="4434" y="0"/>
                    <a:pt x="4345" y="8"/>
                    <a:pt x="4258" y="23"/>
                  </a:cubicBezTo>
                  <a:cubicBezTo>
                    <a:pt x="4152" y="42"/>
                    <a:pt x="4054" y="92"/>
                    <a:pt x="3951" y="113"/>
                  </a:cubicBezTo>
                  <a:cubicBezTo>
                    <a:pt x="3900" y="124"/>
                    <a:pt x="3846" y="127"/>
                    <a:pt x="3792" y="127"/>
                  </a:cubicBezTo>
                  <a:cubicBezTo>
                    <a:pt x="3737" y="127"/>
                    <a:pt x="3683" y="124"/>
                    <a:pt x="3630" y="123"/>
                  </a:cubicBezTo>
                  <a:cubicBezTo>
                    <a:pt x="3394" y="122"/>
                    <a:pt x="3158" y="105"/>
                    <a:pt x="2921" y="105"/>
                  </a:cubicBezTo>
                  <a:cubicBezTo>
                    <a:pt x="2886" y="105"/>
                    <a:pt x="2851" y="105"/>
                    <a:pt x="2815" y="106"/>
                  </a:cubicBezTo>
                  <a:cubicBezTo>
                    <a:pt x="2455" y="115"/>
                    <a:pt x="2082" y="180"/>
                    <a:pt x="1788" y="390"/>
                  </a:cubicBezTo>
                  <a:cubicBezTo>
                    <a:pt x="1692" y="457"/>
                    <a:pt x="1605" y="540"/>
                    <a:pt x="1496" y="582"/>
                  </a:cubicBezTo>
                  <a:cubicBezTo>
                    <a:pt x="1409" y="617"/>
                    <a:pt x="1313" y="623"/>
                    <a:pt x="1221" y="641"/>
                  </a:cubicBezTo>
                  <a:cubicBezTo>
                    <a:pt x="810" y="726"/>
                    <a:pt x="493" y="1074"/>
                    <a:pt x="333" y="1463"/>
                  </a:cubicBezTo>
                  <a:cubicBezTo>
                    <a:pt x="139" y="1933"/>
                    <a:pt x="116" y="2487"/>
                    <a:pt x="58" y="2987"/>
                  </a:cubicBezTo>
                  <a:cubicBezTo>
                    <a:pt x="1" y="3484"/>
                    <a:pt x="26" y="4009"/>
                    <a:pt x="265" y="4459"/>
                  </a:cubicBezTo>
                  <a:cubicBezTo>
                    <a:pt x="298" y="4524"/>
                    <a:pt x="337" y="4588"/>
                    <a:pt x="354" y="4659"/>
                  </a:cubicBezTo>
                  <a:cubicBezTo>
                    <a:pt x="373" y="4738"/>
                    <a:pt x="364" y="4821"/>
                    <a:pt x="358" y="4901"/>
                  </a:cubicBezTo>
                  <a:cubicBezTo>
                    <a:pt x="335" y="5243"/>
                    <a:pt x="520" y="5547"/>
                    <a:pt x="715" y="5814"/>
                  </a:cubicBezTo>
                  <a:lnTo>
                    <a:pt x="1140" y="6394"/>
                  </a:lnTo>
                  <a:cubicBezTo>
                    <a:pt x="1251" y="6547"/>
                    <a:pt x="1365" y="6702"/>
                    <a:pt x="1513" y="6822"/>
                  </a:cubicBezTo>
                  <a:cubicBezTo>
                    <a:pt x="1647" y="6931"/>
                    <a:pt x="1814" y="7009"/>
                    <a:pt x="1986" y="7009"/>
                  </a:cubicBezTo>
                  <a:cubicBezTo>
                    <a:pt x="2003" y="7009"/>
                    <a:pt x="2020" y="7009"/>
                    <a:pt x="2037" y="7007"/>
                  </a:cubicBezTo>
                  <a:cubicBezTo>
                    <a:pt x="2415" y="6973"/>
                    <a:pt x="2712" y="6429"/>
                    <a:pt x="2906" y="6152"/>
                  </a:cubicBezTo>
                  <a:cubicBezTo>
                    <a:pt x="3084" y="5898"/>
                    <a:pt x="3214" y="5760"/>
                    <a:pt x="3468" y="5582"/>
                  </a:cubicBezTo>
                  <a:cubicBezTo>
                    <a:pt x="3936" y="5254"/>
                    <a:pt x="4399" y="4920"/>
                    <a:pt x="4854" y="4575"/>
                  </a:cubicBezTo>
                  <a:cubicBezTo>
                    <a:pt x="5014" y="4453"/>
                    <a:pt x="5173" y="4326"/>
                    <a:pt x="5298" y="4166"/>
                  </a:cubicBezTo>
                  <a:cubicBezTo>
                    <a:pt x="5610" y="3766"/>
                    <a:pt x="5569" y="3277"/>
                    <a:pt x="5960" y="2908"/>
                  </a:cubicBezTo>
                  <a:cubicBezTo>
                    <a:pt x="6251" y="2633"/>
                    <a:pt x="6482" y="2511"/>
                    <a:pt x="6704" y="2178"/>
                  </a:cubicBezTo>
                  <a:cubicBezTo>
                    <a:pt x="6799" y="2036"/>
                    <a:pt x="6830" y="1862"/>
                    <a:pt x="6841" y="1692"/>
                  </a:cubicBezTo>
                  <a:cubicBezTo>
                    <a:pt x="6856" y="1488"/>
                    <a:pt x="6847" y="1280"/>
                    <a:pt x="6774" y="1089"/>
                  </a:cubicBezTo>
                  <a:cubicBezTo>
                    <a:pt x="6622" y="699"/>
                    <a:pt x="6206" y="451"/>
                    <a:pt x="5787" y="426"/>
                  </a:cubicBezTo>
                  <a:cubicBezTo>
                    <a:pt x="5715" y="421"/>
                    <a:pt x="5638" y="422"/>
                    <a:pt x="5571" y="394"/>
                  </a:cubicBezTo>
                  <a:cubicBezTo>
                    <a:pt x="5521" y="372"/>
                    <a:pt x="5478" y="336"/>
                    <a:pt x="5433" y="303"/>
                  </a:cubicBezTo>
                  <a:cubicBezTo>
                    <a:pt x="5175" y="103"/>
                    <a:pt x="4849" y="0"/>
                    <a:pt x="4523" y="0"/>
                  </a:cubicBezTo>
                  <a:close/>
                </a:path>
              </a:pathLst>
            </a:custGeom>
            <a:solidFill>
              <a:srgbClr val="AA7B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768;p44">
              <a:extLst>
                <a:ext uri="{FF2B5EF4-FFF2-40B4-BE49-F238E27FC236}">
                  <a16:creationId xmlns:a16="http://schemas.microsoft.com/office/drawing/2014/main" xmlns="" id="{71872FC4-163A-249D-476E-23C38E7E324F}"/>
                </a:ext>
              </a:extLst>
            </p:cNvPr>
            <p:cNvSpPr/>
            <p:nvPr/>
          </p:nvSpPr>
          <p:spPr>
            <a:xfrm>
              <a:off x="3413403" y="2497451"/>
              <a:ext cx="101024" cy="131393"/>
            </a:xfrm>
            <a:custGeom>
              <a:avLst/>
              <a:gdLst/>
              <a:ahLst/>
              <a:cxnLst/>
              <a:rect l="l" t="t" r="r" b="b"/>
              <a:pathLst>
                <a:path w="2771" h="3604" extrusionOk="0">
                  <a:moveTo>
                    <a:pt x="267" y="0"/>
                  </a:moveTo>
                  <a:cubicBezTo>
                    <a:pt x="127" y="0"/>
                    <a:pt x="30" y="14"/>
                    <a:pt x="0" y="48"/>
                  </a:cubicBezTo>
                  <a:lnTo>
                    <a:pt x="264" y="3578"/>
                  </a:lnTo>
                  <a:lnTo>
                    <a:pt x="2635" y="3604"/>
                  </a:lnTo>
                  <a:lnTo>
                    <a:pt x="2771" y="356"/>
                  </a:lnTo>
                  <a:cubicBezTo>
                    <a:pt x="2771" y="356"/>
                    <a:pt x="969" y="0"/>
                    <a:pt x="267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769;p44">
              <a:extLst>
                <a:ext uri="{FF2B5EF4-FFF2-40B4-BE49-F238E27FC236}">
                  <a16:creationId xmlns:a16="http://schemas.microsoft.com/office/drawing/2014/main" xmlns="" id="{EC0575D3-71D6-190D-BFFE-304AABF2101A}"/>
                </a:ext>
              </a:extLst>
            </p:cNvPr>
            <p:cNvSpPr/>
            <p:nvPr/>
          </p:nvSpPr>
          <p:spPr>
            <a:xfrm>
              <a:off x="3376396" y="2306512"/>
              <a:ext cx="216266" cy="253708"/>
            </a:xfrm>
            <a:custGeom>
              <a:avLst/>
              <a:gdLst/>
              <a:ahLst/>
              <a:cxnLst/>
              <a:rect l="l" t="t" r="r" b="b"/>
              <a:pathLst>
                <a:path w="5932" h="6959" extrusionOk="0">
                  <a:moveTo>
                    <a:pt x="3254" y="0"/>
                  </a:moveTo>
                  <a:cubicBezTo>
                    <a:pt x="3187" y="0"/>
                    <a:pt x="3118" y="2"/>
                    <a:pt x="3048" y="6"/>
                  </a:cubicBezTo>
                  <a:cubicBezTo>
                    <a:pt x="1304" y="100"/>
                    <a:pt x="1" y="1173"/>
                    <a:pt x="131" y="3579"/>
                  </a:cubicBezTo>
                  <a:cubicBezTo>
                    <a:pt x="211" y="5059"/>
                    <a:pt x="758" y="5478"/>
                    <a:pt x="2266" y="6358"/>
                  </a:cubicBezTo>
                  <a:cubicBezTo>
                    <a:pt x="2781" y="6658"/>
                    <a:pt x="3486" y="6959"/>
                    <a:pt x="4170" y="6959"/>
                  </a:cubicBezTo>
                  <a:cubicBezTo>
                    <a:pt x="4520" y="6959"/>
                    <a:pt x="4864" y="6880"/>
                    <a:pt x="5175" y="6682"/>
                  </a:cubicBezTo>
                  <a:cubicBezTo>
                    <a:pt x="5888" y="6229"/>
                    <a:pt x="5931" y="4432"/>
                    <a:pt x="5864" y="3188"/>
                  </a:cubicBezTo>
                  <a:cubicBezTo>
                    <a:pt x="5798" y="1981"/>
                    <a:pt x="5434" y="0"/>
                    <a:pt x="3254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770;p44">
              <a:extLst>
                <a:ext uri="{FF2B5EF4-FFF2-40B4-BE49-F238E27FC236}">
                  <a16:creationId xmlns:a16="http://schemas.microsoft.com/office/drawing/2014/main" xmlns="" id="{AB31758D-CF2C-A909-D5EB-6A45C5EB2E08}"/>
                </a:ext>
              </a:extLst>
            </p:cNvPr>
            <p:cNvSpPr/>
            <p:nvPr/>
          </p:nvSpPr>
          <p:spPr>
            <a:xfrm>
              <a:off x="3475932" y="2542698"/>
              <a:ext cx="35510" cy="16843"/>
            </a:xfrm>
            <a:custGeom>
              <a:avLst/>
              <a:gdLst/>
              <a:ahLst/>
              <a:cxnLst/>
              <a:rect l="l" t="t" r="r" b="b"/>
              <a:pathLst>
                <a:path w="974" h="462" extrusionOk="0">
                  <a:moveTo>
                    <a:pt x="48" y="1"/>
                  </a:moveTo>
                  <a:cubicBezTo>
                    <a:pt x="35" y="1"/>
                    <a:pt x="21" y="8"/>
                    <a:pt x="13" y="19"/>
                  </a:cubicBezTo>
                  <a:cubicBezTo>
                    <a:pt x="0" y="38"/>
                    <a:pt x="6" y="64"/>
                    <a:pt x="25" y="76"/>
                  </a:cubicBezTo>
                  <a:cubicBezTo>
                    <a:pt x="508" y="396"/>
                    <a:pt x="906" y="458"/>
                    <a:pt x="923" y="460"/>
                  </a:cubicBezTo>
                  <a:cubicBezTo>
                    <a:pt x="925" y="461"/>
                    <a:pt x="927" y="461"/>
                    <a:pt x="929" y="461"/>
                  </a:cubicBezTo>
                  <a:cubicBezTo>
                    <a:pt x="949" y="461"/>
                    <a:pt x="966" y="446"/>
                    <a:pt x="970" y="427"/>
                  </a:cubicBezTo>
                  <a:cubicBezTo>
                    <a:pt x="973" y="404"/>
                    <a:pt x="957" y="384"/>
                    <a:pt x="935" y="380"/>
                  </a:cubicBezTo>
                  <a:cubicBezTo>
                    <a:pt x="931" y="379"/>
                    <a:pt x="537" y="317"/>
                    <a:pt x="70" y="8"/>
                  </a:cubicBezTo>
                  <a:cubicBezTo>
                    <a:pt x="63" y="3"/>
                    <a:pt x="56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771;p44">
              <a:extLst>
                <a:ext uri="{FF2B5EF4-FFF2-40B4-BE49-F238E27FC236}">
                  <a16:creationId xmlns:a16="http://schemas.microsoft.com/office/drawing/2014/main" xmlns="" id="{2EF26441-0D86-BC06-0B6F-FF2087F9FBAC}"/>
                </a:ext>
              </a:extLst>
            </p:cNvPr>
            <p:cNvSpPr/>
            <p:nvPr/>
          </p:nvSpPr>
          <p:spPr>
            <a:xfrm>
              <a:off x="3374901" y="2305272"/>
              <a:ext cx="208391" cy="204964"/>
            </a:xfrm>
            <a:custGeom>
              <a:avLst/>
              <a:gdLst/>
              <a:ahLst/>
              <a:cxnLst/>
              <a:rect l="l" t="t" r="r" b="b"/>
              <a:pathLst>
                <a:path w="5716" h="5622" extrusionOk="0">
                  <a:moveTo>
                    <a:pt x="3267" y="0"/>
                  </a:moveTo>
                  <a:cubicBezTo>
                    <a:pt x="3202" y="0"/>
                    <a:pt x="3137" y="0"/>
                    <a:pt x="3070" y="0"/>
                  </a:cubicBezTo>
                  <a:cubicBezTo>
                    <a:pt x="1313" y="94"/>
                    <a:pt x="1" y="1174"/>
                    <a:pt x="132" y="3599"/>
                  </a:cubicBezTo>
                  <a:cubicBezTo>
                    <a:pt x="186" y="4588"/>
                    <a:pt x="447" y="5106"/>
                    <a:pt x="1060" y="5602"/>
                  </a:cubicBezTo>
                  <a:cubicBezTo>
                    <a:pt x="1089" y="5615"/>
                    <a:pt x="1117" y="5621"/>
                    <a:pt x="1142" y="5621"/>
                  </a:cubicBezTo>
                  <a:cubicBezTo>
                    <a:pt x="1457" y="5621"/>
                    <a:pt x="1430" y="4627"/>
                    <a:pt x="1766" y="4127"/>
                  </a:cubicBezTo>
                  <a:cubicBezTo>
                    <a:pt x="1766" y="4127"/>
                    <a:pt x="1379" y="4028"/>
                    <a:pt x="1761" y="4028"/>
                  </a:cubicBezTo>
                  <a:cubicBezTo>
                    <a:pt x="1827" y="4028"/>
                    <a:pt x="1916" y="4031"/>
                    <a:pt x="2035" y="4038"/>
                  </a:cubicBezTo>
                  <a:cubicBezTo>
                    <a:pt x="2044" y="4038"/>
                    <a:pt x="2054" y="4039"/>
                    <a:pt x="2064" y="4039"/>
                  </a:cubicBezTo>
                  <a:cubicBezTo>
                    <a:pt x="2148" y="4039"/>
                    <a:pt x="2239" y="4018"/>
                    <a:pt x="2323" y="4018"/>
                  </a:cubicBezTo>
                  <a:cubicBezTo>
                    <a:pt x="2342" y="4018"/>
                    <a:pt x="2361" y="4019"/>
                    <a:pt x="2379" y="4022"/>
                  </a:cubicBezTo>
                  <a:cubicBezTo>
                    <a:pt x="2514" y="4041"/>
                    <a:pt x="2494" y="4068"/>
                    <a:pt x="2600" y="4152"/>
                  </a:cubicBezTo>
                  <a:cubicBezTo>
                    <a:pt x="2690" y="4225"/>
                    <a:pt x="2806" y="4265"/>
                    <a:pt x="2922" y="4265"/>
                  </a:cubicBezTo>
                  <a:cubicBezTo>
                    <a:pt x="2997" y="4265"/>
                    <a:pt x="3072" y="4248"/>
                    <a:pt x="3139" y="4212"/>
                  </a:cubicBezTo>
                  <a:cubicBezTo>
                    <a:pt x="3191" y="4184"/>
                    <a:pt x="3243" y="4143"/>
                    <a:pt x="3261" y="4086"/>
                  </a:cubicBezTo>
                  <a:cubicBezTo>
                    <a:pt x="3273" y="4049"/>
                    <a:pt x="3272" y="4011"/>
                    <a:pt x="3271" y="3974"/>
                  </a:cubicBezTo>
                  <a:cubicBezTo>
                    <a:pt x="3265" y="3785"/>
                    <a:pt x="3251" y="3596"/>
                    <a:pt x="3251" y="3407"/>
                  </a:cubicBezTo>
                  <a:cubicBezTo>
                    <a:pt x="3251" y="3233"/>
                    <a:pt x="3181" y="3065"/>
                    <a:pt x="3196" y="2885"/>
                  </a:cubicBezTo>
                  <a:cubicBezTo>
                    <a:pt x="3209" y="2719"/>
                    <a:pt x="3289" y="2551"/>
                    <a:pt x="3436" y="2474"/>
                  </a:cubicBezTo>
                  <a:cubicBezTo>
                    <a:pt x="3532" y="2423"/>
                    <a:pt x="3646" y="2417"/>
                    <a:pt x="3756" y="2417"/>
                  </a:cubicBezTo>
                  <a:cubicBezTo>
                    <a:pt x="3769" y="2417"/>
                    <a:pt x="3783" y="2417"/>
                    <a:pt x="3796" y="2417"/>
                  </a:cubicBezTo>
                  <a:cubicBezTo>
                    <a:pt x="3838" y="2417"/>
                    <a:pt x="3879" y="2417"/>
                    <a:pt x="3920" y="2417"/>
                  </a:cubicBezTo>
                  <a:cubicBezTo>
                    <a:pt x="4017" y="2417"/>
                    <a:pt x="4113" y="2415"/>
                    <a:pt x="4208" y="2402"/>
                  </a:cubicBezTo>
                  <a:cubicBezTo>
                    <a:pt x="4359" y="2381"/>
                    <a:pt x="4509" y="2330"/>
                    <a:pt x="4619" y="2226"/>
                  </a:cubicBezTo>
                  <a:cubicBezTo>
                    <a:pt x="4702" y="2150"/>
                    <a:pt x="4758" y="2052"/>
                    <a:pt x="4829" y="1965"/>
                  </a:cubicBezTo>
                  <a:cubicBezTo>
                    <a:pt x="4883" y="1899"/>
                    <a:pt x="4947" y="1840"/>
                    <a:pt x="5017" y="1791"/>
                  </a:cubicBezTo>
                  <a:cubicBezTo>
                    <a:pt x="5109" y="1727"/>
                    <a:pt x="5213" y="1678"/>
                    <a:pt x="5321" y="1649"/>
                  </a:cubicBezTo>
                  <a:cubicBezTo>
                    <a:pt x="5428" y="1621"/>
                    <a:pt x="5545" y="1608"/>
                    <a:pt x="5624" y="1531"/>
                  </a:cubicBezTo>
                  <a:cubicBezTo>
                    <a:pt x="5690" y="1469"/>
                    <a:pt x="5715" y="1373"/>
                    <a:pt x="5713" y="1284"/>
                  </a:cubicBezTo>
                  <a:cubicBezTo>
                    <a:pt x="5707" y="1136"/>
                    <a:pt x="5648" y="964"/>
                    <a:pt x="5597" y="825"/>
                  </a:cubicBezTo>
                  <a:cubicBezTo>
                    <a:pt x="5548" y="695"/>
                    <a:pt x="5478" y="563"/>
                    <a:pt x="5378" y="466"/>
                  </a:cubicBezTo>
                  <a:cubicBezTo>
                    <a:pt x="5087" y="186"/>
                    <a:pt x="4660" y="114"/>
                    <a:pt x="4261" y="55"/>
                  </a:cubicBezTo>
                  <a:cubicBezTo>
                    <a:pt x="3917" y="4"/>
                    <a:pt x="3602" y="0"/>
                    <a:pt x="3267" y="0"/>
                  </a:cubicBezTo>
                  <a:close/>
                </a:path>
              </a:pathLst>
            </a:custGeom>
            <a:solidFill>
              <a:srgbClr val="AA7B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772;p44">
              <a:extLst>
                <a:ext uri="{FF2B5EF4-FFF2-40B4-BE49-F238E27FC236}">
                  <a16:creationId xmlns:a16="http://schemas.microsoft.com/office/drawing/2014/main" xmlns="" id="{08A91471-13A8-EB7D-E86B-C53BC6311CCC}"/>
                </a:ext>
              </a:extLst>
            </p:cNvPr>
            <p:cNvSpPr/>
            <p:nvPr/>
          </p:nvSpPr>
          <p:spPr>
            <a:xfrm>
              <a:off x="3570509" y="2426865"/>
              <a:ext cx="12067" cy="21729"/>
            </a:xfrm>
            <a:custGeom>
              <a:avLst/>
              <a:gdLst/>
              <a:ahLst/>
              <a:cxnLst/>
              <a:rect l="l" t="t" r="r" b="b"/>
              <a:pathLst>
                <a:path w="331" h="596" extrusionOk="0">
                  <a:moveTo>
                    <a:pt x="166" y="0"/>
                  </a:moveTo>
                  <a:cubicBezTo>
                    <a:pt x="76" y="0"/>
                    <a:pt x="1" y="133"/>
                    <a:pt x="1" y="298"/>
                  </a:cubicBezTo>
                  <a:cubicBezTo>
                    <a:pt x="0" y="462"/>
                    <a:pt x="74" y="596"/>
                    <a:pt x="165" y="596"/>
                  </a:cubicBezTo>
                  <a:cubicBezTo>
                    <a:pt x="166" y="596"/>
                    <a:pt x="166" y="596"/>
                    <a:pt x="166" y="596"/>
                  </a:cubicBezTo>
                  <a:cubicBezTo>
                    <a:pt x="257" y="596"/>
                    <a:pt x="330" y="462"/>
                    <a:pt x="330" y="299"/>
                  </a:cubicBezTo>
                  <a:cubicBezTo>
                    <a:pt x="330" y="134"/>
                    <a:pt x="257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773;p44">
              <a:extLst>
                <a:ext uri="{FF2B5EF4-FFF2-40B4-BE49-F238E27FC236}">
                  <a16:creationId xmlns:a16="http://schemas.microsoft.com/office/drawing/2014/main" xmlns="" id="{3F1CEFE3-2316-7B48-C688-92BF78866318}"/>
                </a:ext>
              </a:extLst>
            </p:cNvPr>
            <p:cNvSpPr/>
            <p:nvPr/>
          </p:nvSpPr>
          <p:spPr>
            <a:xfrm>
              <a:off x="3552753" y="2401052"/>
              <a:ext cx="35801" cy="16552"/>
            </a:xfrm>
            <a:custGeom>
              <a:avLst/>
              <a:gdLst/>
              <a:ahLst/>
              <a:cxnLst/>
              <a:rect l="l" t="t" r="r" b="b"/>
              <a:pathLst>
                <a:path w="982" h="454" extrusionOk="0">
                  <a:moveTo>
                    <a:pt x="858" y="1"/>
                  </a:moveTo>
                  <a:cubicBezTo>
                    <a:pt x="801" y="1"/>
                    <a:pt x="727" y="23"/>
                    <a:pt x="643" y="61"/>
                  </a:cubicBezTo>
                  <a:cubicBezTo>
                    <a:pt x="383" y="180"/>
                    <a:pt x="281" y="183"/>
                    <a:pt x="165" y="232"/>
                  </a:cubicBezTo>
                  <a:cubicBezTo>
                    <a:pt x="1" y="300"/>
                    <a:pt x="8" y="452"/>
                    <a:pt x="144" y="453"/>
                  </a:cubicBezTo>
                  <a:cubicBezTo>
                    <a:pt x="145" y="453"/>
                    <a:pt x="147" y="453"/>
                    <a:pt x="148" y="453"/>
                  </a:cubicBezTo>
                  <a:cubicBezTo>
                    <a:pt x="286" y="453"/>
                    <a:pt x="554" y="403"/>
                    <a:pt x="715" y="348"/>
                  </a:cubicBezTo>
                  <a:cubicBezTo>
                    <a:pt x="879" y="294"/>
                    <a:pt x="982" y="223"/>
                    <a:pt x="969" y="94"/>
                  </a:cubicBezTo>
                  <a:cubicBezTo>
                    <a:pt x="963" y="29"/>
                    <a:pt x="921" y="1"/>
                    <a:pt x="858" y="1"/>
                  </a:cubicBezTo>
                  <a:close/>
                </a:path>
              </a:pathLst>
            </a:custGeom>
            <a:solidFill>
              <a:srgbClr val="AA7B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774;p44">
              <a:extLst>
                <a:ext uri="{FF2B5EF4-FFF2-40B4-BE49-F238E27FC236}">
                  <a16:creationId xmlns:a16="http://schemas.microsoft.com/office/drawing/2014/main" xmlns="" id="{DE871C2C-F4A6-13F6-1062-2FC643FDC1E7}"/>
                </a:ext>
              </a:extLst>
            </p:cNvPr>
            <p:cNvSpPr/>
            <p:nvPr/>
          </p:nvSpPr>
          <p:spPr>
            <a:xfrm>
              <a:off x="3572878" y="2441996"/>
              <a:ext cx="34525" cy="45390"/>
            </a:xfrm>
            <a:custGeom>
              <a:avLst/>
              <a:gdLst/>
              <a:ahLst/>
              <a:cxnLst/>
              <a:rect l="l" t="t" r="r" b="b"/>
              <a:pathLst>
                <a:path w="947" h="1245" extrusionOk="0">
                  <a:moveTo>
                    <a:pt x="499" y="0"/>
                  </a:moveTo>
                  <a:cubicBezTo>
                    <a:pt x="499" y="0"/>
                    <a:pt x="0" y="521"/>
                    <a:pt x="0" y="779"/>
                  </a:cubicBezTo>
                  <a:cubicBezTo>
                    <a:pt x="0" y="1036"/>
                    <a:pt x="208" y="1244"/>
                    <a:pt x="466" y="1244"/>
                  </a:cubicBezTo>
                  <a:cubicBezTo>
                    <a:pt x="723" y="1244"/>
                    <a:pt x="946" y="1036"/>
                    <a:pt x="932" y="779"/>
                  </a:cubicBezTo>
                  <a:cubicBezTo>
                    <a:pt x="918" y="543"/>
                    <a:pt x="526" y="282"/>
                    <a:pt x="499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775;p44">
              <a:extLst>
                <a:ext uri="{FF2B5EF4-FFF2-40B4-BE49-F238E27FC236}">
                  <a16:creationId xmlns:a16="http://schemas.microsoft.com/office/drawing/2014/main" xmlns="" id="{7A5B7FC5-41A4-B861-08D6-57CBAA159305}"/>
                </a:ext>
              </a:extLst>
            </p:cNvPr>
            <p:cNvSpPr/>
            <p:nvPr/>
          </p:nvSpPr>
          <p:spPr>
            <a:xfrm>
              <a:off x="3426893" y="2432735"/>
              <a:ext cx="52389" cy="52244"/>
            </a:xfrm>
            <a:custGeom>
              <a:avLst/>
              <a:gdLst/>
              <a:ahLst/>
              <a:cxnLst/>
              <a:rect l="l" t="t" r="r" b="b"/>
              <a:pathLst>
                <a:path w="1437" h="1433" extrusionOk="0">
                  <a:moveTo>
                    <a:pt x="597" y="0"/>
                  </a:moveTo>
                  <a:cubicBezTo>
                    <a:pt x="516" y="0"/>
                    <a:pt x="437" y="19"/>
                    <a:pt x="365" y="58"/>
                  </a:cubicBezTo>
                  <a:cubicBezTo>
                    <a:pt x="76" y="214"/>
                    <a:pt x="0" y="634"/>
                    <a:pt x="196" y="997"/>
                  </a:cubicBezTo>
                  <a:cubicBezTo>
                    <a:pt x="342" y="1269"/>
                    <a:pt x="598" y="1432"/>
                    <a:pt x="839" y="1432"/>
                  </a:cubicBezTo>
                  <a:cubicBezTo>
                    <a:pt x="920" y="1432"/>
                    <a:pt x="999" y="1414"/>
                    <a:pt x="1072" y="1375"/>
                  </a:cubicBezTo>
                  <a:cubicBezTo>
                    <a:pt x="1361" y="1219"/>
                    <a:pt x="1436" y="799"/>
                    <a:pt x="1241" y="436"/>
                  </a:cubicBezTo>
                  <a:cubicBezTo>
                    <a:pt x="1094" y="163"/>
                    <a:pt x="838" y="0"/>
                    <a:pt x="597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776;p44">
              <a:extLst>
                <a:ext uri="{FF2B5EF4-FFF2-40B4-BE49-F238E27FC236}">
                  <a16:creationId xmlns:a16="http://schemas.microsoft.com/office/drawing/2014/main" xmlns="" id="{156F001D-3576-9498-32B0-8C568C3E7ECA}"/>
                </a:ext>
              </a:extLst>
            </p:cNvPr>
            <p:cNvSpPr/>
            <p:nvPr/>
          </p:nvSpPr>
          <p:spPr>
            <a:xfrm>
              <a:off x="3439472" y="2448632"/>
              <a:ext cx="21218" cy="22932"/>
            </a:xfrm>
            <a:custGeom>
              <a:avLst/>
              <a:gdLst/>
              <a:ahLst/>
              <a:cxnLst/>
              <a:rect l="l" t="t" r="r" b="b"/>
              <a:pathLst>
                <a:path w="582" h="629" extrusionOk="0">
                  <a:moveTo>
                    <a:pt x="232" y="1"/>
                  </a:moveTo>
                  <a:cubicBezTo>
                    <a:pt x="225" y="1"/>
                    <a:pt x="217" y="3"/>
                    <a:pt x="210" y="7"/>
                  </a:cubicBezTo>
                  <a:cubicBezTo>
                    <a:pt x="52" y="102"/>
                    <a:pt x="1" y="308"/>
                    <a:pt x="96" y="467"/>
                  </a:cubicBezTo>
                  <a:cubicBezTo>
                    <a:pt x="159" y="570"/>
                    <a:pt x="271" y="628"/>
                    <a:pt x="384" y="628"/>
                  </a:cubicBezTo>
                  <a:cubicBezTo>
                    <a:pt x="443" y="628"/>
                    <a:pt x="502" y="612"/>
                    <a:pt x="556" y="579"/>
                  </a:cubicBezTo>
                  <a:cubicBezTo>
                    <a:pt x="576" y="569"/>
                    <a:pt x="582" y="543"/>
                    <a:pt x="570" y="524"/>
                  </a:cubicBezTo>
                  <a:cubicBezTo>
                    <a:pt x="562" y="511"/>
                    <a:pt x="548" y="504"/>
                    <a:pt x="534" y="504"/>
                  </a:cubicBezTo>
                  <a:cubicBezTo>
                    <a:pt x="527" y="504"/>
                    <a:pt x="520" y="506"/>
                    <a:pt x="514" y="510"/>
                  </a:cubicBezTo>
                  <a:cubicBezTo>
                    <a:pt x="473" y="534"/>
                    <a:pt x="428" y="546"/>
                    <a:pt x="383" y="546"/>
                  </a:cubicBezTo>
                  <a:cubicBezTo>
                    <a:pt x="298" y="546"/>
                    <a:pt x="214" y="502"/>
                    <a:pt x="167" y="423"/>
                  </a:cubicBezTo>
                  <a:cubicBezTo>
                    <a:pt x="95" y="304"/>
                    <a:pt x="134" y="149"/>
                    <a:pt x="253" y="77"/>
                  </a:cubicBezTo>
                  <a:cubicBezTo>
                    <a:pt x="272" y="65"/>
                    <a:pt x="279" y="39"/>
                    <a:pt x="267" y="21"/>
                  </a:cubicBezTo>
                  <a:cubicBezTo>
                    <a:pt x="259" y="8"/>
                    <a:pt x="246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777;p44">
              <a:extLst>
                <a:ext uri="{FF2B5EF4-FFF2-40B4-BE49-F238E27FC236}">
                  <a16:creationId xmlns:a16="http://schemas.microsoft.com/office/drawing/2014/main" xmlns="" id="{7CBDFA0A-AF3A-2BE3-856F-5633CE3B53FB}"/>
                </a:ext>
              </a:extLst>
            </p:cNvPr>
            <p:cNvSpPr/>
            <p:nvPr/>
          </p:nvSpPr>
          <p:spPr>
            <a:xfrm>
              <a:off x="3567592" y="2494863"/>
              <a:ext cx="21838" cy="15640"/>
            </a:xfrm>
            <a:custGeom>
              <a:avLst/>
              <a:gdLst/>
              <a:ahLst/>
              <a:cxnLst/>
              <a:rect l="l" t="t" r="r" b="b"/>
              <a:pathLst>
                <a:path w="599" h="429" extrusionOk="0">
                  <a:moveTo>
                    <a:pt x="599" y="0"/>
                  </a:moveTo>
                  <a:cubicBezTo>
                    <a:pt x="255" y="12"/>
                    <a:pt x="39" y="13"/>
                    <a:pt x="20" y="155"/>
                  </a:cubicBezTo>
                  <a:cubicBezTo>
                    <a:pt x="1" y="289"/>
                    <a:pt x="205" y="429"/>
                    <a:pt x="480" y="429"/>
                  </a:cubicBezTo>
                  <a:cubicBezTo>
                    <a:pt x="496" y="429"/>
                    <a:pt x="512" y="428"/>
                    <a:pt x="528" y="427"/>
                  </a:cubicBezTo>
                  <a:cubicBezTo>
                    <a:pt x="533" y="427"/>
                    <a:pt x="536" y="426"/>
                    <a:pt x="541" y="425"/>
                  </a:cubicBezTo>
                  <a:cubicBezTo>
                    <a:pt x="566" y="290"/>
                    <a:pt x="585" y="148"/>
                    <a:pt x="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778;p44">
              <a:extLst>
                <a:ext uri="{FF2B5EF4-FFF2-40B4-BE49-F238E27FC236}">
                  <a16:creationId xmlns:a16="http://schemas.microsoft.com/office/drawing/2014/main" xmlns="" id="{9BAD137B-E6CB-C159-2CBF-360C19D5861C}"/>
                </a:ext>
              </a:extLst>
            </p:cNvPr>
            <p:cNvSpPr/>
            <p:nvPr/>
          </p:nvSpPr>
          <p:spPr>
            <a:xfrm>
              <a:off x="3482239" y="3152414"/>
              <a:ext cx="112800" cy="558675"/>
            </a:xfrm>
            <a:custGeom>
              <a:avLst/>
              <a:gdLst/>
              <a:ahLst/>
              <a:cxnLst/>
              <a:rect l="l" t="t" r="r" b="b"/>
              <a:pathLst>
                <a:path w="3094" h="15324" extrusionOk="0">
                  <a:moveTo>
                    <a:pt x="3094" y="1"/>
                  </a:moveTo>
                  <a:lnTo>
                    <a:pt x="1" y="238"/>
                  </a:lnTo>
                  <a:lnTo>
                    <a:pt x="962" y="15324"/>
                  </a:lnTo>
                  <a:lnTo>
                    <a:pt x="2470" y="15226"/>
                  </a:lnTo>
                  <a:lnTo>
                    <a:pt x="3094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779;p44">
              <a:extLst>
                <a:ext uri="{FF2B5EF4-FFF2-40B4-BE49-F238E27FC236}">
                  <a16:creationId xmlns:a16="http://schemas.microsoft.com/office/drawing/2014/main" xmlns="" id="{28D4EB1D-C540-4D20-CA41-814477B77044}"/>
                </a:ext>
              </a:extLst>
            </p:cNvPr>
            <p:cNvSpPr/>
            <p:nvPr/>
          </p:nvSpPr>
          <p:spPr>
            <a:xfrm>
              <a:off x="3506813" y="3674992"/>
              <a:ext cx="184438" cy="84764"/>
            </a:xfrm>
            <a:custGeom>
              <a:avLst/>
              <a:gdLst/>
              <a:ahLst/>
              <a:cxnLst/>
              <a:rect l="l" t="t" r="r" b="b"/>
              <a:pathLst>
                <a:path w="5059" h="2325" extrusionOk="0">
                  <a:moveTo>
                    <a:pt x="1845" y="0"/>
                  </a:moveTo>
                  <a:cubicBezTo>
                    <a:pt x="1842" y="0"/>
                    <a:pt x="1838" y="0"/>
                    <a:pt x="1835" y="0"/>
                  </a:cubicBezTo>
                  <a:cubicBezTo>
                    <a:pt x="1623" y="20"/>
                    <a:pt x="1933" y="565"/>
                    <a:pt x="1322" y="757"/>
                  </a:cubicBezTo>
                  <a:cubicBezTo>
                    <a:pt x="1202" y="795"/>
                    <a:pt x="1096" y="810"/>
                    <a:pt x="1002" y="810"/>
                  </a:cubicBezTo>
                  <a:cubicBezTo>
                    <a:pt x="632" y="810"/>
                    <a:pt x="446" y="576"/>
                    <a:pt x="304" y="576"/>
                  </a:cubicBezTo>
                  <a:cubicBezTo>
                    <a:pt x="300" y="576"/>
                    <a:pt x="295" y="576"/>
                    <a:pt x="290" y="576"/>
                  </a:cubicBezTo>
                  <a:cubicBezTo>
                    <a:pt x="112" y="597"/>
                    <a:pt x="41" y="1252"/>
                    <a:pt x="20" y="1567"/>
                  </a:cubicBezTo>
                  <a:cubicBezTo>
                    <a:pt x="1" y="1881"/>
                    <a:pt x="119" y="2116"/>
                    <a:pt x="390" y="2197"/>
                  </a:cubicBezTo>
                  <a:cubicBezTo>
                    <a:pt x="437" y="2211"/>
                    <a:pt x="543" y="2216"/>
                    <a:pt x="683" y="2216"/>
                  </a:cubicBezTo>
                  <a:cubicBezTo>
                    <a:pt x="999" y="2216"/>
                    <a:pt x="1488" y="2191"/>
                    <a:pt x="1843" y="2191"/>
                  </a:cubicBezTo>
                  <a:cubicBezTo>
                    <a:pt x="1990" y="2191"/>
                    <a:pt x="2115" y="2196"/>
                    <a:pt x="2194" y="2208"/>
                  </a:cubicBezTo>
                  <a:cubicBezTo>
                    <a:pt x="2418" y="2243"/>
                    <a:pt x="2795" y="2325"/>
                    <a:pt x="3226" y="2325"/>
                  </a:cubicBezTo>
                  <a:cubicBezTo>
                    <a:pt x="3478" y="2325"/>
                    <a:pt x="3748" y="2297"/>
                    <a:pt x="4016" y="2216"/>
                  </a:cubicBezTo>
                  <a:cubicBezTo>
                    <a:pt x="4744" y="1997"/>
                    <a:pt x="5059" y="1797"/>
                    <a:pt x="4921" y="1394"/>
                  </a:cubicBezTo>
                  <a:cubicBezTo>
                    <a:pt x="4783" y="991"/>
                    <a:pt x="4363" y="991"/>
                    <a:pt x="4188" y="977"/>
                  </a:cubicBezTo>
                  <a:cubicBezTo>
                    <a:pt x="4014" y="962"/>
                    <a:pt x="3624" y="955"/>
                    <a:pt x="3370" y="795"/>
                  </a:cubicBezTo>
                  <a:cubicBezTo>
                    <a:pt x="3119" y="638"/>
                    <a:pt x="2079" y="0"/>
                    <a:pt x="1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780;p44">
              <a:extLst>
                <a:ext uri="{FF2B5EF4-FFF2-40B4-BE49-F238E27FC236}">
                  <a16:creationId xmlns:a16="http://schemas.microsoft.com/office/drawing/2014/main" xmlns="" id="{880B058A-895C-2492-EFD1-C4AB6103E779}"/>
                </a:ext>
              </a:extLst>
            </p:cNvPr>
            <p:cNvSpPr/>
            <p:nvPr/>
          </p:nvSpPr>
          <p:spPr>
            <a:xfrm>
              <a:off x="3315982" y="3194197"/>
              <a:ext cx="109482" cy="511608"/>
            </a:xfrm>
            <a:custGeom>
              <a:avLst/>
              <a:gdLst/>
              <a:ahLst/>
              <a:cxnLst/>
              <a:rect l="l" t="t" r="r" b="b"/>
              <a:pathLst>
                <a:path w="3003" h="14033" extrusionOk="0">
                  <a:moveTo>
                    <a:pt x="3003" y="1"/>
                  </a:moveTo>
                  <a:lnTo>
                    <a:pt x="1" y="23"/>
                  </a:lnTo>
                  <a:lnTo>
                    <a:pt x="96" y="13535"/>
                  </a:lnTo>
                  <a:lnTo>
                    <a:pt x="1612" y="14032"/>
                  </a:lnTo>
                  <a:lnTo>
                    <a:pt x="3003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781;p44">
              <a:extLst>
                <a:ext uri="{FF2B5EF4-FFF2-40B4-BE49-F238E27FC236}">
                  <a16:creationId xmlns:a16="http://schemas.microsoft.com/office/drawing/2014/main" xmlns="" id="{02B08E4C-E6D9-4951-11E6-918128F7B7C0}"/>
                </a:ext>
              </a:extLst>
            </p:cNvPr>
            <p:cNvSpPr/>
            <p:nvPr/>
          </p:nvSpPr>
          <p:spPr>
            <a:xfrm>
              <a:off x="3272303" y="3023055"/>
              <a:ext cx="359325" cy="305003"/>
            </a:xfrm>
            <a:custGeom>
              <a:avLst/>
              <a:gdLst/>
              <a:ahLst/>
              <a:cxnLst/>
              <a:rect l="l" t="t" r="r" b="b"/>
              <a:pathLst>
                <a:path w="9856" h="8366" extrusionOk="0">
                  <a:moveTo>
                    <a:pt x="9846" y="1"/>
                  </a:moveTo>
                  <a:lnTo>
                    <a:pt x="309" y="325"/>
                  </a:lnTo>
                  <a:cubicBezTo>
                    <a:pt x="309" y="325"/>
                    <a:pt x="0" y="7885"/>
                    <a:pt x="49" y="8025"/>
                  </a:cubicBezTo>
                  <a:cubicBezTo>
                    <a:pt x="88" y="8136"/>
                    <a:pt x="2877" y="8217"/>
                    <a:pt x="4129" y="8217"/>
                  </a:cubicBezTo>
                  <a:cubicBezTo>
                    <a:pt x="4464" y="8217"/>
                    <a:pt x="4689" y="8211"/>
                    <a:pt x="4721" y="8198"/>
                  </a:cubicBezTo>
                  <a:cubicBezTo>
                    <a:pt x="4872" y="8139"/>
                    <a:pt x="4936" y="3657"/>
                    <a:pt x="4936" y="3657"/>
                  </a:cubicBezTo>
                  <a:cubicBezTo>
                    <a:pt x="4936" y="3657"/>
                    <a:pt x="5348" y="8123"/>
                    <a:pt x="5456" y="8241"/>
                  </a:cubicBezTo>
                  <a:cubicBezTo>
                    <a:pt x="5523" y="8316"/>
                    <a:pt x="7130" y="8366"/>
                    <a:pt x="8351" y="8366"/>
                  </a:cubicBezTo>
                  <a:cubicBezTo>
                    <a:pt x="9076" y="8366"/>
                    <a:pt x="9665" y="8348"/>
                    <a:pt x="9716" y="8308"/>
                  </a:cubicBezTo>
                  <a:cubicBezTo>
                    <a:pt x="9856" y="8198"/>
                    <a:pt x="9846" y="1"/>
                    <a:pt x="9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782;p44">
              <a:extLst>
                <a:ext uri="{FF2B5EF4-FFF2-40B4-BE49-F238E27FC236}">
                  <a16:creationId xmlns:a16="http://schemas.microsoft.com/office/drawing/2014/main" xmlns="" id="{4D9464E5-E66A-A4A5-0385-5A7692611D3E}"/>
                </a:ext>
              </a:extLst>
            </p:cNvPr>
            <p:cNvSpPr/>
            <p:nvPr/>
          </p:nvSpPr>
          <p:spPr>
            <a:xfrm>
              <a:off x="3449389" y="3076213"/>
              <a:ext cx="5031" cy="79113"/>
            </a:xfrm>
            <a:custGeom>
              <a:avLst/>
              <a:gdLst/>
              <a:ahLst/>
              <a:cxnLst/>
              <a:rect l="l" t="t" r="r" b="b"/>
              <a:pathLst>
                <a:path w="138" h="2170" extrusionOk="0">
                  <a:moveTo>
                    <a:pt x="61" y="1"/>
                  </a:moveTo>
                  <a:cubicBezTo>
                    <a:pt x="60" y="1"/>
                    <a:pt x="58" y="1"/>
                    <a:pt x="57" y="1"/>
                  </a:cubicBezTo>
                  <a:cubicBezTo>
                    <a:pt x="26" y="1"/>
                    <a:pt x="0" y="26"/>
                    <a:pt x="1" y="58"/>
                  </a:cubicBezTo>
                  <a:lnTo>
                    <a:pt x="22" y="2113"/>
                  </a:lnTo>
                  <a:cubicBezTo>
                    <a:pt x="23" y="2144"/>
                    <a:pt x="49" y="2170"/>
                    <a:pt x="79" y="2170"/>
                  </a:cubicBezTo>
                  <a:lnTo>
                    <a:pt x="80" y="2170"/>
                  </a:lnTo>
                  <a:cubicBezTo>
                    <a:pt x="112" y="2169"/>
                    <a:pt x="137" y="2143"/>
                    <a:pt x="136" y="2112"/>
                  </a:cubicBezTo>
                  <a:lnTo>
                    <a:pt x="115" y="57"/>
                  </a:lnTo>
                  <a:cubicBezTo>
                    <a:pt x="114" y="27"/>
                    <a:pt x="94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783;p44">
              <a:extLst>
                <a:ext uri="{FF2B5EF4-FFF2-40B4-BE49-F238E27FC236}">
                  <a16:creationId xmlns:a16="http://schemas.microsoft.com/office/drawing/2014/main" xmlns="" id="{4D392E61-3D4E-169B-4482-FDA6D2B03E28}"/>
                </a:ext>
              </a:extLst>
            </p:cNvPr>
            <p:cNvSpPr/>
            <p:nvPr/>
          </p:nvSpPr>
          <p:spPr>
            <a:xfrm>
              <a:off x="3250756" y="3675430"/>
              <a:ext cx="134929" cy="84654"/>
            </a:xfrm>
            <a:custGeom>
              <a:avLst/>
              <a:gdLst/>
              <a:ahLst/>
              <a:cxnLst/>
              <a:rect l="l" t="t" r="r" b="b"/>
              <a:pathLst>
                <a:path w="3701" h="2322" extrusionOk="0">
                  <a:moveTo>
                    <a:pt x="2258" y="0"/>
                  </a:moveTo>
                  <a:cubicBezTo>
                    <a:pt x="2104" y="0"/>
                    <a:pt x="1978" y="21"/>
                    <a:pt x="1831" y="154"/>
                  </a:cubicBezTo>
                  <a:cubicBezTo>
                    <a:pt x="1592" y="368"/>
                    <a:pt x="1390" y="706"/>
                    <a:pt x="1225" y="811"/>
                  </a:cubicBezTo>
                  <a:cubicBezTo>
                    <a:pt x="1060" y="916"/>
                    <a:pt x="784" y="1088"/>
                    <a:pt x="531" y="1147"/>
                  </a:cubicBezTo>
                  <a:cubicBezTo>
                    <a:pt x="276" y="1208"/>
                    <a:pt x="186" y="1320"/>
                    <a:pt x="134" y="1499"/>
                  </a:cubicBezTo>
                  <a:cubicBezTo>
                    <a:pt x="82" y="1678"/>
                    <a:pt x="0" y="1977"/>
                    <a:pt x="164" y="2126"/>
                  </a:cubicBezTo>
                  <a:cubicBezTo>
                    <a:pt x="318" y="2266"/>
                    <a:pt x="1455" y="2321"/>
                    <a:pt x="1872" y="2321"/>
                  </a:cubicBezTo>
                  <a:cubicBezTo>
                    <a:pt x="1902" y="2321"/>
                    <a:pt x="1928" y="2321"/>
                    <a:pt x="1949" y="2320"/>
                  </a:cubicBezTo>
                  <a:cubicBezTo>
                    <a:pt x="2278" y="2313"/>
                    <a:pt x="2331" y="2239"/>
                    <a:pt x="2584" y="2224"/>
                  </a:cubicBezTo>
                  <a:cubicBezTo>
                    <a:pt x="2839" y="2209"/>
                    <a:pt x="3407" y="2193"/>
                    <a:pt x="3549" y="2163"/>
                  </a:cubicBezTo>
                  <a:cubicBezTo>
                    <a:pt x="3691" y="2134"/>
                    <a:pt x="3700" y="2039"/>
                    <a:pt x="3700" y="1984"/>
                  </a:cubicBezTo>
                  <a:cubicBezTo>
                    <a:pt x="3700" y="1930"/>
                    <a:pt x="3653" y="1827"/>
                    <a:pt x="3624" y="1671"/>
                  </a:cubicBezTo>
                  <a:cubicBezTo>
                    <a:pt x="3593" y="1514"/>
                    <a:pt x="3526" y="1289"/>
                    <a:pt x="3526" y="834"/>
                  </a:cubicBezTo>
                  <a:cubicBezTo>
                    <a:pt x="3526" y="706"/>
                    <a:pt x="3302" y="475"/>
                    <a:pt x="3100" y="274"/>
                  </a:cubicBezTo>
                  <a:cubicBezTo>
                    <a:pt x="2949" y="122"/>
                    <a:pt x="2772" y="5"/>
                    <a:pt x="2495" y="5"/>
                  </a:cubicBezTo>
                  <a:cubicBezTo>
                    <a:pt x="2407" y="5"/>
                    <a:pt x="2329" y="0"/>
                    <a:pt x="2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784;p44">
              <a:extLst>
                <a:ext uri="{FF2B5EF4-FFF2-40B4-BE49-F238E27FC236}">
                  <a16:creationId xmlns:a16="http://schemas.microsoft.com/office/drawing/2014/main" xmlns="" id="{912DA017-3983-455C-A93E-AE0D4BF3C833}"/>
                </a:ext>
              </a:extLst>
            </p:cNvPr>
            <p:cNvSpPr/>
            <p:nvPr/>
          </p:nvSpPr>
          <p:spPr>
            <a:xfrm>
              <a:off x="3698300" y="2623310"/>
              <a:ext cx="316196" cy="97487"/>
            </a:xfrm>
            <a:custGeom>
              <a:avLst/>
              <a:gdLst/>
              <a:ahLst/>
              <a:cxnLst/>
              <a:rect l="l" t="t" r="r" b="b"/>
              <a:pathLst>
                <a:path w="8673" h="2674" extrusionOk="0">
                  <a:moveTo>
                    <a:pt x="800" y="1"/>
                  </a:moveTo>
                  <a:lnTo>
                    <a:pt x="1" y="1709"/>
                  </a:lnTo>
                  <a:lnTo>
                    <a:pt x="8555" y="2673"/>
                  </a:lnTo>
                  <a:lnTo>
                    <a:pt x="8673" y="1498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785;p44">
              <a:extLst>
                <a:ext uri="{FF2B5EF4-FFF2-40B4-BE49-F238E27FC236}">
                  <a16:creationId xmlns:a16="http://schemas.microsoft.com/office/drawing/2014/main" xmlns="" id="{C67DE388-6659-4884-A175-14C26EB3DCFD}"/>
                </a:ext>
              </a:extLst>
            </p:cNvPr>
            <p:cNvSpPr/>
            <p:nvPr/>
          </p:nvSpPr>
          <p:spPr>
            <a:xfrm>
              <a:off x="3195811" y="2541896"/>
              <a:ext cx="573732" cy="549670"/>
            </a:xfrm>
            <a:custGeom>
              <a:avLst/>
              <a:gdLst/>
              <a:ahLst/>
              <a:cxnLst/>
              <a:rect l="l" t="t" r="r" b="b"/>
              <a:pathLst>
                <a:path w="15737" h="15077" extrusionOk="0">
                  <a:moveTo>
                    <a:pt x="828" y="1"/>
                  </a:moveTo>
                  <a:cubicBezTo>
                    <a:pt x="701" y="47"/>
                    <a:pt x="178" y="659"/>
                    <a:pt x="92" y="1535"/>
                  </a:cubicBezTo>
                  <a:cubicBezTo>
                    <a:pt x="0" y="2463"/>
                    <a:pt x="66" y="3644"/>
                    <a:pt x="66" y="3644"/>
                  </a:cubicBezTo>
                  <a:lnTo>
                    <a:pt x="2538" y="4535"/>
                  </a:lnTo>
                  <a:cubicBezTo>
                    <a:pt x="2407" y="5738"/>
                    <a:pt x="2533" y="7932"/>
                    <a:pt x="2493" y="9759"/>
                  </a:cubicBezTo>
                  <a:cubicBezTo>
                    <a:pt x="2445" y="11868"/>
                    <a:pt x="1974" y="14359"/>
                    <a:pt x="2254" y="14605"/>
                  </a:cubicBezTo>
                  <a:cubicBezTo>
                    <a:pt x="2483" y="14804"/>
                    <a:pt x="4016" y="14993"/>
                    <a:pt x="5405" y="15069"/>
                  </a:cubicBezTo>
                  <a:cubicBezTo>
                    <a:pt x="5498" y="15074"/>
                    <a:pt x="5594" y="15076"/>
                    <a:pt x="5692" y="15076"/>
                  </a:cubicBezTo>
                  <a:cubicBezTo>
                    <a:pt x="6697" y="15076"/>
                    <a:pt x="7944" y="14838"/>
                    <a:pt x="8947" y="14809"/>
                  </a:cubicBezTo>
                  <a:cubicBezTo>
                    <a:pt x="10674" y="14761"/>
                    <a:pt x="12225" y="14603"/>
                    <a:pt x="12225" y="14603"/>
                  </a:cubicBezTo>
                  <a:cubicBezTo>
                    <a:pt x="12225" y="14603"/>
                    <a:pt x="12157" y="12701"/>
                    <a:pt x="12095" y="10711"/>
                  </a:cubicBezTo>
                  <a:cubicBezTo>
                    <a:pt x="12032" y="8710"/>
                    <a:pt x="11948" y="7468"/>
                    <a:pt x="11864" y="6124"/>
                  </a:cubicBezTo>
                  <a:cubicBezTo>
                    <a:pt x="12488" y="5687"/>
                    <a:pt x="14119" y="5763"/>
                    <a:pt x="15140" y="5713"/>
                  </a:cubicBezTo>
                  <a:cubicBezTo>
                    <a:pt x="15486" y="4622"/>
                    <a:pt x="15736" y="2355"/>
                    <a:pt x="15469" y="2320"/>
                  </a:cubicBezTo>
                  <a:cubicBezTo>
                    <a:pt x="15469" y="2320"/>
                    <a:pt x="11701" y="1432"/>
                    <a:pt x="10475" y="1283"/>
                  </a:cubicBezTo>
                  <a:cubicBezTo>
                    <a:pt x="9325" y="1143"/>
                    <a:pt x="8655" y="1125"/>
                    <a:pt x="8655" y="1125"/>
                  </a:cubicBezTo>
                  <a:lnTo>
                    <a:pt x="8655" y="1125"/>
                  </a:lnTo>
                  <a:cubicBezTo>
                    <a:pt x="8655" y="1125"/>
                    <a:pt x="8687" y="1769"/>
                    <a:pt x="7692" y="1769"/>
                  </a:cubicBezTo>
                  <a:cubicBezTo>
                    <a:pt x="7668" y="1769"/>
                    <a:pt x="7643" y="1769"/>
                    <a:pt x="7618" y="1768"/>
                  </a:cubicBezTo>
                  <a:cubicBezTo>
                    <a:pt x="6548" y="1735"/>
                    <a:pt x="6124" y="926"/>
                    <a:pt x="6124" y="926"/>
                  </a:cubicBezTo>
                  <a:cubicBezTo>
                    <a:pt x="6124" y="926"/>
                    <a:pt x="5382" y="614"/>
                    <a:pt x="4583" y="465"/>
                  </a:cubicBezTo>
                  <a:cubicBezTo>
                    <a:pt x="3890" y="336"/>
                    <a:pt x="828" y="1"/>
                    <a:pt x="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786;p44">
              <a:extLst>
                <a:ext uri="{FF2B5EF4-FFF2-40B4-BE49-F238E27FC236}">
                  <a16:creationId xmlns:a16="http://schemas.microsoft.com/office/drawing/2014/main" xmlns="" id="{77E4DC35-3396-593D-F6E0-08157E0B4458}"/>
                </a:ext>
              </a:extLst>
            </p:cNvPr>
            <p:cNvSpPr/>
            <p:nvPr/>
          </p:nvSpPr>
          <p:spPr>
            <a:xfrm>
              <a:off x="3501855" y="2273552"/>
              <a:ext cx="60848" cy="16260"/>
            </a:xfrm>
            <a:custGeom>
              <a:avLst/>
              <a:gdLst/>
              <a:ahLst/>
              <a:cxnLst/>
              <a:rect l="l" t="t" r="r" b="b"/>
              <a:pathLst>
                <a:path w="1669" h="446" extrusionOk="0">
                  <a:moveTo>
                    <a:pt x="1241" y="1"/>
                  </a:moveTo>
                  <a:cubicBezTo>
                    <a:pt x="1102" y="1"/>
                    <a:pt x="949" y="17"/>
                    <a:pt x="786" y="37"/>
                  </a:cubicBezTo>
                  <a:cubicBezTo>
                    <a:pt x="450" y="78"/>
                    <a:pt x="176" y="250"/>
                    <a:pt x="46" y="333"/>
                  </a:cubicBezTo>
                  <a:lnTo>
                    <a:pt x="34" y="340"/>
                  </a:lnTo>
                  <a:cubicBezTo>
                    <a:pt x="9" y="356"/>
                    <a:pt x="0" y="392"/>
                    <a:pt x="17" y="419"/>
                  </a:cubicBezTo>
                  <a:cubicBezTo>
                    <a:pt x="27" y="435"/>
                    <a:pt x="46" y="446"/>
                    <a:pt x="66" y="446"/>
                  </a:cubicBezTo>
                  <a:cubicBezTo>
                    <a:pt x="76" y="446"/>
                    <a:pt x="86" y="442"/>
                    <a:pt x="96" y="436"/>
                  </a:cubicBezTo>
                  <a:lnTo>
                    <a:pt x="106" y="429"/>
                  </a:lnTo>
                  <a:cubicBezTo>
                    <a:pt x="231" y="351"/>
                    <a:pt x="489" y="187"/>
                    <a:pt x="800" y="150"/>
                  </a:cubicBezTo>
                  <a:cubicBezTo>
                    <a:pt x="959" y="131"/>
                    <a:pt x="1109" y="115"/>
                    <a:pt x="1241" y="115"/>
                  </a:cubicBezTo>
                  <a:cubicBezTo>
                    <a:pt x="1372" y="115"/>
                    <a:pt x="1487" y="130"/>
                    <a:pt x="1579" y="174"/>
                  </a:cubicBezTo>
                  <a:cubicBezTo>
                    <a:pt x="1587" y="178"/>
                    <a:pt x="1596" y="180"/>
                    <a:pt x="1604" y="180"/>
                  </a:cubicBezTo>
                  <a:cubicBezTo>
                    <a:pt x="1625" y="180"/>
                    <a:pt x="1646" y="168"/>
                    <a:pt x="1656" y="148"/>
                  </a:cubicBezTo>
                  <a:cubicBezTo>
                    <a:pt x="1669" y="120"/>
                    <a:pt x="1657" y="86"/>
                    <a:pt x="1629" y="72"/>
                  </a:cubicBezTo>
                  <a:cubicBezTo>
                    <a:pt x="1520" y="19"/>
                    <a:pt x="1388" y="1"/>
                    <a:pt x="1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787;p44">
              <a:extLst>
                <a:ext uri="{FF2B5EF4-FFF2-40B4-BE49-F238E27FC236}">
                  <a16:creationId xmlns:a16="http://schemas.microsoft.com/office/drawing/2014/main" xmlns="" id="{75E4DE33-BA8A-CCA2-A743-5299318069F1}"/>
                </a:ext>
              </a:extLst>
            </p:cNvPr>
            <p:cNvSpPr/>
            <p:nvPr/>
          </p:nvSpPr>
          <p:spPr>
            <a:xfrm>
              <a:off x="3404325" y="2283688"/>
              <a:ext cx="27051" cy="10828"/>
            </a:xfrm>
            <a:custGeom>
              <a:avLst/>
              <a:gdLst/>
              <a:ahLst/>
              <a:cxnLst/>
              <a:rect l="l" t="t" r="r" b="b"/>
              <a:pathLst>
                <a:path w="742" h="297" extrusionOk="0">
                  <a:moveTo>
                    <a:pt x="61" y="0"/>
                  </a:moveTo>
                  <a:cubicBezTo>
                    <a:pt x="34" y="0"/>
                    <a:pt x="8" y="21"/>
                    <a:pt x="5" y="50"/>
                  </a:cubicBezTo>
                  <a:cubicBezTo>
                    <a:pt x="0" y="81"/>
                    <a:pt x="22" y="110"/>
                    <a:pt x="54" y="114"/>
                  </a:cubicBezTo>
                  <a:cubicBezTo>
                    <a:pt x="261" y="143"/>
                    <a:pt x="462" y="204"/>
                    <a:pt x="652" y="291"/>
                  </a:cubicBezTo>
                  <a:cubicBezTo>
                    <a:pt x="660" y="294"/>
                    <a:pt x="668" y="297"/>
                    <a:pt x="676" y="297"/>
                  </a:cubicBezTo>
                  <a:cubicBezTo>
                    <a:pt x="697" y="297"/>
                    <a:pt x="718" y="284"/>
                    <a:pt x="728" y="263"/>
                  </a:cubicBezTo>
                  <a:cubicBezTo>
                    <a:pt x="742" y="235"/>
                    <a:pt x="729" y="200"/>
                    <a:pt x="701" y="187"/>
                  </a:cubicBezTo>
                  <a:cubicBezTo>
                    <a:pt x="501" y="95"/>
                    <a:pt x="288" y="33"/>
                    <a:pt x="69" y="1"/>
                  </a:cubicBezTo>
                  <a:cubicBezTo>
                    <a:pt x="66" y="1"/>
                    <a:pt x="64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788;p44">
              <a:extLst>
                <a:ext uri="{FF2B5EF4-FFF2-40B4-BE49-F238E27FC236}">
                  <a16:creationId xmlns:a16="http://schemas.microsoft.com/office/drawing/2014/main" xmlns="" id="{2B95C6A5-08BF-8CE1-3014-F36946D5CD8E}"/>
                </a:ext>
              </a:extLst>
            </p:cNvPr>
            <p:cNvSpPr/>
            <p:nvPr/>
          </p:nvSpPr>
          <p:spPr>
            <a:xfrm>
              <a:off x="3389886" y="2357045"/>
              <a:ext cx="10719" cy="39556"/>
            </a:xfrm>
            <a:custGeom>
              <a:avLst/>
              <a:gdLst/>
              <a:ahLst/>
              <a:cxnLst/>
              <a:rect l="l" t="t" r="r" b="b"/>
              <a:pathLst>
                <a:path w="294" h="1085" extrusionOk="0">
                  <a:moveTo>
                    <a:pt x="66" y="0"/>
                  </a:moveTo>
                  <a:cubicBezTo>
                    <a:pt x="59" y="0"/>
                    <a:pt x="52" y="2"/>
                    <a:pt x="45" y="4"/>
                  </a:cubicBezTo>
                  <a:cubicBezTo>
                    <a:pt x="16" y="15"/>
                    <a:pt x="1" y="49"/>
                    <a:pt x="12" y="78"/>
                  </a:cubicBezTo>
                  <a:cubicBezTo>
                    <a:pt x="59" y="203"/>
                    <a:pt x="60" y="351"/>
                    <a:pt x="61" y="493"/>
                  </a:cubicBezTo>
                  <a:cubicBezTo>
                    <a:pt x="61" y="690"/>
                    <a:pt x="62" y="893"/>
                    <a:pt x="182" y="1060"/>
                  </a:cubicBezTo>
                  <a:cubicBezTo>
                    <a:pt x="194" y="1076"/>
                    <a:pt x="211" y="1084"/>
                    <a:pt x="229" y="1084"/>
                  </a:cubicBezTo>
                  <a:cubicBezTo>
                    <a:pt x="240" y="1084"/>
                    <a:pt x="252" y="1081"/>
                    <a:pt x="263" y="1073"/>
                  </a:cubicBezTo>
                  <a:cubicBezTo>
                    <a:pt x="288" y="1055"/>
                    <a:pt x="294" y="1019"/>
                    <a:pt x="275" y="993"/>
                  </a:cubicBezTo>
                  <a:cubicBezTo>
                    <a:pt x="176" y="856"/>
                    <a:pt x="175" y="679"/>
                    <a:pt x="175" y="492"/>
                  </a:cubicBezTo>
                  <a:cubicBezTo>
                    <a:pt x="174" y="340"/>
                    <a:pt x="173" y="182"/>
                    <a:pt x="119" y="38"/>
                  </a:cubicBezTo>
                  <a:cubicBezTo>
                    <a:pt x="110" y="15"/>
                    <a:pt x="89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789;p44">
              <a:extLst>
                <a:ext uri="{FF2B5EF4-FFF2-40B4-BE49-F238E27FC236}">
                  <a16:creationId xmlns:a16="http://schemas.microsoft.com/office/drawing/2014/main" xmlns="" id="{0FBF2654-A2A7-1593-A380-BED3432A3386}"/>
                </a:ext>
              </a:extLst>
            </p:cNvPr>
            <p:cNvSpPr/>
            <p:nvPr/>
          </p:nvSpPr>
          <p:spPr>
            <a:xfrm>
              <a:off x="3546773" y="2344649"/>
              <a:ext cx="20161" cy="32156"/>
            </a:xfrm>
            <a:custGeom>
              <a:avLst/>
              <a:gdLst/>
              <a:ahLst/>
              <a:cxnLst/>
              <a:rect l="l" t="t" r="r" b="b"/>
              <a:pathLst>
                <a:path w="553" h="882" extrusionOk="0">
                  <a:moveTo>
                    <a:pt x="489" y="0"/>
                  </a:moveTo>
                  <a:cubicBezTo>
                    <a:pt x="464" y="0"/>
                    <a:pt x="440" y="18"/>
                    <a:pt x="435" y="44"/>
                  </a:cubicBezTo>
                  <a:cubicBezTo>
                    <a:pt x="365" y="322"/>
                    <a:pt x="182" y="571"/>
                    <a:pt x="19" y="791"/>
                  </a:cubicBezTo>
                  <a:cubicBezTo>
                    <a:pt x="1" y="817"/>
                    <a:pt x="6" y="852"/>
                    <a:pt x="32" y="870"/>
                  </a:cubicBezTo>
                  <a:cubicBezTo>
                    <a:pt x="41" y="878"/>
                    <a:pt x="54" y="882"/>
                    <a:pt x="66" y="882"/>
                  </a:cubicBezTo>
                  <a:cubicBezTo>
                    <a:pt x="83" y="882"/>
                    <a:pt x="101" y="874"/>
                    <a:pt x="111" y="859"/>
                  </a:cubicBezTo>
                  <a:cubicBezTo>
                    <a:pt x="280" y="631"/>
                    <a:pt x="471" y="372"/>
                    <a:pt x="545" y="71"/>
                  </a:cubicBezTo>
                  <a:cubicBezTo>
                    <a:pt x="552" y="41"/>
                    <a:pt x="533" y="9"/>
                    <a:pt x="503" y="2"/>
                  </a:cubicBezTo>
                  <a:cubicBezTo>
                    <a:pt x="498" y="1"/>
                    <a:pt x="494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790;p44">
              <a:extLst>
                <a:ext uri="{FF2B5EF4-FFF2-40B4-BE49-F238E27FC236}">
                  <a16:creationId xmlns:a16="http://schemas.microsoft.com/office/drawing/2014/main" xmlns="" id="{3AB75245-0EEC-022D-2F43-1A9148986A6A}"/>
                </a:ext>
              </a:extLst>
            </p:cNvPr>
            <p:cNvSpPr/>
            <p:nvPr/>
          </p:nvSpPr>
          <p:spPr>
            <a:xfrm>
              <a:off x="3461421" y="2325507"/>
              <a:ext cx="39666" cy="32447"/>
            </a:xfrm>
            <a:custGeom>
              <a:avLst/>
              <a:gdLst/>
              <a:ahLst/>
              <a:cxnLst/>
              <a:rect l="l" t="t" r="r" b="b"/>
              <a:pathLst>
                <a:path w="1088" h="890" extrusionOk="0">
                  <a:moveTo>
                    <a:pt x="1024" y="0"/>
                  </a:moveTo>
                  <a:cubicBezTo>
                    <a:pt x="1021" y="0"/>
                    <a:pt x="1017" y="1"/>
                    <a:pt x="1014" y="1"/>
                  </a:cubicBezTo>
                  <a:cubicBezTo>
                    <a:pt x="811" y="41"/>
                    <a:pt x="630" y="171"/>
                    <a:pt x="526" y="350"/>
                  </a:cubicBezTo>
                  <a:cubicBezTo>
                    <a:pt x="512" y="375"/>
                    <a:pt x="500" y="400"/>
                    <a:pt x="487" y="427"/>
                  </a:cubicBezTo>
                  <a:cubicBezTo>
                    <a:pt x="468" y="464"/>
                    <a:pt x="451" y="499"/>
                    <a:pt x="429" y="531"/>
                  </a:cubicBezTo>
                  <a:cubicBezTo>
                    <a:pt x="340" y="658"/>
                    <a:pt x="176" y="725"/>
                    <a:pt x="44" y="779"/>
                  </a:cubicBezTo>
                  <a:cubicBezTo>
                    <a:pt x="14" y="791"/>
                    <a:pt x="0" y="824"/>
                    <a:pt x="12" y="853"/>
                  </a:cubicBezTo>
                  <a:cubicBezTo>
                    <a:pt x="21" y="875"/>
                    <a:pt x="42" y="889"/>
                    <a:pt x="66" y="889"/>
                  </a:cubicBezTo>
                  <a:cubicBezTo>
                    <a:pt x="73" y="889"/>
                    <a:pt x="80" y="887"/>
                    <a:pt x="87" y="885"/>
                  </a:cubicBezTo>
                  <a:cubicBezTo>
                    <a:pt x="233" y="825"/>
                    <a:pt x="415" y="751"/>
                    <a:pt x="523" y="596"/>
                  </a:cubicBezTo>
                  <a:cubicBezTo>
                    <a:pt x="550" y="558"/>
                    <a:pt x="569" y="517"/>
                    <a:pt x="589" y="477"/>
                  </a:cubicBezTo>
                  <a:cubicBezTo>
                    <a:pt x="601" y="454"/>
                    <a:pt x="613" y="430"/>
                    <a:pt x="625" y="407"/>
                  </a:cubicBezTo>
                  <a:cubicBezTo>
                    <a:pt x="713" y="256"/>
                    <a:pt x="865" y="147"/>
                    <a:pt x="1036" y="114"/>
                  </a:cubicBezTo>
                  <a:cubicBezTo>
                    <a:pt x="1066" y="107"/>
                    <a:pt x="1087" y="78"/>
                    <a:pt x="1080" y="47"/>
                  </a:cubicBezTo>
                  <a:cubicBezTo>
                    <a:pt x="1075" y="20"/>
                    <a:pt x="1051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791;p44">
              <a:extLst>
                <a:ext uri="{FF2B5EF4-FFF2-40B4-BE49-F238E27FC236}">
                  <a16:creationId xmlns:a16="http://schemas.microsoft.com/office/drawing/2014/main" xmlns="" id="{8CF4F613-2363-7C9F-A424-2FAC72555840}"/>
                </a:ext>
              </a:extLst>
            </p:cNvPr>
            <p:cNvSpPr/>
            <p:nvPr/>
          </p:nvSpPr>
          <p:spPr>
            <a:xfrm>
              <a:off x="4010214" y="2670963"/>
              <a:ext cx="149731" cy="96503"/>
            </a:xfrm>
            <a:custGeom>
              <a:avLst/>
              <a:gdLst/>
              <a:ahLst/>
              <a:cxnLst/>
              <a:rect l="l" t="t" r="r" b="b"/>
              <a:pathLst>
                <a:path w="4107" h="2647" extrusionOk="0">
                  <a:moveTo>
                    <a:pt x="2712" y="1"/>
                  </a:moveTo>
                  <a:cubicBezTo>
                    <a:pt x="2565" y="1"/>
                    <a:pt x="2411" y="7"/>
                    <a:pt x="2276" y="23"/>
                  </a:cubicBezTo>
                  <a:cubicBezTo>
                    <a:pt x="1949" y="62"/>
                    <a:pt x="1691" y="133"/>
                    <a:pt x="1437" y="272"/>
                  </a:cubicBezTo>
                  <a:cubicBezTo>
                    <a:pt x="1338" y="327"/>
                    <a:pt x="1222" y="346"/>
                    <a:pt x="1105" y="346"/>
                  </a:cubicBezTo>
                  <a:cubicBezTo>
                    <a:pt x="956" y="346"/>
                    <a:pt x="804" y="315"/>
                    <a:pt x="680" y="289"/>
                  </a:cubicBezTo>
                  <a:cubicBezTo>
                    <a:pt x="459" y="240"/>
                    <a:pt x="118" y="191"/>
                    <a:pt x="118" y="191"/>
                  </a:cubicBezTo>
                  <a:lnTo>
                    <a:pt x="0" y="1366"/>
                  </a:lnTo>
                  <a:cubicBezTo>
                    <a:pt x="0" y="1366"/>
                    <a:pt x="910" y="1493"/>
                    <a:pt x="1055" y="1600"/>
                  </a:cubicBezTo>
                  <a:cubicBezTo>
                    <a:pt x="1199" y="1706"/>
                    <a:pt x="1394" y="2000"/>
                    <a:pt x="1711" y="2214"/>
                  </a:cubicBezTo>
                  <a:cubicBezTo>
                    <a:pt x="1870" y="2322"/>
                    <a:pt x="2148" y="2395"/>
                    <a:pt x="2354" y="2468"/>
                  </a:cubicBezTo>
                  <a:cubicBezTo>
                    <a:pt x="2560" y="2543"/>
                    <a:pt x="2617" y="2562"/>
                    <a:pt x="2729" y="2619"/>
                  </a:cubicBezTo>
                  <a:cubicBezTo>
                    <a:pt x="2765" y="2638"/>
                    <a:pt x="2797" y="2646"/>
                    <a:pt x="2823" y="2646"/>
                  </a:cubicBezTo>
                  <a:cubicBezTo>
                    <a:pt x="2935" y="2646"/>
                    <a:pt x="2959" y="2500"/>
                    <a:pt x="2900" y="2405"/>
                  </a:cubicBezTo>
                  <a:cubicBezTo>
                    <a:pt x="2826" y="2288"/>
                    <a:pt x="2681" y="2173"/>
                    <a:pt x="2545" y="2131"/>
                  </a:cubicBezTo>
                  <a:cubicBezTo>
                    <a:pt x="2409" y="2089"/>
                    <a:pt x="2097" y="2032"/>
                    <a:pt x="2122" y="1922"/>
                  </a:cubicBezTo>
                  <a:cubicBezTo>
                    <a:pt x="2145" y="1812"/>
                    <a:pt x="2720" y="1705"/>
                    <a:pt x="2890" y="1689"/>
                  </a:cubicBezTo>
                  <a:cubicBezTo>
                    <a:pt x="3061" y="1671"/>
                    <a:pt x="3768" y="1630"/>
                    <a:pt x="3923" y="1557"/>
                  </a:cubicBezTo>
                  <a:cubicBezTo>
                    <a:pt x="4019" y="1511"/>
                    <a:pt x="4048" y="1402"/>
                    <a:pt x="3943" y="1352"/>
                  </a:cubicBezTo>
                  <a:cubicBezTo>
                    <a:pt x="3837" y="1303"/>
                    <a:pt x="3020" y="1312"/>
                    <a:pt x="3007" y="1255"/>
                  </a:cubicBezTo>
                  <a:cubicBezTo>
                    <a:pt x="2994" y="1198"/>
                    <a:pt x="3029" y="1179"/>
                    <a:pt x="3151" y="1178"/>
                  </a:cubicBezTo>
                  <a:cubicBezTo>
                    <a:pt x="3272" y="1178"/>
                    <a:pt x="3890" y="1138"/>
                    <a:pt x="4015" y="1065"/>
                  </a:cubicBezTo>
                  <a:cubicBezTo>
                    <a:pt x="4107" y="1011"/>
                    <a:pt x="4102" y="935"/>
                    <a:pt x="4026" y="882"/>
                  </a:cubicBezTo>
                  <a:cubicBezTo>
                    <a:pt x="3951" y="830"/>
                    <a:pt x="3055" y="807"/>
                    <a:pt x="3001" y="798"/>
                  </a:cubicBezTo>
                  <a:cubicBezTo>
                    <a:pt x="2948" y="789"/>
                    <a:pt x="2923" y="760"/>
                    <a:pt x="2997" y="745"/>
                  </a:cubicBezTo>
                  <a:cubicBezTo>
                    <a:pt x="3070" y="731"/>
                    <a:pt x="3745" y="700"/>
                    <a:pt x="3869" y="623"/>
                  </a:cubicBezTo>
                  <a:cubicBezTo>
                    <a:pt x="3995" y="546"/>
                    <a:pt x="3984" y="439"/>
                    <a:pt x="3856" y="397"/>
                  </a:cubicBezTo>
                  <a:cubicBezTo>
                    <a:pt x="3821" y="385"/>
                    <a:pt x="3705" y="382"/>
                    <a:pt x="3561" y="382"/>
                  </a:cubicBezTo>
                  <a:cubicBezTo>
                    <a:pt x="3363" y="382"/>
                    <a:pt x="3112" y="388"/>
                    <a:pt x="2939" y="388"/>
                  </a:cubicBezTo>
                  <a:cubicBezTo>
                    <a:pt x="2823" y="388"/>
                    <a:pt x="2743" y="385"/>
                    <a:pt x="2736" y="376"/>
                  </a:cubicBezTo>
                  <a:cubicBezTo>
                    <a:pt x="2710" y="343"/>
                    <a:pt x="2750" y="338"/>
                    <a:pt x="2829" y="324"/>
                  </a:cubicBezTo>
                  <a:cubicBezTo>
                    <a:pt x="2909" y="310"/>
                    <a:pt x="3270" y="303"/>
                    <a:pt x="3354" y="233"/>
                  </a:cubicBezTo>
                  <a:cubicBezTo>
                    <a:pt x="3417" y="182"/>
                    <a:pt x="3392" y="94"/>
                    <a:pt x="3313" y="53"/>
                  </a:cubicBezTo>
                  <a:cubicBezTo>
                    <a:pt x="3262" y="26"/>
                    <a:pt x="2999" y="1"/>
                    <a:pt x="2712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792;p44">
              <a:extLst>
                <a:ext uri="{FF2B5EF4-FFF2-40B4-BE49-F238E27FC236}">
                  <a16:creationId xmlns:a16="http://schemas.microsoft.com/office/drawing/2014/main" xmlns="" id="{4212DEFF-53AE-9EDD-0923-054C7B4D326E}"/>
                </a:ext>
              </a:extLst>
            </p:cNvPr>
            <p:cNvSpPr/>
            <p:nvPr/>
          </p:nvSpPr>
          <p:spPr>
            <a:xfrm>
              <a:off x="3276569" y="3283779"/>
              <a:ext cx="162272" cy="10755"/>
            </a:xfrm>
            <a:custGeom>
              <a:avLst/>
              <a:gdLst/>
              <a:ahLst/>
              <a:cxnLst/>
              <a:rect l="l" t="t" r="r" b="b"/>
              <a:pathLst>
                <a:path w="4451" h="295" extrusionOk="0">
                  <a:moveTo>
                    <a:pt x="62" y="1"/>
                  </a:moveTo>
                  <a:cubicBezTo>
                    <a:pt x="34" y="1"/>
                    <a:pt x="9" y="22"/>
                    <a:pt x="4" y="50"/>
                  </a:cubicBezTo>
                  <a:cubicBezTo>
                    <a:pt x="1" y="81"/>
                    <a:pt x="23" y="111"/>
                    <a:pt x="54" y="114"/>
                  </a:cubicBezTo>
                  <a:cubicBezTo>
                    <a:pt x="963" y="234"/>
                    <a:pt x="1930" y="294"/>
                    <a:pt x="2983" y="294"/>
                  </a:cubicBezTo>
                  <a:cubicBezTo>
                    <a:pt x="3437" y="294"/>
                    <a:pt x="3907" y="283"/>
                    <a:pt x="4394" y="261"/>
                  </a:cubicBezTo>
                  <a:cubicBezTo>
                    <a:pt x="4426" y="259"/>
                    <a:pt x="4450" y="233"/>
                    <a:pt x="4449" y="201"/>
                  </a:cubicBezTo>
                  <a:cubicBezTo>
                    <a:pt x="4448" y="170"/>
                    <a:pt x="4425" y="148"/>
                    <a:pt x="4390" y="147"/>
                  </a:cubicBezTo>
                  <a:cubicBezTo>
                    <a:pt x="3902" y="169"/>
                    <a:pt x="3433" y="180"/>
                    <a:pt x="2980" y="180"/>
                  </a:cubicBezTo>
                  <a:cubicBezTo>
                    <a:pt x="1933" y="180"/>
                    <a:pt x="971" y="121"/>
                    <a:pt x="68" y="1"/>
                  </a:cubicBezTo>
                  <a:cubicBezTo>
                    <a:pt x="66" y="1"/>
                    <a:pt x="6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793;p44">
              <a:extLst>
                <a:ext uri="{FF2B5EF4-FFF2-40B4-BE49-F238E27FC236}">
                  <a16:creationId xmlns:a16="http://schemas.microsoft.com/office/drawing/2014/main" xmlns="" id="{7827C8AC-6FD9-A6F1-9E0F-B008167766A1}"/>
                </a:ext>
              </a:extLst>
            </p:cNvPr>
            <p:cNvSpPr/>
            <p:nvPr/>
          </p:nvSpPr>
          <p:spPr>
            <a:xfrm>
              <a:off x="3469770" y="3289904"/>
              <a:ext cx="151882" cy="10281"/>
            </a:xfrm>
            <a:custGeom>
              <a:avLst/>
              <a:gdLst/>
              <a:ahLst/>
              <a:cxnLst/>
              <a:rect l="l" t="t" r="r" b="b"/>
              <a:pathLst>
                <a:path w="4166" h="282" extrusionOk="0">
                  <a:moveTo>
                    <a:pt x="60" y="0"/>
                  </a:moveTo>
                  <a:cubicBezTo>
                    <a:pt x="32" y="0"/>
                    <a:pt x="7" y="23"/>
                    <a:pt x="4" y="52"/>
                  </a:cubicBezTo>
                  <a:cubicBezTo>
                    <a:pt x="1" y="82"/>
                    <a:pt x="24" y="111"/>
                    <a:pt x="55" y="115"/>
                  </a:cubicBezTo>
                  <a:cubicBezTo>
                    <a:pt x="1085" y="226"/>
                    <a:pt x="2026" y="281"/>
                    <a:pt x="2904" y="281"/>
                  </a:cubicBezTo>
                  <a:cubicBezTo>
                    <a:pt x="3319" y="281"/>
                    <a:pt x="3721" y="269"/>
                    <a:pt x="4109" y="244"/>
                  </a:cubicBezTo>
                  <a:cubicBezTo>
                    <a:pt x="4141" y="243"/>
                    <a:pt x="4165" y="215"/>
                    <a:pt x="4163" y="183"/>
                  </a:cubicBezTo>
                  <a:cubicBezTo>
                    <a:pt x="4161" y="154"/>
                    <a:pt x="4136" y="131"/>
                    <a:pt x="4108" y="131"/>
                  </a:cubicBezTo>
                  <a:cubicBezTo>
                    <a:pt x="4106" y="131"/>
                    <a:pt x="4104" y="131"/>
                    <a:pt x="4102" y="131"/>
                  </a:cubicBezTo>
                  <a:cubicBezTo>
                    <a:pt x="3717" y="156"/>
                    <a:pt x="3321" y="168"/>
                    <a:pt x="2909" y="168"/>
                  </a:cubicBezTo>
                  <a:cubicBezTo>
                    <a:pt x="2035" y="168"/>
                    <a:pt x="1096" y="112"/>
                    <a:pt x="67" y="1"/>
                  </a:cubicBezTo>
                  <a:cubicBezTo>
                    <a:pt x="65" y="0"/>
                    <a:pt x="62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794;p44">
              <a:extLst>
                <a:ext uri="{FF2B5EF4-FFF2-40B4-BE49-F238E27FC236}">
                  <a16:creationId xmlns:a16="http://schemas.microsoft.com/office/drawing/2014/main" xmlns="" id="{24CCB0E8-E826-0B2B-A81E-A5EEBC24A7B0}"/>
                </a:ext>
              </a:extLst>
            </p:cNvPr>
            <p:cNvSpPr/>
            <p:nvPr/>
          </p:nvSpPr>
          <p:spPr>
            <a:xfrm>
              <a:off x="3287945" y="2680552"/>
              <a:ext cx="5505" cy="24281"/>
            </a:xfrm>
            <a:custGeom>
              <a:avLst/>
              <a:gdLst/>
              <a:ahLst/>
              <a:cxnLst/>
              <a:rect l="l" t="t" r="r" b="b"/>
              <a:pathLst>
                <a:path w="151" h="666" extrusionOk="0">
                  <a:moveTo>
                    <a:pt x="95" y="0"/>
                  </a:moveTo>
                  <a:cubicBezTo>
                    <a:pt x="65" y="0"/>
                    <a:pt x="37" y="22"/>
                    <a:pt x="36" y="54"/>
                  </a:cubicBezTo>
                  <a:lnTo>
                    <a:pt x="3" y="605"/>
                  </a:lnTo>
                  <a:cubicBezTo>
                    <a:pt x="1" y="637"/>
                    <a:pt x="25" y="663"/>
                    <a:pt x="57" y="666"/>
                  </a:cubicBezTo>
                  <a:lnTo>
                    <a:pt x="60" y="666"/>
                  </a:lnTo>
                  <a:cubicBezTo>
                    <a:pt x="90" y="666"/>
                    <a:pt x="115" y="641"/>
                    <a:pt x="117" y="611"/>
                  </a:cubicBezTo>
                  <a:lnTo>
                    <a:pt x="148" y="60"/>
                  </a:lnTo>
                  <a:cubicBezTo>
                    <a:pt x="151" y="28"/>
                    <a:pt x="126" y="1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795;p44">
              <a:extLst>
                <a:ext uri="{FF2B5EF4-FFF2-40B4-BE49-F238E27FC236}">
                  <a16:creationId xmlns:a16="http://schemas.microsoft.com/office/drawing/2014/main" xmlns="" id="{96D49656-88E1-A62C-7822-6C1BC57D0F24}"/>
                </a:ext>
              </a:extLst>
            </p:cNvPr>
            <p:cNvSpPr/>
            <p:nvPr/>
          </p:nvSpPr>
          <p:spPr>
            <a:xfrm>
              <a:off x="3614005" y="2723757"/>
              <a:ext cx="14984" cy="41161"/>
            </a:xfrm>
            <a:custGeom>
              <a:avLst/>
              <a:gdLst/>
              <a:ahLst/>
              <a:cxnLst/>
              <a:rect l="l" t="t" r="r" b="b"/>
              <a:pathLst>
                <a:path w="411" h="1129" extrusionOk="0">
                  <a:moveTo>
                    <a:pt x="129" y="1"/>
                  </a:moveTo>
                  <a:cubicBezTo>
                    <a:pt x="126" y="1"/>
                    <a:pt x="122" y="1"/>
                    <a:pt x="118" y="2"/>
                  </a:cubicBezTo>
                  <a:cubicBezTo>
                    <a:pt x="87" y="9"/>
                    <a:pt x="68" y="39"/>
                    <a:pt x="74" y="69"/>
                  </a:cubicBezTo>
                  <a:lnTo>
                    <a:pt x="259" y="922"/>
                  </a:lnTo>
                  <a:lnTo>
                    <a:pt x="259" y="922"/>
                  </a:lnTo>
                  <a:lnTo>
                    <a:pt x="102" y="792"/>
                  </a:lnTo>
                  <a:cubicBezTo>
                    <a:pt x="91" y="783"/>
                    <a:pt x="79" y="779"/>
                    <a:pt x="66" y="779"/>
                  </a:cubicBezTo>
                  <a:cubicBezTo>
                    <a:pt x="49" y="779"/>
                    <a:pt x="33" y="786"/>
                    <a:pt x="22" y="800"/>
                  </a:cubicBezTo>
                  <a:cubicBezTo>
                    <a:pt x="1" y="825"/>
                    <a:pt x="4" y="861"/>
                    <a:pt x="29" y="881"/>
                  </a:cubicBezTo>
                  <a:lnTo>
                    <a:pt x="313" y="1116"/>
                  </a:lnTo>
                  <a:cubicBezTo>
                    <a:pt x="323" y="1125"/>
                    <a:pt x="336" y="1128"/>
                    <a:pt x="349" y="1128"/>
                  </a:cubicBezTo>
                  <a:cubicBezTo>
                    <a:pt x="359" y="1128"/>
                    <a:pt x="370" y="1126"/>
                    <a:pt x="379" y="1120"/>
                  </a:cubicBezTo>
                  <a:cubicBezTo>
                    <a:pt x="400" y="1107"/>
                    <a:pt x="410" y="1083"/>
                    <a:pt x="405" y="1060"/>
                  </a:cubicBezTo>
                  <a:lnTo>
                    <a:pt x="186" y="46"/>
                  </a:lnTo>
                  <a:cubicBezTo>
                    <a:pt x="181" y="19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9" name="Google Shape;2847;p44">
            <a:extLst>
              <a:ext uri="{FF2B5EF4-FFF2-40B4-BE49-F238E27FC236}">
                <a16:creationId xmlns:a16="http://schemas.microsoft.com/office/drawing/2014/main" xmlns="" id="{1E36CCB6-94BB-B4A8-A1FB-AFC4B43FB63F}"/>
              </a:ext>
            </a:extLst>
          </p:cNvPr>
          <p:cNvGrpSpPr/>
          <p:nvPr/>
        </p:nvGrpSpPr>
        <p:grpSpPr>
          <a:xfrm>
            <a:off x="6848871" y="2992366"/>
            <a:ext cx="626060" cy="1739391"/>
            <a:chOff x="4212741" y="-39234"/>
            <a:chExt cx="483855" cy="1344301"/>
          </a:xfrm>
        </p:grpSpPr>
        <p:sp>
          <p:nvSpPr>
            <p:cNvPr id="2410" name="Google Shape;2848;p44">
              <a:extLst>
                <a:ext uri="{FF2B5EF4-FFF2-40B4-BE49-F238E27FC236}">
                  <a16:creationId xmlns:a16="http://schemas.microsoft.com/office/drawing/2014/main" xmlns="" id="{1777D365-6692-C974-8F3B-B3D39F7AE869}"/>
                </a:ext>
              </a:extLst>
            </p:cNvPr>
            <p:cNvSpPr/>
            <p:nvPr/>
          </p:nvSpPr>
          <p:spPr>
            <a:xfrm>
              <a:off x="4436901" y="81188"/>
              <a:ext cx="26417" cy="1223841"/>
            </a:xfrm>
            <a:custGeom>
              <a:avLst/>
              <a:gdLst/>
              <a:ahLst/>
              <a:cxnLst/>
              <a:rect l="l" t="t" r="r" b="b"/>
              <a:pathLst>
                <a:path w="969" h="44891" extrusionOk="0">
                  <a:moveTo>
                    <a:pt x="0" y="1"/>
                  </a:moveTo>
                  <a:lnTo>
                    <a:pt x="0" y="44890"/>
                  </a:lnTo>
                  <a:lnTo>
                    <a:pt x="968" y="4489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849;p44">
              <a:extLst>
                <a:ext uri="{FF2B5EF4-FFF2-40B4-BE49-F238E27FC236}">
                  <a16:creationId xmlns:a16="http://schemas.microsoft.com/office/drawing/2014/main" xmlns="" id="{B6FBA511-AC64-4A3B-0FB8-3E7A7F78D615}"/>
                </a:ext>
              </a:extLst>
            </p:cNvPr>
            <p:cNvSpPr/>
            <p:nvPr/>
          </p:nvSpPr>
          <p:spPr>
            <a:xfrm>
              <a:off x="4436901" y="81188"/>
              <a:ext cx="26417" cy="1223841"/>
            </a:xfrm>
            <a:custGeom>
              <a:avLst/>
              <a:gdLst/>
              <a:ahLst/>
              <a:cxnLst/>
              <a:rect l="l" t="t" r="r" b="b"/>
              <a:pathLst>
                <a:path w="969" h="44891" extrusionOk="0">
                  <a:moveTo>
                    <a:pt x="0" y="1"/>
                  </a:moveTo>
                  <a:lnTo>
                    <a:pt x="0" y="44890"/>
                  </a:lnTo>
                  <a:lnTo>
                    <a:pt x="968" y="4489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F4F3FE">
                <a:alpha val="2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850;p44">
              <a:extLst>
                <a:ext uri="{FF2B5EF4-FFF2-40B4-BE49-F238E27FC236}">
                  <a16:creationId xmlns:a16="http://schemas.microsoft.com/office/drawing/2014/main" xmlns="" id="{873A42CF-FFD2-0552-C086-05474B88AF0A}"/>
                </a:ext>
              </a:extLst>
            </p:cNvPr>
            <p:cNvSpPr/>
            <p:nvPr/>
          </p:nvSpPr>
          <p:spPr>
            <a:xfrm>
              <a:off x="4436901" y="338145"/>
              <a:ext cx="26417" cy="85713"/>
            </a:xfrm>
            <a:custGeom>
              <a:avLst/>
              <a:gdLst/>
              <a:ahLst/>
              <a:cxnLst/>
              <a:rect l="l" t="t" r="r" b="b"/>
              <a:pathLst>
                <a:path w="969" h="3144" extrusionOk="0">
                  <a:moveTo>
                    <a:pt x="0" y="1"/>
                  </a:moveTo>
                  <a:lnTo>
                    <a:pt x="0" y="3143"/>
                  </a:lnTo>
                  <a:lnTo>
                    <a:pt x="968" y="3143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272727">
                <a:alpha val="83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851;p44">
              <a:extLst>
                <a:ext uri="{FF2B5EF4-FFF2-40B4-BE49-F238E27FC236}">
                  <a16:creationId xmlns:a16="http://schemas.microsoft.com/office/drawing/2014/main" xmlns="" id="{9941E65B-96A0-04A5-1302-7022CE71ABF2}"/>
                </a:ext>
              </a:extLst>
            </p:cNvPr>
            <p:cNvSpPr/>
            <p:nvPr/>
          </p:nvSpPr>
          <p:spPr>
            <a:xfrm>
              <a:off x="4212741" y="-39234"/>
              <a:ext cx="483855" cy="419052"/>
            </a:xfrm>
            <a:custGeom>
              <a:avLst/>
              <a:gdLst/>
              <a:ahLst/>
              <a:cxnLst/>
              <a:rect l="l" t="t" r="r" b="b"/>
              <a:pathLst>
                <a:path w="17748" h="15371" extrusionOk="0">
                  <a:moveTo>
                    <a:pt x="4437" y="1"/>
                  </a:moveTo>
                  <a:lnTo>
                    <a:pt x="0" y="7685"/>
                  </a:lnTo>
                  <a:lnTo>
                    <a:pt x="4437" y="15370"/>
                  </a:lnTo>
                  <a:lnTo>
                    <a:pt x="13310" y="15370"/>
                  </a:lnTo>
                  <a:lnTo>
                    <a:pt x="17747" y="7685"/>
                  </a:lnTo>
                  <a:lnTo>
                    <a:pt x="13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852;p44">
              <a:extLst>
                <a:ext uri="{FF2B5EF4-FFF2-40B4-BE49-F238E27FC236}">
                  <a16:creationId xmlns:a16="http://schemas.microsoft.com/office/drawing/2014/main" xmlns="" id="{07C63D07-8E5B-21F9-61C2-425120580CD6}"/>
                </a:ext>
              </a:extLst>
            </p:cNvPr>
            <p:cNvSpPr/>
            <p:nvPr/>
          </p:nvSpPr>
          <p:spPr>
            <a:xfrm>
              <a:off x="4226182" y="-27593"/>
              <a:ext cx="456947" cy="395742"/>
            </a:xfrm>
            <a:custGeom>
              <a:avLst/>
              <a:gdLst/>
              <a:ahLst/>
              <a:cxnLst/>
              <a:rect l="l" t="t" r="r" b="b"/>
              <a:pathLst>
                <a:path w="16761" h="14516" extrusionOk="0">
                  <a:moveTo>
                    <a:pt x="12372" y="345"/>
                  </a:moveTo>
                  <a:lnTo>
                    <a:pt x="16364" y="7258"/>
                  </a:lnTo>
                  <a:lnTo>
                    <a:pt x="12372" y="14172"/>
                  </a:lnTo>
                  <a:lnTo>
                    <a:pt x="4390" y="14172"/>
                  </a:lnTo>
                  <a:lnTo>
                    <a:pt x="399" y="7258"/>
                  </a:lnTo>
                  <a:lnTo>
                    <a:pt x="4390" y="345"/>
                  </a:lnTo>
                  <a:close/>
                  <a:moveTo>
                    <a:pt x="4191" y="1"/>
                  </a:moveTo>
                  <a:lnTo>
                    <a:pt x="1" y="7258"/>
                  </a:lnTo>
                  <a:lnTo>
                    <a:pt x="4191" y="14515"/>
                  </a:lnTo>
                  <a:lnTo>
                    <a:pt x="12571" y="14515"/>
                  </a:lnTo>
                  <a:lnTo>
                    <a:pt x="16761" y="7258"/>
                  </a:lnTo>
                  <a:lnTo>
                    <a:pt x="125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853;p44">
              <a:extLst>
                <a:ext uri="{FF2B5EF4-FFF2-40B4-BE49-F238E27FC236}">
                  <a16:creationId xmlns:a16="http://schemas.microsoft.com/office/drawing/2014/main" xmlns="" id="{6963CE0C-8FBA-E5CE-A2CA-5A8987A40938}"/>
                </a:ext>
              </a:extLst>
            </p:cNvPr>
            <p:cNvSpPr/>
            <p:nvPr/>
          </p:nvSpPr>
          <p:spPr>
            <a:xfrm>
              <a:off x="4429431" y="29578"/>
              <a:ext cx="50463" cy="219872"/>
            </a:xfrm>
            <a:custGeom>
              <a:avLst/>
              <a:gdLst/>
              <a:ahLst/>
              <a:cxnLst/>
              <a:rect l="l" t="t" r="r" b="b"/>
              <a:pathLst>
                <a:path w="1851" h="8065" extrusionOk="0">
                  <a:moveTo>
                    <a:pt x="900" y="1"/>
                  </a:moveTo>
                  <a:cubicBezTo>
                    <a:pt x="261" y="1"/>
                    <a:pt x="1" y="379"/>
                    <a:pt x="1" y="710"/>
                  </a:cubicBezTo>
                  <a:lnTo>
                    <a:pt x="300" y="7463"/>
                  </a:lnTo>
                  <a:cubicBezTo>
                    <a:pt x="300" y="7795"/>
                    <a:pt x="569" y="8064"/>
                    <a:pt x="901" y="8064"/>
                  </a:cubicBezTo>
                  <a:cubicBezTo>
                    <a:pt x="1233" y="8064"/>
                    <a:pt x="1502" y="7795"/>
                    <a:pt x="1502" y="7463"/>
                  </a:cubicBezTo>
                  <a:lnTo>
                    <a:pt x="1851" y="710"/>
                  </a:lnTo>
                  <a:cubicBezTo>
                    <a:pt x="1851" y="379"/>
                    <a:pt x="1540" y="1"/>
                    <a:pt x="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854;p44">
              <a:extLst>
                <a:ext uri="{FF2B5EF4-FFF2-40B4-BE49-F238E27FC236}">
                  <a16:creationId xmlns:a16="http://schemas.microsoft.com/office/drawing/2014/main" xmlns="" id="{9CEB3B41-3219-9122-0E1E-814DF4B19835}"/>
                </a:ext>
              </a:extLst>
            </p:cNvPr>
            <p:cNvSpPr/>
            <p:nvPr/>
          </p:nvSpPr>
          <p:spPr>
            <a:xfrm>
              <a:off x="4435483" y="266115"/>
              <a:ext cx="36995" cy="36968"/>
            </a:xfrm>
            <a:custGeom>
              <a:avLst/>
              <a:gdLst/>
              <a:ahLst/>
              <a:cxnLst/>
              <a:rect l="l" t="t" r="r" b="b"/>
              <a:pathLst>
                <a:path w="1357" h="1356" extrusionOk="0">
                  <a:moveTo>
                    <a:pt x="679" y="0"/>
                  </a:moveTo>
                  <a:cubicBezTo>
                    <a:pt x="305" y="0"/>
                    <a:pt x="1" y="303"/>
                    <a:pt x="1" y="677"/>
                  </a:cubicBezTo>
                  <a:cubicBezTo>
                    <a:pt x="1" y="1052"/>
                    <a:pt x="305" y="1356"/>
                    <a:pt x="679" y="1356"/>
                  </a:cubicBezTo>
                  <a:cubicBezTo>
                    <a:pt x="1053" y="1356"/>
                    <a:pt x="1357" y="1052"/>
                    <a:pt x="1357" y="677"/>
                  </a:cubicBezTo>
                  <a:cubicBezTo>
                    <a:pt x="1357" y="303"/>
                    <a:pt x="1053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855;p44">
              <a:extLst>
                <a:ext uri="{FF2B5EF4-FFF2-40B4-BE49-F238E27FC236}">
                  <a16:creationId xmlns:a16="http://schemas.microsoft.com/office/drawing/2014/main" xmlns="" id="{B84E8955-29C1-3DF6-6479-8B37D70EDAE6}"/>
                </a:ext>
              </a:extLst>
            </p:cNvPr>
            <p:cNvSpPr/>
            <p:nvPr/>
          </p:nvSpPr>
          <p:spPr>
            <a:xfrm>
              <a:off x="4376322" y="1283829"/>
              <a:ext cx="147545" cy="21237"/>
            </a:xfrm>
            <a:custGeom>
              <a:avLst/>
              <a:gdLst/>
              <a:ahLst/>
              <a:cxnLst/>
              <a:rect l="l" t="t" r="r" b="b"/>
              <a:pathLst>
                <a:path w="5412" h="779" extrusionOk="0">
                  <a:moveTo>
                    <a:pt x="1" y="1"/>
                  </a:moveTo>
                  <a:lnTo>
                    <a:pt x="1" y="778"/>
                  </a:lnTo>
                  <a:lnTo>
                    <a:pt x="5411" y="778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856;p44">
              <a:extLst>
                <a:ext uri="{FF2B5EF4-FFF2-40B4-BE49-F238E27FC236}">
                  <a16:creationId xmlns:a16="http://schemas.microsoft.com/office/drawing/2014/main" xmlns="" id="{DAEA9355-593F-2DF2-DC26-A7E3C4609464}"/>
                </a:ext>
              </a:extLst>
            </p:cNvPr>
            <p:cNvSpPr/>
            <p:nvPr/>
          </p:nvSpPr>
          <p:spPr>
            <a:xfrm>
              <a:off x="4376322" y="1283829"/>
              <a:ext cx="147545" cy="21237"/>
            </a:xfrm>
            <a:custGeom>
              <a:avLst/>
              <a:gdLst/>
              <a:ahLst/>
              <a:cxnLst/>
              <a:rect l="l" t="t" r="r" b="b"/>
              <a:pathLst>
                <a:path w="5412" h="779" extrusionOk="0">
                  <a:moveTo>
                    <a:pt x="1" y="1"/>
                  </a:moveTo>
                  <a:lnTo>
                    <a:pt x="1" y="778"/>
                  </a:lnTo>
                  <a:lnTo>
                    <a:pt x="5411" y="778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rgbClr val="F4F3FE">
                <a:alpha val="2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734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34"/>
          <p:cNvSpPr/>
          <p:nvPr/>
        </p:nvSpPr>
        <p:spPr>
          <a:xfrm>
            <a:off x="80055" y="188223"/>
            <a:ext cx="599299" cy="172049"/>
          </a:xfrm>
          <a:custGeom>
            <a:avLst/>
            <a:gdLst/>
            <a:ahLst/>
            <a:cxnLst/>
            <a:rect l="l" t="t" r="r" b="b"/>
            <a:pathLst>
              <a:path w="24721" h="7097" extrusionOk="0">
                <a:moveTo>
                  <a:pt x="15349" y="1"/>
                </a:moveTo>
                <a:cubicBezTo>
                  <a:pt x="12757" y="1"/>
                  <a:pt x="10570" y="1736"/>
                  <a:pt x="9885" y="4108"/>
                </a:cubicBezTo>
                <a:cubicBezTo>
                  <a:pt x="9534" y="4039"/>
                  <a:pt x="9171" y="4003"/>
                  <a:pt x="8799" y="4003"/>
                </a:cubicBezTo>
                <a:cubicBezTo>
                  <a:pt x="6925" y="4003"/>
                  <a:pt x="5262" y="4911"/>
                  <a:pt x="4226" y="6311"/>
                </a:cubicBezTo>
                <a:cubicBezTo>
                  <a:pt x="3751" y="6090"/>
                  <a:pt x="3221" y="5964"/>
                  <a:pt x="2662" y="5964"/>
                </a:cubicBezTo>
                <a:cubicBezTo>
                  <a:pt x="1616" y="5964"/>
                  <a:pt x="672" y="6399"/>
                  <a:pt x="0" y="7096"/>
                </a:cubicBezTo>
                <a:lnTo>
                  <a:pt x="24721" y="7096"/>
                </a:lnTo>
                <a:cubicBezTo>
                  <a:pt x="24161" y="5763"/>
                  <a:pt x="22844" y="4828"/>
                  <a:pt x="21309" y="4828"/>
                </a:cubicBezTo>
                <a:cubicBezTo>
                  <a:pt x="21194" y="4828"/>
                  <a:pt x="21082" y="4833"/>
                  <a:pt x="20972" y="4843"/>
                </a:cubicBezTo>
                <a:cubicBezTo>
                  <a:pt x="20563" y="2103"/>
                  <a:pt x="18201" y="1"/>
                  <a:pt x="153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96648D6-7A16-0D12-5E53-50EDC3C9F5F0}"/>
              </a:ext>
            </a:extLst>
          </p:cNvPr>
          <p:cNvSpPr/>
          <p:nvPr/>
        </p:nvSpPr>
        <p:spPr>
          <a:xfrm>
            <a:off x="260350" y="188223"/>
            <a:ext cx="8623300" cy="486116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2699;p44">
            <a:extLst>
              <a:ext uri="{FF2B5EF4-FFF2-40B4-BE49-F238E27FC236}">
                <a16:creationId xmlns:a16="http://schemas.microsoft.com/office/drawing/2014/main" xmlns="" id="{C97CC8D8-2093-4BD3-7691-C53DA8FECE42}"/>
              </a:ext>
            </a:extLst>
          </p:cNvPr>
          <p:cNvSpPr/>
          <p:nvPr/>
        </p:nvSpPr>
        <p:spPr>
          <a:xfrm flipH="1">
            <a:off x="-14678" y="4337711"/>
            <a:ext cx="788764" cy="805789"/>
          </a:xfrm>
          <a:custGeom>
            <a:avLst/>
            <a:gdLst/>
            <a:ahLst/>
            <a:cxnLst/>
            <a:rect l="l" t="t" r="r" b="b"/>
            <a:pathLst>
              <a:path w="63686" h="46218" extrusionOk="0">
                <a:moveTo>
                  <a:pt x="22944" y="1"/>
                </a:moveTo>
                <a:cubicBezTo>
                  <a:pt x="20448" y="1"/>
                  <a:pt x="17663" y="1284"/>
                  <a:pt x="15434" y="4126"/>
                </a:cubicBezTo>
                <a:cubicBezTo>
                  <a:pt x="10240" y="10747"/>
                  <a:pt x="7600" y="18422"/>
                  <a:pt x="7600" y="18422"/>
                </a:cubicBezTo>
                <a:cubicBezTo>
                  <a:pt x="7800" y="15654"/>
                  <a:pt x="7754" y="12346"/>
                  <a:pt x="5455" y="10791"/>
                </a:cubicBezTo>
                <a:cubicBezTo>
                  <a:pt x="4742" y="10308"/>
                  <a:pt x="3907" y="10093"/>
                  <a:pt x="3054" y="10093"/>
                </a:cubicBezTo>
                <a:cubicBezTo>
                  <a:pt x="1998" y="10093"/>
                  <a:pt x="915" y="10423"/>
                  <a:pt x="0" y="10985"/>
                </a:cubicBezTo>
                <a:lnTo>
                  <a:pt x="0" y="44460"/>
                </a:lnTo>
                <a:cubicBezTo>
                  <a:pt x="8200" y="45908"/>
                  <a:pt x="16633" y="46090"/>
                  <a:pt x="25045" y="46090"/>
                </a:cubicBezTo>
                <a:cubicBezTo>
                  <a:pt x="27714" y="46090"/>
                  <a:pt x="30381" y="46071"/>
                  <a:pt x="33038" y="46070"/>
                </a:cubicBezTo>
                <a:cubicBezTo>
                  <a:pt x="43114" y="46064"/>
                  <a:pt x="53637" y="46218"/>
                  <a:pt x="62668" y="41750"/>
                </a:cubicBezTo>
                <a:cubicBezTo>
                  <a:pt x="63073" y="41550"/>
                  <a:pt x="63513" y="41293"/>
                  <a:pt x="63631" y="40857"/>
                </a:cubicBezTo>
                <a:cubicBezTo>
                  <a:pt x="63685" y="40656"/>
                  <a:pt x="63661" y="40444"/>
                  <a:pt x="63637" y="40237"/>
                </a:cubicBezTo>
                <a:cubicBezTo>
                  <a:pt x="63410" y="38276"/>
                  <a:pt x="63182" y="36315"/>
                  <a:pt x="62955" y="34355"/>
                </a:cubicBezTo>
                <a:cubicBezTo>
                  <a:pt x="62702" y="32177"/>
                  <a:pt x="62386" y="29850"/>
                  <a:pt x="60933" y="28208"/>
                </a:cubicBezTo>
                <a:cubicBezTo>
                  <a:pt x="60140" y="27312"/>
                  <a:pt x="59604" y="26782"/>
                  <a:pt x="59081" y="26782"/>
                </a:cubicBezTo>
                <a:cubicBezTo>
                  <a:pt x="58647" y="26782"/>
                  <a:pt x="58223" y="27148"/>
                  <a:pt x="57668" y="27975"/>
                </a:cubicBezTo>
                <a:cubicBezTo>
                  <a:pt x="57843" y="26047"/>
                  <a:pt x="61886" y="21182"/>
                  <a:pt x="58913" y="16142"/>
                </a:cubicBezTo>
                <a:cubicBezTo>
                  <a:pt x="57622" y="13952"/>
                  <a:pt x="55531" y="12897"/>
                  <a:pt x="53175" y="12897"/>
                </a:cubicBezTo>
                <a:cubicBezTo>
                  <a:pt x="50110" y="12897"/>
                  <a:pt x="46596" y="14684"/>
                  <a:pt x="43811" y="18081"/>
                </a:cubicBezTo>
                <a:cubicBezTo>
                  <a:pt x="41126" y="21359"/>
                  <a:pt x="39848" y="24916"/>
                  <a:pt x="39704" y="25334"/>
                </a:cubicBezTo>
                <a:lnTo>
                  <a:pt x="39704" y="25334"/>
                </a:lnTo>
                <a:cubicBezTo>
                  <a:pt x="39845" y="24916"/>
                  <a:pt x="41006" y="21351"/>
                  <a:pt x="40824" y="17951"/>
                </a:cubicBezTo>
                <a:cubicBezTo>
                  <a:pt x="40657" y="14837"/>
                  <a:pt x="39411" y="11627"/>
                  <a:pt x="35733" y="11627"/>
                </a:cubicBezTo>
                <a:cubicBezTo>
                  <a:pt x="35328" y="11627"/>
                  <a:pt x="34893" y="11666"/>
                  <a:pt x="34427" y="11748"/>
                </a:cubicBezTo>
                <a:cubicBezTo>
                  <a:pt x="29184" y="12675"/>
                  <a:pt x="26409" y="17590"/>
                  <a:pt x="26353" y="17691"/>
                </a:cubicBezTo>
                <a:lnTo>
                  <a:pt x="26353" y="17691"/>
                </a:lnTo>
                <a:cubicBezTo>
                  <a:pt x="26435" y="17543"/>
                  <a:pt x="32284" y="6999"/>
                  <a:pt x="27663" y="1990"/>
                </a:cubicBezTo>
                <a:cubicBezTo>
                  <a:pt x="26475" y="701"/>
                  <a:pt x="24788" y="1"/>
                  <a:pt x="22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991;p45">
            <a:extLst>
              <a:ext uri="{FF2B5EF4-FFF2-40B4-BE49-F238E27FC236}">
                <a16:creationId xmlns:a16="http://schemas.microsoft.com/office/drawing/2014/main" xmlns="" id="{C708154E-0150-BF64-38A9-3D6F32340CBE}"/>
              </a:ext>
            </a:extLst>
          </p:cNvPr>
          <p:cNvSpPr/>
          <p:nvPr/>
        </p:nvSpPr>
        <p:spPr>
          <a:xfrm>
            <a:off x="7959019" y="48583"/>
            <a:ext cx="1184981" cy="279280"/>
          </a:xfrm>
          <a:custGeom>
            <a:avLst/>
            <a:gdLst/>
            <a:ahLst/>
            <a:cxnLst/>
            <a:rect l="l" t="t" r="r" b="b"/>
            <a:pathLst>
              <a:path w="29353" h="6918" extrusionOk="0">
                <a:moveTo>
                  <a:pt x="13567" y="0"/>
                </a:moveTo>
                <a:cubicBezTo>
                  <a:pt x="10332" y="0"/>
                  <a:pt x="7546" y="1925"/>
                  <a:pt x="6293" y="4693"/>
                </a:cubicBezTo>
                <a:cubicBezTo>
                  <a:pt x="5622" y="4182"/>
                  <a:pt x="4785" y="3877"/>
                  <a:pt x="3876" y="3877"/>
                </a:cubicBezTo>
                <a:cubicBezTo>
                  <a:pt x="1999" y="3877"/>
                  <a:pt x="427" y="5173"/>
                  <a:pt x="1" y="6917"/>
                </a:cubicBezTo>
                <a:lnTo>
                  <a:pt x="29353" y="6917"/>
                </a:lnTo>
                <a:cubicBezTo>
                  <a:pt x="28261" y="5354"/>
                  <a:pt x="26449" y="4333"/>
                  <a:pt x="24398" y="4333"/>
                </a:cubicBezTo>
                <a:cubicBezTo>
                  <a:pt x="23177" y="4333"/>
                  <a:pt x="22042" y="4696"/>
                  <a:pt x="21091" y="5317"/>
                </a:cubicBezTo>
                <a:cubicBezTo>
                  <a:pt x="19995" y="2220"/>
                  <a:pt x="17041" y="0"/>
                  <a:pt x="135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2" descr="Free Vectors | Boy speaking loudly">
            <a:extLst>
              <a:ext uri="{FF2B5EF4-FFF2-40B4-BE49-F238E27FC236}">
                <a16:creationId xmlns:a16="http://schemas.microsoft.com/office/drawing/2014/main" xmlns="" id="{05769DF1-3026-BBE3-3027-C40BBD104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40" y="2754225"/>
            <a:ext cx="1806157" cy="220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xmlns="" id="{B71B520B-C414-FE13-5927-480C329E0119}"/>
              </a:ext>
            </a:extLst>
          </p:cNvPr>
          <p:cNvSpPr/>
          <p:nvPr/>
        </p:nvSpPr>
        <p:spPr>
          <a:xfrm>
            <a:off x="4687652" y="1102120"/>
            <a:ext cx="2984735" cy="1652105"/>
          </a:xfrm>
          <a:prstGeom prst="wedgeEllipseCallout">
            <a:avLst>
              <a:gd name="adj1" fmla="val 60782"/>
              <a:gd name="adj2" fmla="val 60365"/>
            </a:avLst>
          </a:prstGeom>
          <a:solidFill>
            <a:srgbClr val="0BCD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Arima SemiBold" panose="020B0604020202020204" charset="0"/>
                <a:cs typeface="Arima SemiBold" panose="020B0604020202020204" charset="0"/>
              </a:rPr>
              <a:t>It means </a:t>
            </a:r>
          </a:p>
          <a:p>
            <a:pPr algn="ctr"/>
            <a:r>
              <a:rPr lang="en-US" sz="3200" b="1" dirty="0">
                <a:solidFill>
                  <a:schemeClr val="accent6"/>
                </a:solidFill>
                <a:latin typeface="Arima SemiBold" panose="020B0604020202020204" charset="0"/>
                <a:cs typeface="Arima SemiBold" panose="020B0604020202020204" charset="0"/>
              </a:rPr>
              <a:t>“ Turn left”.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84F6FEF-F910-1DEB-8F85-733480980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07" y="409484"/>
            <a:ext cx="3905604" cy="5037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C4C3A64-89DF-05A7-202F-8BD9789BE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114" y="1134834"/>
            <a:ext cx="3208298" cy="3238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34"/>
          <p:cNvSpPr/>
          <p:nvPr/>
        </p:nvSpPr>
        <p:spPr>
          <a:xfrm>
            <a:off x="80055" y="188223"/>
            <a:ext cx="599299" cy="172049"/>
          </a:xfrm>
          <a:custGeom>
            <a:avLst/>
            <a:gdLst/>
            <a:ahLst/>
            <a:cxnLst/>
            <a:rect l="l" t="t" r="r" b="b"/>
            <a:pathLst>
              <a:path w="24721" h="7097" extrusionOk="0">
                <a:moveTo>
                  <a:pt x="15349" y="1"/>
                </a:moveTo>
                <a:cubicBezTo>
                  <a:pt x="12757" y="1"/>
                  <a:pt x="10570" y="1736"/>
                  <a:pt x="9885" y="4108"/>
                </a:cubicBezTo>
                <a:cubicBezTo>
                  <a:pt x="9534" y="4039"/>
                  <a:pt x="9171" y="4003"/>
                  <a:pt x="8799" y="4003"/>
                </a:cubicBezTo>
                <a:cubicBezTo>
                  <a:pt x="6925" y="4003"/>
                  <a:pt x="5262" y="4911"/>
                  <a:pt x="4226" y="6311"/>
                </a:cubicBezTo>
                <a:cubicBezTo>
                  <a:pt x="3751" y="6090"/>
                  <a:pt x="3221" y="5964"/>
                  <a:pt x="2662" y="5964"/>
                </a:cubicBezTo>
                <a:cubicBezTo>
                  <a:pt x="1616" y="5964"/>
                  <a:pt x="672" y="6399"/>
                  <a:pt x="0" y="7096"/>
                </a:cubicBezTo>
                <a:lnTo>
                  <a:pt x="24721" y="7096"/>
                </a:lnTo>
                <a:cubicBezTo>
                  <a:pt x="24161" y="5763"/>
                  <a:pt x="22844" y="4828"/>
                  <a:pt x="21309" y="4828"/>
                </a:cubicBezTo>
                <a:cubicBezTo>
                  <a:pt x="21194" y="4828"/>
                  <a:pt x="21082" y="4833"/>
                  <a:pt x="20972" y="4843"/>
                </a:cubicBezTo>
                <a:cubicBezTo>
                  <a:pt x="20563" y="2103"/>
                  <a:pt x="18201" y="1"/>
                  <a:pt x="153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96648D6-7A16-0D12-5E53-50EDC3C9F5F0}"/>
              </a:ext>
            </a:extLst>
          </p:cNvPr>
          <p:cNvSpPr/>
          <p:nvPr/>
        </p:nvSpPr>
        <p:spPr>
          <a:xfrm>
            <a:off x="260350" y="188223"/>
            <a:ext cx="8623300" cy="486116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2699;p44">
            <a:extLst>
              <a:ext uri="{FF2B5EF4-FFF2-40B4-BE49-F238E27FC236}">
                <a16:creationId xmlns:a16="http://schemas.microsoft.com/office/drawing/2014/main" xmlns="" id="{C97CC8D8-2093-4BD3-7691-C53DA8FECE42}"/>
              </a:ext>
            </a:extLst>
          </p:cNvPr>
          <p:cNvSpPr/>
          <p:nvPr/>
        </p:nvSpPr>
        <p:spPr>
          <a:xfrm flipH="1">
            <a:off x="-14678" y="4337711"/>
            <a:ext cx="788764" cy="805789"/>
          </a:xfrm>
          <a:custGeom>
            <a:avLst/>
            <a:gdLst/>
            <a:ahLst/>
            <a:cxnLst/>
            <a:rect l="l" t="t" r="r" b="b"/>
            <a:pathLst>
              <a:path w="63686" h="46218" extrusionOk="0">
                <a:moveTo>
                  <a:pt x="22944" y="1"/>
                </a:moveTo>
                <a:cubicBezTo>
                  <a:pt x="20448" y="1"/>
                  <a:pt x="17663" y="1284"/>
                  <a:pt x="15434" y="4126"/>
                </a:cubicBezTo>
                <a:cubicBezTo>
                  <a:pt x="10240" y="10747"/>
                  <a:pt x="7600" y="18422"/>
                  <a:pt x="7600" y="18422"/>
                </a:cubicBezTo>
                <a:cubicBezTo>
                  <a:pt x="7800" y="15654"/>
                  <a:pt x="7754" y="12346"/>
                  <a:pt x="5455" y="10791"/>
                </a:cubicBezTo>
                <a:cubicBezTo>
                  <a:pt x="4742" y="10308"/>
                  <a:pt x="3907" y="10093"/>
                  <a:pt x="3054" y="10093"/>
                </a:cubicBezTo>
                <a:cubicBezTo>
                  <a:pt x="1998" y="10093"/>
                  <a:pt x="915" y="10423"/>
                  <a:pt x="0" y="10985"/>
                </a:cubicBezTo>
                <a:lnTo>
                  <a:pt x="0" y="44460"/>
                </a:lnTo>
                <a:cubicBezTo>
                  <a:pt x="8200" y="45908"/>
                  <a:pt x="16633" y="46090"/>
                  <a:pt x="25045" y="46090"/>
                </a:cubicBezTo>
                <a:cubicBezTo>
                  <a:pt x="27714" y="46090"/>
                  <a:pt x="30381" y="46071"/>
                  <a:pt x="33038" y="46070"/>
                </a:cubicBezTo>
                <a:cubicBezTo>
                  <a:pt x="43114" y="46064"/>
                  <a:pt x="53637" y="46218"/>
                  <a:pt x="62668" y="41750"/>
                </a:cubicBezTo>
                <a:cubicBezTo>
                  <a:pt x="63073" y="41550"/>
                  <a:pt x="63513" y="41293"/>
                  <a:pt x="63631" y="40857"/>
                </a:cubicBezTo>
                <a:cubicBezTo>
                  <a:pt x="63685" y="40656"/>
                  <a:pt x="63661" y="40444"/>
                  <a:pt x="63637" y="40237"/>
                </a:cubicBezTo>
                <a:cubicBezTo>
                  <a:pt x="63410" y="38276"/>
                  <a:pt x="63182" y="36315"/>
                  <a:pt x="62955" y="34355"/>
                </a:cubicBezTo>
                <a:cubicBezTo>
                  <a:pt x="62702" y="32177"/>
                  <a:pt x="62386" y="29850"/>
                  <a:pt x="60933" y="28208"/>
                </a:cubicBezTo>
                <a:cubicBezTo>
                  <a:pt x="60140" y="27312"/>
                  <a:pt x="59604" y="26782"/>
                  <a:pt x="59081" y="26782"/>
                </a:cubicBezTo>
                <a:cubicBezTo>
                  <a:pt x="58647" y="26782"/>
                  <a:pt x="58223" y="27148"/>
                  <a:pt x="57668" y="27975"/>
                </a:cubicBezTo>
                <a:cubicBezTo>
                  <a:pt x="57843" y="26047"/>
                  <a:pt x="61886" y="21182"/>
                  <a:pt x="58913" y="16142"/>
                </a:cubicBezTo>
                <a:cubicBezTo>
                  <a:pt x="57622" y="13952"/>
                  <a:pt x="55531" y="12897"/>
                  <a:pt x="53175" y="12897"/>
                </a:cubicBezTo>
                <a:cubicBezTo>
                  <a:pt x="50110" y="12897"/>
                  <a:pt x="46596" y="14684"/>
                  <a:pt x="43811" y="18081"/>
                </a:cubicBezTo>
                <a:cubicBezTo>
                  <a:pt x="41126" y="21359"/>
                  <a:pt x="39848" y="24916"/>
                  <a:pt x="39704" y="25334"/>
                </a:cubicBezTo>
                <a:lnTo>
                  <a:pt x="39704" y="25334"/>
                </a:lnTo>
                <a:cubicBezTo>
                  <a:pt x="39845" y="24916"/>
                  <a:pt x="41006" y="21351"/>
                  <a:pt x="40824" y="17951"/>
                </a:cubicBezTo>
                <a:cubicBezTo>
                  <a:pt x="40657" y="14837"/>
                  <a:pt x="39411" y="11627"/>
                  <a:pt x="35733" y="11627"/>
                </a:cubicBezTo>
                <a:cubicBezTo>
                  <a:pt x="35328" y="11627"/>
                  <a:pt x="34893" y="11666"/>
                  <a:pt x="34427" y="11748"/>
                </a:cubicBezTo>
                <a:cubicBezTo>
                  <a:pt x="29184" y="12675"/>
                  <a:pt x="26409" y="17590"/>
                  <a:pt x="26353" y="17691"/>
                </a:cubicBezTo>
                <a:lnTo>
                  <a:pt x="26353" y="17691"/>
                </a:lnTo>
                <a:cubicBezTo>
                  <a:pt x="26435" y="17543"/>
                  <a:pt x="32284" y="6999"/>
                  <a:pt x="27663" y="1990"/>
                </a:cubicBezTo>
                <a:cubicBezTo>
                  <a:pt x="26475" y="701"/>
                  <a:pt x="24788" y="1"/>
                  <a:pt x="22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991;p45">
            <a:extLst>
              <a:ext uri="{FF2B5EF4-FFF2-40B4-BE49-F238E27FC236}">
                <a16:creationId xmlns:a16="http://schemas.microsoft.com/office/drawing/2014/main" xmlns="" id="{C708154E-0150-BF64-38A9-3D6F32340CBE}"/>
              </a:ext>
            </a:extLst>
          </p:cNvPr>
          <p:cNvSpPr/>
          <p:nvPr/>
        </p:nvSpPr>
        <p:spPr>
          <a:xfrm>
            <a:off x="7959019" y="48583"/>
            <a:ext cx="1184981" cy="279280"/>
          </a:xfrm>
          <a:custGeom>
            <a:avLst/>
            <a:gdLst/>
            <a:ahLst/>
            <a:cxnLst/>
            <a:rect l="l" t="t" r="r" b="b"/>
            <a:pathLst>
              <a:path w="29353" h="6918" extrusionOk="0">
                <a:moveTo>
                  <a:pt x="13567" y="0"/>
                </a:moveTo>
                <a:cubicBezTo>
                  <a:pt x="10332" y="0"/>
                  <a:pt x="7546" y="1925"/>
                  <a:pt x="6293" y="4693"/>
                </a:cubicBezTo>
                <a:cubicBezTo>
                  <a:pt x="5622" y="4182"/>
                  <a:pt x="4785" y="3877"/>
                  <a:pt x="3876" y="3877"/>
                </a:cubicBezTo>
                <a:cubicBezTo>
                  <a:pt x="1999" y="3877"/>
                  <a:pt x="427" y="5173"/>
                  <a:pt x="1" y="6917"/>
                </a:cubicBezTo>
                <a:lnTo>
                  <a:pt x="29353" y="6917"/>
                </a:lnTo>
                <a:cubicBezTo>
                  <a:pt x="28261" y="5354"/>
                  <a:pt x="26449" y="4333"/>
                  <a:pt x="24398" y="4333"/>
                </a:cubicBezTo>
                <a:cubicBezTo>
                  <a:pt x="23177" y="4333"/>
                  <a:pt x="22042" y="4696"/>
                  <a:pt x="21091" y="5317"/>
                </a:cubicBezTo>
                <a:cubicBezTo>
                  <a:pt x="19995" y="2220"/>
                  <a:pt x="17041" y="0"/>
                  <a:pt x="135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2" descr="Free Vectors | Boy speaking loudly">
            <a:extLst>
              <a:ext uri="{FF2B5EF4-FFF2-40B4-BE49-F238E27FC236}">
                <a16:creationId xmlns:a16="http://schemas.microsoft.com/office/drawing/2014/main" xmlns="" id="{05769DF1-3026-BBE3-3027-C40BBD104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40" y="2754225"/>
            <a:ext cx="1806157" cy="220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xmlns="" id="{B71B520B-C414-FE13-5927-480C329E0119}"/>
              </a:ext>
            </a:extLst>
          </p:cNvPr>
          <p:cNvSpPr/>
          <p:nvPr/>
        </p:nvSpPr>
        <p:spPr>
          <a:xfrm>
            <a:off x="4711337" y="1102120"/>
            <a:ext cx="3128795" cy="1652105"/>
          </a:xfrm>
          <a:prstGeom prst="wedgeEllipseCallout">
            <a:avLst>
              <a:gd name="adj1" fmla="val 60782"/>
              <a:gd name="adj2" fmla="val 60365"/>
            </a:avLst>
          </a:prstGeom>
          <a:solidFill>
            <a:srgbClr val="0BCD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6"/>
              </a:solidFill>
              <a:latin typeface="Arima SemiBold" panose="020B0604020202020204" charset="0"/>
              <a:cs typeface="Arima SemiBold" panose="020B0604020202020204" charset="0"/>
            </a:endParaRPr>
          </a:p>
        </p:txBody>
      </p:sp>
      <p:sp>
        <p:nvSpPr>
          <p:cNvPr id="11" name="Google Shape;1150;p38">
            <a:extLst>
              <a:ext uri="{FF2B5EF4-FFF2-40B4-BE49-F238E27FC236}">
                <a16:creationId xmlns:a16="http://schemas.microsoft.com/office/drawing/2014/main" xmlns="" id="{7B825036-5D40-8BEB-C4C6-8588ED3EE7B2}"/>
              </a:ext>
            </a:extLst>
          </p:cNvPr>
          <p:cNvSpPr txBox="1">
            <a:spLocks/>
          </p:cNvSpPr>
          <p:nvPr/>
        </p:nvSpPr>
        <p:spPr>
          <a:xfrm>
            <a:off x="4123961" y="1246962"/>
            <a:ext cx="4212561" cy="123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16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/>
                </a:solidFill>
                <a:latin typeface="Arima SemiBold" panose="020B0604020202020204" charset="0"/>
                <a:cs typeface="Arima SemiBold" panose="020B0604020202020204" charset="0"/>
              </a:rPr>
              <a:t>It means </a:t>
            </a:r>
          </a:p>
          <a:p>
            <a:pPr algn="ctr"/>
            <a:r>
              <a:rPr lang="en-US" sz="3200" b="1" dirty="0">
                <a:solidFill>
                  <a:schemeClr val="accent6"/>
                </a:solidFill>
                <a:latin typeface="Arima SemiBold" panose="020B0604020202020204" charset="0"/>
                <a:cs typeface="Arima SemiBold" panose="020B0604020202020204" charset="0"/>
              </a:rPr>
              <a:t>“ Turn right”.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3D07BD9-E187-BDBD-A484-7753E0E03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478" y="794720"/>
            <a:ext cx="3261643" cy="3254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E25DE67-A9FB-32C1-952F-CF0EC7D3C6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407" y="409484"/>
            <a:ext cx="3905604" cy="50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6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34"/>
          <p:cNvSpPr/>
          <p:nvPr/>
        </p:nvSpPr>
        <p:spPr>
          <a:xfrm>
            <a:off x="80055" y="188223"/>
            <a:ext cx="599299" cy="172049"/>
          </a:xfrm>
          <a:custGeom>
            <a:avLst/>
            <a:gdLst/>
            <a:ahLst/>
            <a:cxnLst/>
            <a:rect l="l" t="t" r="r" b="b"/>
            <a:pathLst>
              <a:path w="24721" h="7097" extrusionOk="0">
                <a:moveTo>
                  <a:pt x="15349" y="1"/>
                </a:moveTo>
                <a:cubicBezTo>
                  <a:pt x="12757" y="1"/>
                  <a:pt x="10570" y="1736"/>
                  <a:pt x="9885" y="4108"/>
                </a:cubicBezTo>
                <a:cubicBezTo>
                  <a:pt x="9534" y="4039"/>
                  <a:pt x="9171" y="4003"/>
                  <a:pt x="8799" y="4003"/>
                </a:cubicBezTo>
                <a:cubicBezTo>
                  <a:pt x="6925" y="4003"/>
                  <a:pt x="5262" y="4911"/>
                  <a:pt x="4226" y="6311"/>
                </a:cubicBezTo>
                <a:cubicBezTo>
                  <a:pt x="3751" y="6090"/>
                  <a:pt x="3221" y="5964"/>
                  <a:pt x="2662" y="5964"/>
                </a:cubicBezTo>
                <a:cubicBezTo>
                  <a:pt x="1616" y="5964"/>
                  <a:pt x="672" y="6399"/>
                  <a:pt x="0" y="7096"/>
                </a:cubicBezTo>
                <a:lnTo>
                  <a:pt x="24721" y="7096"/>
                </a:lnTo>
                <a:cubicBezTo>
                  <a:pt x="24161" y="5763"/>
                  <a:pt x="22844" y="4828"/>
                  <a:pt x="21309" y="4828"/>
                </a:cubicBezTo>
                <a:cubicBezTo>
                  <a:pt x="21194" y="4828"/>
                  <a:pt x="21082" y="4833"/>
                  <a:pt x="20972" y="4843"/>
                </a:cubicBezTo>
                <a:cubicBezTo>
                  <a:pt x="20563" y="2103"/>
                  <a:pt x="18201" y="1"/>
                  <a:pt x="153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96648D6-7A16-0D12-5E53-50EDC3C9F5F0}"/>
              </a:ext>
            </a:extLst>
          </p:cNvPr>
          <p:cNvSpPr/>
          <p:nvPr/>
        </p:nvSpPr>
        <p:spPr>
          <a:xfrm>
            <a:off x="260350" y="188223"/>
            <a:ext cx="8623300" cy="486116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2699;p44">
            <a:extLst>
              <a:ext uri="{FF2B5EF4-FFF2-40B4-BE49-F238E27FC236}">
                <a16:creationId xmlns:a16="http://schemas.microsoft.com/office/drawing/2014/main" xmlns="" id="{C97CC8D8-2093-4BD3-7691-C53DA8FECE42}"/>
              </a:ext>
            </a:extLst>
          </p:cNvPr>
          <p:cNvSpPr/>
          <p:nvPr/>
        </p:nvSpPr>
        <p:spPr>
          <a:xfrm flipH="1">
            <a:off x="-14678" y="4337711"/>
            <a:ext cx="788764" cy="805789"/>
          </a:xfrm>
          <a:custGeom>
            <a:avLst/>
            <a:gdLst/>
            <a:ahLst/>
            <a:cxnLst/>
            <a:rect l="l" t="t" r="r" b="b"/>
            <a:pathLst>
              <a:path w="63686" h="46218" extrusionOk="0">
                <a:moveTo>
                  <a:pt x="22944" y="1"/>
                </a:moveTo>
                <a:cubicBezTo>
                  <a:pt x="20448" y="1"/>
                  <a:pt x="17663" y="1284"/>
                  <a:pt x="15434" y="4126"/>
                </a:cubicBezTo>
                <a:cubicBezTo>
                  <a:pt x="10240" y="10747"/>
                  <a:pt x="7600" y="18422"/>
                  <a:pt x="7600" y="18422"/>
                </a:cubicBezTo>
                <a:cubicBezTo>
                  <a:pt x="7800" y="15654"/>
                  <a:pt x="7754" y="12346"/>
                  <a:pt x="5455" y="10791"/>
                </a:cubicBezTo>
                <a:cubicBezTo>
                  <a:pt x="4742" y="10308"/>
                  <a:pt x="3907" y="10093"/>
                  <a:pt x="3054" y="10093"/>
                </a:cubicBezTo>
                <a:cubicBezTo>
                  <a:pt x="1998" y="10093"/>
                  <a:pt x="915" y="10423"/>
                  <a:pt x="0" y="10985"/>
                </a:cubicBezTo>
                <a:lnTo>
                  <a:pt x="0" y="44460"/>
                </a:lnTo>
                <a:cubicBezTo>
                  <a:pt x="8200" y="45908"/>
                  <a:pt x="16633" y="46090"/>
                  <a:pt x="25045" y="46090"/>
                </a:cubicBezTo>
                <a:cubicBezTo>
                  <a:pt x="27714" y="46090"/>
                  <a:pt x="30381" y="46071"/>
                  <a:pt x="33038" y="46070"/>
                </a:cubicBezTo>
                <a:cubicBezTo>
                  <a:pt x="43114" y="46064"/>
                  <a:pt x="53637" y="46218"/>
                  <a:pt x="62668" y="41750"/>
                </a:cubicBezTo>
                <a:cubicBezTo>
                  <a:pt x="63073" y="41550"/>
                  <a:pt x="63513" y="41293"/>
                  <a:pt x="63631" y="40857"/>
                </a:cubicBezTo>
                <a:cubicBezTo>
                  <a:pt x="63685" y="40656"/>
                  <a:pt x="63661" y="40444"/>
                  <a:pt x="63637" y="40237"/>
                </a:cubicBezTo>
                <a:cubicBezTo>
                  <a:pt x="63410" y="38276"/>
                  <a:pt x="63182" y="36315"/>
                  <a:pt x="62955" y="34355"/>
                </a:cubicBezTo>
                <a:cubicBezTo>
                  <a:pt x="62702" y="32177"/>
                  <a:pt x="62386" y="29850"/>
                  <a:pt x="60933" y="28208"/>
                </a:cubicBezTo>
                <a:cubicBezTo>
                  <a:pt x="60140" y="27312"/>
                  <a:pt x="59604" y="26782"/>
                  <a:pt x="59081" y="26782"/>
                </a:cubicBezTo>
                <a:cubicBezTo>
                  <a:pt x="58647" y="26782"/>
                  <a:pt x="58223" y="27148"/>
                  <a:pt x="57668" y="27975"/>
                </a:cubicBezTo>
                <a:cubicBezTo>
                  <a:pt x="57843" y="26047"/>
                  <a:pt x="61886" y="21182"/>
                  <a:pt x="58913" y="16142"/>
                </a:cubicBezTo>
                <a:cubicBezTo>
                  <a:pt x="57622" y="13952"/>
                  <a:pt x="55531" y="12897"/>
                  <a:pt x="53175" y="12897"/>
                </a:cubicBezTo>
                <a:cubicBezTo>
                  <a:pt x="50110" y="12897"/>
                  <a:pt x="46596" y="14684"/>
                  <a:pt x="43811" y="18081"/>
                </a:cubicBezTo>
                <a:cubicBezTo>
                  <a:pt x="41126" y="21359"/>
                  <a:pt x="39848" y="24916"/>
                  <a:pt x="39704" y="25334"/>
                </a:cubicBezTo>
                <a:lnTo>
                  <a:pt x="39704" y="25334"/>
                </a:lnTo>
                <a:cubicBezTo>
                  <a:pt x="39845" y="24916"/>
                  <a:pt x="41006" y="21351"/>
                  <a:pt x="40824" y="17951"/>
                </a:cubicBezTo>
                <a:cubicBezTo>
                  <a:pt x="40657" y="14837"/>
                  <a:pt x="39411" y="11627"/>
                  <a:pt x="35733" y="11627"/>
                </a:cubicBezTo>
                <a:cubicBezTo>
                  <a:pt x="35328" y="11627"/>
                  <a:pt x="34893" y="11666"/>
                  <a:pt x="34427" y="11748"/>
                </a:cubicBezTo>
                <a:cubicBezTo>
                  <a:pt x="29184" y="12675"/>
                  <a:pt x="26409" y="17590"/>
                  <a:pt x="26353" y="17691"/>
                </a:cubicBezTo>
                <a:lnTo>
                  <a:pt x="26353" y="17691"/>
                </a:lnTo>
                <a:cubicBezTo>
                  <a:pt x="26435" y="17543"/>
                  <a:pt x="32284" y="6999"/>
                  <a:pt x="27663" y="1990"/>
                </a:cubicBezTo>
                <a:cubicBezTo>
                  <a:pt x="26475" y="701"/>
                  <a:pt x="24788" y="1"/>
                  <a:pt x="22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991;p45">
            <a:extLst>
              <a:ext uri="{FF2B5EF4-FFF2-40B4-BE49-F238E27FC236}">
                <a16:creationId xmlns:a16="http://schemas.microsoft.com/office/drawing/2014/main" xmlns="" id="{C708154E-0150-BF64-38A9-3D6F32340CBE}"/>
              </a:ext>
            </a:extLst>
          </p:cNvPr>
          <p:cNvSpPr/>
          <p:nvPr/>
        </p:nvSpPr>
        <p:spPr>
          <a:xfrm>
            <a:off x="7959019" y="48583"/>
            <a:ext cx="1184981" cy="279280"/>
          </a:xfrm>
          <a:custGeom>
            <a:avLst/>
            <a:gdLst/>
            <a:ahLst/>
            <a:cxnLst/>
            <a:rect l="l" t="t" r="r" b="b"/>
            <a:pathLst>
              <a:path w="29353" h="6918" extrusionOk="0">
                <a:moveTo>
                  <a:pt x="13567" y="0"/>
                </a:moveTo>
                <a:cubicBezTo>
                  <a:pt x="10332" y="0"/>
                  <a:pt x="7546" y="1925"/>
                  <a:pt x="6293" y="4693"/>
                </a:cubicBezTo>
                <a:cubicBezTo>
                  <a:pt x="5622" y="4182"/>
                  <a:pt x="4785" y="3877"/>
                  <a:pt x="3876" y="3877"/>
                </a:cubicBezTo>
                <a:cubicBezTo>
                  <a:pt x="1999" y="3877"/>
                  <a:pt x="427" y="5173"/>
                  <a:pt x="1" y="6917"/>
                </a:cubicBezTo>
                <a:lnTo>
                  <a:pt x="29353" y="6917"/>
                </a:lnTo>
                <a:cubicBezTo>
                  <a:pt x="28261" y="5354"/>
                  <a:pt x="26449" y="4333"/>
                  <a:pt x="24398" y="4333"/>
                </a:cubicBezTo>
                <a:cubicBezTo>
                  <a:pt x="23177" y="4333"/>
                  <a:pt x="22042" y="4696"/>
                  <a:pt x="21091" y="5317"/>
                </a:cubicBezTo>
                <a:cubicBezTo>
                  <a:pt x="19995" y="2220"/>
                  <a:pt x="17041" y="0"/>
                  <a:pt x="135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2" descr="Free Vectors | Boy speaking loudly">
            <a:extLst>
              <a:ext uri="{FF2B5EF4-FFF2-40B4-BE49-F238E27FC236}">
                <a16:creationId xmlns:a16="http://schemas.microsoft.com/office/drawing/2014/main" xmlns="" id="{05769DF1-3026-BBE3-3027-C40BBD104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40" y="2754225"/>
            <a:ext cx="1806157" cy="220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xmlns="" id="{B71B520B-C414-FE13-5927-480C329E0119}"/>
              </a:ext>
            </a:extLst>
          </p:cNvPr>
          <p:cNvSpPr/>
          <p:nvPr/>
        </p:nvSpPr>
        <p:spPr>
          <a:xfrm>
            <a:off x="4711337" y="1102120"/>
            <a:ext cx="3128795" cy="1652105"/>
          </a:xfrm>
          <a:prstGeom prst="wedgeEllipseCallout">
            <a:avLst>
              <a:gd name="adj1" fmla="val 60782"/>
              <a:gd name="adj2" fmla="val 60365"/>
            </a:avLst>
          </a:prstGeom>
          <a:solidFill>
            <a:srgbClr val="0BCD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6"/>
              </a:solidFill>
              <a:latin typeface="Arima SemiBold" panose="020B0604020202020204" charset="0"/>
              <a:cs typeface="Arima SemiBold" panose="020B0604020202020204" charset="0"/>
            </a:endParaRPr>
          </a:p>
        </p:txBody>
      </p:sp>
      <p:sp>
        <p:nvSpPr>
          <p:cNvPr id="11" name="Google Shape;1150;p38">
            <a:extLst>
              <a:ext uri="{FF2B5EF4-FFF2-40B4-BE49-F238E27FC236}">
                <a16:creationId xmlns:a16="http://schemas.microsoft.com/office/drawing/2014/main" xmlns="" id="{7B825036-5D40-8BEB-C4C6-8588ED3EE7B2}"/>
              </a:ext>
            </a:extLst>
          </p:cNvPr>
          <p:cNvSpPr txBox="1">
            <a:spLocks/>
          </p:cNvSpPr>
          <p:nvPr/>
        </p:nvSpPr>
        <p:spPr>
          <a:xfrm>
            <a:off x="4123961" y="1246962"/>
            <a:ext cx="4212561" cy="123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16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/>
                </a:solidFill>
                <a:latin typeface="Arima SemiBold" panose="020B0604020202020204" charset="0"/>
                <a:cs typeface="Arima SemiBold" panose="020B0604020202020204" charset="0"/>
              </a:rPr>
              <a:t>It means </a:t>
            </a:r>
          </a:p>
          <a:p>
            <a:pPr algn="ctr"/>
            <a:r>
              <a:rPr lang="en-US" sz="3200" b="1" dirty="0">
                <a:solidFill>
                  <a:schemeClr val="accent6"/>
                </a:solidFill>
                <a:latin typeface="Arima SemiBold" panose="020B0604020202020204" charset="0"/>
                <a:cs typeface="Arima SemiBold" panose="020B0604020202020204" charset="0"/>
              </a:rPr>
              <a:t>“ Stop”.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1769CC-2B1B-BBD6-164B-2313C73E3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476" y="944739"/>
            <a:ext cx="3124471" cy="3254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61266D7-59E1-608D-9D9D-4C03C3E36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407" y="409484"/>
            <a:ext cx="3905604" cy="50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8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34"/>
          <p:cNvSpPr/>
          <p:nvPr/>
        </p:nvSpPr>
        <p:spPr>
          <a:xfrm>
            <a:off x="80055" y="188223"/>
            <a:ext cx="599299" cy="172049"/>
          </a:xfrm>
          <a:custGeom>
            <a:avLst/>
            <a:gdLst/>
            <a:ahLst/>
            <a:cxnLst/>
            <a:rect l="l" t="t" r="r" b="b"/>
            <a:pathLst>
              <a:path w="24721" h="7097" extrusionOk="0">
                <a:moveTo>
                  <a:pt x="15349" y="1"/>
                </a:moveTo>
                <a:cubicBezTo>
                  <a:pt x="12757" y="1"/>
                  <a:pt x="10570" y="1736"/>
                  <a:pt x="9885" y="4108"/>
                </a:cubicBezTo>
                <a:cubicBezTo>
                  <a:pt x="9534" y="4039"/>
                  <a:pt x="9171" y="4003"/>
                  <a:pt x="8799" y="4003"/>
                </a:cubicBezTo>
                <a:cubicBezTo>
                  <a:pt x="6925" y="4003"/>
                  <a:pt x="5262" y="4911"/>
                  <a:pt x="4226" y="6311"/>
                </a:cubicBezTo>
                <a:cubicBezTo>
                  <a:pt x="3751" y="6090"/>
                  <a:pt x="3221" y="5964"/>
                  <a:pt x="2662" y="5964"/>
                </a:cubicBezTo>
                <a:cubicBezTo>
                  <a:pt x="1616" y="5964"/>
                  <a:pt x="672" y="6399"/>
                  <a:pt x="0" y="7096"/>
                </a:cubicBezTo>
                <a:lnTo>
                  <a:pt x="24721" y="7096"/>
                </a:lnTo>
                <a:cubicBezTo>
                  <a:pt x="24161" y="5763"/>
                  <a:pt x="22844" y="4828"/>
                  <a:pt x="21309" y="4828"/>
                </a:cubicBezTo>
                <a:cubicBezTo>
                  <a:pt x="21194" y="4828"/>
                  <a:pt x="21082" y="4833"/>
                  <a:pt x="20972" y="4843"/>
                </a:cubicBezTo>
                <a:cubicBezTo>
                  <a:pt x="20563" y="2103"/>
                  <a:pt x="18201" y="1"/>
                  <a:pt x="153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96648D6-7A16-0D12-5E53-50EDC3C9F5F0}"/>
              </a:ext>
            </a:extLst>
          </p:cNvPr>
          <p:cNvSpPr/>
          <p:nvPr/>
        </p:nvSpPr>
        <p:spPr>
          <a:xfrm>
            <a:off x="260350" y="188223"/>
            <a:ext cx="8623300" cy="486116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2699;p44">
            <a:extLst>
              <a:ext uri="{FF2B5EF4-FFF2-40B4-BE49-F238E27FC236}">
                <a16:creationId xmlns:a16="http://schemas.microsoft.com/office/drawing/2014/main" xmlns="" id="{C97CC8D8-2093-4BD3-7691-C53DA8FECE42}"/>
              </a:ext>
            </a:extLst>
          </p:cNvPr>
          <p:cNvSpPr/>
          <p:nvPr/>
        </p:nvSpPr>
        <p:spPr>
          <a:xfrm flipH="1">
            <a:off x="-14678" y="4337711"/>
            <a:ext cx="788764" cy="805789"/>
          </a:xfrm>
          <a:custGeom>
            <a:avLst/>
            <a:gdLst/>
            <a:ahLst/>
            <a:cxnLst/>
            <a:rect l="l" t="t" r="r" b="b"/>
            <a:pathLst>
              <a:path w="63686" h="46218" extrusionOk="0">
                <a:moveTo>
                  <a:pt x="22944" y="1"/>
                </a:moveTo>
                <a:cubicBezTo>
                  <a:pt x="20448" y="1"/>
                  <a:pt x="17663" y="1284"/>
                  <a:pt x="15434" y="4126"/>
                </a:cubicBezTo>
                <a:cubicBezTo>
                  <a:pt x="10240" y="10747"/>
                  <a:pt x="7600" y="18422"/>
                  <a:pt x="7600" y="18422"/>
                </a:cubicBezTo>
                <a:cubicBezTo>
                  <a:pt x="7800" y="15654"/>
                  <a:pt x="7754" y="12346"/>
                  <a:pt x="5455" y="10791"/>
                </a:cubicBezTo>
                <a:cubicBezTo>
                  <a:pt x="4742" y="10308"/>
                  <a:pt x="3907" y="10093"/>
                  <a:pt x="3054" y="10093"/>
                </a:cubicBezTo>
                <a:cubicBezTo>
                  <a:pt x="1998" y="10093"/>
                  <a:pt x="915" y="10423"/>
                  <a:pt x="0" y="10985"/>
                </a:cubicBezTo>
                <a:lnTo>
                  <a:pt x="0" y="44460"/>
                </a:lnTo>
                <a:cubicBezTo>
                  <a:pt x="8200" y="45908"/>
                  <a:pt x="16633" y="46090"/>
                  <a:pt x="25045" y="46090"/>
                </a:cubicBezTo>
                <a:cubicBezTo>
                  <a:pt x="27714" y="46090"/>
                  <a:pt x="30381" y="46071"/>
                  <a:pt x="33038" y="46070"/>
                </a:cubicBezTo>
                <a:cubicBezTo>
                  <a:pt x="43114" y="46064"/>
                  <a:pt x="53637" y="46218"/>
                  <a:pt x="62668" y="41750"/>
                </a:cubicBezTo>
                <a:cubicBezTo>
                  <a:pt x="63073" y="41550"/>
                  <a:pt x="63513" y="41293"/>
                  <a:pt x="63631" y="40857"/>
                </a:cubicBezTo>
                <a:cubicBezTo>
                  <a:pt x="63685" y="40656"/>
                  <a:pt x="63661" y="40444"/>
                  <a:pt x="63637" y="40237"/>
                </a:cubicBezTo>
                <a:cubicBezTo>
                  <a:pt x="63410" y="38276"/>
                  <a:pt x="63182" y="36315"/>
                  <a:pt x="62955" y="34355"/>
                </a:cubicBezTo>
                <a:cubicBezTo>
                  <a:pt x="62702" y="32177"/>
                  <a:pt x="62386" y="29850"/>
                  <a:pt x="60933" y="28208"/>
                </a:cubicBezTo>
                <a:cubicBezTo>
                  <a:pt x="60140" y="27312"/>
                  <a:pt x="59604" y="26782"/>
                  <a:pt x="59081" y="26782"/>
                </a:cubicBezTo>
                <a:cubicBezTo>
                  <a:pt x="58647" y="26782"/>
                  <a:pt x="58223" y="27148"/>
                  <a:pt x="57668" y="27975"/>
                </a:cubicBezTo>
                <a:cubicBezTo>
                  <a:pt x="57843" y="26047"/>
                  <a:pt x="61886" y="21182"/>
                  <a:pt x="58913" y="16142"/>
                </a:cubicBezTo>
                <a:cubicBezTo>
                  <a:pt x="57622" y="13952"/>
                  <a:pt x="55531" y="12897"/>
                  <a:pt x="53175" y="12897"/>
                </a:cubicBezTo>
                <a:cubicBezTo>
                  <a:pt x="50110" y="12897"/>
                  <a:pt x="46596" y="14684"/>
                  <a:pt x="43811" y="18081"/>
                </a:cubicBezTo>
                <a:cubicBezTo>
                  <a:pt x="41126" y="21359"/>
                  <a:pt x="39848" y="24916"/>
                  <a:pt x="39704" y="25334"/>
                </a:cubicBezTo>
                <a:lnTo>
                  <a:pt x="39704" y="25334"/>
                </a:lnTo>
                <a:cubicBezTo>
                  <a:pt x="39845" y="24916"/>
                  <a:pt x="41006" y="21351"/>
                  <a:pt x="40824" y="17951"/>
                </a:cubicBezTo>
                <a:cubicBezTo>
                  <a:pt x="40657" y="14837"/>
                  <a:pt x="39411" y="11627"/>
                  <a:pt x="35733" y="11627"/>
                </a:cubicBezTo>
                <a:cubicBezTo>
                  <a:pt x="35328" y="11627"/>
                  <a:pt x="34893" y="11666"/>
                  <a:pt x="34427" y="11748"/>
                </a:cubicBezTo>
                <a:cubicBezTo>
                  <a:pt x="29184" y="12675"/>
                  <a:pt x="26409" y="17590"/>
                  <a:pt x="26353" y="17691"/>
                </a:cubicBezTo>
                <a:lnTo>
                  <a:pt x="26353" y="17691"/>
                </a:lnTo>
                <a:cubicBezTo>
                  <a:pt x="26435" y="17543"/>
                  <a:pt x="32284" y="6999"/>
                  <a:pt x="27663" y="1990"/>
                </a:cubicBezTo>
                <a:cubicBezTo>
                  <a:pt x="26475" y="701"/>
                  <a:pt x="24788" y="1"/>
                  <a:pt x="22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991;p45">
            <a:extLst>
              <a:ext uri="{FF2B5EF4-FFF2-40B4-BE49-F238E27FC236}">
                <a16:creationId xmlns:a16="http://schemas.microsoft.com/office/drawing/2014/main" xmlns="" id="{C708154E-0150-BF64-38A9-3D6F32340CBE}"/>
              </a:ext>
            </a:extLst>
          </p:cNvPr>
          <p:cNvSpPr/>
          <p:nvPr/>
        </p:nvSpPr>
        <p:spPr>
          <a:xfrm>
            <a:off x="7959019" y="48583"/>
            <a:ext cx="1184981" cy="279280"/>
          </a:xfrm>
          <a:custGeom>
            <a:avLst/>
            <a:gdLst/>
            <a:ahLst/>
            <a:cxnLst/>
            <a:rect l="l" t="t" r="r" b="b"/>
            <a:pathLst>
              <a:path w="29353" h="6918" extrusionOk="0">
                <a:moveTo>
                  <a:pt x="13567" y="0"/>
                </a:moveTo>
                <a:cubicBezTo>
                  <a:pt x="10332" y="0"/>
                  <a:pt x="7546" y="1925"/>
                  <a:pt x="6293" y="4693"/>
                </a:cubicBezTo>
                <a:cubicBezTo>
                  <a:pt x="5622" y="4182"/>
                  <a:pt x="4785" y="3877"/>
                  <a:pt x="3876" y="3877"/>
                </a:cubicBezTo>
                <a:cubicBezTo>
                  <a:pt x="1999" y="3877"/>
                  <a:pt x="427" y="5173"/>
                  <a:pt x="1" y="6917"/>
                </a:cubicBezTo>
                <a:lnTo>
                  <a:pt x="29353" y="6917"/>
                </a:lnTo>
                <a:cubicBezTo>
                  <a:pt x="28261" y="5354"/>
                  <a:pt x="26449" y="4333"/>
                  <a:pt x="24398" y="4333"/>
                </a:cubicBezTo>
                <a:cubicBezTo>
                  <a:pt x="23177" y="4333"/>
                  <a:pt x="22042" y="4696"/>
                  <a:pt x="21091" y="5317"/>
                </a:cubicBezTo>
                <a:cubicBezTo>
                  <a:pt x="19995" y="2220"/>
                  <a:pt x="17041" y="0"/>
                  <a:pt x="135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2" descr="Free Vectors | Boy speaking loudly">
            <a:extLst>
              <a:ext uri="{FF2B5EF4-FFF2-40B4-BE49-F238E27FC236}">
                <a16:creationId xmlns:a16="http://schemas.microsoft.com/office/drawing/2014/main" xmlns="" id="{05769DF1-3026-BBE3-3027-C40BBD104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40" y="2754225"/>
            <a:ext cx="1806157" cy="220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xmlns="" id="{B71B520B-C414-FE13-5927-480C329E0119}"/>
              </a:ext>
            </a:extLst>
          </p:cNvPr>
          <p:cNvSpPr/>
          <p:nvPr/>
        </p:nvSpPr>
        <p:spPr>
          <a:xfrm>
            <a:off x="4711337" y="1102120"/>
            <a:ext cx="3128795" cy="1652105"/>
          </a:xfrm>
          <a:prstGeom prst="wedgeEllipseCallout">
            <a:avLst>
              <a:gd name="adj1" fmla="val 60782"/>
              <a:gd name="adj2" fmla="val 60365"/>
            </a:avLst>
          </a:prstGeom>
          <a:solidFill>
            <a:srgbClr val="0BCD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6"/>
              </a:solidFill>
              <a:latin typeface="Arima SemiBold" panose="020B0604020202020204" charset="0"/>
              <a:cs typeface="Arima SemiBold" panose="020B0604020202020204" charset="0"/>
            </a:endParaRPr>
          </a:p>
        </p:txBody>
      </p:sp>
      <p:sp>
        <p:nvSpPr>
          <p:cNvPr id="11" name="Google Shape;1150;p38">
            <a:extLst>
              <a:ext uri="{FF2B5EF4-FFF2-40B4-BE49-F238E27FC236}">
                <a16:creationId xmlns:a16="http://schemas.microsoft.com/office/drawing/2014/main" xmlns="" id="{7B825036-5D40-8BEB-C4C6-8588ED3EE7B2}"/>
              </a:ext>
            </a:extLst>
          </p:cNvPr>
          <p:cNvSpPr txBox="1">
            <a:spLocks/>
          </p:cNvSpPr>
          <p:nvPr/>
        </p:nvSpPr>
        <p:spPr>
          <a:xfrm>
            <a:off x="4123961" y="1246962"/>
            <a:ext cx="4212561" cy="123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16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/>
                </a:solidFill>
                <a:latin typeface="Arima SemiBold" panose="020B0604020202020204" charset="0"/>
                <a:cs typeface="Arima SemiBold" panose="020B0604020202020204" charset="0"/>
              </a:rPr>
              <a:t>It means </a:t>
            </a:r>
          </a:p>
          <a:p>
            <a:pPr algn="ctr"/>
            <a:r>
              <a:rPr lang="en-US" sz="3200" b="1" dirty="0">
                <a:solidFill>
                  <a:schemeClr val="accent6"/>
                </a:solidFill>
                <a:latin typeface="Arima SemiBold" panose="020B0604020202020204" charset="0"/>
                <a:cs typeface="Arima SemiBold" panose="020B0604020202020204" charset="0"/>
              </a:rPr>
              <a:t>“ Do not enter”.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A1505C4-EC55-97AA-DB5D-D18950281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478" y="963790"/>
            <a:ext cx="3307367" cy="32159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04B4D8E-E021-7570-F359-EA87708A2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407" y="409484"/>
            <a:ext cx="3905604" cy="50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34"/>
          <p:cNvSpPr/>
          <p:nvPr/>
        </p:nvSpPr>
        <p:spPr>
          <a:xfrm>
            <a:off x="80055" y="188223"/>
            <a:ext cx="599299" cy="172049"/>
          </a:xfrm>
          <a:custGeom>
            <a:avLst/>
            <a:gdLst/>
            <a:ahLst/>
            <a:cxnLst/>
            <a:rect l="l" t="t" r="r" b="b"/>
            <a:pathLst>
              <a:path w="24721" h="7097" extrusionOk="0">
                <a:moveTo>
                  <a:pt x="15349" y="1"/>
                </a:moveTo>
                <a:cubicBezTo>
                  <a:pt x="12757" y="1"/>
                  <a:pt x="10570" y="1736"/>
                  <a:pt x="9885" y="4108"/>
                </a:cubicBezTo>
                <a:cubicBezTo>
                  <a:pt x="9534" y="4039"/>
                  <a:pt x="9171" y="4003"/>
                  <a:pt x="8799" y="4003"/>
                </a:cubicBezTo>
                <a:cubicBezTo>
                  <a:pt x="6925" y="4003"/>
                  <a:pt x="5262" y="4911"/>
                  <a:pt x="4226" y="6311"/>
                </a:cubicBezTo>
                <a:cubicBezTo>
                  <a:pt x="3751" y="6090"/>
                  <a:pt x="3221" y="5964"/>
                  <a:pt x="2662" y="5964"/>
                </a:cubicBezTo>
                <a:cubicBezTo>
                  <a:pt x="1616" y="5964"/>
                  <a:pt x="672" y="6399"/>
                  <a:pt x="0" y="7096"/>
                </a:cubicBezTo>
                <a:lnTo>
                  <a:pt x="24721" y="7096"/>
                </a:lnTo>
                <a:cubicBezTo>
                  <a:pt x="24161" y="5763"/>
                  <a:pt x="22844" y="4828"/>
                  <a:pt x="21309" y="4828"/>
                </a:cubicBezTo>
                <a:cubicBezTo>
                  <a:pt x="21194" y="4828"/>
                  <a:pt x="21082" y="4833"/>
                  <a:pt x="20972" y="4843"/>
                </a:cubicBezTo>
                <a:cubicBezTo>
                  <a:pt x="20563" y="2103"/>
                  <a:pt x="18201" y="1"/>
                  <a:pt x="153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96648D6-7A16-0D12-5E53-50EDC3C9F5F0}"/>
              </a:ext>
            </a:extLst>
          </p:cNvPr>
          <p:cNvSpPr/>
          <p:nvPr/>
        </p:nvSpPr>
        <p:spPr>
          <a:xfrm>
            <a:off x="260350" y="188223"/>
            <a:ext cx="8623300" cy="486116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2699;p44">
            <a:extLst>
              <a:ext uri="{FF2B5EF4-FFF2-40B4-BE49-F238E27FC236}">
                <a16:creationId xmlns:a16="http://schemas.microsoft.com/office/drawing/2014/main" xmlns="" id="{C97CC8D8-2093-4BD3-7691-C53DA8FECE42}"/>
              </a:ext>
            </a:extLst>
          </p:cNvPr>
          <p:cNvSpPr/>
          <p:nvPr/>
        </p:nvSpPr>
        <p:spPr>
          <a:xfrm flipH="1">
            <a:off x="-14678" y="4337711"/>
            <a:ext cx="788764" cy="805789"/>
          </a:xfrm>
          <a:custGeom>
            <a:avLst/>
            <a:gdLst/>
            <a:ahLst/>
            <a:cxnLst/>
            <a:rect l="l" t="t" r="r" b="b"/>
            <a:pathLst>
              <a:path w="63686" h="46218" extrusionOk="0">
                <a:moveTo>
                  <a:pt x="22944" y="1"/>
                </a:moveTo>
                <a:cubicBezTo>
                  <a:pt x="20448" y="1"/>
                  <a:pt x="17663" y="1284"/>
                  <a:pt x="15434" y="4126"/>
                </a:cubicBezTo>
                <a:cubicBezTo>
                  <a:pt x="10240" y="10747"/>
                  <a:pt x="7600" y="18422"/>
                  <a:pt x="7600" y="18422"/>
                </a:cubicBezTo>
                <a:cubicBezTo>
                  <a:pt x="7800" y="15654"/>
                  <a:pt x="7754" y="12346"/>
                  <a:pt x="5455" y="10791"/>
                </a:cubicBezTo>
                <a:cubicBezTo>
                  <a:pt x="4742" y="10308"/>
                  <a:pt x="3907" y="10093"/>
                  <a:pt x="3054" y="10093"/>
                </a:cubicBezTo>
                <a:cubicBezTo>
                  <a:pt x="1998" y="10093"/>
                  <a:pt x="915" y="10423"/>
                  <a:pt x="0" y="10985"/>
                </a:cubicBezTo>
                <a:lnTo>
                  <a:pt x="0" y="44460"/>
                </a:lnTo>
                <a:cubicBezTo>
                  <a:pt x="8200" y="45908"/>
                  <a:pt x="16633" y="46090"/>
                  <a:pt x="25045" y="46090"/>
                </a:cubicBezTo>
                <a:cubicBezTo>
                  <a:pt x="27714" y="46090"/>
                  <a:pt x="30381" y="46071"/>
                  <a:pt x="33038" y="46070"/>
                </a:cubicBezTo>
                <a:cubicBezTo>
                  <a:pt x="43114" y="46064"/>
                  <a:pt x="53637" y="46218"/>
                  <a:pt x="62668" y="41750"/>
                </a:cubicBezTo>
                <a:cubicBezTo>
                  <a:pt x="63073" y="41550"/>
                  <a:pt x="63513" y="41293"/>
                  <a:pt x="63631" y="40857"/>
                </a:cubicBezTo>
                <a:cubicBezTo>
                  <a:pt x="63685" y="40656"/>
                  <a:pt x="63661" y="40444"/>
                  <a:pt x="63637" y="40237"/>
                </a:cubicBezTo>
                <a:cubicBezTo>
                  <a:pt x="63410" y="38276"/>
                  <a:pt x="63182" y="36315"/>
                  <a:pt x="62955" y="34355"/>
                </a:cubicBezTo>
                <a:cubicBezTo>
                  <a:pt x="62702" y="32177"/>
                  <a:pt x="62386" y="29850"/>
                  <a:pt x="60933" y="28208"/>
                </a:cubicBezTo>
                <a:cubicBezTo>
                  <a:pt x="60140" y="27312"/>
                  <a:pt x="59604" y="26782"/>
                  <a:pt x="59081" y="26782"/>
                </a:cubicBezTo>
                <a:cubicBezTo>
                  <a:pt x="58647" y="26782"/>
                  <a:pt x="58223" y="27148"/>
                  <a:pt x="57668" y="27975"/>
                </a:cubicBezTo>
                <a:cubicBezTo>
                  <a:pt x="57843" y="26047"/>
                  <a:pt x="61886" y="21182"/>
                  <a:pt x="58913" y="16142"/>
                </a:cubicBezTo>
                <a:cubicBezTo>
                  <a:pt x="57622" y="13952"/>
                  <a:pt x="55531" y="12897"/>
                  <a:pt x="53175" y="12897"/>
                </a:cubicBezTo>
                <a:cubicBezTo>
                  <a:pt x="50110" y="12897"/>
                  <a:pt x="46596" y="14684"/>
                  <a:pt x="43811" y="18081"/>
                </a:cubicBezTo>
                <a:cubicBezTo>
                  <a:pt x="41126" y="21359"/>
                  <a:pt x="39848" y="24916"/>
                  <a:pt x="39704" y="25334"/>
                </a:cubicBezTo>
                <a:lnTo>
                  <a:pt x="39704" y="25334"/>
                </a:lnTo>
                <a:cubicBezTo>
                  <a:pt x="39845" y="24916"/>
                  <a:pt x="41006" y="21351"/>
                  <a:pt x="40824" y="17951"/>
                </a:cubicBezTo>
                <a:cubicBezTo>
                  <a:pt x="40657" y="14837"/>
                  <a:pt x="39411" y="11627"/>
                  <a:pt x="35733" y="11627"/>
                </a:cubicBezTo>
                <a:cubicBezTo>
                  <a:pt x="35328" y="11627"/>
                  <a:pt x="34893" y="11666"/>
                  <a:pt x="34427" y="11748"/>
                </a:cubicBezTo>
                <a:cubicBezTo>
                  <a:pt x="29184" y="12675"/>
                  <a:pt x="26409" y="17590"/>
                  <a:pt x="26353" y="17691"/>
                </a:cubicBezTo>
                <a:lnTo>
                  <a:pt x="26353" y="17691"/>
                </a:lnTo>
                <a:cubicBezTo>
                  <a:pt x="26435" y="17543"/>
                  <a:pt x="32284" y="6999"/>
                  <a:pt x="27663" y="1990"/>
                </a:cubicBezTo>
                <a:cubicBezTo>
                  <a:pt x="26475" y="701"/>
                  <a:pt x="24788" y="1"/>
                  <a:pt x="22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991;p45">
            <a:extLst>
              <a:ext uri="{FF2B5EF4-FFF2-40B4-BE49-F238E27FC236}">
                <a16:creationId xmlns:a16="http://schemas.microsoft.com/office/drawing/2014/main" xmlns="" id="{C708154E-0150-BF64-38A9-3D6F32340CBE}"/>
              </a:ext>
            </a:extLst>
          </p:cNvPr>
          <p:cNvSpPr/>
          <p:nvPr/>
        </p:nvSpPr>
        <p:spPr>
          <a:xfrm>
            <a:off x="7959019" y="48583"/>
            <a:ext cx="1184981" cy="279280"/>
          </a:xfrm>
          <a:custGeom>
            <a:avLst/>
            <a:gdLst/>
            <a:ahLst/>
            <a:cxnLst/>
            <a:rect l="l" t="t" r="r" b="b"/>
            <a:pathLst>
              <a:path w="29353" h="6918" extrusionOk="0">
                <a:moveTo>
                  <a:pt x="13567" y="0"/>
                </a:moveTo>
                <a:cubicBezTo>
                  <a:pt x="10332" y="0"/>
                  <a:pt x="7546" y="1925"/>
                  <a:pt x="6293" y="4693"/>
                </a:cubicBezTo>
                <a:cubicBezTo>
                  <a:pt x="5622" y="4182"/>
                  <a:pt x="4785" y="3877"/>
                  <a:pt x="3876" y="3877"/>
                </a:cubicBezTo>
                <a:cubicBezTo>
                  <a:pt x="1999" y="3877"/>
                  <a:pt x="427" y="5173"/>
                  <a:pt x="1" y="6917"/>
                </a:cubicBezTo>
                <a:lnTo>
                  <a:pt x="29353" y="6917"/>
                </a:lnTo>
                <a:cubicBezTo>
                  <a:pt x="28261" y="5354"/>
                  <a:pt x="26449" y="4333"/>
                  <a:pt x="24398" y="4333"/>
                </a:cubicBezTo>
                <a:cubicBezTo>
                  <a:pt x="23177" y="4333"/>
                  <a:pt x="22042" y="4696"/>
                  <a:pt x="21091" y="5317"/>
                </a:cubicBezTo>
                <a:cubicBezTo>
                  <a:pt x="19995" y="2220"/>
                  <a:pt x="17041" y="0"/>
                  <a:pt x="135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2" descr="Free Vectors | Boy speaking loudly">
            <a:extLst>
              <a:ext uri="{FF2B5EF4-FFF2-40B4-BE49-F238E27FC236}">
                <a16:creationId xmlns:a16="http://schemas.microsoft.com/office/drawing/2014/main" xmlns="" id="{05769DF1-3026-BBE3-3027-C40BBD104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40" y="2754225"/>
            <a:ext cx="1806157" cy="220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xmlns="" id="{B71B520B-C414-FE13-5927-480C329E0119}"/>
              </a:ext>
            </a:extLst>
          </p:cNvPr>
          <p:cNvSpPr/>
          <p:nvPr/>
        </p:nvSpPr>
        <p:spPr>
          <a:xfrm>
            <a:off x="4711337" y="1102120"/>
            <a:ext cx="3128795" cy="1652105"/>
          </a:xfrm>
          <a:prstGeom prst="wedgeEllipseCallout">
            <a:avLst>
              <a:gd name="adj1" fmla="val 60782"/>
              <a:gd name="adj2" fmla="val 60365"/>
            </a:avLst>
          </a:prstGeom>
          <a:solidFill>
            <a:srgbClr val="0BCD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6"/>
              </a:solidFill>
              <a:latin typeface="Arima SemiBold" panose="020B0604020202020204" charset="0"/>
              <a:cs typeface="Arima SemiBold" panose="020B0604020202020204" charset="0"/>
            </a:endParaRPr>
          </a:p>
        </p:txBody>
      </p:sp>
      <p:sp>
        <p:nvSpPr>
          <p:cNvPr id="11" name="Google Shape;1150;p38">
            <a:extLst>
              <a:ext uri="{FF2B5EF4-FFF2-40B4-BE49-F238E27FC236}">
                <a16:creationId xmlns:a16="http://schemas.microsoft.com/office/drawing/2014/main" xmlns="" id="{7B825036-5D40-8BEB-C4C6-8588ED3EE7B2}"/>
              </a:ext>
            </a:extLst>
          </p:cNvPr>
          <p:cNvSpPr txBox="1">
            <a:spLocks/>
          </p:cNvSpPr>
          <p:nvPr/>
        </p:nvSpPr>
        <p:spPr>
          <a:xfrm>
            <a:off x="4123961" y="1246962"/>
            <a:ext cx="4212561" cy="123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16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/>
                </a:solidFill>
                <a:latin typeface="Arima SemiBold" panose="020B0604020202020204" charset="0"/>
                <a:cs typeface="Arima SemiBold" panose="020B0604020202020204" charset="0"/>
              </a:rPr>
              <a:t>It means </a:t>
            </a:r>
          </a:p>
          <a:p>
            <a:pPr algn="ctr"/>
            <a:r>
              <a:rPr lang="en-US" sz="3200" b="1" dirty="0">
                <a:solidFill>
                  <a:schemeClr val="accent6"/>
                </a:solidFill>
                <a:latin typeface="Arima SemiBold" panose="020B0604020202020204" charset="0"/>
                <a:cs typeface="Arima SemiBold" panose="020B0604020202020204" charset="0"/>
              </a:rPr>
              <a:t>“ No parking”.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9616445-C545-0A4D-62B0-45746E6E7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165" y="925687"/>
            <a:ext cx="3177815" cy="3292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4E7327-4716-6832-5B00-6E736B0025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407" y="409484"/>
            <a:ext cx="3905604" cy="50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8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p35"/>
          <p:cNvSpPr txBox="1">
            <a:spLocks noGrp="1"/>
          </p:cNvSpPr>
          <p:nvPr>
            <p:ph type="title"/>
          </p:nvPr>
        </p:nvSpPr>
        <p:spPr>
          <a:xfrm>
            <a:off x="795369" y="23549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</a:t>
            </a:r>
            <a:r>
              <a:rPr lang="en" dirty="0">
                <a:solidFill>
                  <a:schemeClr val="accent2"/>
                </a:solidFill>
              </a:rPr>
              <a:t>contents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005" name="Google Shape;2005;p35"/>
          <p:cNvSpPr txBox="1">
            <a:spLocks noGrp="1"/>
          </p:cNvSpPr>
          <p:nvPr>
            <p:ph type="title" idx="5"/>
          </p:nvPr>
        </p:nvSpPr>
        <p:spPr>
          <a:xfrm>
            <a:off x="1720350" y="131912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006" name="Google Shape;2006;p35"/>
          <p:cNvSpPr txBox="1">
            <a:spLocks noGrp="1"/>
          </p:cNvSpPr>
          <p:nvPr>
            <p:ph type="title" idx="6"/>
          </p:nvPr>
        </p:nvSpPr>
        <p:spPr>
          <a:xfrm>
            <a:off x="6721948" y="131912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007" name="Google Shape;2007;p35"/>
          <p:cNvSpPr txBox="1">
            <a:spLocks noGrp="1"/>
          </p:cNvSpPr>
          <p:nvPr>
            <p:ph type="title" idx="7"/>
          </p:nvPr>
        </p:nvSpPr>
        <p:spPr>
          <a:xfrm>
            <a:off x="4195941" y="131912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009" name="Google Shape;2009;p35"/>
          <p:cNvSpPr txBox="1">
            <a:spLocks noGrp="1"/>
          </p:cNvSpPr>
          <p:nvPr>
            <p:ph type="subTitle" idx="9"/>
          </p:nvPr>
        </p:nvSpPr>
        <p:spPr>
          <a:xfrm>
            <a:off x="934950" y="194255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Warm Up</a:t>
            </a:r>
          </a:p>
        </p:txBody>
      </p:sp>
      <p:sp>
        <p:nvSpPr>
          <p:cNvPr id="2010" name="Google Shape;2010;p35"/>
          <p:cNvSpPr txBox="1">
            <a:spLocks noGrp="1"/>
          </p:cNvSpPr>
          <p:nvPr>
            <p:ph type="subTitle" idx="13"/>
          </p:nvPr>
        </p:nvSpPr>
        <p:spPr>
          <a:xfrm>
            <a:off x="3410541" y="19489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Speaking</a:t>
            </a:r>
          </a:p>
        </p:txBody>
      </p:sp>
      <p:sp>
        <p:nvSpPr>
          <p:cNvPr id="2011" name="Google Shape;2011;p35"/>
          <p:cNvSpPr txBox="1">
            <a:spLocks noGrp="1"/>
          </p:cNvSpPr>
          <p:nvPr>
            <p:ph type="subTitle" idx="14"/>
          </p:nvPr>
        </p:nvSpPr>
        <p:spPr>
          <a:xfrm>
            <a:off x="5952559" y="195137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Class Activities</a:t>
            </a:r>
          </a:p>
        </p:txBody>
      </p:sp>
      <p:grpSp>
        <p:nvGrpSpPr>
          <p:cNvPr id="2013" name="Google Shape;2013;p35"/>
          <p:cNvGrpSpPr/>
          <p:nvPr/>
        </p:nvGrpSpPr>
        <p:grpSpPr>
          <a:xfrm flipH="1">
            <a:off x="7138368" y="2987041"/>
            <a:ext cx="1521289" cy="1893576"/>
            <a:chOff x="3590454" y="-39234"/>
            <a:chExt cx="1106142" cy="1344409"/>
          </a:xfrm>
        </p:grpSpPr>
        <p:grpSp>
          <p:nvGrpSpPr>
            <p:cNvPr id="2014" name="Google Shape;2014;p35"/>
            <p:cNvGrpSpPr/>
            <p:nvPr/>
          </p:nvGrpSpPr>
          <p:grpSpPr>
            <a:xfrm>
              <a:off x="3590454" y="105589"/>
              <a:ext cx="644338" cy="1199586"/>
              <a:chOff x="3590454" y="105589"/>
              <a:chExt cx="644338" cy="1199586"/>
            </a:xfrm>
          </p:grpSpPr>
          <p:sp>
            <p:nvSpPr>
              <p:cNvPr id="2015" name="Google Shape;2015;p35"/>
              <p:cNvSpPr/>
              <p:nvPr/>
            </p:nvSpPr>
            <p:spPr>
              <a:xfrm>
                <a:off x="3863606" y="105589"/>
                <a:ext cx="230723" cy="235902"/>
              </a:xfrm>
              <a:custGeom>
                <a:avLst/>
                <a:gdLst/>
                <a:ahLst/>
                <a:cxnLst/>
                <a:rect l="l" t="t" r="r" b="b"/>
                <a:pathLst>
                  <a:path w="8463" h="8653" extrusionOk="0">
                    <a:moveTo>
                      <a:pt x="3920" y="0"/>
                    </a:moveTo>
                    <a:cubicBezTo>
                      <a:pt x="3650" y="0"/>
                      <a:pt x="3371" y="30"/>
                      <a:pt x="3086" y="99"/>
                    </a:cubicBezTo>
                    <a:cubicBezTo>
                      <a:pt x="1983" y="368"/>
                      <a:pt x="1274" y="834"/>
                      <a:pt x="872" y="1292"/>
                    </a:cubicBezTo>
                    <a:cubicBezTo>
                      <a:pt x="469" y="1752"/>
                      <a:pt x="218" y="2282"/>
                      <a:pt x="118" y="2764"/>
                    </a:cubicBezTo>
                    <a:cubicBezTo>
                      <a:pt x="0" y="3327"/>
                      <a:pt x="15" y="3922"/>
                      <a:pt x="132" y="4399"/>
                    </a:cubicBezTo>
                    <a:cubicBezTo>
                      <a:pt x="248" y="4877"/>
                      <a:pt x="360" y="5292"/>
                      <a:pt x="382" y="5667"/>
                    </a:cubicBezTo>
                    <a:cubicBezTo>
                      <a:pt x="406" y="6088"/>
                      <a:pt x="246" y="6571"/>
                      <a:pt x="357" y="7376"/>
                    </a:cubicBezTo>
                    <a:cubicBezTo>
                      <a:pt x="476" y="8236"/>
                      <a:pt x="766" y="8653"/>
                      <a:pt x="766" y="8653"/>
                    </a:cubicBezTo>
                    <a:cubicBezTo>
                      <a:pt x="766" y="8653"/>
                      <a:pt x="1114" y="8573"/>
                      <a:pt x="1343" y="8530"/>
                    </a:cubicBezTo>
                    <a:lnTo>
                      <a:pt x="1330" y="8077"/>
                    </a:lnTo>
                    <a:lnTo>
                      <a:pt x="1485" y="8485"/>
                    </a:lnTo>
                    <a:cubicBezTo>
                      <a:pt x="2202" y="8340"/>
                      <a:pt x="3416" y="8107"/>
                      <a:pt x="3825" y="7936"/>
                    </a:cubicBezTo>
                    <a:lnTo>
                      <a:pt x="8264" y="6856"/>
                    </a:lnTo>
                    <a:cubicBezTo>
                      <a:pt x="8463" y="6588"/>
                      <a:pt x="8299" y="5657"/>
                      <a:pt x="8163" y="5375"/>
                    </a:cubicBezTo>
                    <a:cubicBezTo>
                      <a:pt x="8025" y="5093"/>
                      <a:pt x="7814" y="4848"/>
                      <a:pt x="7693" y="4561"/>
                    </a:cubicBezTo>
                    <a:cubicBezTo>
                      <a:pt x="7411" y="3894"/>
                      <a:pt x="7653" y="3099"/>
                      <a:pt x="7389" y="2427"/>
                    </a:cubicBezTo>
                    <a:cubicBezTo>
                      <a:pt x="7119" y="1737"/>
                      <a:pt x="6563" y="872"/>
                      <a:pt x="5875" y="506"/>
                    </a:cubicBezTo>
                    <a:cubicBezTo>
                      <a:pt x="5389" y="247"/>
                      <a:pt x="4696" y="0"/>
                      <a:pt x="3920" y="0"/>
                    </a:cubicBezTo>
                    <a:close/>
                  </a:path>
                </a:pathLst>
              </a:custGeom>
              <a:solidFill>
                <a:srgbClr val="3A48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5"/>
              <p:cNvSpPr/>
              <p:nvPr/>
            </p:nvSpPr>
            <p:spPr>
              <a:xfrm>
                <a:off x="3928793" y="304747"/>
                <a:ext cx="116656" cy="134622"/>
              </a:xfrm>
              <a:custGeom>
                <a:avLst/>
                <a:gdLst/>
                <a:ahLst/>
                <a:cxnLst/>
                <a:rect l="l" t="t" r="r" b="b"/>
                <a:pathLst>
                  <a:path w="4279" h="4938" extrusionOk="0">
                    <a:moveTo>
                      <a:pt x="680" y="0"/>
                    </a:moveTo>
                    <a:lnTo>
                      <a:pt x="904" y="1550"/>
                    </a:lnTo>
                    <a:lnTo>
                      <a:pt x="0" y="1761"/>
                    </a:lnTo>
                    <a:lnTo>
                      <a:pt x="782" y="4023"/>
                    </a:lnTo>
                    <a:lnTo>
                      <a:pt x="3527" y="4937"/>
                    </a:lnTo>
                    <a:lnTo>
                      <a:pt x="4279" y="1538"/>
                    </a:lnTo>
                    <a:lnTo>
                      <a:pt x="3323" y="1398"/>
                    </a:lnTo>
                    <a:lnTo>
                      <a:pt x="3066" y="59"/>
                    </a:lnTo>
                    <a:lnTo>
                      <a:pt x="680" y="0"/>
                    </a:ln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35"/>
              <p:cNvSpPr/>
              <p:nvPr/>
            </p:nvSpPr>
            <p:spPr>
              <a:xfrm>
                <a:off x="3898967" y="127835"/>
                <a:ext cx="164120" cy="201088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7376" extrusionOk="0">
                    <a:moveTo>
                      <a:pt x="3000" y="0"/>
                    </a:moveTo>
                    <a:cubicBezTo>
                      <a:pt x="2739" y="0"/>
                      <a:pt x="2455" y="36"/>
                      <a:pt x="2122" y="106"/>
                    </a:cubicBezTo>
                    <a:cubicBezTo>
                      <a:pt x="1141" y="313"/>
                      <a:pt x="557" y="945"/>
                      <a:pt x="279" y="1811"/>
                    </a:cubicBezTo>
                    <a:cubicBezTo>
                      <a:pt x="1" y="2676"/>
                      <a:pt x="464" y="3766"/>
                      <a:pt x="742" y="4554"/>
                    </a:cubicBezTo>
                    <a:cubicBezTo>
                      <a:pt x="1009" y="5311"/>
                      <a:pt x="1382" y="6217"/>
                      <a:pt x="1958" y="6657"/>
                    </a:cubicBezTo>
                    <a:cubicBezTo>
                      <a:pt x="2474" y="7051"/>
                      <a:pt x="3030" y="7375"/>
                      <a:pt x="3779" y="7375"/>
                    </a:cubicBezTo>
                    <a:cubicBezTo>
                      <a:pt x="3939" y="7375"/>
                      <a:pt x="4107" y="7360"/>
                      <a:pt x="4286" y="7328"/>
                    </a:cubicBezTo>
                    <a:cubicBezTo>
                      <a:pt x="5303" y="7147"/>
                      <a:pt x="5719" y="6316"/>
                      <a:pt x="5867" y="5587"/>
                    </a:cubicBezTo>
                    <a:cubicBezTo>
                      <a:pt x="6020" y="4835"/>
                      <a:pt x="5872" y="3519"/>
                      <a:pt x="5776" y="2836"/>
                    </a:cubicBezTo>
                    <a:cubicBezTo>
                      <a:pt x="5681" y="2153"/>
                      <a:pt x="5540" y="954"/>
                      <a:pt x="4473" y="411"/>
                    </a:cubicBezTo>
                    <a:cubicBezTo>
                      <a:pt x="3930" y="135"/>
                      <a:pt x="3507" y="0"/>
                      <a:pt x="3000" y="0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35"/>
              <p:cNvSpPr/>
              <p:nvPr/>
            </p:nvSpPr>
            <p:spPr>
              <a:xfrm>
                <a:off x="4037002" y="210225"/>
                <a:ext cx="11069" cy="18457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77" extrusionOk="0">
                    <a:moveTo>
                      <a:pt x="164" y="0"/>
                    </a:moveTo>
                    <a:cubicBezTo>
                      <a:pt x="159" y="0"/>
                      <a:pt x="154" y="0"/>
                      <a:pt x="149" y="1"/>
                    </a:cubicBezTo>
                    <a:cubicBezTo>
                      <a:pt x="54" y="16"/>
                      <a:pt x="0" y="179"/>
                      <a:pt x="29" y="365"/>
                    </a:cubicBezTo>
                    <a:cubicBezTo>
                      <a:pt x="57" y="542"/>
                      <a:pt x="150" y="676"/>
                      <a:pt x="242" y="676"/>
                    </a:cubicBezTo>
                    <a:cubicBezTo>
                      <a:pt x="247" y="676"/>
                      <a:pt x="251" y="676"/>
                      <a:pt x="256" y="675"/>
                    </a:cubicBezTo>
                    <a:cubicBezTo>
                      <a:pt x="352" y="660"/>
                      <a:pt x="405" y="497"/>
                      <a:pt x="375" y="311"/>
                    </a:cubicBezTo>
                    <a:cubicBezTo>
                      <a:pt x="347" y="134"/>
                      <a:pt x="255" y="0"/>
                      <a:pt x="1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5"/>
              <p:cNvSpPr/>
              <p:nvPr/>
            </p:nvSpPr>
            <p:spPr>
              <a:xfrm>
                <a:off x="3982965" y="218786"/>
                <a:ext cx="11069" cy="18429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76" extrusionOk="0">
                    <a:moveTo>
                      <a:pt x="165" y="0"/>
                    </a:moveTo>
                    <a:cubicBezTo>
                      <a:pt x="160" y="0"/>
                      <a:pt x="156" y="1"/>
                      <a:pt x="151" y="1"/>
                    </a:cubicBezTo>
                    <a:cubicBezTo>
                      <a:pt x="54" y="16"/>
                      <a:pt x="1" y="179"/>
                      <a:pt x="31" y="364"/>
                    </a:cubicBezTo>
                    <a:cubicBezTo>
                      <a:pt x="59" y="541"/>
                      <a:pt x="151" y="675"/>
                      <a:pt x="242" y="675"/>
                    </a:cubicBezTo>
                    <a:cubicBezTo>
                      <a:pt x="247" y="675"/>
                      <a:pt x="252" y="675"/>
                      <a:pt x="257" y="674"/>
                    </a:cubicBezTo>
                    <a:cubicBezTo>
                      <a:pt x="352" y="659"/>
                      <a:pt x="406" y="496"/>
                      <a:pt x="376" y="310"/>
                    </a:cubicBezTo>
                    <a:cubicBezTo>
                      <a:pt x="349" y="134"/>
                      <a:pt x="256" y="0"/>
                      <a:pt x="1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5"/>
              <p:cNvSpPr/>
              <p:nvPr/>
            </p:nvSpPr>
            <p:spPr>
              <a:xfrm>
                <a:off x="3978276" y="323941"/>
                <a:ext cx="32551" cy="6107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224" extrusionOk="0">
                    <a:moveTo>
                      <a:pt x="50" y="0"/>
                    </a:moveTo>
                    <a:cubicBezTo>
                      <a:pt x="31" y="0"/>
                      <a:pt x="13" y="13"/>
                      <a:pt x="7" y="33"/>
                    </a:cubicBezTo>
                    <a:cubicBezTo>
                      <a:pt x="0" y="56"/>
                      <a:pt x="13" y="82"/>
                      <a:pt x="38" y="90"/>
                    </a:cubicBezTo>
                    <a:cubicBezTo>
                      <a:pt x="323" y="178"/>
                      <a:pt x="611" y="224"/>
                      <a:pt x="898" y="224"/>
                    </a:cubicBezTo>
                    <a:cubicBezTo>
                      <a:pt x="981" y="224"/>
                      <a:pt x="1066" y="220"/>
                      <a:pt x="1150" y="212"/>
                    </a:cubicBezTo>
                    <a:cubicBezTo>
                      <a:pt x="1176" y="210"/>
                      <a:pt x="1193" y="188"/>
                      <a:pt x="1191" y="162"/>
                    </a:cubicBezTo>
                    <a:cubicBezTo>
                      <a:pt x="1190" y="139"/>
                      <a:pt x="1168" y="121"/>
                      <a:pt x="1146" y="121"/>
                    </a:cubicBezTo>
                    <a:cubicBezTo>
                      <a:pt x="1145" y="121"/>
                      <a:pt x="1143" y="121"/>
                      <a:pt x="1142" y="121"/>
                    </a:cubicBezTo>
                    <a:cubicBezTo>
                      <a:pt x="1061" y="129"/>
                      <a:pt x="980" y="132"/>
                      <a:pt x="899" y="132"/>
                    </a:cubicBezTo>
                    <a:cubicBezTo>
                      <a:pt x="621" y="132"/>
                      <a:pt x="341" y="89"/>
                      <a:pt x="64" y="3"/>
                    </a:cubicBezTo>
                    <a:cubicBezTo>
                      <a:pt x="60" y="1"/>
                      <a:pt x="55" y="0"/>
                      <a:pt x="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35"/>
              <p:cNvSpPr/>
              <p:nvPr/>
            </p:nvSpPr>
            <p:spPr>
              <a:xfrm>
                <a:off x="3956520" y="196839"/>
                <a:ext cx="35496" cy="14749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41" extrusionOk="0">
                    <a:moveTo>
                      <a:pt x="1045" y="0"/>
                    </a:moveTo>
                    <a:cubicBezTo>
                      <a:pt x="976" y="0"/>
                      <a:pt x="895" y="10"/>
                      <a:pt x="810" y="28"/>
                    </a:cubicBezTo>
                    <a:lnTo>
                      <a:pt x="811" y="28"/>
                    </a:lnTo>
                    <a:cubicBezTo>
                      <a:pt x="484" y="95"/>
                      <a:pt x="276" y="205"/>
                      <a:pt x="135" y="337"/>
                    </a:cubicBezTo>
                    <a:cubicBezTo>
                      <a:pt x="1" y="465"/>
                      <a:pt x="9" y="541"/>
                      <a:pt x="101" y="541"/>
                    </a:cubicBezTo>
                    <a:cubicBezTo>
                      <a:pt x="128" y="541"/>
                      <a:pt x="164" y="534"/>
                      <a:pt x="205" y="519"/>
                    </a:cubicBezTo>
                    <a:cubicBezTo>
                      <a:pt x="382" y="457"/>
                      <a:pt x="584" y="391"/>
                      <a:pt x="816" y="348"/>
                    </a:cubicBezTo>
                    <a:cubicBezTo>
                      <a:pt x="1051" y="305"/>
                      <a:pt x="1248" y="339"/>
                      <a:pt x="1280" y="168"/>
                    </a:cubicBezTo>
                    <a:cubicBezTo>
                      <a:pt x="1302" y="49"/>
                      <a:pt x="1201" y="0"/>
                      <a:pt x="1045" y="0"/>
                    </a:cubicBezTo>
                    <a:close/>
                  </a:path>
                </a:pathLst>
              </a:custGeom>
              <a:solidFill>
                <a:srgbClr val="3A48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5"/>
              <p:cNvSpPr/>
              <p:nvPr/>
            </p:nvSpPr>
            <p:spPr>
              <a:xfrm>
                <a:off x="4023779" y="187951"/>
                <a:ext cx="39176" cy="10332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379" extrusionOk="0">
                    <a:moveTo>
                      <a:pt x="718" y="1"/>
                    </a:moveTo>
                    <a:cubicBezTo>
                      <a:pt x="647" y="1"/>
                      <a:pt x="570" y="5"/>
                      <a:pt x="486" y="14"/>
                    </a:cubicBezTo>
                    <a:cubicBezTo>
                      <a:pt x="207" y="44"/>
                      <a:pt x="0" y="140"/>
                      <a:pt x="84" y="292"/>
                    </a:cubicBezTo>
                    <a:cubicBezTo>
                      <a:pt x="119" y="357"/>
                      <a:pt x="171" y="378"/>
                      <a:pt x="237" y="378"/>
                    </a:cubicBezTo>
                    <a:cubicBezTo>
                      <a:pt x="328" y="378"/>
                      <a:pt x="444" y="339"/>
                      <a:pt x="581" y="321"/>
                    </a:cubicBezTo>
                    <a:cubicBezTo>
                      <a:pt x="750" y="299"/>
                      <a:pt x="907" y="292"/>
                      <a:pt x="1053" y="292"/>
                    </a:cubicBezTo>
                    <a:cubicBezTo>
                      <a:pt x="1109" y="292"/>
                      <a:pt x="1163" y="293"/>
                      <a:pt x="1215" y="295"/>
                    </a:cubicBezTo>
                    <a:cubicBezTo>
                      <a:pt x="1220" y="295"/>
                      <a:pt x="1226" y="295"/>
                      <a:pt x="1231" y="295"/>
                    </a:cubicBezTo>
                    <a:cubicBezTo>
                      <a:pt x="1404" y="295"/>
                      <a:pt x="1436" y="202"/>
                      <a:pt x="1224" y="101"/>
                    </a:cubicBezTo>
                    <a:cubicBezTo>
                      <a:pt x="1093" y="39"/>
                      <a:pt x="931" y="1"/>
                      <a:pt x="718" y="1"/>
                    </a:cubicBezTo>
                    <a:close/>
                  </a:path>
                </a:pathLst>
              </a:custGeom>
              <a:solidFill>
                <a:srgbClr val="3A48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5"/>
              <p:cNvSpPr/>
              <p:nvPr/>
            </p:nvSpPr>
            <p:spPr>
              <a:xfrm>
                <a:off x="4015518" y="232445"/>
                <a:ext cx="16657" cy="28653"/>
              </a:xfrm>
              <a:custGeom>
                <a:avLst/>
                <a:gdLst/>
                <a:ahLst/>
                <a:cxnLst/>
                <a:rect l="l" t="t" r="r" b="b"/>
                <a:pathLst>
                  <a:path w="611" h="1051" extrusionOk="0">
                    <a:moveTo>
                      <a:pt x="77" y="1"/>
                    </a:moveTo>
                    <a:cubicBezTo>
                      <a:pt x="67" y="1"/>
                      <a:pt x="56" y="1"/>
                      <a:pt x="46" y="2"/>
                    </a:cubicBezTo>
                    <a:cubicBezTo>
                      <a:pt x="20" y="4"/>
                      <a:pt x="0" y="25"/>
                      <a:pt x="3" y="51"/>
                    </a:cubicBezTo>
                    <a:cubicBezTo>
                      <a:pt x="4" y="76"/>
                      <a:pt x="26" y="94"/>
                      <a:pt x="48" y="94"/>
                    </a:cubicBezTo>
                    <a:cubicBezTo>
                      <a:pt x="49" y="94"/>
                      <a:pt x="50" y="94"/>
                      <a:pt x="51" y="94"/>
                    </a:cubicBezTo>
                    <a:cubicBezTo>
                      <a:pt x="61" y="93"/>
                      <a:pt x="71" y="93"/>
                      <a:pt x="81" y="93"/>
                    </a:cubicBezTo>
                    <a:cubicBezTo>
                      <a:pt x="187" y="93"/>
                      <a:pt x="286" y="132"/>
                      <a:pt x="365" y="202"/>
                    </a:cubicBezTo>
                    <a:cubicBezTo>
                      <a:pt x="452" y="279"/>
                      <a:pt x="503" y="383"/>
                      <a:pt x="510" y="500"/>
                    </a:cubicBezTo>
                    <a:cubicBezTo>
                      <a:pt x="518" y="615"/>
                      <a:pt x="480" y="727"/>
                      <a:pt x="403" y="814"/>
                    </a:cubicBezTo>
                    <a:cubicBezTo>
                      <a:pt x="326" y="900"/>
                      <a:pt x="220" y="952"/>
                      <a:pt x="104" y="959"/>
                    </a:cubicBezTo>
                    <a:cubicBezTo>
                      <a:pt x="80" y="961"/>
                      <a:pt x="60" y="983"/>
                      <a:pt x="62" y="1008"/>
                    </a:cubicBezTo>
                    <a:cubicBezTo>
                      <a:pt x="63" y="1032"/>
                      <a:pt x="83" y="1050"/>
                      <a:pt x="108" y="1050"/>
                    </a:cubicBezTo>
                    <a:lnTo>
                      <a:pt x="110" y="1050"/>
                    </a:lnTo>
                    <a:cubicBezTo>
                      <a:pt x="251" y="1042"/>
                      <a:pt x="379" y="979"/>
                      <a:pt x="472" y="875"/>
                    </a:cubicBezTo>
                    <a:cubicBezTo>
                      <a:pt x="564" y="769"/>
                      <a:pt x="610" y="634"/>
                      <a:pt x="602" y="494"/>
                    </a:cubicBezTo>
                    <a:cubicBezTo>
                      <a:pt x="593" y="354"/>
                      <a:pt x="531" y="225"/>
                      <a:pt x="425" y="133"/>
                    </a:cubicBezTo>
                    <a:cubicBezTo>
                      <a:pt x="328" y="47"/>
                      <a:pt x="205" y="1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5"/>
              <p:cNvSpPr/>
              <p:nvPr/>
            </p:nvSpPr>
            <p:spPr>
              <a:xfrm>
                <a:off x="3901939" y="228792"/>
                <a:ext cx="43838" cy="4332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9" extrusionOk="0">
                    <a:moveTo>
                      <a:pt x="663" y="1"/>
                    </a:moveTo>
                    <a:cubicBezTo>
                      <a:pt x="566" y="1"/>
                      <a:pt x="471" y="24"/>
                      <a:pt x="385" y="74"/>
                    </a:cubicBezTo>
                    <a:cubicBezTo>
                      <a:pt x="70" y="258"/>
                      <a:pt x="1" y="729"/>
                      <a:pt x="232" y="1127"/>
                    </a:cubicBezTo>
                    <a:cubicBezTo>
                      <a:pt x="400" y="1417"/>
                      <a:pt x="682" y="1588"/>
                      <a:pt x="945" y="1588"/>
                    </a:cubicBezTo>
                    <a:cubicBezTo>
                      <a:pt x="1042" y="1588"/>
                      <a:pt x="1137" y="1564"/>
                      <a:pt x="1223" y="1515"/>
                    </a:cubicBezTo>
                    <a:cubicBezTo>
                      <a:pt x="1539" y="1331"/>
                      <a:pt x="1608" y="858"/>
                      <a:pt x="1376" y="462"/>
                    </a:cubicBezTo>
                    <a:cubicBezTo>
                      <a:pt x="1207" y="172"/>
                      <a:pt x="926" y="1"/>
                      <a:pt x="663" y="1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5"/>
              <p:cNvSpPr/>
              <p:nvPr/>
            </p:nvSpPr>
            <p:spPr>
              <a:xfrm>
                <a:off x="3913662" y="242069"/>
                <a:ext cx="16821" cy="1894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95" extrusionOk="0">
                    <a:moveTo>
                      <a:pt x="207" y="0"/>
                    </a:moveTo>
                    <a:cubicBezTo>
                      <a:pt x="199" y="0"/>
                      <a:pt x="190" y="3"/>
                      <a:pt x="183" y="7"/>
                    </a:cubicBezTo>
                    <a:cubicBezTo>
                      <a:pt x="99" y="62"/>
                      <a:pt x="41" y="146"/>
                      <a:pt x="21" y="243"/>
                    </a:cubicBezTo>
                    <a:cubicBezTo>
                      <a:pt x="0" y="341"/>
                      <a:pt x="19" y="441"/>
                      <a:pt x="74" y="525"/>
                    </a:cubicBezTo>
                    <a:cubicBezTo>
                      <a:pt x="145" y="634"/>
                      <a:pt x="264" y="695"/>
                      <a:pt x="387" y="695"/>
                    </a:cubicBezTo>
                    <a:lnTo>
                      <a:pt x="387" y="694"/>
                    </a:lnTo>
                    <a:cubicBezTo>
                      <a:pt x="456" y="694"/>
                      <a:pt x="527" y="675"/>
                      <a:pt x="590" y="634"/>
                    </a:cubicBezTo>
                    <a:cubicBezTo>
                      <a:pt x="611" y="620"/>
                      <a:pt x="617" y="592"/>
                      <a:pt x="603" y="570"/>
                    </a:cubicBezTo>
                    <a:cubicBezTo>
                      <a:pt x="594" y="557"/>
                      <a:pt x="580" y="550"/>
                      <a:pt x="565" y="550"/>
                    </a:cubicBezTo>
                    <a:cubicBezTo>
                      <a:pt x="557" y="550"/>
                      <a:pt x="548" y="552"/>
                      <a:pt x="540" y="558"/>
                    </a:cubicBezTo>
                    <a:cubicBezTo>
                      <a:pt x="493" y="588"/>
                      <a:pt x="439" y="603"/>
                      <a:pt x="387" y="603"/>
                    </a:cubicBezTo>
                    <a:cubicBezTo>
                      <a:pt x="294" y="603"/>
                      <a:pt x="203" y="558"/>
                      <a:pt x="149" y="475"/>
                    </a:cubicBezTo>
                    <a:cubicBezTo>
                      <a:pt x="65" y="345"/>
                      <a:pt x="101" y="169"/>
                      <a:pt x="233" y="84"/>
                    </a:cubicBezTo>
                    <a:cubicBezTo>
                      <a:pt x="254" y="70"/>
                      <a:pt x="260" y="42"/>
                      <a:pt x="246" y="21"/>
                    </a:cubicBezTo>
                    <a:cubicBezTo>
                      <a:pt x="237" y="8"/>
                      <a:pt x="222" y="0"/>
                      <a:pt x="207" y="0"/>
                    </a:cubicBezTo>
                    <a:close/>
                  </a:path>
                </a:pathLst>
              </a:custGeom>
              <a:solidFill>
                <a:srgbClr val="C9A1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5"/>
              <p:cNvSpPr/>
              <p:nvPr/>
            </p:nvSpPr>
            <p:spPr>
              <a:xfrm>
                <a:off x="4010311" y="272440"/>
                <a:ext cx="17666" cy="10905"/>
              </a:xfrm>
              <a:custGeom>
                <a:avLst/>
                <a:gdLst/>
                <a:ahLst/>
                <a:cxnLst/>
                <a:rect l="l" t="t" r="r" b="b"/>
                <a:pathLst>
                  <a:path w="648" h="400" extrusionOk="0">
                    <a:moveTo>
                      <a:pt x="417" y="1"/>
                    </a:moveTo>
                    <a:cubicBezTo>
                      <a:pt x="412" y="1"/>
                      <a:pt x="406" y="1"/>
                      <a:pt x="401" y="1"/>
                    </a:cubicBezTo>
                    <a:cubicBezTo>
                      <a:pt x="248" y="4"/>
                      <a:pt x="44" y="65"/>
                      <a:pt x="9" y="237"/>
                    </a:cubicBezTo>
                    <a:cubicBezTo>
                      <a:pt x="1" y="273"/>
                      <a:pt x="6" y="314"/>
                      <a:pt x="30" y="343"/>
                    </a:cubicBezTo>
                    <a:cubicBezTo>
                      <a:pt x="58" y="378"/>
                      <a:pt x="105" y="391"/>
                      <a:pt x="151" y="395"/>
                    </a:cubicBezTo>
                    <a:cubicBezTo>
                      <a:pt x="175" y="398"/>
                      <a:pt x="200" y="400"/>
                      <a:pt x="224" y="400"/>
                    </a:cubicBezTo>
                    <a:cubicBezTo>
                      <a:pt x="317" y="400"/>
                      <a:pt x="409" y="379"/>
                      <a:pt x="494" y="341"/>
                    </a:cubicBezTo>
                    <a:cubicBezTo>
                      <a:pt x="536" y="322"/>
                      <a:pt x="577" y="296"/>
                      <a:pt x="607" y="260"/>
                    </a:cubicBezTo>
                    <a:cubicBezTo>
                      <a:pt x="628" y="235"/>
                      <a:pt x="643" y="203"/>
                      <a:pt x="646" y="172"/>
                    </a:cubicBezTo>
                    <a:lnTo>
                      <a:pt x="645" y="171"/>
                    </a:lnTo>
                    <a:cubicBezTo>
                      <a:pt x="648" y="158"/>
                      <a:pt x="646" y="144"/>
                      <a:pt x="644" y="130"/>
                    </a:cubicBezTo>
                    <a:cubicBezTo>
                      <a:pt x="634" y="82"/>
                      <a:pt x="593" y="43"/>
                      <a:pt x="548" y="23"/>
                    </a:cubicBezTo>
                    <a:cubicBezTo>
                      <a:pt x="507" y="5"/>
                      <a:pt x="462" y="1"/>
                      <a:pt x="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5"/>
              <p:cNvSpPr/>
              <p:nvPr/>
            </p:nvSpPr>
            <p:spPr>
              <a:xfrm>
                <a:off x="3895804" y="123146"/>
                <a:ext cx="172517" cy="168182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6169" extrusionOk="0">
                    <a:moveTo>
                      <a:pt x="3221" y="0"/>
                    </a:moveTo>
                    <a:cubicBezTo>
                      <a:pt x="3131" y="0"/>
                      <a:pt x="3042" y="5"/>
                      <a:pt x="2956" y="16"/>
                    </a:cubicBezTo>
                    <a:cubicBezTo>
                      <a:pt x="2082" y="126"/>
                      <a:pt x="611" y="492"/>
                      <a:pt x="168" y="1218"/>
                    </a:cubicBezTo>
                    <a:cubicBezTo>
                      <a:pt x="0" y="1493"/>
                      <a:pt x="177" y="2373"/>
                      <a:pt x="192" y="2681"/>
                    </a:cubicBezTo>
                    <a:cubicBezTo>
                      <a:pt x="204" y="2925"/>
                      <a:pt x="389" y="3271"/>
                      <a:pt x="343" y="3515"/>
                    </a:cubicBezTo>
                    <a:cubicBezTo>
                      <a:pt x="293" y="3777"/>
                      <a:pt x="258" y="4042"/>
                      <a:pt x="239" y="4309"/>
                    </a:cubicBezTo>
                    <a:cubicBezTo>
                      <a:pt x="228" y="4447"/>
                      <a:pt x="222" y="4588"/>
                      <a:pt x="240" y="4726"/>
                    </a:cubicBezTo>
                    <a:cubicBezTo>
                      <a:pt x="261" y="4892"/>
                      <a:pt x="316" y="5050"/>
                      <a:pt x="369" y="5208"/>
                    </a:cubicBezTo>
                    <a:cubicBezTo>
                      <a:pt x="407" y="5321"/>
                      <a:pt x="468" y="5415"/>
                      <a:pt x="514" y="5521"/>
                    </a:cubicBezTo>
                    <a:cubicBezTo>
                      <a:pt x="570" y="5649"/>
                      <a:pt x="558" y="5798"/>
                      <a:pt x="609" y="5931"/>
                    </a:cubicBezTo>
                    <a:cubicBezTo>
                      <a:pt x="658" y="6055"/>
                      <a:pt x="773" y="6169"/>
                      <a:pt x="903" y="6169"/>
                    </a:cubicBezTo>
                    <a:cubicBezTo>
                      <a:pt x="917" y="6169"/>
                      <a:pt x="932" y="6167"/>
                      <a:pt x="946" y="6165"/>
                    </a:cubicBezTo>
                    <a:cubicBezTo>
                      <a:pt x="1051" y="6144"/>
                      <a:pt x="1125" y="6052"/>
                      <a:pt x="1180" y="5960"/>
                    </a:cubicBezTo>
                    <a:cubicBezTo>
                      <a:pt x="1415" y="5561"/>
                      <a:pt x="1449" y="5112"/>
                      <a:pt x="1400" y="4655"/>
                    </a:cubicBezTo>
                    <a:cubicBezTo>
                      <a:pt x="1360" y="4296"/>
                      <a:pt x="1273" y="3943"/>
                      <a:pt x="1199" y="3588"/>
                    </a:cubicBezTo>
                    <a:cubicBezTo>
                      <a:pt x="1188" y="3538"/>
                      <a:pt x="1178" y="3486"/>
                      <a:pt x="1192" y="3437"/>
                    </a:cubicBezTo>
                    <a:cubicBezTo>
                      <a:pt x="1201" y="3402"/>
                      <a:pt x="1222" y="3371"/>
                      <a:pt x="1244" y="3342"/>
                    </a:cubicBezTo>
                    <a:cubicBezTo>
                      <a:pt x="1414" y="3110"/>
                      <a:pt x="1627" y="2911"/>
                      <a:pt x="1869" y="2758"/>
                    </a:cubicBezTo>
                    <a:cubicBezTo>
                      <a:pt x="1986" y="2682"/>
                      <a:pt x="2110" y="2617"/>
                      <a:pt x="2239" y="2565"/>
                    </a:cubicBezTo>
                    <a:cubicBezTo>
                      <a:pt x="2328" y="2528"/>
                      <a:pt x="2470" y="2510"/>
                      <a:pt x="2543" y="2445"/>
                    </a:cubicBezTo>
                    <a:cubicBezTo>
                      <a:pt x="2622" y="2373"/>
                      <a:pt x="2534" y="1679"/>
                      <a:pt x="2534" y="1679"/>
                    </a:cubicBezTo>
                    <a:lnTo>
                      <a:pt x="2534" y="1679"/>
                    </a:lnTo>
                    <a:cubicBezTo>
                      <a:pt x="2535" y="1679"/>
                      <a:pt x="2728" y="2307"/>
                      <a:pt x="2801" y="2363"/>
                    </a:cubicBezTo>
                    <a:cubicBezTo>
                      <a:pt x="2822" y="2379"/>
                      <a:pt x="2868" y="2386"/>
                      <a:pt x="2932" y="2386"/>
                    </a:cubicBezTo>
                    <a:cubicBezTo>
                      <a:pt x="3095" y="2386"/>
                      <a:pt x="3371" y="2343"/>
                      <a:pt x="3613" y="2306"/>
                    </a:cubicBezTo>
                    <a:cubicBezTo>
                      <a:pt x="3949" y="2255"/>
                      <a:pt x="4402" y="2229"/>
                      <a:pt x="4469" y="2178"/>
                    </a:cubicBezTo>
                    <a:cubicBezTo>
                      <a:pt x="4537" y="2128"/>
                      <a:pt x="4533" y="1776"/>
                      <a:pt x="4533" y="1776"/>
                    </a:cubicBezTo>
                    <a:lnTo>
                      <a:pt x="4533" y="1776"/>
                    </a:lnTo>
                    <a:cubicBezTo>
                      <a:pt x="4533" y="1776"/>
                      <a:pt x="4631" y="2108"/>
                      <a:pt x="4700" y="2167"/>
                    </a:cubicBezTo>
                    <a:cubicBezTo>
                      <a:pt x="4719" y="2183"/>
                      <a:pt x="4777" y="2189"/>
                      <a:pt x="4850" y="2189"/>
                    </a:cubicBezTo>
                    <a:cubicBezTo>
                      <a:pt x="5035" y="2189"/>
                      <a:pt x="5323" y="2148"/>
                      <a:pt x="5363" y="2114"/>
                    </a:cubicBezTo>
                    <a:cubicBezTo>
                      <a:pt x="5419" y="2068"/>
                      <a:pt x="5414" y="1579"/>
                      <a:pt x="5414" y="1579"/>
                    </a:cubicBezTo>
                    <a:lnTo>
                      <a:pt x="5414" y="1579"/>
                    </a:lnTo>
                    <a:cubicBezTo>
                      <a:pt x="5414" y="1579"/>
                      <a:pt x="5701" y="2245"/>
                      <a:pt x="5770" y="2450"/>
                    </a:cubicBezTo>
                    <a:cubicBezTo>
                      <a:pt x="5840" y="2656"/>
                      <a:pt x="6045" y="3107"/>
                      <a:pt x="6328" y="3319"/>
                    </a:cubicBezTo>
                    <a:cubicBezTo>
                      <a:pt x="6328" y="3319"/>
                      <a:pt x="5946" y="1377"/>
                      <a:pt x="5650" y="1064"/>
                    </a:cubicBezTo>
                    <a:cubicBezTo>
                      <a:pt x="5094" y="475"/>
                      <a:pt x="4084" y="0"/>
                      <a:pt x="3221" y="0"/>
                    </a:cubicBezTo>
                    <a:close/>
                  </a:path>
                </a:pathLst>
              </a:custGeom>
              <a:solidFill>
                <a:srgbClr val="3A48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5"/>
              <p:cNvSpPr/>
              <p:nvPr/>
            </p:nvSpPr>
            <p:spPr>
              <a:xfrm>
                <a:off x="3936372" y="123691"/>
                <a:ext cx="29934" cy="46564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708" extrusionOk="0">
                    <a:moveTo>
                      <a:pt x="54" y="0"/>
                    </a:moveTo>
                    <a:cubicBezTo>
                      <a:pt x="35" y="0"/>
                      <a:pt x="16" y="13"/>
                      <a:pt x="10" y="32"/>
                    </a:cubicBezTo>
                    <a:cubicBezTo>
                      <a:pt x="0" y="58"/>
                      <a:pt x="14" y="85"/>
                      <a:pt x="39" y="94"/>
                    </a:cubicBezTo>
                    <a:cubicBezTo>
                      <a:pt x="223" y="156"/>
                      <a:pt x="380" y="291"/>
                      <a:pt x="468" y="464"/>
                    </a:cubicBezTo>
                    <a:cubicBezTo>
                      <a:pt x="491" y="509"/>
                      <a:pt x="510" y="557"/>
                      <a:pt x="530" y="607"/>
                    </a:cubicBezTo>
                    <a:cubicBezTo>
                      <a:pt x="559" y="680"/>
                      <a:pt x="588" y="755"/>
                      <a:pt x="633" y="824"/>
                    </a:cubicBezTo>
                    <a:cubicBezTo>
                      <a:pt x="660" y="864"/>
                      <a:pt x="692" y="902"/>
                      <a:pt x="722" y="936"/>
                    </a:cubicBezTo>
                    <a:cubicBezTo>
                      <a:pt x="754" y="975"/>
                      <a:pt x="785" y="1011"/>
                      <a:pt x="809" y="1050"/>
                    </a:cubicBezTo>
                    <a:cubicBezTo>
                      <a:pt x="903" y="1202"/>
                      <a:pt x="970" y="1468"/>
                      <a:pt x="1000" y="1667"/>
                    </a:cubicBezTo>
                    <a:cubicBezTo>
                      <a:pt x="1003" y="1690"/>
                      <a:pt x="1024" y="1708"/>
                      <a:pt x="1046" y="1708"/>
                    </a:cubicBezTo>
                    <a:cubicBezTo>
                      <a:pt x="1049" y="1708"/>
                      <a:pt x="1051" y="1708"/>
                      <a:pt x="1055" y="1707"/>
                    </a:cubicBezTo>
                    <a:cubicBezTo>
                      <a:pt x="1080" y="1703"/>
                      <a:pt x="1098" y="1679"/>
                      <a:pt x="1094" y="1652"/>
                    </a:cubicBezTo>
                    <a:cubicBezTo>
                      <a:pt x="1063" y="1445"/>
                      <a:pt x="992" y="1165"/>
                      <a:pt x="891" y="1000"/>
                    </a:cubicBezTo>
                    <a:cubicBezTo>
                      <a:pt x="861" y="954"/>
                      <a:pt x="828" y="914"/>
                      <a:pt x="794" y="875"/>
                    </a:cubicBezTo>
                    <a:cubicBezTo>
                      <a:pt x="765" y="840"/>
                      <a:pt x="737" y="807"/>
                      <a:pt x="712" y="771"/>
                    </a:cubicBezTo>
                    <a:cubicBezTo>
                      <a:pt x="673" y="711"/>
                      <a:pt x="647" y="643"/>
                      <a:pt x="618" y="572"/>
                    </a:cubicBezTo>
                    <a:cubicBezTo>
                      <a:pt x="600" y="522"/>
                      <a:pt x="579" y="470"/>
                      <a:pt x="553" y="420"/>
                    </a:cubicBezTo>
                    <a:cubicBezTo>
                      <a:pt x="453" y="226"/>
                      <a:pt x="277" y="73"/>
                      <a:pt x="70" y="3"/>
                    </a:cubicBezTo>
                    <a:cubicBezTo>
                      <a:pt x="65" y="1"/>
                      <a:pt x="60" y="0"/>
                      <a:pt x="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35"/>
              <p:cNvSpPr/>
              <p:nvPr/>
            </p:nvSpPr>
            <p:spPr>
              <a:xfrm>
                <a:off x="3906383" y="200383"/>
                <a:ext cx="12704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370" extrusionOk="0">
                    <a:moveTo>
                      <a:pt x="89" y="0"/>
                    </a:moveTo>
                    <a:cubicBezTo>
                      <a:pt x="62" y="1"/>
                      <a:pt x="42" y="22"/>
                      <a:pt x="42" y="49"/>
                    </a:cubicBezTo>
                    <a:cubicBezTo>
                      <a:pt x="46" y="305"/>
                      <a:pt x="122" y="548"/>
                      <a:pt x="195" y="782"/>
                    </a:cubicBezTo>
                    <a:cubicBezTo>
                      <a:pt x="256" y="980"/>
                      <a:pt x="318" y="1184"/>
                      <a:pt x="338" y="1391"/>
                    </a:cubicBezTo>
                    <a:cubicBezTo>
                      <a:pt x="367" y="1719"/>
                      <a:pt x="253" y="2005"/>
                      <a:pt x="143" y="2282"/>
                    </a:cubicBezTo>
                    <a:cubicBezTo>
                      <a:pt x="1" y="2639"/>
                      <a:pt x="55" y="2999"/>
                      <a:pt x="137" y="3334"/>
                    </a:cubicBezTo>
                    <a:cubicBezTo>
                      <a:pt x="142" y="3356"/>
                      <a:pt x="161" y="3370"/>
                      <a:pt x="183" y="3370"/>
                    </a:cubicBezTo>
                    <a:cubicBezTo>
                      <a:pt x="187" y="3370"/>
                      <a:pt x="190" y="3370"/>
                      <a:pt x="194" y="3369"/>
                    </a:cubicBezTo>
                    <a:cubicBezTo>
                      <a:pt x="220" y="3363"/>
                      <a:pt x="236" y="3337"/>
                      <a:pt x="230" y="3311"/>
                    </a:cubicBezTo>
                    <a:cubicBezTo>
                      <a:pt x="152" y="2992"/>
                      <a:pt x="100" y="2650"/>
                      <a:pt x="232" y="2317"/>
                    </a:cubicBezTo>
                    <a:cubicBezTo>
                      <a:pt x="346" y="2030"/>
                      <a:pt x="465" y="1733"/>
                      <a:pt x="434" y="1383"/>
                    </a:cubicBezTo>
                    <a:cubicBezTo>
                      <a:pt x="414" y="1165"/>
                      <a:pt x="349" y="957"/>
                      <a:pt x="286" y="754"/>
                    </a:cubicBezTo>
                    <a:cubicBezTo>
                      <a:pt x="215" y="526"/>
                      <a:pt x="142" y="290"/>
                      <a:pt x="138" y="48"/>
                    </a:cubicBezTo>
                    <a:cubicBezTo>
                      <a:pt x="137" y="21"/>
                      <a:pt x="116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35"/>
              <p:cNvSpPr/>
              <p:nvPr/>
            </p:nvSpPr>
            <p:spPr>
              <a:xfrm>
                <a:off x="3894877" y="306901"/>
                <a:ext cx="5916" cy="1750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42" extrusionOk="0">
                    <a:moveTo>
                      <a:pt x="53" y="1"/>
                    </a:moveTo>
                    <a:cubicBezTo>
                      <a:pt x="50" y="1"/>
                      <a:pt x="47" y="1"/>
                      <a:pt x="45" y="2"/>
                    </a:cubicBezTo>
                    <a:cubicBezTo>
                      <a:pt x="18" y="6"/>
                      <a:pt x="0" y="31"/>
                      <a:pt x="5" y="56"/>
                    </a:cubicBezTo>
                    <a:cubicBezTo>
                      <a:pt x="6" y="60"/>
                      <a:pt x="62" y="371"/>
                      <a:pt x="118" y="604"/>
                    </a:cubicBezTo>
                    <a:cubicBezTo>
                      <a:pt x="123" y="627"/>
                      <a:pt x="142" y="642"/>
                      <a:pt x="164" y="642"/>
                    </a:cubicBezTo>
                    <a:cubicBezTo>
                      <a:pt x="168" y="642"/>
                      <a:pt x="171" y="641"/>
                      <a:pt x="175" y="641"/>
                    </a:cubicBezTo>
                    <a:cubicBezTo>
                      <a:pt x="201" y="634"/>
                      <a:pt x="217" y="608"/>
                      <a:pt x="211" y="582"/>
                    </a:cubicBezTo>
                    <a:cubicBezTo>
                      <a:pt x="156" y="351"/>
                      <a:pt x="101" y="42"/>
                      <a:pt x="99" y="40"/>
                    </a:cubicBezTo>
                    <a:cubicBezTo>
                      <a:pt x="95" y="16"/>
                      <a:pt x="75" y="1"/>
                      <a:pt x="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35"/>
              <p:cNvSpPr/>
              <p:nvPr/>
            </p:nvSpPr>
            <p:spPr>
              <a:xfrm>
                <a:off x="4013637" y="154390"/>
                <a:ext cx="6952" cy="1578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579" extrusionOk="0">
                    <a:moveTo>
                      <a:pt x="55" y="0"/>
                    </a:moveTo>
                    <a:cubicBezTo>
                      <a:pt x="48" y="0"/>
                      <a:pt x="41" y="2"/>
                      <a:pt x="35" y="5"/>
                    </a:cubicBezTo>
                    <a:cubicBezTo>
                      <a:pt x="11" y="15"/>
                      <a:pt x="1" y="44"/>
                      <a:pt x="11" y="68"/>
                    </a:cubicBezTo>
                    <a:cubicBezTo>
                      <a:pt x="81" y="218"/>
                      <a:pt x="130" y="376"/>
                      <a:pt x="156" y="539"/>
                    </a:cubicBezTo>
                    <a:cubicBezTo>
                      <a:pt x="159" y="562"/>
                      <a:pt x="179" y="578"/>
                      <a:pt x="202" y="578"/>
                    </a:cubicBezTo>
                    <a:lnTo>
                      <a:pt x="210" y="578"/>
                    </a:lnTo>
                    <a:cubicBezTo>
                      <a:pt x="236" y="574"/>
                      <a:pt x="254" y="549"/>
                      <a:pt x="250" y="524"/>
                    </a:cubicBezTo>
                    <a:cubicBezTo>
                      <a:pt x="223" y="352"/>
                      <a:pt x="172" y="185"/>
                      <a:pt x="99" y="28"/>
                    </a:cubicBezTo>
                    <a:cubicBezTo>
                      <a:pt x="90" y="10"/>
                      <a:pt x="73" y="0"/>
                      <a:pt x="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35"/>
              <p:cNvSpPr/>
              <p:nvPr/>
            </p:nvSpPr>
            <p:spPr>
              <a:xfrm>
                <a:off x="4071762" y="257527"/>
                <a:ext cx="7633" cy="3568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309" extrusionOk="0">
                    <a:moveTo>
                      <a:pt x="54" y="1"/>
                    </a:moveTo>
                    <a:cubicBezTo>
                      <a:pt x="46" y="1"/>
                      <a:pt x="38" y="3"/>
                      <a:pt x="31" y="7"/>
                    </a:cubicBezTo>
                    <a:cubicBezTo>
                      <a:pt x="7" y="21"/>
                      <a:pt x="0" y="50"/>
                      <a:pt x="13" y="73"/>
                    </a:cubicBezTo>
                    <a:cubicBezTo>
                      <a:pt x="81" y="185"/>
                      <a:pt x="156" y="312"/>
                      <a:pt x="172" y="447"/>
                    </a:cubicBezTo>
                    <a:cubicBezTo>
                      <a:pt x="183" y="542"/>
                      <a:pt x="163" y="638"/>
                      <a:pt x="142" y="739"/>
                    </a:cubicBezTo>
                    <a:cubicBezTo>
                      <a:pt x="131" y="797"/>
                      <a:pt x="119" y="856"/>
                      <a:pt x="113" y="917"/>
                    </a:cubicBezTo>
                    <a:cubicBezTo>
                      <a:pt x="101" y="1035"/>
                      <a:pt x="112" y="1159"/>
                      <a:pt x="145" y="1274"/>
                    </a:cubicBezTo>
                    <a:cubicBezTo>
                      <a:pt x="151" y="1295"/>
                      <a:pt x="170" y="1309"/>
                      <a:pt x="191" y="1309"/>
                    </a:cubicBezTo>
                    <a:cubicBezTo>
                      <a:pt x="195" y="1309"/>
                      <a:pt x="199" y="1308"/>
                      <a:pt x="204" y="1307"/>
                    </a:cubicBezTo>
                    <a:cubicBezTo>
                      <a:pt x="230" y="1300"/>
                      <a:pt x="244" y="1273"/>
                      <a:pt x="237" y="1247"/>
                    </a:cubicBezTo>
                    <a:cubicBezTo>
                      <a:pt x="208" y="1145"/>
                      <a:pt x="197" y="1033"/>
                      <a:pt x="209" y="927"/>
                    </a:cubicBezTo>
                    <a:cubicBezTo>
                      <a:pt x="213" y="871"/>
                      <a:pt x="225" y="813"/>
                      <a:pt x="237" y="759"/>
                    </a:cubicBezTo>
                    <a:cubicBezTo>
                      <a:pt x="258" y="654"/>
                      <a:pt x="280" y="546"/>
                      <a:pt x="267" y="435"/>
                    </a:cubicBezTo>
                    <a:cubicBezTo>
                      <a:pt x="249" y="280"/>
                      <a:pt x="168" y="144"/>
                      <a:pt x="96" y="24"/>
                    </a:cubicBezTo>
                    <a:cubicBezTo>
                      <a:pt x="87" y="9"/>
                      <a:pt x="71" y="1"/>
                      <a:pt x="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5"/>
              <p:cNvSpPr/>
              <p:nvPr/>
            </p:nvSpPr>
            <p:spPr>
              <a:xfrm>
                <a:off x="4040110" y="1229084"/>
                <a:ext cx="42366" cy="46237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696" extrusionOk="0">
                    <a:moveTo>
                      <a:pt x="1554" y="1"/>
                    </a:moveTo>
                    <a:lnTo>
                      <a:pt x="0" y="311"/>
                    </a:lnTo>
                    <a:cubicBezTo>
                      <a:pt x="0" y="311"/>
                      <a:pt x="118" y="1539"/>
                      <a:pt x="131" y="1696"/>
                    </a:cubicBezTo>
                    <a:lnTo>
                      <a:pt x="1483" y="1696"/>
                    </a:lnTo>
                    <a:cubicBezTo>
                      <a:pt x="1461" y="1595"/>
                      <a:pt x="1554" y="1"/>
                      <a:pt x="1554" y="1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5"/>
              <p:cNvSpPr/>
              <p:nvPr/>
            </p:nvSpPr>
            <p:spPr>
              <a:xfrm>
                <a:off x="3853982" y="1220387"/>
                <a:ext cx="45065" cy="57169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2097" extrusionOk="0">
                    <a:moveTo>
                      <a:pt x="1653" y="1"/>
                    </a:moveTo>
                    <a:lnTo>
                      <a:pt x="94" y="284"/>
                    </a:lnTo>
                    <a:cubicBezTo>
                      <a:pt x="94" y="284"/>
                      <a:pt x="1" y="1915"/>
                      <a:pt x="10" y="2073"/>
                    </a:cubicBezTo>
                    <a:lnTo>
                      <a:pt x="1362" y="2096"/>
                    </a:lnTo>
                    <a:cubicBezTo>
                      <a:pt x="1342" y="1995"/>
                      <a:pt x="1653" y="1"/>
                      <a:pt x="1653" y="1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5"/>
              <p:cNvSpPr/>
              <p:nvPr/>
            </p:nvSpPr>
            <p:spPr>
              <a:xfrm>
                <a:off x="3840269" y="676020"/>
                <a:ext cx="267854" cy="580337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21287" extrusionOk="0">
                    <a:moveTo>
                      <a:pt x="4297" y="1"/>
                    </a:moveTo>
                    <a:cubicBezTo>
                      <a:pt x="2259" y="1"/>
                      <a:pt x="402" y="130"/>
                      <a:pt x="357" y="507"/>
                    </a:cubicBezTo>
                    <a:cubicBezTo>
                      <a:pt x="103" y="2594"/>
                      <a:pt x="1" y="20682"/>
                      <a:pt x="255" y="21014"/>
                    </a:cubicBezTo>
                    <a:cubicBezTo>
                      <a:pt x="396" y="21197"/>
                      <a:pt x="927" y="21287"/>
                      <a:pt x="1408" y="21287"/>
                    </a:cubicBezTo>
                    <a:cubicBezTo>
                      <a:pt x="1796" y="21287"/>
                      <a:pt x="2151" y="21229"/>
                      <a:pt x="2242" y="21115"/>
                    </a:cubicBezTo>
                    <a:cubicBezTo>
                      <a:pt x="2503" y="20789"/>
                      <a:pt x="2506" y="20068"/>
                      <a:pt x="2577" y="19677"/>
                    </a:cubicBezTo>
                    <a:cubicBezTo>
                      <a:pt x="2714" y="18924"/>
                      <a:pt x="2889" y="18178"/>
                      <a:pt x="3063" y="17432"/>
                    </a:cubicBezTo>
                    <a:lnTo>
                      <a:pt x="4326" y="12043"/>
                    </a:lnTo>
                    <a:cubicBezTo>
                      <a:pt x="4625" y="10767"/>
                      <a:pt x="5100" y="8654"/>
                      <a:pt x="5387" y="7376"/>
                    </a:cubicBezTo>
                    <a:cubicBezTo>
                      <a:pt x="5419" y="7637"/>
                      <a:pt x="5451" y="7899"/>
                      <a:pt x="5484" y="8161"/>
                    </a:cubicBezTo>
                    <a:cubicBezTo>
                      <a:pt x="5692" y="9826"/>
                      <a:pt x="5876" y="12355"/>
                      <a:pt x="6063" y="14017"/>
                    </a:cubicBezTo>
                    <a:cubicBezTo>
                      <a:pt x="6160" y="14873"/>
                      <a:pt x="6256" y="15728"/>
                      <a:pt x="6353" y="16583"/>
                    </a:cubicBezTo>
                    <a:cubicBezTo>
                      <a:pt x="6389" y="16901"/>
                      <a:pt x="6424" y="17218"/>
                      <a:pt x="6454" y="17537"/>
                    </a:cubicBezTo>
                    <a:cubicBezTo>
                      <a:pt x="6487" y="17888"/>
                      <a:pt x="6511" y="18240"/>
                      <a:pt x="6558" y="18589"/>
                    </a:cubicBezTo>
                    <a:cubicBezTo>
                      <a:pt x="6626" y="19088"/>
                      <a:pt x="6740" y="19578"/>
                      <a:pt x="6866" y="20066"/>
                    </a:cubicBezTo>
                    <a:cubicBezTo>
                      <a:pt x="6910" y="20238"/>
                      <a:pt x="6947" y="20938"/>
                      <a:pt x="7106" y="21039"/>
                    </a:cubicBezTo>
                    <a:cubicBezTo>
                      <a:pt x="7247" y="21129"/>
                      <a:pt x="7694" y="21188"/>
                      <a:pt x="8137" y="21188"/>
                    </a:cubicBezTo>
                    <a:cubicBezTo>
                      <a:pt x="8576" y="21188"/>
                      <a:pt x="9010" y="21130"/>
                      <a:pt x="9143" y="20988"/>
                    </a:cubicBezTo>
                    <a:cubicBezTo>
                      <a:pt x="9327" y="20792"/>
                      <a:pt x="9243" y="20146"/>
                      <a:pt x="9258" y="19896"/>
                    </a:cubicBezTo>
                    <a:cubicBezTo>
                      <a:pt x="9297" y="19246"/>
                      <a:pt x="9369" y="18599"/>
                      <a:pt x="9407" y="17951"/>
                    </a:cubicBezTo>
                    <a:cubicBezTo>
                      <a:pt x="9483" y="16674"/>
                      <a:pt x="9513" y="15394"/>
                      <a:pt x="9499" y="14115"/>
                    </a:cubicBezTo>
                    <a:cubicBezTo>
                      <a:pt x="9489" y="13124"/>
                      <a:pt x="9666" y="12138"/>
                      <a:pt x="9659" y="11150"/>
                    </a:cubicBezTo>
                    <a:cubicBezTo>
                      <a:pt x="9652" y="10082"/>
                      <a:pt x="9691" y="9015"/>
                      <a:pt x="9738" y="7948"/>
                    </a:cubicBezTo>
                    <a:cubicBezTo>
                      <a:pt x="9748" y="7703"/>
                      <a:pt x="9759" y="7456"/>
                      <a:pt x="9769" y="7210"/>
                    </a:cubicBezTo>
                    <a:cubicBezTo>
                      <a:pt x="9825" y="5906"/>
                      <a:pt x="9798" y="1875"/>
                      <a:pt x="9607" y="366"/>
                    </a:cubicBezTo>
                    <a:cubicBezTo>
                      <a:pt x="9586" y="196"/>
                      <a:pt x="6805" y="1"/>
                      <a:pt x="4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5"/>
              <p:cNvSpPr/>
              <p:nvPr/>
            </p:nvSpPr>
            <p:spPr>
              <a:xfrm>
                <a:off x="3852946" y="715851"/>
                <a:ext cx="247489" cy="12432"/>
              </a:xfrm>
              <a:custGeom>
                <a:avLst/>
                <a:gdLst/>
                <a:ahLst/>
                <a:cxnLst/>
                <a:rect l="l" t="t" r="r" b="b"/>
                <a:pathLst>
                  <a:path w="9078" h="456" extrusionOk="0">
                    <a:moveTo>
                      <a:pt x="9009" y="0"/>
                    </a:moveTo>
                    <a:cubicBezTo>
                      <a:pt x="9006" y="0"/>
                      <a:pt x="9003" y="1"/>
                      <a:pt x="8999" y="1"/>
                    </a:cubicBezTo>
                    <a:cubicBezTo>
                      <a:pt x="8986" y="3"/>
                      <a:pt x="7713" y="199"/>
                      <a:pt x="5364" y="299"/>
                    </a:cubicBezTo>
                    <a:cubicBezTo>
                      <a:pt x="4941" y="318"/>
                      <a:pt x="4495" y="327"/>
                      <a:pt x="4012" y="327"/>
                    </a:cubicBezTo>
                    <a:cubicBezTo>
                      <a:pt x="3424" y="327"/>
                      <a:pt x="2782" y="313"/>
                      <a:pt x="2059" y="286"/>
                    </a:cubicBezTo>
                    <a:cubicBezTo>
                      <a:pt x="777" y="240"/>
                      <a:pt x="89" y="105"/>
                      <a:pt x="83" y="104"/>
                    </a:cubicBezTo>
                    <a:cubicBezTo>
                      <a:pt x="78" y="103"/>
                      <a:pt x="74" y="102"/>
                      <a:pt x="70" y="102"/>
                    </a:cubicBezTo>
                    <a:cubicBezTo>
                      <a:pt x="40" y="102"/>
                      <a:pt x="13" y="123"/>
                      <a:pt x="7" y="154"/>
                    </a:cubicBezTo>
                    <a:cubicBezTo>
                      <a:pt x="0" y="189"/>
                      <a:pt x="23" y="222"/>
                      <a:pt x="57" y="229"/>
                    </a:cubicBezTo>
                    <a:cubicBezTo>
                      <a:pt x="64" y="231"/>
                      <a:pt x="761" y="367"/>
                      <a:pt x="2054" y="414"/>
                    </a:cubicBezTo>
                    <a:cubicBezTo>
                      <a:pt x="2776" y="441"/>
                      <a:pt x="3420" y="455"/>
                      <a:pt x="4008" y="455"/>
                    </a:cubicBezTo>
                    <a:cubicBezTo>
                      <a:pt x="4494" y="455"/>
                      <a:pt x="4943" y="446"/>
                      <a:pt x="5370" y="427"/>
                    </a:cubicBezTo>
                    <a:cubicBezTo>
                      <a:pt x="7727" y="326"/>
                      <a:pt x="9006" y="129"/>
                      <a:pt x="9019" y="127"/>
                    </a:cubicBezTo>
                    <a:cubicBezTo>
                      <a:pt x="9053" y="122"/>
                      <a:pt x="9077" y="90"/>
                      <a:pt x="9071" y="55"/>
                    </a:cubicBezTo>
                    <a:cubicBezTo>
                      <a:pt x="9067" y="23"/>
                      <a:pt x="9039" y="0"/>
                      <a:pt x="90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5"/>
              <p:cNvSpPr/>
              <p:nvPr/>
            </p:nvSpPr>
            <p:spPr>
              <a:xfrm>
                <a:off x="3853055" y="722095"/>
                <a:ext cx="24482" cy="526493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9312" extrusionOk="0">
                    <a:moveTo>
                      <a:pt x="834" y="0"/>
                    </a:moveTo>
                    <a:cubicBezTo>
                      <a:pt x="798" y="5"/>
                      <a:pt x="770" y="28"/>
                      <a:pt x="770" y="64"/>
                    </a:cubicBezTo>
                    <a:cubicBezTo>
                      <a:pt x="770" y="100"/>
                      <a:pt x="740" y="3722"/>
                      <a:pt x="640" y="4776"/>
                    </a:cubicBezTo>
                    <a:cubicBezTo>
                      <a:pt x="542" y="5791"/>
                      <a:pt x="534" y="7640"/>
                      <a:pt x="527" y="9125"/>
                    </a:cubicBezTo>
                    <a:cubicBezTo>
                      <a:pt x="521" y="10144"/>
                      <a:pt x="517" y="11023"/>
                      <a:pt x="486" y="11372"/>
                    </a:cubicBezTo>
                    <a:cubicBezTo>
                      <a:pt x="410" y="12230"/>
                      <a:pt x="7" y="19174"/>
                      <a:pt x="2" y="19244"/>
                    </a:cubicBezTo>
                    <a:cubicBezTo>
                      <a:pt x="1" y="19278"/>
                      <a:pt x="28" y="19309"/>
                      <a:pt x="63" y="19311"/>
                    </a:cubicBezTo>
                    <a:lnTo>
                      <a:pt x="66" y="19311"/>
                    </a:lnTo>
                    <a:cubicBezTo>
                      <a:pt x="100" y="19311"/>
                      <a:pt x="128" y="19284"/>
                      <a:pt x="130" y="19251"/>
                    </a:cubicBezTo>
                    <a:cubicBezTo>
                      <a:pt x="134" y="19181"/>
                      <a:pt x="538" y="12239"/>
                      <a:pt x="614" y="11384"/>
                    </a:cubicBezTo>
                    <a:cubicBezTo>
                      <a:pt x="644" y="11029"/>
                      <a:pt x="649" y="10147"/>
                      <a:pt x="654" y="9126"/>
                    </a:cubicBezTo>
                    <a:cubicBezTo>
                      <a:pt x="662" y="7643"/>
                      <a:pt x="670" y="5797"/>
                      <a:pt x="766" y="4788"/>
                    </a:cubicBezTo>
                    <a:cubicBezTo>
                      <a:pt x="868" y="3728"/>
                      <a:pt x="897" y="102"/>
                      <a:pt x="898" y="66"/>
                    </a:cubicBezTo>
                    <a:cubicBezTo>
                      <a:pt x="898" y="29"/>
                      <a:pt x="870" y="2"/>
                      <a:pt x="8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5"/>
              <p:cNvSpPr/>
              <p:nvPr/>
            </p:nvSpPr>
            <p:spPr>
              <a:xfrm>
                <a:off x="4033812" y="1261855"/>
                <a:ext cx="94819" cy="43320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1589" extrusionOk="0">
                    <a:moveTo>
                      <a:pt x="1759" y="1"/>
                    </a:moveTo>
                    <a:cubicBezTo>
                      <a:pt x="1505" y="1"/>
                      <a:pt x="1100" y="331"/>
                      <a:pt x="727" y="331"/>
                    </a:cubicBezTo>
                    <a:cubicBezTo>
                      <a:pt x="570" y="331"/>
                      <a:pt x="419" y="68"/>
                      <a:pt x="271" y="68"/>
                    </a:cubicBezTo>
                    <a:cubicBezTo>
                      <a:pt x="262" y="68"/>
                      <a:pt x="254" y="69"/>
                      <a:pt x="245" y="70"/>
                    </a:cubicBezTo>
                    <a:cubicBezTo>
                      <a:pt x="171" y="87"/>
                      <a:pt x="74" y="316"/>
                      <a:pt x="39" y="638"/>
                    </a:cubicBezTo>
                    <a:cubicBezTo>
                      <a:pt x="1" y="998"/>
                      <a:pt x="29" y="1457"/>
                      <a:pt x="67" y="1519"/>
                    </a:cubicBezTo>
                    <a:cubicBezTo>
                      <a:pt x="99" y="1569"/>
                      <a:pt x="706" y="1588"/>
                      <a:pt x="1392" y="1588"/>
                    </a:cubicBezTo>
                    <a:cubicBezTo>
                      <a:pt x="2296" y="1588"/>
                      <a:pt x="3337" y="1555"/>
                      <a:pt x="3382" y="1519"/>
                    </a:cubicBezTo>
                    <a:cubicBezTo>
                      <a:pt x="3460" y="1455"/>
                      <a:pt x="3478" y="1211"/>
                      <a:pt x="3359" y="1054"/>
                    </a:cubicBezTo>
                    <a:cubicBezTo>
                      <a:pt x="3240" y="898"/>
                      <a:pt x="2013" y="1"/>
                      <a:pt x="1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5"/>
              <p:cNvSpPr/>
              <p:nvPr/>
            </p:nvSpPr>
            <p:spPr>
              <a:xfrm>
                <a:off x="4034930" y="1291817"/>
                <a:ext cx="91984" cy="4444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63" extrusionOk="0">
                    <a:moveTo>
                      <a:pt x="3311" y="1"/>
                    </a:moveTo>
                    <a:cubicBezTo>
                      <a:pt x="3309" y="1"/>
                      <a:pt x="3307" y="1"/>
                      <a:pt x="3305" y="1"/>
                    </a:cubicBezTo>
                    <a:cubicBezTo>
                      <a:pt x="3294" y="1"/>
                      <a:pt x="2529" y="35"/>
                      <a:pt x="1544" y="35"/>
                    </a:cubicBezTo>
                    <a:cubicBezTo>
                      <a:pt x="1082" y="35"/>
                      <a:pt x="572" y="28"/>
                      <a:pt x="68" y="6"/>
                    </a:cubicBezTo>
                    <a:lnTo>
                      <a:pt x="66" y="6"/>
                    </a:lnTo>
                    <a:cubicBezTo>
                      <a:pt x="32" y="6"/>
                      <a:pt x="3" y="33"/>
                      <a:pt x="2" y="66"/>
                    </a:cubicBezTo>
                    <a:cubicBezTo>
                      <a:pt x="1" y="102"/>
                      <a:pt x="27" y="131"/>
                      <a:pt x="63" y="134"/>
                    </a:cubicBezTo>
                    <a:cubicBezTo>
                      <a:pt x="571" y="156"/>
                      <a:pt x="1085" y="163"/>
                      <a:pt x="1549" y="163"/>
                    </a:cubicBezTo>
                    <a:cubicBezTo>
                      <a:pt x="2536" y="163"/>
                      <a:pt x="3299" y="129"/>
                      <a:pt x="3311" y="128"/>
                    </a:cubicBezTo>
                    <a:cubicBezTo>
                      <a:pt x="3346" y="127"/>
                      <a:pt x="3374" y="97"/>
                      <a:pt x="3371" y="62"/>
                    </a:cubicBezTo>
                    <a:cubicBezTo>
                      <a:pt x="3370" y="29"/>
                      <a:pt x="3347" y="1"/>
                      <a:pt x="33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35"/>
              <p:cNvSpPr/>
              <p:nvPr/>
            </p:nvSpPr>
            <p:spPr>
              <a:xfrm>
                <a:off x="4083731" y="1263327"/>
                <a:ext cx="22192" cy="16139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92" extrusionOk="0">
                    <a:moveTo>
                      <a:pt x="80" y="0"/>
                    </a:moveTo>
                    <a:cubicBezTo>
                      <a:pt x="47" y="0"/>
                      <a:pt x="18" y="25"/>
                      <a:pt x="15" y="61"/>
                    </a:cubicBezTo>
                    <a:cubicBezTo>
                      <a:pt x="15" y="72"/>
                      <a:pt x="0" y="356"/>
                      <a:pt x="193" y="505"/>
                    </a:cubicBezTo>
                    <a:cubicBezTo>
                      <a:pt x="268" y="562"/>
                      <a:pt x="361" y="591"/>
                      <a:pt x="471" y="591"/>
                    </a:cubicBezTo>
                    <a:cubicBezTo>
                      <a:pt x="557" y="591"/>
                      <a:pt x="654" y="574"/>
                      <a:pt x="761" y="539"/>
                    </a:cubicBezTo>
                    <a:cubicBezTo>
                      <a:pt x="795" y="527"/>
                      <a:pt x="813" y="491"/>
                      <a:pt x="802" y="457"/>
                    </a:cubicBezTo>
                    <a:cubicBezTo>
                      <a:pt x="793" y="431"/>
                      <a:pt x="768" y="414"/>
                      <a:pt x="741" y="414"/>
                    </a:cubicBezTo>
                    <a:cubicBezTo>
                      <a:pt x="734" y="414"/>
                      <a:pt x="728" y="415"/>
                      <a:pt x="722" y="417"/>
                    </a:cubicBezTo>
                    <a:cubicBezTo>
                      <a:pt x="627" y="448"/>
                      <a:pt x="544" y="463"/>
                      <a:pt x="472" y="463"/>
                    </a:cubicBezTo>
                    <a:cubicBezTo>
                      <a:pt x="390" y="463"/>
                      <a:pt x="324" y="443"/>
                      <a:pt x="272" y="404"/>
                    </a:cubicBezTo>
                    <a:cubicBezTo>
                      <a:pt x="132" y="297"/>
                      <a:pt x="143" y="70"/>
                      <a:pt x="143" y="68"/>
                    </a:cubicBezTo>
                    <a:cubicBezTo>
                      <a:pt x="146" y="33"/>
                      <a:pt x="118" y="2"/>
                      <a:pt x="83" y="0"/>
                    </a:cubicBezTo>
                    <a:cubicBezTo>
                      <a:pt x="82" y="0"/>
                      <a:pt x="81" y="0"/>
                      <a:pt x="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35"/>
              <p:cNvSpPr/>
              <p:nvPr/>
            </p:nvSpPr>
            <p:spPr>
              <a:xfrm>
                <a:off x="3842559" y="1263627"/>
                <a:ext cx="60332" cy="41494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1522" extrusionOk="0">
                    <a:moveTo>
                      <a:pt x="1107" y="1"/>
                    </a:moveTo>
                    <a:cubicBezTo>
                      <a:pt x="913" y="1"/>
                      <a:pt x="589" y="44"/>
                      <a:pt x="418" y="182"/>
                    </a:cubicBezTo>
                    <a:cubicBezTo>
                      <a:pt x="221" y="344"/>
                      <a:pt x="166" y="764"/>
                      <a:pt x="79" y="996"/>
                    </a:cubicBezTo>
                    <a:cubicBezTo>
                      <a:pt x="9" y="1182"/>
                      <a:pt x="1" y="1390"/>
                      <a:pt x="88" y="1454"/>
                    </a:cubicBezTo>
                    <a:cubicBezTo>
                      <a:pt x="133" y="1487"/>
                      <a:pt x="627" y="1517"/>
                      <a:pt x="1107" y="1522"/>
                    </a:cubicBezTo>
                    <a:cubicBezTo>
                      <a:pt x="1585" y="1517"/>
                      <a:pt x="2080" y="1487"/>
                      <a:pt x="2125" y="1454"/>
                    </a:cubicBezTo>
                    <a:cubicBezTo>
                      <a:pt x="2213" y="1390"/>
                      <a:pt x="2205" y="1181"/>
                      <a:pt x="2135" y="996"/>
                    </a:cubicBezTo>
                    <a:cubicBezTo>
                      <a:pt x="2047" y="764"/>
                      <a:pt x="1985" y="344"/>
                      <a:pt x="1786" y="182"/>
                    </a:cubicBezTo>
                    <a:cubicBezTo>
                      <a:pt x="1616" y="44"/>
                      <a:pt x="1300" y="1"/>
                      <a:pt x="11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5"/>
              <p:cNvSpPr/>
              <p:nvPr/>
            </p:nvSpPr>
            <p:spPr>
              <a:xfrm>
                <a:off x="3843895" y="1291953"/>
                <a:ext cx="56624" cy="3517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129" extrusionOk="0">
                    <a:moveTo>
                      <a:pt x="65" y="1"/>
                    </a:moveTo>
                    <a:cubicBezTo>
                      <a:pt x="29" y="1"/>
                      <a:pt x="1" y="29"/>
                      <a:pt x="1" y="65"/>
                    </a:cubicBezTo>
                    <a:cubicBezTo>
                      <a:pt x="1" y="100"/>
                      <a:pt x="29" y="129"/>
                      <a:pt x="65" y="129"/>
                    </a:cubicBezTo>
                    <a:lnTo>
                      <a:pt x="2012" y="129"/>
                    </a:lnTo>
                    <a:cubicBezTo>
                      <a:pt x="2048" y="129"/>
                      <a:pt x="2076" y="100"/>
                      <a:pt x="2076" y="65"/>
                    </a:cubicBezTo>
                    <a:cubicBezTo>
                      <a:pt x="2076" y="29"/>
                      <a:pt x="2048" y="1"/>
                      <a:pt x="2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5"/>
              <p:cNvSpPr/>
              <p:nvPr/>
            </p:nvSpPr>
            <p:spPr>
              <a:xfrm>
                <a:off x="3856136" y="1265780"/>
                <a:ext cx="33397" cy="23309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855" extrusionOk="0">
                    <a:moveTo>
                      <a:pt x="94" y="1"/>
                    </a:moveTo>
                    <a:cubicBezTo>
                      <a:pt x="61" y="1"/>
                      <a:pt x="30" y="26"/>
                      <a:pt x="27" y="60"/>
                    </a:cubicBezTo>
                    <a:cubicBezTo>
                      <a:pt x="26" y="78"/>
                      <a:pt x="1" y="494"/>
                      <a:pt x="209" y="718"/>
                    </a:cubicBezTo>
                    <a:cubicBezTo>
                      <a:pt x="294" y="808"/>
                      <a:pt x="404" y="855"/>
                      <a:pt x="538" y="855"/>
                    </a:cubicBezTo>
                    <a:cubicBezTo>
                      <a:pt x="1071" y="855"/>
                      <a:pt x="1220" y="360"/>
                      <a:pt x="1225" y="100"/>
                    </a:cubicBezTo>
                    <a:cubicBezTo>
                      <a:pt x="1225" y="64"/>
                      <a:pt x="1197" y="35"/>
                      <a:pt x="1162" y="35"/>
                    </a:cubicBezTo>
                    <a:cubicBezTo>
                      <a:pt x="1161" y="35"/>
                      <a:pt x="1161" y="35"/>
                      <a:pt x="1160" y="35"/>
                    </a:cubicBezTo>
                    <a:cubicBezTo>
                      <a:pt x="1128" y="35"/>
                      <a:pt x="1098" y="62"/>
                      <a:pt x="1097" y="97"/>
                    </a:cubicBezTo>
                    <a:cubicBezTo>
                      <a:pt x="1097" y="123"/>
                      <a:pt x="1078" y="727"/>
                      <a:pt x="538" y="727"/>
                    </a:cubicBezTo>
                    <a:cubicBezTo>
                      <a:pt x="439" y="727"/>
                      <a:pt x="363" y="696"/>
                      <a:pt x="302" y="630"/>
                    </a:cubicBezTo>
                    <a:cubicBezTo>
                      <a:pt x="132" y="448"/>
                      <a:pt x="154" y="73"/>
                      <a:pt x="155" y="70"/>
                    </a:cubicBezTo>
                    <a:cubicBezTo>
                      <a:pt x="158" y="33"/>
                      <a:pt x="131" y="3"/>
                      <a:pt x="96" y="1"/>
                    </a:cubicBezTo>
                    <a:cubicBezTo>
                      <a:pt x="95" y="1"/>
                      <a:pt x="95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5"/>
              <p:cNvSpPr/>
              <p:nvPr/>
            </p:nvSpPr>
            <p:spPr>
              <a:xfrm>
                <a:off x="3857090" y="1273223"/>
                <a:ext cx="31270" cy="351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129" extrusionOk="0">
                    <a:moveTo>
                      <a:pt x="65" y="0"/>
                    </a:moveTo>
                    <a:cubicBezTo>
                      <a:pt x="29" y="0"/>
                      <a:pt x="1" y="29"/>
                      <a:pt x="1" y="64"/>
                    </a:cubicBezTo>
                    <a:cubicBezTo>
                      <a:pt x="1" y="99"/>
                      <a:pt x="29" y="128"/>
                      <a:pt x="65" y="128"/>
                    </a:cubicBezTo>
                    <a:lnTo>
                      <a:pt x="1083" y="128"/>
                    </a:lnTo>
                    <a:cubicBezTo>
                      <a:pt x="1119" y="128"/>
                      <a:pt x="1147" y="99"/>
                      <a:pt x="1147" y="64"/>
                    </a:cubicBezTo>
                    <a:cubicBezTo>
                      <a:pt x="1147" y="29"/>
                      <a:pt x="1119" y="0"/>
                      <a:pt x="10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5"/>
              <p:cNvSpPr/>
              <p:nvPr/>
            </p:nvSpPr>
            <p:spPr>
              <a:xfrm>
                <a:off x="3985201" y="842026"/>
                <a:ext cx="11123" cy="36859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352" extrusionOk="0">
                    <a:moveTo>
                      <a:pt x="339" y="1"/>
                    </a:moveTo>
                    <a:cubicBezTo>
                      <a:pt x="309" y="1"/>
                      <a:pt x="282" y="21"/>
                      <a:pt x="276" y="51"/>
                    </a:cubicBezTo>
                    <a:lnTo>
                      <a:pt x="8" y="1274"/>
                    </a:lnTo>
                    <a:cubicBezTo>
                      <a:pt x="0" y="1309"/>
                      <a:pt x="22" y="1342"/>
                      <a:pt x="57" y="1349"/>
                    </a:cubicBezTo>
                    <a:cubicBezTo>
                      <a:pt x="62" y="1351"/>
                      <a:pt x="66" y="1352"/>
                      <a:pt x="70" y="1352"/>
                    </a:cubicBezTo>
                    <a:cubicBezTo>
                      <a:pt x="100" y="1352"/>
                      <a:pt x="126" y="1331"/>
                      <a:pt x="133" y="1301"/>
                    </a:cubicBezTo>
                    <a:lnTo>
                      <a:pt x="400" y="79"/>
                    </a:lnTo>
                    <a:cubicBezTo>
                      <a:pt x="407" y="44"/>
                      <a:pt x="386" y="10"/>
                      <a:pt x="352" y="2"/>
                    </a:cubicBezTo>
                    <a:cubicBezTo>
                      <a:pt x="347" y="1"/>
                      <a:pt x="343" y="1"/>
                      <a:pt x="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5"/>
              <p:cNvSpPr/>
              <p:nvPr/>
            </p:nvSpPr>
            <p:spPr>
              <a:xfrm>
                <a:off x="3590454" y="649029"/>
                <a:ext cx="116547" cy="102889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3774" extrusionOk="0">
                    <a:moveTo>
                      <a:pt x="3182" y="1"/>
                    </a:moveTo>
                    <a:cubicBezTo>
                      <a:pt x="2938" y="457"/>
                      <a:pt x="2649" y="886"/>
                      <a:pt x="2544" y="1030"/>
                    </a:cubicBezTo>
                    <a:cubicBezTo>
                      <a:pt x="2440" y="1175"/>
                      <a:pt x="2226" y="1246"/>
                      <a:pt x="2116" y="1289"/>
                    </a:cubicBezTo>
                    <a:cubicBezTo>
                      <a:pt x="2006" y="1331"/>
                      <a:pt x="1183" y="1753"/>
                      <a:pt x="1056" y="1815"/>
                    </a:cubicBezTo>
                    <a:cubicBezTo>
                      <a:pt x="931" y="1876"/>
                      <a:pt x="343" y="2243"/>
                      <a:pt x="243" y="2273"/>
                    </a:cubicBezTo>
                    <a:cubicBezTo>
                      <a:pt x="143" y="2305"/>
                      <a:pt x="179" y="2402"/>
                      <a:pt x="295" y="2442"/>
                    </a:cubicBezTo>
                    <a:cubicBezTo>
                      <a:pt x="311" y="2447"/>
                      <a:pt x="330" y="2450"/>
                      <a:pt x="353" y="2450"/>
                    </a:cubicBezTo>
                    <a:cubicBezTo>
                      <a:pt x="497" y="2450"/>
                      <a:pt x="761" y="2351"/>
                      <a:pt x="904" y="2301"/>
                    </a:cubicBezTo>
                    <a:cubicBezTo>
                      <a:pt x="1069" y="2243"/>
                      <a:pt x="1168" y="2232"/>
                      <a:pt x="1168" y="2232"/>
                    </a:cubicBezTo>
                    <a:lnTo>
                      <a:pt x="1168" y="2232"/>
                    </a:lnTo>
                    <a:cubicBezTo>
                      <a:pt x="1168" y="2232"/>
                      <a:pt x="679" y="2562"/>
                      <a:pt x="515" y="2662"/>
                    </a:cubicBezTo>
                    <a:cubicBezTo>
                      <a:pt x="310" y="2787"/>
                      <a:pt x="1" y="2917"/>
                      <a:pt x="19" y="3036"/>
                    </a:cubicBezTo>
                    <a:cubicBezTo>
                      <a:pt x="30" y="3101"/>
                      <a:pt x="94" y="3122"/>
                      <a:pt x="170" y="3122"/>
                    </a:cubicBezTo>
                    <a:cubicBezTo>
                      <a:pt x="236" y="3122"/>
                      <a:pt x="310" y="3107"/>
                      <a:pt x="369" y="3090"/>
                    </a:cubicBezTo>
                    <a:cubicBezTo>
                      <a:pt x="494" y="3054"/>
                      <a:pt x="1054" y="2814"/>
                      <a:pt x="1054" y="2814"/>
                    </a:cubicBezTo>
                    <a:lnTo>
                      <a:pt x="1054" y="2814"/>
                    </a:lnTo>
                    <a:cubicBezTo>
                      <a:pt x="1054" y="2814"/>
                      <a:pt x="614" y="3174"/>
                      <a:pt x="501" y="3259"/>
                    </a:cubicBezTo>
                    <a:cubicBezTo>
                      <a:pt x="420" y="3320"/>
                      <a:pt x="319" y="3422"/>
                      <a:pt x="438" y="3477"/>
                    </a:cubicBezTo>
                    <a:cubicBezTo>
                      <a:pt x="458" y="3486"/>
                      <a:pt x="481" y="3490"/>
                      <a:pt x="508" y="3490"/>
                    </a:cubicBezTo>
                    <a:cubicBezTo>
                      <a:pt x="675" y="3490"/>
                      <a:pt x="969" y="3340"/>
                      <a:pt x="1141" y="3239"/>
                    </a:cubicBezTo>
                    <a:cubicBezTo>
                      <a:pt x="1342" y="3121"/>
                      <a:pt x="1576" y="2868"/>
                      <a:pt x="1637" y="2828"/>
                    </a:cubicBezTo>
                    <a:cubicBezTo>
                      <a:pt x="1655" y="2816"/>
                      <a:pt x="1672" y="2810"/>
                      <a:pt x="1686" y="2810"/>
                    </a:cubicBezTo>
                    <a:cubicBezTo>
                      <a:pt x="1718" y="2810"/>
                      <a:pt x="1737" y="2839"/>
                      <a:pt x="1730" y="2888"/>
                    </a:cubicBezTo>
                    <a:cubicBezTo>
                      <a:pt x="1719" y="2957"/>
                      <a:pt x="1203" y="3441"/>
                      <a:pt x="1114" y="3524"/>
                    </a:cubicBezTo>
                    <a:cubicBezTo>
                      <a:pt x="1026" y="3607"/>
                      <a:pt x="1011" y="3708"/>
                      <a:pt x="1132" y="3764"/>
                    </a:cubicBezTo>
                    <a:cubicBezTo>
                      <a:pt x="1147" y="3770"/>
                      <a:pt x="1163" y="3773"/>
                      <a:pt x="1180" y="3773"/>
                    </a:cubicBezTo>
                    <a:cubicBezTo>
                      <a:pt x="1304" y="3773"/>
                      <a:pt x="1481" y="3616"/>
                      <a:pt x="1600" y="3511"/>
                    </a:cubicBezTo>
                    <a:cubicBezTo>
                      <a:pt x="1735" y="3390"/>
                      <a:pt x="2148" y="2991"/>
                      <a:pt x="2349" y="2854"/>
                    </a:cubicBezTo>
                    <a:cubicBezTo>
                      <a:pt x="2427" y="2800"/>
                      <a:pt x="2522" y="2781"/>
                      <a:pt x="2612" y="2781"/>
                    </a:cubicBezTo>
                    <a:cubicBezTo>
                      <a:pt x="2753" y="2781"/>
                      <a:pt x="2884" y="2826"/>
                      <a:pt x="2928" y="2849"/>
                    </a:cubicBezTo>
                    <a:cubicBezTo>
                      <a:pt x="3002" y="2888"/>
                      <a:pt x="2836" y="3308"/>
                      <a:pt x="2813" y="3445"/>
                    </a:cubicBezTo>
                    <a:cubicBezTo>
                      <a:pt x="2784" y="3622"/>
                      <a:pt x="2839" y="3736"/>
                      <a:pt x="2992" y="3756"/>
                    </a:cubicBezTo>
                    <a:cubicBezTo>
                      <a:pt x="2996" y="3756"/>
                      <a:pt x="2999" y="3756"/>
                      <a:pt x="3003" y="3756"/>
                    </a:cubicBezTo>
                    <a:cubicBezTo>
                      <a:pt x="3150" y="3756"/>
                      <a:pt x="3232" y="3362"/>
                      <a:pt x="3310" y="3154"/>
                    </a:cubicBezTo>
                    <a:cubicBezTo>
                      <a:pt x="3390" y="2942"/>
                      <a:pt x="3469" y="2773"/>
                      <a:pt x="3531" y="2587"/>
                    </a:cubicBezTo>
                    <a:cubicBezTo>
                      <a:pt x="3597" y="2387"/>
                      <a:pt x="3594" y="2078"/>
                      <a:pt x="3639" y="1713"/>
                    </a:cubicBezTo>
                    <a:cubicBezTo>
                      <a:pt x="3686" y="1348"/>
                      <a:pt x="4275" y="703"/>
                      <a:pt x="4275" y="703"/>
                    </a:cubicBezTo>
                    <a:lnTo>
                      <a:pt x="3182" y="1"/>
                    </a:ln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5"/>
              <p:cNvSpPr/>
              <p:nvPr/>
            </p:nvSpPr>
            <p:spPr>
              <a:xfrm>
                <a:off x="3617745" y="719096"/>
                <a:ext cx="11478" cy="793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91" extrusionOk="0">
                    <a:moveTo>
                      <a:pt x="368" y="1"/>
                    </a:moveTo>
                    <a:cubicBezTo>
                      <a:pt x="359" y="1"/>
                      <a:pt x="351" y="3"/>
                      <a:pt x="344" y="8"/>
                    </a:cubicBezTo>
                    <a:lnTo>
                      <a:pt x="28" y="206"/>
                    </a:lnTo>
                    <a:cubicBezTo>
                      <a:pt x="7" y="220"/>
                      <a:pt x="1" y="248"/>
                      <a:pt x="14" y="269"/>
                    </a:cubicBezTo>
                    <a:cubicBezTo>
                      <a:pt x="23" y="283"/>
                      <a:pt x="38" y="291"/>
                      <a:pt x="53" y="291"/>
                    </a:cubicBezTo>
                    <a:cubicBezTo>
                      <a:pt x="61" y="291"/>
                      <a:pt x="69" y="288"/>
                      <a:pt x="77" y="284"/>
                    </a:cubicBezTo>
                    <a:lnTo>
                      <a:pt x="393" y="85"/>
                    </a:lnTo>
                    <a:cubicBezTo>
                      <a:pt x="414" y="72"/>
                      <a:pt x="421" y="43"/>
                      <a:pt x="407" y="22"/>
                    </a:cubicBezTo>
                    <a:cubicBezTo>
                      <a:pt x="398" y="8"/>
                      <a:pt x="383" y="1"/>
                      <a:pt x="3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5"/>
              <p:cNvSpPr/>
              <p:nvPr/>
            </p:nvSpPr>
            <p:spPr>
              <a:xfrm>
                <a:off x="4045426" y="346651"/>
                <a:ext cx="149671" cy="218591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8018" extrusionOk="0">
                    <a:moveTo>
                      <a:pt x="1" y="1"/>
                    </a:moveTo>
                    <a:lnTo>
                      <a:pt x="821" y="4710"/>
                    </a:lnTo>
                    <a:lnTo>
                      <a:pt x="4910" y="8018"/>
                    </a:lnTo>
                    <a:lnTo>
                      <a:pt x="5489" y="4928"/>
                    </a:lnTo>
                    <a:cubicBezTo>
                      <a:pt x="5395" y="4847"/>
                      <a:pt x="3476" y="1363"/>
                      <a:pt x="2229" y="549"/>
                    </a:cubicBezTo>
                    <a:cubicBezTo>
                      <a:pt x="1618" y="14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5"/>
              <p:cNvSpPr/>
              <p:nvPr/>
            </p:nvSpPr>
            <p:spPr>
              <a:xfrm>
                <a:off x="3819276" y="342834"/>
                <a:ext cx="298742" cy="373823"/>
              </a:xfrm>
              <a:custGeom>
                <a:avLst/>
                <a:gdLst/>
                <a:ahLst/>
                <a:cxnLst/>
                <a:rect l="l" t="t" r="r" b="b"/>
                <a:pathLst>
                  <a:path w="10958" h="13712" extrusionOk="0">
                    <a:moveTo>
                      <a:pt x="7340" y="1"/>
                    </a:moveTo>
                    <a:lnTo>
                      <a:pt x="6933" y="1885"/>
                    </a:lnTo>
                    <a:lnTo>
                      <a:pt x="4921" y="153"/>
                    </a:lnTo>
                    <a:lnTo>
                      <a:pt x="4017" y="364"/>
                    </a:lnTo>
                    <a:lnTo>
                      <a:pt x="1228" y="3018"/>
                    </a:lnTo>
                    <a:cubicBezTo>
                      <a:pt x="1228" y="3018"/>
                      <a:pt x="1094" y="6048"/>
                      <a:pt x="893" y="8638"/>
                    </a:cubicBezTo>
                    <a:cubicBezTo>
                      <a:pt x="738" y="10617"/>
                      <a:pt x="1" y="12529"/>
                      <a:pt x="694" y="13231"/>
                    </a:cubicBezTo>
                    <a:cubicBezTo>
                      <a:pt x="947" y="13487"/>
                      <a:pt x="1366" y="13712"/>
                      <a:pt x="2263" y="13712"/>
                    </a:cubicBezTo>
                    <a:cubicBezTo>
                      <a:pt x="2424" y="13712"/>
                      <a:pt x="2601" y="13705"/>
                      <a:pt x="2794" y="13689"/>
                    </a:cubicBezTo>
                    <a:cubicBezTo>
                      <a:pt x="4056" y="13587"/>
                      <a:pt x="7023" y="13339"/>
                      <a:pt x="7685" y="13339"/>
                    </a:cubicBezTo>
                    <a:cubicBezTo>
                      <a:pt x="8188" y="13339"/>
                      <a:pt x="9295" y="13448"/>
                      <a:pt x="9956" y="13448"/>
                    </a:cubicBezTo>
                    <a:cubicBezTo>
                      <a:pt x="10164" y="13448"/>
                      <a:pt x="10329" y="13437"/>
                      <a:pt x="10416" y="13409"/>
                    </a:cubicBezTo>
                    <a:cubicBezTo>
                      <a:pt x="10910" y="13248"/>
                      <a:pt x="10958" y="12215"/>
                      <a:pt x="10890" y="11016"/>
                    </a:cubicBezTo>
                    <a:cubicBezTo>
                      <a:pt x="10890" y="11016"/>
                      <a:pt x="10622" y="9825"/>
                      <a:pt x="10583" y="9369"/>
                    </a:cubicBezTo>
                    <a:cubicBezTo>
                      <a:pt x="10452" y="7836"/>
                      <a:pt x="10695" y="6235"/>
                      <a:pt x="10645" y="5655"/>
                    </a:cubicBezTo>
                    <a:cubicBezTo>
                      <a:pt x="10536" y="4395"/>
                      <a:pt x="10045" y="3286"/>
                      <a:pt x="9426" y="1899"/>
                    </a:cubicBezTo>
                    <a:cubicBezTo>
                      <a:pt x="9000" y="948"/>
                      <a:pt x="8296" y="141"/>
                      <a:pt x="8296" y="141"/>
                    </a:cubicBezTo>
                    <a:lnTo>
                      <a:pt x="73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5"/>
              <p:cNvSpPr/>
              <p:nvPr/>
            </p:nvSpPr>
            <p:spPr>
              <a:xfrm>
                <a:off x="3657141" y="352731"/>
                <a:ext cx="271671" cy="360219"/>
              </a:xfrm>
              <a:custGeom>
                <a:avLst/>
                <a:gdLst/>
                <a:ahLst/>
                <a:cxnLst/>
                <a:rect l="l" t="t" r="r" b="b"/>
                <a:pathLst>
                  <a:path w="9965" h="13213" extrusionOk="0">
                    <a:moveTo>
                      <a:pt x="9964" y="1"/>
                    </a:moveTo>
                    <a:cubicBezTo>
                      <a:pt x="9964" y="1"/>
                      <a:pt x="8830" y="200"/>
                      <a:pt x="7965" y="529"/>
                    </a:cubicBezTo>
                    <a:cubicBezTo>
                      <a:pt x="5838" y="1338"/>
                      <a:pt x="1" y="11450"/>
                      <a:pt x="44" y="11683"/>
                    </a:cubicBezTo>
                    <a:cubicBezTo>
                      <a:pt x="86" y="11911"/>
                      <a:pt x="1880" y="13213"/>
                      <a:pt x="2215" y="13213"/>
                    </a:cubicBezTo>
                    <a:cubicBezTo>
                      <a:pt x="2222" y="13213"/>
                      <a:pt x="2229" y="13212"/>
                      <a:pt x="2235" y="13211"/>
                    </a:cubicBezTo>
                    <a:cubicBezTo>
                      <a:pt x="2508" y="13152"/>
                      <a:pt x="7762" y="6004"/>
                      <a:pt x="7762" y="6004"/>
                    </a:cubicBezTo>
                    <a:lnTo>
                      <a:pt x="996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5"/>
              <p:cNvSpPr/>
              <p:nvPr/>
            </p:nvSpPr>
            <p:spPr>
              <a:xfrm>
                <a:off x="3941770" y="348750"/>
                <a:ext cx="64939" cy="61068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40" extrusionOk="0">
                    <a:moveTo>
                      <a:pt x="377" y="0"/>
                    </a:moveTo>
                    <a:cubicBezTo>
                      <a:pt x="350" y="0"/>
                      <a:pt x="323" y="19"/>
                      <a:pt x="316" y="47"/>
                    </a:cubicBezTo>
                    <a:cubicBezTo>
                      <a:pt x="303" y="96"/>
                      <a:pt x="0" y="1252"/>
                      <a:pt x="625" y="2210"/>
                    </a:cubicBezTo>
                    <a:cubicBezTo>
                      <a:pt x="634" y="2225"/>
                      <a:pt x="651" y="2236"/>
                      <a:pt x="668" y="2238"/>
                    </a:cubicBezTo>
                    <a:cubicBezTo>
                      <a:pt x="672" y="2239"/>
                      <a:pt x="675" y="2239"/>
                      <a:pt x="679" y="2239"/>
                    </a:cubicBezTo>
                    <a:cubicBezTo>
                      <a:pt x="693" y="2239"/>
                      <a:pt x="706" y="2234"/>
                      <a:pt x="718" y="2225"/>
                    </a:cubicBezTo>
                    <a:cubicBezTo>
                      <a:pt x="725" y="2220"/>
                      <a:pt x="1298" y="1762"/>
                      <a:pt x="2023" y="1762"/>
                    </a:cubicBezTo>
                    <a:cubicBezTo>
                      <a:pt x="2114" y="1762"/>
                      <a:pt x="2207" y="1769"/>
                      <a:pt x="2302" y="1785"/>
                    </a:cubicBezTo>
                    <a:cubicBezTo>
                      <a:pt x="2305" y="1786"/>
                      <a:pt x="2309" y="1786"/>
                      <a:pt x="2313" y="1786"/>
                    </a:cubicBezTo>
                    <a:cubicBezTo>
                      <a:pt x="2344" y="1786"/>
                      <a:pt x="2370" y="1764"/>
                      <a:pt x="2376" y="1733"/>
                    </a:cubicBezTo>
                    <a:cubicBezTo>
                      <a:pt x="2382" y="1698"/>
                      <a:pt x="2359" y="1665"/>
                      <a:pt x="2324" y="1660"/>
                    </a:cubicBezTo>
                    <a:cubicBezTo>
                      <a:pt x="2219" y="1641"/>
                      <a:pt x="2116" y="1633"/>
                      <a:pt x="2016" y="1633"/>
                    </a:cubicBezTo>
                    <a:cubicBezTo>
                      <a:pt x="1377" y="1633"/>
                      <a:pt x="863" y="1961"/>
                      <a:pt x="695" y="2082"/>
                    </a:cubicBezTo>
                    <a:cubicBezTo>
                      <a:pt x="151" y="1184"/>
                      <a:pt x="437" y="91"/>
                      <a:pt x="439" y="81"/>
                    </a:cubicBezTo>
                    <a:cubicBezTo>
                      <a:pt x="448" y="47"/>
                      <a:pt x="428" y="11"/>
                      <a:pt x="393" y="3"/>
                    </a:cubicBezTo>
                    <a:cubicBezTo>
                      <a:pt x="388" y="1"/>
                      <a:pt x="382" y="0"/>
                      <a:pt x="3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5"/>
              <p:cNvSpPr/>
              <p:nvPr/>
            </p:nvSpPr>
            <p:spPr>
              <a:xfrm>
                <a:off x="4010202" y="343189"/>
                <a:ext cx="44356" cy="52426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1923" extrusionOk="0">
                    <a:moveTo>
                      <a:pt x="433" y="0"/>
                    </a:moveTo>
                    <a:cubicBezTo>
                      <a:pt x="413" y="0"/>
                      <a:pt x="393" y="10"/>
                      <a:pt x="380" y="29"/>
                    </a:cubicBezTo>
                    <a:cubicBezTo>
                      <a:pt x="361" y="58"/>
                      <a:pt x="369" y="97"/>
                      <a:pt x="398" y="117"/>
                    </a:cubicBezTo>
                    <a:cubicBezTo>
                      <a:pt x="407" y="123"/>
                      <a:pt x="1283" y="719"/>
                      <a:pt x="1478" y="1616"/>
                    </a:cubicBezTo>
                    <a:cubicBezTo>
                      <a:pt x="1347" y="1580"/>
                      <a:pt x="1108" y="1526"/>
                      <a:pt x="848" y="1526"/>
                    </a:cubicBezTo>
                    <a:cubicBezTo>
                      <a:pt x="561" y="1526"/>
                      <a:pt x="249" y="1591"/>
                      <a:pt x="26" y="1815"/>
                    </a:cubicBezTo>
                    <a:cubicBezTo>
                      <a:pt x="0" y="1839"/>
                      <a:pt x="0" y="1880"/>
                      <a:pt x="26" y="1904"/>
                    </a:cubicBezTo>
                    <a:cubicBezTo>
                      <a:pt x="37" y="1917"/>
                      <a:pt x="54" y="1923"/>
                      <a:pt x="70" y="1923"/>
                    </a:cubicBezTo>
                    <a:cubicBezTo>
                      <a:pt x="86" y="1923"/>
                      <a:pt x="104" y="1917"/>
                      <a:pt x="115" y="1904"/>
                    </a:cubicBezTo>
                    <a:cubicBezTo>
                      <a:pt x="308" y="1711"/>
                      <a:pt x="586" y="1655"/>
                      <a:pt x="846" y="1655"/>
                    </a:cubicBezTo>
                    <a:cubicBezTo>
                      <a:pt x="1208" y="1655"/>
                      <a:pt x="1534" y="1765"/>
                      <a:pt x="1539" y="1767"/>
                    </a:cubicBezTo>
                    <a:cubicBezTo>
                      <a:pt x="1546" y="1769"/>
                      <a:pt x="1553" y="1770"/>
                      <a:pt x="1560" y="1770"/>
                    </a:cubicBezTo>
                    <a:cubicBezTo>
                      <a:pt x="1575" y="1770"/>
                      <a:pt x="1589" y="1766"/>
                      <a:pt x="1601" y="1755"/>
                    </a:cubicBezTo>
                    <a:cubicBezTo>
                      <a:pt x="1619" y="1741"/>
                      <a:pt x="1627" y="1719"/>
                      <a:pt x="1623" y="1697"/>
                    </a:cubicBezTo>
                    <a:cubicBezTo>
                      <a:pt x="1468" y="687"/>
                      <a:pt x="510" y="38"/>
                      <a:pt x="469" y="11"/>
                    </a:cubicBezTo>
                    <a:cubicBezTo>
                      <a:pt x="458" y="4"/>
                      <a:pt x="445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5"/>
              <p:cNvSpPr/>
              <p:nvPr/>
            </p:nvSpPr>
            <p:spPr>
              <a:xfrm>
                <a:off x="4007530" y="394008"/>
                <a:ext cx="23991" cy="311474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1425" extrusionOk="0">
                    <a:moveTo>
                      <a:pt x="72" y="0"/>
                    </a:moveTo>
                    <a:cubicBezTo>
                      <a:pt x="66" y="0"/>
                      <a:pt x="60" y="1"/>
                      <a:pt x="54" y="3"/>
                    </a:cubicBezTo>
                    <a:cubicBezTo>
                      <a:pt x="20" y="12"/>
                      <a:pt x="0" y="48"/>
                      <a:pt x="11" y="82"/>
                    </a:cubicBezTo>
                    <a:cubicBezTo>
                      <a:pt x="266" y="942"/>
                      <a:pt x="260" y="1867"/>
                      <a:pt x="255" y="2761"/>
                    </a:cubicBezTo>
                    <a:cubicBezTo>
                      <a:pt x="254" y="2865"/>
                      <a:pt x="254" y="2971"/>
                      <a:pt x="253" y="3076"/>
                    </a:cubicBezTo>
                    <a:cubicBezTo>
                      <a:pt x="252" y="4036"/>
                      <a:pt x="287" y="5006"/>
                      <a:pt x="357" y="5963"/>
                    </a:cubicBezTo>
                    <a:cubicBezTo>
                      <a:pt x="418" y="6781"/>
                      <a:pt x="480" y="7626"/>
                      <a:pt x="441" y="8470"/>
                    </a:cubicBezTo>
                    <a:cubicBezTo>
                      <a:pt x="411" y="9149"/>
                      <a:pt x="513" y="9700"/>
                      <a:pt x="603" y="10185"/>
                    </a:cubicBezTo>
                    <a:cubicBezTo>
                      <a:pt x="682" y="10614"/>
                      <a:pt x="751" y="10984"/>
                      <a:pt x="716" y="11354"/>
                    </a:cubicBezTo>
                    <a:cubicBezTo>
                      <a:pt x="712" y="11389"/>
                      <a:pt x="738" y="11420"/>
                      <a:pt x="773" y="11424"/>
                    </a:cubicBezTo>
                    <a:lnTo>
                      <a:pt x="780" y="11424"/>
                    </a:lnTo>
                    <a:lnTo>
                      <a:pt x="779" y="11425"/>
                    </a:lnTo>
                    <a:cubicBezTo>
                      <a:pt x="811" y="11425"/>
                      <a:pt x="839" y="11399"/>
                      <a:pt x="843" y="11367"/>
                    </a:cubicBezTo>
                    <a:cubicBezTo>
                      <a:pt x="880" y="10978"/>
                      <a:pt x="809" y="10601"/>
                      <a:pt x="729" y="10162"/>
                    </a:cubicBezTo>
                    <a:cubicBezTo>
                      <a:pt x="640" y="9684"/>
                      <a:pt x="539" y="9141"/>
                      <a:pt x="569" y="8476"/>
                    </a:cubicBezTo>
                    <a:cubicBezTo>
                      <a:pt x="608" y="7624"/>
                      <a:pt x="545" y="6775"/>
                      <a:pt x="484" y="5954"/>
                    </a:cubicBezTo>
                    <a:cubicBezTo>
                      <a:pt x="413" y="5001"/>
                      <a:pt x="378" y="4033"/>
                      <a:pt x="381" y="3076"/>
                    </a:cubicBezTo>
                    <a:cubicBezTo>
                      <a:pt x="381" y="2971"/>
                      <a:pt x="382" y="2867"/>
                      <a:pt x="382" y="2762"/>
                    </a:cubicBezTo>
                    <a:cubicBezTo>
                      <a:pt x="388" y="1858"/>
                      <a:pt x="394" y="923"/>
                      <a:pt x="133" y="46"/>
                    </a:cubicBezTo>
                    <a:cubicBezTo>
                      <a:pt x="124" y="19"/>
                      <a:pt x="99" y="0"/>
                      <a:pt x="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5"/>
              <p:cNvSpPr/>
              <p:nvPr/>
            </p:nvSpPr>
            <p:spPr>
              <a:xfrm>
                <a:off x="4068000" y="302103"/>
                <a:ext cx="73036" cy="101853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736" extrusionOk="0">
                    <a:moveTo>
                      <a:pt x="130" y="0"/>
                    </a:moveTo>
                    <a:cubicBezTo>
                      <a:pt x="70" y="0"/>
                      <a:pt x="1" y="113"/>
                      <a:pt x="44" y="258"/>
                    </a:cubicBezTo>
                    <a:cubicBezTo>
                      <a:pt x="91" y="409"/>
                      <a:pt x="504" y="694"/>
                      <a:pt x="504" y="694"/>
                    </a:cubicBezTo>
                    <a:cubicBezTo>
                      <a:pt x="504" y="694"/>
                      <a:pt x="382" y="696"/>
                      <a:pt x="307" y="806"/>
                    </a:cubicBezTo>
                    <a:cubicBezTo>
                      <a:pt x="233" y="917"/>
                      <a:pt x="147" y="1302"/>
                      <a:pt x="152" y="1402"/>
                    </a:cubicBezTo>
                    <a:cubicBezTo>
                      <a:pt x="158" y="1501"/>
                      <a:pt x="251" y="1775"/>
                      <a:pt x="282" y="1861"/>
                    </a:cubicBezTo>
                    <a:cubicBezTo>
                      <a:pt x="312" y="1946"/>
                      <a:pt x="621" y="2108"/>
                      <a:pt x="621" y="2108"/>
                    </a:cubicBezTo>
                    <a:cubicBezTo>
                      <a:pt x="621" y="2108"/>
                      <a:pt x="520" y="2402"/>
                      <a:pt x="633" y="2668"/>
                    </a:cubicBezTo>
                    <a:cubicBezTo>
                      <a:pt x="746" y="2934"/>
                      <a:pt x="831" y="2989"/>
                      <a:pt x="972" y="3030"/>
                    </a:cubicBezTo>
                    <a:cubicBezTo>
                      <a:pt x="1111" y="3069"/>
                      <a:pt x="1670" y="3736"/>
                      <a:pt x="1670" y="3736"/>
                    </a:cubicBezTo>
                    <a:lnTo>
                      <a:pt x="2677" y="3170"/>
                    </a:lnTo>
                    <a:lnTo>
                      <a:pt x="2679" y="3170"/>
                    </a:lnTo>
                    <a:cubicBezTo>
                      <a:pt x="2679" y="3170"/>
                      <a:pt x="1932" y="2406"/>
                      <a:pt x="1854" y="2254"/>
                    </a:cubicBezTo>
                    <a:cubicBezTo>
                      <a:pt x="1776" y="2102"/>
                      <a:pt x="1662" y="1187"/>
                      <a:pt x="1545" y="1060"/>
                    </a:cubicBezTo>
                    <a:cubicBezTo>
                      <a:pt x="1428" y="934"/>
                      <a:pt x="1301" y="915"/>
                      <a:pt x="1301" y="915"/>
                    </a:cubicBezTo>
                    <a:cubicBezTo>
                      <a:pt x="1301" y="915"/>
                      <a:pt x="915" y="501"/>
                      <a:pt x="803" y="388"/>
                    </a:cubicBezTo>
                    <a:cubicBezTo>
                      <a:pt x="690" y="277"/>
                      <a:pt x="197" y="13"/>
                      <a:pt x="137" y="1"/>
                    </a:cubicBezTo>
                    <a:cubicBezTo>
                      <a:pt x="135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5"/>
              <p:cNvSpPr/>
              <p:nvPr/>
            </p:nvSpPr>
            <p:spPr>
              <a:xfrm>
                <a:off x="4080378" y="319797"/>
                <a:ext cx="21074" cy="9215"/>
              </a:xfrm>
              <a:custGeom>
                <a:avLst/>
                <a:gdLst/>
                <a:ahLst/>
                <a:cxnLst/>
                <a:rect l="l" t="t" r="r" b="b"/>
                <a:pathLst>
                  <a:path w="773" h="338" extrusionOk="0">
                    <a:moveTo>
                      <a:pt x="49" y="1"/>
                    </a:moveTo>
                    <a:cubicBezTo>
                      <a:pt x="27" y="1"/>
                      <a:pt x="8" y="17"/>
                      <a:pt x="4" y="40"/>
                    </a:cubicBezTo>
                    <a:cubicBezTo>
                      <a:pt x="1" y="65"/>
                      <a:pt x="18" y="88"/>
                      <a:pt x="43" y="91"/>
                    </a:cubicBezTo>
                    <a:cubicBezTo>
                      <a:pt x="398" y="138"/>
                      <a:pt x="692" y="328"/>
                      <a:pt x="696" y="329"/>
                    </a:cubicBezTo>
                    <a:cubicBezTo>
                      <a:pt x="704" y="335"/>
                      <a:pt x="712" y="337"/>
                      <a:pt x="720" y="337"/>
                    </a:cubicBezTo>
                    <a:cubicBezTo>
                      <a:pt x="735" y="337"/>
                      <a:pt x="750" y="329"/>
                      <a:pt x="758" y="316"/>
                    </a:cubicBezTo>
                    <a:cubicBezTo>
                      <a:pt x="772" y="296"/>
                      <a:pt x="767" y="266"/>
                      <a:pt x="746" y="252"/>
                    </a:cubicBezTo>
                    <a:cubicBezTo>
                      <a:pt x="733" y="244"/>
                      <a:pt x="430" y="50"/>
                      <a:pt x="56" y="1"/>
                    </a:cubicBezTo>
                    <a:cubicBezTo>
                      <a:pt x="54" y="1"/>
                      <a:pt x="51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5"/>
              <p:cNvSpPr/>
              <p:nvPr/>
            </p:nvSpPr>
            <p:spPr>
              <a:xfrm>
                <a:off x="4070808" y="328439"/>
                <a:ext cx="26908" cy="1185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35" extrusionOk="0">
                    <a:moveTo>
                      <a:pt x="937" y="0"/>
                    </a:moveTo>
                    <a:cubicBezTo>
                      <a:pt x="934" y="0"/>
                      <a:pt x="932" y="0"/>
                      <a:pt x="930" y="1"/>
                    </a:cubicBezTo>
                    <a:cubicBezTo>
                      <a:pt x="905" y="4"/>
                      <a:pt x="284" y="94"/>
                      <a:pt x="191" y="115"/>
                    </a:cubicBezTo>
                    <a:cubicBezTo>
                      <a:pt x="79" y="140"/>
                      <a:pt x="18" y="338"/>
                      <a:pt x="8" y="378"/>
                    </a:cubicBezTo>
                    <a:cubicBezTo>
                      <a:pt x="1" y="401"/>
                      <a:pt x="16" y="427"/>
                      <a:pt x="39" y="433"/>
                    </a:cubicBezTo>
                    <a:cubicBezTo>
                      <a:pt x="44" y="435"/>
                      <a:pt x="47" y="435"/>
                      <a:pt x="52" y="435"/>
                    </a:cubicBezTo>
                    <a:cubicBezTo>
                      <a:pt x="72" y="435"/>
                      <a:pt x="90" y="422"/>
                      <a:pt x="96" y="402"/>
                    </a:cubicBezTo>
                    <a:cubicBezTo>
                      <a:pt x="117" y="325"/>
                      <a:pt x="169" y="214"/>
                      <a:pt x="211" y="204"/>
                    </a:cubicBezTo>
                    <a:cubicBezTo>
                      <a:pt x="302" y="184"/>
                      <a:pt x="937" y="93"/>
                      <a:pt x="943" y="91"/>
                    </a:cubicBezTo>
                    <a:cubicBezTo>
                      <a:pt x="969" y="88"/>
                      <a:pt x="986" y="65"/>
                      <a:pt x="983" y="39"/>
                    </a:cubicBezTo>
                    <a:cubicBezTo>
                      <a:pt x="978" y="17"/>
                      <a:pt x="959" y="0"/>
                      <a:pt x="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5"/>
              <p:cNvSpPr/>
              <p:nvPr/>
            </p:nvSpPr>
            <p:spPr>
              <a:xfrm>
                <a:off x="4084413" y="347087"/>
                <a:ext cx="7524" cy="719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64" extrusionOk="0">
                    <a:moveTo>
                      <a:pt x="225" y="0"/>
                    </a:moveTo>
                    <a:cubicBezTo>
                      <a:pt x="221" y="0"/>
                      <a:pt x="217" y="1"/>
                      <a:pt x="213" y="2"/>
                    </a:cubicBezTo>
                    <a:cubicBezTo>
                      <a:pt x="206" y="3"/>
                      <a:pt x="32" y="53"/>
                      <a:pt x="5" y="210"/>
                    </a:cubicBezTo>
                    <a:cubicBezTo>
                      <a:pt x="1" y="235"/>
                      <a:pt x="18" y="258"/>
                      <a:pt x="43" y="263"/>
                    </a:cubicBezTo>
                    <a:cubicBezTo>
                      <a:pt x="45" y="263"/>
                      <a:pt x="48" y="264"/>
                      <a:pt x="51" y="264"/>
                    </a:cubicBezTo>
                    <a:cubicBezTo>
                      <a:pt x="72" y="264"/>
                      <a:pt x="92" y="247"/>
                      <a:pt x="95" y="225"/>
                    </a:cubicBezTo>
                    <a:cubicBezTo>
                      <a:pt x="112" y="126"/>
                      <a:pt x="236" y="90"/>
                      <a:pt x="237" y="89"/>
                    </a:cubicBezTo>
                    <a:cubicBezTo>
                      <a:pt x="261" y="82"/>
                      <a:pt x="275" y="58"/>
                      <a:pt x="268" y="33"/>
                    </a:cubicBezTo>
                    <a:cubicBezTo>
                      <a:pt x="264" y="13"/>
                      <a:pt x="245" y="0"/>
                      <a:pt x="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5"/>
              <p:cNvSpPr/>
              <p:nvPr/>
            </p:nvSpPr>
            <p:spPr>
              <a:xfrm>
                <a:off x="4080487" y="339835"/>
                <a:ext cx="8888" cy="20992"/>
              </a:xfrm>
              <a:custGeom>
                <a:avLst/>
                <a:gdLst/>
                <a:ahLst/>
                <a:cxnLst/>
                <a:rect l="l" t="t" r="r" b="b"/>
                <a:pathLst>
                  <a:path w="326" h="770" extrusionOk="0">
                    <a:moveTo>
                      <a:pt x="203" y="1"/>
                    </a:moveTo>
                    <a:cubicBezTo>
                      <a:pt x="193" y="1"/>
                      <a:pt x="184" y="4"/>
                      <a:pt x="176" y="10"/>
                    </a:cubicBezTo>
                    <a:cubicBezTo>
                      <a:pt x="169" y="15"/>
                      <a:pt x="0" y="141"/>
                      <a:pt x="57" y="302"/>
                    </a:cubicBezTo>
                    <a:lnTo>
                      <a:pt x="66" y="316"/>
                    </a:lnTo>
                    <a:cubicBezTo>
                      <a:pt x="71" y="324"/>
                      <a:pt x="226" y="515"/>
                      <a:pt x="124" y="702"/>
                    </a:cubicBezTo>
                    <a:cubicBezTo>
                      <a:pt x="112" y="724"/>
                      <a:pt x="120" y="752"/>
                      <a:pt x="142" y="765"/>
                    </a:cubicBezTo>
                    <a:cubicBezTo>
                      <a:pt x="149" y="768"/>
                      <a:pt x="156" y="769"/>
                      <a:pt x="165" y="769"/>
                    </a:cubicBezTo>
                    <a:cubicBezTo>
                      <a:pt x="180" y="769"/>
                      <a:pt x="196" y="761"/>
                      <a:pt x="204" y="746"/>
                    </a:cubicBezTo>
                    <a:cubicBezTo>
                      <a:pt x="325" y="524"/>
                      <a:pt x="174" y="308"/>
                      <a:pt x="141" y="266"/>
                    </a:cubicBezTo>
                    <a:cubicBezTo>
                      <a:pt x="114" y="170"/>
                      <a:pt x="229" y="84"/>
                      <a:pt x="230" y="83"/>
                    </a:cubicBezTo>
                    <a:cubicBezTo>
                      <a:pt x="251" y="69"/>
                      <a:pt x="254" y="40"/>
                      <a:pt x="240" y="20"/>
                    </a:cubicBezTo>
                    <a:cubicBezTo>
                      <a:pt x="231" y="7"/>
                      <a:pt x="217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5"/>
              <p:cNvSpPr/>
              <p:nvPr/>
            </p:nvSpPr>
            <p:spPr>
              <a:xfrm>
                <a:off x="4077351" y="342425"/>
                <a:ext cx="7279" cy="6516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39" extrusionOk="0">
                    <a:moveTo>
                      <a:pt x="52" y="1"/>
                    </a:moveTo>
                    <a:cubicBezTo>
                      <a:pt x="33" y="1"/>
                      <a:pt x="16" y="12"/>
                      <a:pt x="8" y="31"/>
                    </a:cubicBezTo>
                    <a:cubicBezTo>
                      <a:pt x="0" y="54"/>
                      <a:pt x="13" y="81"/>
                      <a:pt x="36" y="89"/>
                    </a:cubicBezTo>
                    <a:cubicBezTo>
                      <a:pt x="38" y="89"/>
                      <a:pt x="146" y="130"/>
                      <a:pt x="172" y="207"/>
                    </a:cubicBezTo>
                    <a:cubicBezTo>
                      <a:pt x="179" y="227"/>
                      <a:pt x="197" y="238"/>
                      <a:pt x="216" y="238"/>
                    </a:cubicBezTo>
                    <a:cubicBezTo>
                      <a:pt x="220" y="238"/>
                      <a:pt x="226" y="237"/>
                      <a:pt x="231" y="235"/>
                    </a:cubicBezTo>
                    <a:cubicBezTo>
                      <a:pt x="255" y="227"/>
                      <a:pt x="267" y="201"/>
                      <a:pt x="259" y="176"/>
                    </a:cubicBezTo>
                    <a:cubicBezTo>
                      <a:pt x="217" y="58"/>
                      <a:pt x="74" y="5"/>
                      <a:pt x="68" y="3"/>
                    </a:cubicBezTo>
                    <a:cubicBezTo>
                      <a:pt x="63" y="1"/>
                      <a:pt x="57" y="1"/>
                      <a:pt x="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5"/>
              <p:cNvSpPr/>
              <p:nvPr/>
            </p:nvSpPr>
            <p:spPr>
              <a:xfrm>
                <a:off x="4083976" y="369361"/>
                <a:ext cx="150816" cy="204005"/>
              </a:xfrm>
              <a:custGeom>
                <a:avLst/>
                <a:gdLst/>
                <a:ahLst/>
                <a:cxnLst/>
                <a:rect l="l" t="t" r="r" b="b"/>
                <a:pathLst>
                  <a:path w="5532" h="7483" extrusionOk="0">
                    <a:moveTo>
                      <a:pt x="1669" y="1"/>
                    </a:moveTo>
                    <a:cubicBezTo>
                      <a:pt x="1443" y="1"/>
                      <a:pt x="132" y="895"/>
                      <a:pt x="67" y="1062"/>
                    </a:cubicBezTo>
                    <a:cubicBezTo>
                      <a:pt x="0" y="1231"/>
                      <a:pt x="2330" y="5795"/>
                      <a:pt x="3291" y="6989"/>
                    </a:cubicBezTo>
                    <a:cubicBezTo>
                      <a:pt x="3541" y="7299"/>
                      <a:pt x="3998" y="7482"/>
                      <a:pt x="4432" y="7482"/>
                    </a:cubicBezTo>
                    <a:cubicBezTo>
                      <a:pt x="5002" y="7482"/>
                      <a:pt x="5532" y="7166"/>
                      <a:pt x="5501" y="6400"/>
                    </a:cubicBezTo>
                    <a:cubicBezTo>
                      <a:pt x="5449" y="5135"/>
                      <a:pt x="1868" y="33"/>
                      <a:pt x="1679" y="2"/>
                    </a:cubicBezTo>
                    <a:cubicBezTo>
                      <a:pt x="1676" y="1"/>
                      <a:pt x="1673" y="1"/>
                      <a:pt x="16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5"/>
              <p:cNvSpPr/>
              <p:nvPr/>
            </p:nvSpPr>
            <p:spPr>
              <a:xfrm>
                <a:off x="4080623" y="388473"/>
                <a:ext cx="87976" cy="163520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5998" extrusionOk="0">
                    <a:moveTo>
                      <a:pt x="533" y="1"/>
                    </a:moveTo>
                    <a:cubicBezTo>
                      <a:pt x="522" y="1"/>
                      <a:pt x="512" y="4"/>
                      <a:pt x="502" y="9"/>
                    </a:cubicBezTo>
                    <a:cubicBezTo>
                      <a:pt x="491" y="15"/>
                      <a:pt x="239" y="162"/>
                      <a:pt x="135" y="326"/>
                    </a:cubicBezTo>
                    <a:cubicBezTo>
                      <a:pt x="0" y="542"/>
                      <a:pt x="2206" y="4663"/>
                      <a:pt x="3101" y="5969"/>
                    </a:cubicBezTo>
                    <a:cubicBezTo>
                      <a:pt x="3114" y="5987"/>
                      <a:pt x="3134" y="5997"/>
                      <a:pt x="3153" y="5997"/>
                    </a:cubicBezTo>
                    <a:lnTo>
                      <a:pt x="3153" y="5996"/>
                    </a:lnTo>
                    <a:cubicBezTo>
                      <a:pt x="3166" y="5996"/>
                      <a:pt x="3179" y="5993"/>
                      <a:pt x="3189" y="5986"/>
                    </a:cubicBezTo>
                    <a:cubicBezTo>
                      <a:pt x="3219" y="5966"/>
                      <a:pt x="3227" y="5925"/>
                      <a:pt x="3206" y="5896"/>
                    </a:cubicBezTo>
                    <a:cubicBezTo>
                      <a:pt x="2143" y="4346"/>
                      <a:pt x="285" y="696"/>
                      <a:pt x="251" y="383"/>
                    </a:cubicBezTo>
                    <a:cubicBezTo>
                      <a:pt x="342" y="250"/>
                      <a:pt x="563" y="121"/>
                      <a:pt x="566" y="120"/>
                    </a:cubicBezTo>
                    <a:cubicBezTo>
                      <a:pt x="596" y="103"/>
                      <a:pt x="606" y="63"/>
                      <a:pt x="589" y="33"/>
                    </a:cubicBezTo>
                    <a:cubicBezTo>
                      <a:pt x="577" y="12"/>
                      <a:pt x="555" y="1"/>
                      <a:pt x="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35"/>
              <p:cNvSpPr/>
              <p:nvPr/>
            </p:nvSpPr>
            <p:spPr>
              <a:xfrm>
                <a:off x="3845940" y="519528"/>
                <a:ext cx="22001" cy="25736"/>
              </a:xfrm>
              <a:custGeom>
                <a:avLst/>
                <a:gdLst/>
                <a:ahLst/>
                <a:cxnLst/>
                <a:rect l="l" t="t" r="r" b="b"/>
                <a:pathLst>
                  <a:path w="807" h="944" extrusionOk="0">
                    <a:moveTo>
                      <a:pt x="734" y="1"/>
                    </a:moveTo>
                    <a:cubicBezTo>
                      <a:pt x="716" y="1"/>
                      <a:pt x="698" y="9"/>
                      <a:pt x="685" y="24"/>
                    </a:cubicBezTo>
                    <a:lnTo>
                      <a:pt x="23" y="839"/>
                    </a:lnTo>
                    <a:cubicBezTo>
                      <a:pt x="0" y="867"/>
                      <a:pt x="5" y="906"/>
                      <a:pt x="31" y="930"/>
                    </a:cubicBezTo>
                    <a:cubicBezTo>
                      <a:pt x="44" y="939"/>
                      <a:pt x="58" y="943"/>
                      <a:pt x="72" y="943"/>
                    </a:cubicBezTo>
                    <a:cubicBezTo>
                      <a:pt x="91" y="943"/>
                      <a:pt x="109" y="935"/>
                      <a:pt x="122" y="920"/>
                    </a:cubicBezTo>
                    <a:lnTo>
                      <a:pt x="784" y="105"/>
                    </a:lnTo>
                    <a:cubicBezTo>
                      <a:pt x="806" y="77"/>
                      <a:pt x="802" y="37"/>
                      <a:pt x="775" y="15"/>
                    </a:cubicBezTo>
                    <a:cubicBezTo>
                      <a:pt x="763" y="5"/>
                      <a:pt x="748" y="1"/>
                      <a:pt x="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35"/>
              <p:cNvSpPr/>
              <p:nvPr/>
            </p:nvSpPr>
            <p:spPr>
              <a:xfrm>
                <a:off x="3855700" y="689651"/>
                <a:ext cx="19874" cy="26417"/>
              </a:xfrm>
              <a:custGeom>
                <a:avLst/>
                <a:gdLst/>
                <a:ahLst/>
                <a:cxnLst/>
                <a:rect l="l" t="t" r="r" b="b"/>
                <a:pathLst>
                  <a:path w="729" h="969" extrusionOk="0">
                    <a:moveTo>
                      <a:pt x="72" y="0"/>
                    </a:moveTo>
                    <a:cubicBezTo>
                      <a:pt x="66" y="0"/>
                      <a:pt x="61" y="1"/>
                      <a:pt x="55" y="2"/>
                    </a:cubicBezTo>
                    <a:cubicBezTo>
                      <a:pt x="20" y="11"/>
                      <a:pt x="0" y="45"/>
                      <a:pt x="10" y="80"/>
                    </a:cubicBezTo>
                    <a:cubicBezTo>
                      <a:pt x="97" y="415"/>
                      <a:pt x="302" y="710"/>
                      <a:pt x="617" y="954"/>
                    </a:cubicBezTo>
                    <a:cubicBezTo>
                      <a:pt x="629" y="964"/>
                      <a:pt x="643" y="968"/>
                      <a:pt x="657" y="968"/>
                    </a:cubicBezTo>
                    <a:cubicBezTo>
                      <a:pt x="675" y="968"/>
                      <a:pt x="694" y="960"/>
                      <a:pt x="707" y="944"/>
                    </a:cubicBezTo>
                    <a:cubicBezTo>
                      <a:pt x="729" y="916"/>
                      <a:pt x="724" y="875"/>
                      <a:pt x="696" y="854"/>
                    </a:cubicBezTo>
                    <a:cubicBezTo>
                      <a:pt x="403" y="626"/>
                      <a:pt x="213" y="355"/>
                      <a:pt x="133" y="48"/>
                    </a:cubicBezTo>
                    <a:cubicBezTo>
                      <a:pt x="125" y="19"/>
                      <a:pt x="100" y="0"/>
                      <a:pt x="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5"/>
              <p:cNvSpPr/>
              <p:nvPr/>
            </p:nvSpPr>
            <p:spPr>
              <a:xfrm>
                <a:off x="3878547" y="700666"/>
                <a:ext cx="7824" cy="1524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559" extrusionOk="0">
                    <a:moveTo>
                      <a:pt x="71" y="0"/>
                    </a:moveTo>
                    <a:cubicBezTo>
                      <a:pt x="65" y="0"/>
                      <a:pt x="58" y="1"/>
                      <a:pt x="51" y="3"/>
                    </a:cubicBezTo>
                    <a:cubicBezTo>
                      <a:pt x="18" y="15"/>
                      <a:pt x="0" y="51"/>
                      <a:pt x="11" y="85"/>
                    </a:cubicBezTo>
                    <a:lnTo>
                      <a:pt x="155" y="514"/>
                    </a:lnTo>
                    <a:cubicBezTo>
                      <a:pt x="163" y="541"/>
                      <a:pt x="189" y="558"/>
                      <a:pt x="215" y="558"/>
                    </a:cubicBezTo>
                    <a:cubicBezTo>
                      <a:pt x="221" y="558"/>
                      <a:pt x="228" y="557"/>
                      <a:pt x="235" y="555"/>
                    </a:cubicBezTo>
                    <a:cubicBezTo>
                      <a:pt x="269" y="543"/>
                      <a:pt x="286" y="507"/>
                      <a:pt x="276" y="473"/>
                    </a:cubicBezTo>
                    <a:lnTo>
                      <a:pt x="133" y="44"/>
                    </a:lnTo>
                    <a:cubicBezTo>
                      <a:pt x="123" y="17"/>
                      <a:pt x="98" y="0"/>
                      <a:pt x="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5" name="Google Shape;2065;p35"/>
            <p:cNvGrpSpPr/>
            <p:nvPr/>
          </p:nvGrpSpPr>
          <p:grpSpPr>
            <a:xfrm>
              <a:off x="4212741" y="-39234"/>
              <a:ext cx="483855" cy="1344301"/>
              <a:chOff x="4212741" y="-39234"/>
              <a:chExt cx="483855" cy="1344301"/>
            </a:xfrm>
          </p:grpSpPr>
          <p:sp>
            <p:nvSpPr>
              <p:cNvPr id="2066" name="Google Shape;2066;p35"/>
              <p:cNvSpPr/>
              <p:nvPr/>
            </p:nvSpPr>
            <p:spPr>
              <a:xfrm>
                <a:off x="4436901" y="81188"/>
                <a:ext cx="26417" cy="122384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44891" extrusionOk="0">
                    <a:moveTo>
                      <a:pt x="0" y="1"/>
                    </a:moveTo>
                    <a:lnTo>
                      <a:pt x="0" y="44890"/>
                    </a:lnTo>
                    <a:lnTo>
                      <a:pt x="968" y="44890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5"/>
              <p:cNvSpPr/>
              <p:nvPr/>
            </p:nvSpPr>
            <p:spPr>
              <a:xfrm>
                <a:off x="4436901" y="81188"/>
                <a:ext cx="26417" cy="122384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44891" extrusionOk="0">
                    <a:moveTo>
                      <a:pt x="0" y="1"/>
                    </a:moveTo>
                    <a:lnTo>
                      <a:pt x="0" y="44890"/>
                    </a:lnTo>
                    <a:lnTo>
                      <a:pt x="968" y="44890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rgbClr val="F4F3FE">
                  <a:alpha val="29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5"/>
              <p:cNvSpPr/>
              <p:nvPr/>
            </p:nvSpPr>
            <p:spPr>
              <a:xfrm>
                <a:off x="4436901" y="338145"/>
                <a:ext cx="26417" cy="85713"/>
              </a:xfrm>
              <a:custGeom>
                <a:avLst/>
                <a:gdLst/>
                <a:ahLst/>
                <a:cxnLst/>
                <a:rect l="l" t="t" r="r" b="b"/>
                <a:pathLst>
                  <a:path w="969" h="3144" extrusionOk="0">
                    <a:moveTo>
                      <a:pt x="0" y="1"/>
                    </a:moveTo>
                    <a:lnTo>
                      <a:pt x="0" y="3143"/>
                    </a:lnTo>
                    <a:lnTo>
                      <a:pt x="968" y="3143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rgbClr val="272727">
                  <a:alpha val="83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5"/>
              <p:cNvSpPr/>
              <p:nvPr/>
            </p:nvSpPr>
            <p:spPr>
              <a:xfrm>
                <a:off x="4212741" y="-39234"/>
                <a:ext cx="483855" cy="419052"/>
              </a:xfrm>
              <a:custGeom>
                <a:avLst/>
                <a:gdLst/>
                <a:ahLst/>
                <a:cxnLst/>
                <a:rect l="l" t="t" r="r" b="b"/>
                <a:pathLst>
                  <a:path w="17748" h="15371" extrusionOk="0">
                    <a:moveTo>
                      <a:pt x="4437" y="1"/>
                    </a:moveTo>
                    <a:lnTo>
                      <a:pt x="0" y="7685"/>
                    </a:lnTo>
                    <a:lnTo>
                      <a:pt x="4437" y="15370"/>
                    </a:lnTo>
                    <a:lnTo>
                      <a:pt x="13310" y="15370"/>
                    </a:lnTo>
                    <a:lnTo>
                      <a:pt x="17747" y="7685"/>
                    </a:lnTo>
                    <a:lnTo>
                      <a:pt x="1331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5"/>
              <p:cNvSpPr/>
              <p:nvPr/>
            </p:nvSpPr>
            <p:spPr>
              <a:xfrm>
                <a:off x="4226182" y="-27593"/>
                <a:ext cx="456947" cy="395742"/>
              </a:xfrm>
              <a:custGeom>
                <a:avLst/>
                <a:gdLst/>
                <a:ahLst/>
                <a:cxnLst/>
                <a:rect l="l" t="t" r="r" b="b"/>
                <a:pathLst>
                  <a:path w="16761" h="14516" extrusionOk="0">
                    <a:moveTo>
                      <a:pt x="12372" y="345"/>
                    </a:moveTo>
                    <a:lnTo>
                      <a:pt x="16364" y="7258"/>
                    </a:lnTo>
                    <a:lnTo>
                      <a:pt x="12372" y="14172"/>
                    </a:lnTo>
                    <a:lnTo>
                      <a:pt x="4390" y="14172"/>
                    </a:lnTo>
                    <a:lnTo>
                      <a:pt x="399" y="7258"/>
                    </a:lnTo>
                    <a:lnTo>
                      <a:pt x="4390" y="345"/>
                    </a:lnTo>
                    <a:close/>
                    <a:moveTo>
                      <a:pt x="4191" y="1"/>
                    </a:moveTo>
                    <a:lnTo>
                      <a:pt x="1" y="7258"/>
                    </a:lnTo>
                    <a:lnTo>
                      <a:pt x="4191" y="14515"/>
                    </a:lnTo>
                    <a:lnTo>
                      <a:pt x="12571" y="14515"/>
                    </a:lnTo>
                    <a:lnTo>
                      <a:pt x="16761" y="7258"/>
                    </a:lnTo>
                    <a:lnTo>
                      <a:pt x="1257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5"/>
              <p:cNvSpPr/>
              <p:nvPr/>
            </p:nvSpPr>
            <p:spPr>
              <a:xfrm>
                <a:off x="4429431" y="29578"/>
                <a:ext cx="50463" cy="219872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8065" extrusionOk="0">
                    <a:moveTo>
                      <a:pt x="900" y="1"/>
                    </a:moveTo>
                    <a:cubicBezTo>
                      <a:pt x="261" y="1"/>
                      <a:pt x="1" y="379"/>
                      <a:pt x="1" y="710"/>
                    </a:cubicBezTo>
                    <a:lnTo>
                      <a:pt x="300" y="7463"/>
                    </a:lnTo>
                    <a:cubicBezTo>
                      <a:pt x="300" y="7795"/>
                      <a:pt x="569" y="8064"/>
                      <a:pt x="901" y="8064"/>
                    </a:cubicBezTo>
                    <a:cubicBezTo>
                      <a:pt x="1233" y="8064"/>
                      <a:pt x="1502" y="7795"/>
                      <a:pt x="1502" y="7463"/>
                    </a:cubicBezTo>
                    <a:lnTo>
                      <a:pt x="1851" y="710"/>
                    </a:lnTo>
                    <a:cubicBezTo>
                      <a:pt x="1851" y="379"/>
                      <a:pt x="1540" y="1"/>
                      <a:pt x="9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5"/>
              <p:cNvSpPr/>
              <p:nvPr/>
            </p:nvSpPr>
            <p:spPr>
              <a:xfrm>
                <a:off x="4435483" y="266115"/>
                <a:ext cx="36995" cy="36968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356" extrusionOk="0">
                    <a:moveTo>
                      <a:pt x="679" y="0"/>
                    </a:moveTo>
                    <a:cubicBezTo>
                      <a:pt x="305" y="0"/>
                      <a:pt x="1" y="303"/>
                      <a:pt x="1" y="677"/>
                    </a:cubicBezTo>
                    <a:cubicBezTo>
                      <a:pt x="1" y="1052"/>
                      <a:pt x="305" y="1356"/>
                      <a:pt x="679" y="1356"/>
                    </a:cubicBezTo>
                    <a:cubicBezTo>
                      <a:pt x="1053" y="1356"/>
                      <a:pt x="1357" y="1052"/>
                      <a:pt x="1357" y="677"/>
                    </a:cubicBezTo>
                    <a:cubicBezTo>
                      <a:pt x="1357" y="303"/>
                      <a:pt x="1053" y="0"/>
                      <a:pt x="6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5"/>
              <p:cNvSpPr/>
              <p:nvPr/>
            </p:nvSpPr>
            <p:spPr>
              <a:xfrm>
                <a:off x="4376322" y="1283829"/>
                <a:ext cx="147545" cy="21237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779" extrusionOk="0">
                    <a:moveTo>
                      <a:pt x="1" y="1"/>
                    </a:moveTo>
                    <a:lnTo>
                      <a:pt x="1" y="778"/>
                    </a:lnTo>
                    <a:lnTo>
                      <a:pt x="5411" y="778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5"/>
              <p:cNvSpPr/>
              <p:nvPr/>
            </p:nvSpPr>
            <p:spPr>
              <a:xfrm>
                <a:off x="4376322" y="1283829"/>
                <a:ext cx="147545" cy="21237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779" extrusionOk="0">
                    <a:moveTo>
                      <a:pt x="1" y="1"/>
                    </a:moveTo>
                    <a:lnTo>
                      <a:pt x="1" y="778"/>
                    </a:lnTo>
                    <a:lnTo>
                      <a:pt x="5411" y="778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rgbClr val="F4F3FE">
                  <a:alpha val="29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5" name="Google Shape;2075;p35"/>
          <p:cNvSpPr/>
          <p:nvPr/>
        </p:nvSpPr>
        <p:spPr>
          <a:xfrm>
            <a:off x="4724419" y="142636"/>
            <a:ext cx="1164836" cy="291593"/>
          </a:xfrm>
          <a:custGeom>
            <a:avLst/>
            <a:gdLst/>
            <a:ahLst/>
            <a:cxnLst/>
            <a:rect l="l" t="t" r="r" b="b"/>
            <a:pathLst>
              <a:path w="28854" h="7223" extrusionOk="0">
                <a:moveTo>
                  <a:pt x="10673" y="0"/>
                </a:moveTo>
                <a:cubicBezTo>
                  <a:pt x="8029" y="0"/>
                  <a:pt x="5886" y="2143"/>
                  <a:pt x="5886" y="4787"/>
                </a:cubicBezTo>
                <a:cubicBezTo>
                  <a:pt x="5886" y="4932"/>
                  <a:pt x="5893" y="5074"/>
                  <a:pt x="5905" y="5215"/>
                </a:cubicBezTo>
                <a:cubicBezTo>
                  <a:pt x="5353" y="4993"/>
                  <a:pt x="4753" y="4871"/>
                  <a:pt x="4122" y="4871"/>
                </a:cubicBezTo>
                <a:cubicBezTo>
                  <a:pt x="2368" y="4871"/>
                  <a:pt x="835" y="5815"/>
                  <a:pt x="0" y="7223"/>
                </a:cubicBezTo>
                <a:lnTo>
                  <a:pt x="28853" y="7223"/>
                </a:lnTo>
                <a:cubicBezTo>
                  <a:pt x="28464" y="6333"/>
                  <a:pt x="27577" y="5711"/>
                  <a:pt x="26544" y="5711"/>
                </a:cubicBezTo>
                <a:cubicBezTo>
                  <a:pt x="25978" y="5711"/>
                  <a:pt x="25457" y="5897"/>
                  <a:pt x="25035" y="6211"/>
                </a:cubicBezTo>
                <a:cubicBezTo>
                  <a:pt x="22987" y="4434"/>
                  <a:pt x="20314" y="3359"/>
                  <a:pt x="17390" y="3359"/>
                </a:cubicBezTo>
                <a:cubicBezTo>
                  <a:pt x="16676" y="3359"/>
                  <a:pt x="15975" y="3424"/>
                  <a:pt x="15296" y="3547"/>
                </a:cubicBezTo>
                <a:cubicBezTo>
                  <a:pt x="14749" y="1505"/>
                  <a:pt x="12887" y="0"/>
                  <a:pt x="106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35"/>
          <p:cNvSpPr/>
          <p:nvPr/>
        </p:nvSpPr>
        <p:spPr>
          <a:xfrm>
            <a:off x="6330190" y="382319"/>
            <a:ext cx="574667" cy="199630"/>
          </a:xfrm>
          <a:custGeom>
            <a:avLst/>
            <a:gdLst/>
            <a:ahLst/>
            <a:cxnLst/>
            <a:rect l="l" t="t" r="r" b="b"/>
            <a:pathLst>
              <a:path w="14235" h="4945" extrusionOk="0">
                <a:moveTo>
                  <a:pt x="6742" y="1"/>
                </a:moveTo>
                <a:cubicBezTo>
                  <a:pt x="4800" y="1"/>
                  <a:pt x="3143" y="1219"/>
                  <a:pt x="2494" y="2934"/>
                </a:cubicBezTo>
                <a:cubicBezTo>
                  <a:pt x="2266" y="2823"/>
                  <a:pt x="2011" y="2761"/>
                  <a:pt x="1741" y="2761"/>
                </a:cubicBezTo>
                <a:cubicBezTo>
                  <a:pt x="1701" y="2761"/>
                  <a:pt x="1660" y="2762"/>
                  <a:pt x="1619" y="2765"/>
                </a:cubicBezTo>
                <a:cubicBezTo>
                  <a:pt x="795" y="2821"/>
                  <a:pt x="120" y="3468"/>
                  <a:pt x="27" y="4289"/>
                </a:cubicBezTo>
                <a:cubicBezTo>
                  <a:pt x="1" y="4518"/>
                  <a:pt x="21" y="4740"/>
                  <a:pt x="78" y="4944"/>
                </a:cubicBezTo>
                <a:lnTo>
                  <a:pt x="14234" y="4944"/>
                </a:lnTo>
                <a:cubicBezTo>
                  <a:pt x="14234" y="4224"/>
                  <a:pt x="13689" y="3613"/>
                  <a:pt x="12970" y="3548"/>
                </a:cubicBezTo>
                <a:lnTo>
                  <a:pt x="12971" y="3548"/>
                </a:lnTo>
                <a:cubicBezTo>
                  <a:pt x="12832" y="3535"/>
                  <a:pt x="12689" y="3529"/>
                  <a:pt x="12543" y="3529"/>
                </a:cubicBezTo>
                <a:cubicBezTo>
                  <a:pt x="12123" y="3529"/>
                  <a:pt x="11675" y="3581"/>
                  <a:pt x="11201" y="3683"/>
                </a:cubicBezTo>
                <a:cubicBezTo>
                  <a:pt x="10799" y="1585"/>
                  <a:pt x="8956" y="1"/>
                  <a:pt x="67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3" name="Google Shape;2683;p44"/>
          <p:cNvGrpSpPr/>
          <p:nvPr/>
        </p:nvGrpSpPr>
        <p:grpSpPr>
          <a:xfrm flipH="1">
            <a:off x="980620" y="3196827"/>
            <a:ext cx="807440" cy="1552307"/>
            <a:chOff x="5948450" y="2560900"/>
            <a:chExt cx="500025" cy="961300"/>
          </a:xfrm>
        </p:grpSpPr>
        <p:sp>
          <p:nvSpPr>
            <p:cNvPr id="2684" name="Google Shape;2684;p44"/>
            <p:cNvSpPr/>
            <p:nvPr/>
          </p:nvSpPr>
          <p:spPr>
            <a:xfrm>
              <a:off x="5948450" y="2601200"/>
              <a:ext cx="500025" cy="921000"/>
            </a:xfrm>
            <a:custGeom>
              <a:avLst/>
              <a:gdLst/>
              <a:ahLst/>
              <a:cxnLst/>
              <a:rect l="l" t="t" r="r" b="b"/>
              <a:pathLst>
                <a:path w="20001" h="36840" extrusionOk="0">
                  <a:moveTo>
                    <a:pt x="0" y="1"/>
                  </a:moveTo>
                  <a:lnTo>
                    <a:pt x="0" y="36839"/>
                  </a:lnTo>
                  <a:lnTo>
                    <a:pt x="20001" y="36839"/>
                  </a:lnTo>
                  <a:lnTo>
                    <a:pt x="20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4"/>
            <p:cNvSpPr/>
            <p:nvPr/>
          </p:nvSpPr>
          <p:spPr>
            <a:xfrm>
              <a:off x="6047625" y="2560900"/>
              <a:ext cx="320725" cy="80625"/>
            </a:xfrm>
            <a:custGeom>
              <a:avLst/>
              <a:gdLst/>
              <a:ahLst/>
              <a:cxnLst/>
              <a:rect l="l" t="t" r="r" b="b"/>
              <a:pathLst>
                <a:path w="12829" h="3225" extrusionOk="0">
                  <a:moveTo>
                    <a:pt x="0" y="0"/>
                  </a:moveTo>
                  <a:lnTo>
                    <a:pt x="0" y="3225"/>
                  </a:lnTo>
                  <a:lnTo>
                    <a:pt x="12829" y="3225"/>
                  </a:lnTo>
                  <a:lnTo>
                    <a:pt x="12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4"/>
            <p:cNvSpPr/>
            <p:nvPr/>
          </p:nvSpPr>
          <p:spPr>
            <a:xfrm>
              <a:off x="5993700" y="2652100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1"/>
                  </a:moveTo>
                  <a:lnTo>
                    <a:pt x="1" y="2393"/>
                  </a:lnTo>
                  <a:lnTo>
                    <a:pt x="6873" y="2393"/>
                  </a:lnTo>
                  <a:lnTo>
                    <a:pt x="68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4"/>
            <p:cNvSpPr/>
            <p:nvPr/>
          </p:nvSpPr>
          <p:spPr>
            <a:xfrm>
              <a:off x="6231400" y="2652100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1"/>
                  </a:moveTo>
                  <a:lnTo>
                    <a:pt x="1" y="2393"/>
                  </a:lnTo>
                  <a:lnTo>
                    <a:pt x="6873" y="2393"/>
                  </a:lnTo>
                  <a:lnTo>
                    <a:pt x="68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4"/>
            <p:cNvSpPr/>
            <p:nvPr/>
          </p:nvSpPr>
          <p:spPr>
            <a:xfrm>
              <a:off x="5993700" y="2809825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0"/>
                  </a:moveTo>
                  <a:lnTo>
                    <a:pt x="1" y="2393"/>
                  </a:lnTo>
                  <a:lnTo>
                    <a:pt x="6873" y="2393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4"/>
            <p:cNvSpPr/>
            <p:nvPr/>
          </p:nvSpPr>
          <p:spPr>
            <a:xfrm>
              <a:off x="6231400" y="2809825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0"/>
                  </a:moveTo>
                  <a:lnTo>
                    <a:pt x="1" y="2393"/>
                  </a:lnTo>
                  <a:lnTo>
                    <a:pt x="6873" y="2393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4"/>
            <p:cNvSpPr/>
            <p:nvPr/>
          </p:nvSpPr>
          <p:spPr>
            <a:xfrm>
              <a:off x="5993700" y="2967550"/>
              <a:ext cx="171850" cy="59800"/>
            </a:xfrm>
            <a:custGeom>
              <a:avLst/>
              <a:gdLst/>
              <a:ahLst/>
              <a:cxnLst/>
              <a:rect l="l" t="t" r="r" b="b"/>
              <a:pathLst>
                <a:path w="6874" h="2392" extrusionOk="0">
                  <a:moveTo>
                    <a:pt x="1" y="0"/>
                  </a:moveTo>
                  <a:lnTo>
                    <a:pt x="1" y="2392"/>
                  </a:lnTo>
                  <a:lnTo>
                    <a:pt x="6873" y="2392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4"/>
            <p:cNvSpPr/>
            <p:nvPr/>
          </p:nvSpPr>
          <p:spPr>
            <a:xfrm>
              <a:off x="6231400" y="2967550"/>
              <a:ext cx="171850" cy="59800"/>
            </a:xfrm>
            <a:custGeom>
              <a:avLst/>
              <a:gdLst/>
              <a:ahLst/>
              <a:cxnLst/>
              <a:rect l="l" t="t" r="r" b="b"/>
              <a:pathLst>
                <a:path w="6874" h="2392" extrusionOk="0">
                  <a:moveTo>
                    <a:pt x="1" y="0"/>
                  </a:moveTo>
                  <a:lnTo>
                    <a:pt x="1" y="2392"/>
                  </a:lnTo>
                  <a:lnTo>
                    <a:pt x="6873" y="2392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4"/>
            <p:cNvSpPr/>
            <p:nvPr/>
          </p:nvSpPr>
          <p:spPr>
            <a:xfrm>
              <a:off x="5993700" y="3125250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0"/>
                  </a:moveTo>
                  <a:lnTo>
                    <a:pt x="1" y="2393"/>
                  </a:lnTo>
                  <a:lnTo>
                    <a:pt x="6873" y="2393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4"/>
            <p:cNvSpPr/>
            <p:nvPr/>
          </p:nvSpPr>
          <p:spPr>
            <a:xfrm>
              <a:off x="6231400" y="3125250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0"/>
                  </a:moveTo>
                  <a:lnTo>
                    <a:pt x="1" y="2393"/>
                  </a:lnTo>
                  <a:lnTo>
                    <a:pt x="6873" y="2393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4"/>
            <p:cNvSpPr/>
            <p:nvPr/>
          </p:nvSpPr>
          <p:spPr>
            <a:xfrm>
              <a:off x="5993700" y="3282975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0"/>
                  </a:moveTo>
                  <a:lnTo>
                    <a:pt x="1" y="2392"/>
                  </a:lnTo>
                  <a:lnTo>
                    <a:pt x="6873" y="2392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4"/>
            <p:cNvSpPr/>
            <p:nvPr/>
          </p:nvSpPr>
          <p:spPr>
            <a:xfrm>
              <a:off x="6231400" y="3282975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0"/>
                  </a:moveTo>
                  <a:lnTo>
                    <a:pt x="1" y="2392"/>
                  </a:lnTo>
                  <a:lnTo>
                    <a:pt x="6873" y="2392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6" name="Google Shape;2696;p44"/>
          <p:cNvGrpSpPr/>
          <p:nvPr/>
        </p:nvGrpSpPr>
        <p:grpSpPr>
          <a:xfrm>
            <a:off x="-3538" y="3361954"/>
            <a:ext cx="8971223" cy="2274214"/>
            <a:chOff x="-3535" y="3326483"/>
            <a:chExt cx="8971223" cy="2274214"/>
          </a:xfrm>
        </p:grpSpPr>
        <p:sp>
          <p:nvSpPr>
            <p:cNvPr id="2697" name="Google Shape;2697;p44"/>
            <p:cNvSpPr/>
            <p:nvPr/>
          </p:nvSpPr>
          <p:spPr>
            <a:xfrm flipH="1">
              <a:off x="1365891" y="3932770"/>
              <a:ext cx="3843264" cy="1667927"/>
            </a:xfrm>
            <a:custGeom>
              <a:avLst/>
              <a:gdLst/>
              <a:ahLst/>
              <a:cxnLst/>
              <a:rect l="l" t="t" r="r" b="b"/>
              <a:pathLst>
                <a:path w="95201" h="41316" extrusionOk="0">
                  <a:moveTo>
                    <a:pt x="69065" y="1"/>
                  </a:moveTo>
                  <a:cubicBezTo>
                    <a:pt x="64375" y="1"/>
                    <a:pt x="59659" y="1242"/>
                    <a:pt x="55724" y="3757"/>
                  </a:cubicBezTo>
                  <a:cubicBezTo>
                    <a:pt x="52821" y="2491"/>
                    <a:pt x="49630" y="1755"/>
                    <a:pt x="46472" y="1755"/>
                  </a:cubicBezTo>
                  <a:cubicBezTo>
                    <a:pt x="44200" y="1755"/>
                    <a:pt x="41944" y="2136"/>
                    <a:pt x="39825" y="2974"/>
                  </a:cubicBezTo>
                  <a:cubicBezTo>
                    <a:pt x="34790" y="4965"/>
                    <a:pt x="30828" y="9190"/>
                    <a:pt x="27306" y="13302"/>
                  </a:cubicBezTo>
                  <a:cubicBezTo>
                    <a:pt x="25512" y="12654"/>
                    <a:pt x="23583" y="12357"/>
                    <a:pt x="21610" y="12357"/>
                  </a:cubicBezTo>
                  <a:cubicBezTo>
                    <a:pt x="15435" y="12357"/>
                    <a:pt x="8830" y="15269"/>
                    <a:pt x="4581" y="19460"/>
                  </a:cubicBezTo>
                  <a:cubicBezTo>
                    <a:pt x="4920" y="22628"/>
                    <a:pt x="3165" y="24287"/>
                    <a:pt x="1717" y="27125"/>
                  </a:cubicBezTo>
                  <a:cubicBezTo>
                    <a:pt x="544" y="29422"/>
                    <a:pt x="1" y="32037"/>
                    <a:pt x="162" y="34612"/>
                  </a:cubicBezTo>
                  <a:cubicBezTo>
                    <a:pt x="208" y="35344"/>
                    <a:pt x="316" y="36091"/>
                    <a:pt x="675" y="36731"/>
                  </a:cubicBezTo>
                  <a:cubicBezTo>
                    <a:pt x="1340" y="37916"/>
                    <a:pt x="2712" y="38488"/>
                    <a:pt x="4004" y="38911"/>
                  </a:cubicBezTo>
                  <a:cubicBezTo>
                    <a:pt x="9691" y="40773"/>
                    <a:pt x="15648" y="41316"/>
                    <a:pt x="21655" y="41316"/>
                  </a:cubicBezTo>
                  <a:cubicBezTo>
                    <a:pt x="25777" y="41316"/>
                    <a:pt x="29922" y="41060"/>
                    <a:pt x="34020" y="40799"/>
                  </a:cubicBezTo>
                  <a:cubicBezTo>
                    <a:pt x="48517" y="39873"/>
                    <a:pt x="63013" y="38948"/>
                    <a:pt x="77511" y="38024"/>
                  </a:cubicBezTo>
                  <a:cubicBezTo>
                    <a:pt x="81367" y="37778"/>
                    <a:pt x="85293" y="37517"/>
                    <a:pt x="88904" y="36139"/>
                  </a:cubicBezTo>
                  <a:cubicBezTo>
                    <a:pt x="90473" y="35541"/>
                    <a:pt x="92008" y="34698"/>
                    <a:pt x="93037" y="33370"/>
                  </a:cubicBezTo>
                  <a:cubicBezTo>
                    <a:pt x="94049" y="32065"/>
                    <a:pt x="94486" y="30404"/>
                    <a:pt x="94700" y="28766"/>
                  </a:cubicBezTo>
                  <a:cubicBezTo>
                    <a:pt x="95201" y="24954"/>
                    <a:pt x="94629" y="21093"/>
                    <a:pt x="94059" y="17291"/>
                  </a:cubicBezTo>
                  <a:cubicBezTo>
                    <a:pt x="93790" y="15497"/>
                    <a:pt x="93512" y="13670"/>
                    <a:pt x="92724" y="12037"/>
                  </a:cubicBezTo>
                  <a:cubicBezTo>
                    <a:pt x="91729" y="9969"/>
                    <a:pt x="89990" y="8358"/>
                    <a:pt x="88171" y="6962"/>
                  </a:cubicBezTo>
                  <a:cubicBezTo>
                    <a:pt x="83582" y="3441"/>
                    <a:pt x="78143" y="942"/>
                    <a:pt x="72406" y="212"/>
                  </a:cubicBezTo>
                  <a:cubicBezTo>
                    <a:pt x="71301" y="71"/>
                    <a:pt x="70184" y="1"/>
                    <a:pt x="69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4"/>
            <p:cNvSpPr/>
            <p:nvPr/>
          </p:nvSpPr>
          <p:spPr>
            <a:xfrm flipH="1">
              <a:off x="4732069" y="4112117"/>
              <a:ext cx="2262375" cy="729768"/>
            </a:xfrm>
            <a:custGeom>
              <a:avLst/>
              <a:gdLst/>
              <a:ahLst/>
              <a:cxnLst/>
              <a:rect l="l" t="t" r="r" b="b"/>
              <a:pathLst>
                <a:path w="56041" h="18077" extrusionOk="0">
                  <a:moveTo>
                    <a:pt x="9497" y="0"/>
                  </a:moveTo>
                  <a:cubicBezTo>
                    <a:pt x="6792" y="0"/>
                    <a:pt x="4084" y="836"/>
                    <a:pt x="1880" y="2406"/>
                  </a:cubicBezTo>
                  <a:cubicBezTo>
                    <a:pt x="2318" y="4556"/>
                    <a:pt x="2128" y="7303"/>
                    <a:pt x="1259" y="9316"/>
                  </a:cubicBezTo>
                  <a:cubicBezTo>
                    <a:pt x="836" y="10294"/>
                    <a:pt x="263" y="11226"/>
                    <a:pt x="70" y="12273"/>
                  </a:cubicBezTo>
                  <a:cubicBezTo>
                    <a:pt x="0" y="12654"/>
                    <a:pt x="5" y="13102"/>
                    <a:pt x="295" y="13356"/>
                  </a:cubicBezTo>
                  <a:cubicBezTo>
                    <a:pt x="451" y="13493"/>
                    <a:pt x="660" y="13546"/>
                    <a:pt x="862" y="13595"/>
                  </a:cubicBezTo>
                  <a:cubicBezTo>
                    <a:pt x="11960" y="16287"/>
                    <a:pt x="23000" y="17795"/>
                    <a:pt x="34417" y="18038"/>
                  </a:cubicBezTo>
                  <a:cubicBezTo>
                    <a:pt x="35916" y="18069"/>
                    <a:pt x="37415" y="18077"/>
                    <a:pt x="38915" y="18077"/>
                  </a:cubicBezTo>
                  <a:cubicBezTo>
                    <a:pt x="39544" y="18077"/>
                    <a:pt x="40173" y="18075"/>
                    <a:pt x="40803" y="18074"/>
                  </a:cubicBezTo>
                  <a:cubicBezTo>
                    <a:pt x="45434" y="18063"/>
                    <a:pt x="50161" y="18038"/>
                    <a:pt x="54550" y="16557"/>
                  </a:cubicBezTo>
                  <a:cubicBezTo>
                    <a:pt x="55088" y="16375"/>
                    <a:pt x="55671" y="16125"/>
                    <a:pt x="55902" y="15607"/>
                  </a:cubicBezTo>
                  <a:cubicBezTo>
                    <a:pt x="56040" y="15296"/>
                    <a:pt x="56027" y="14944"/>
                    <a:pt x="55997" y="14605"/>
                  </a:cubicBezTo>
                  <a:cubicBezTo>
                    <a:pt x="55826" y="12649"/>
                    <a:pt x="55127" y="10623"/>
                    <a:pt x="53578" y="9414"/>
                  </a:cubicBezTo>
                  <a:cubicBezTo>
                    <a:pt x="53053" y="9006"/>
                    <a:pt x="52454" y="8706"/>
                    <a:pt x="51901" y="8335"/>
                  </a:cubicBezTo>
                  <a:cubicBezTo>
                    <a:pt x="51333" y="7952"/>
                    <a:pt x="50819" y="7496"/>
                    <a:pt x="50278" y="7073"/>
                  </a:cubicBezTo>
                  <a:cubicBezTo>
                    <a:pt x="48231" y="5475"/>
                    <a:pt x="45788" y="4404"/>
                    <a:pt x="43238" y="3927"/>
                  </a:cubicBezTo>
                  <a:cubicBezTo>
                    <a:pt x="42349" y="3760"/>
                    <a:pt x="41420" y="3668"/>
                    <a:pt x="40489" y="3668"/>
                  </a:cubicBezTo>
                  <a:cubicBezTo>
                    <a:pt x="37258" y="3668"/>
                    <a:pt x="34001" y="4775"/>
                    <a:pt x="32261" y="7699"/>
                  </a:cubicBezTo>
                  <a:cubicBezTo>
                    <a:pt x="31408" y="5821"/>
                    <a:pt x="30153" y="4427"/>
                    <a:pt x="27117" y="4092"/>
                  </a:cubicBezTo>
                  <a:cubicBezTo>
                    <a:pt x="26860" y="4064"/>
                    <a:pt x="26607" y="4050"/>
                    <a:pt x="26358" y="4050"/>
                  </a:cubicBezTo>
                  <a:cubicBezTo>
                    <a:pt x="23656" y="4050"/>
                    <a:pt x="21429" y="5619"/>
                    <a:pt x="20862" y="6764"/>
                  </a:cubicBezTo>
                  <a:cubicBezTo>
                    <a:pt x="19103" y="3547"/>
                    <a:pt x="15923" y="1141"/>
                    <a:pt x="12350" y="320"/>
                  </a:cubicBezTo>
                  <a:cubicBezTo>
                    <a:pt x="11414" y="105"/>
                    <a:pt x="10456" y="0"/>
                    <a:pt x="9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4"/>
            <p:cNvSpPr/>
            <p:nvPr/>
          </p:nvSpPr>
          <p:spPr>
            <a:xfrm flipH="1">
              <a:off x="6396684" y="3326483"/>
              <a:ext cx="2571004" cy="1865821"/>
            </a:xfrm>
            <a:custGeom>
              <a:avLst/>
              <a:gdLst/>
              <a:ahLst/>
              <a:cxnLst/>
              <a:rect l="l" t="t" r="r" b="b"/>
              <a:pathLst>
                <a:path w="63686" h="46218" extrusionOk="0">
                  <a:moveTo>
                    <a:pt x="22944" y="1"/>
                  </a:moveTo>
                  <a:cubicBezTo>
                    <a:pt x="20448" y="1"/>
                    <a:pt x="17663" y="1284"/>
                    <a:pt x="15434" y="4126"/>
                  </a:cubicBezTo>
                  <a:cubicBezTo>
                    <a:pt x="10240" y="10747"/>
                    <a:pt x="7600" y="18422"/>
                    <a:pt x="7600" y="18422"/>
                  </a:cubicBezTo>
                  <a:cubicBezTo>
                    <a:pt x="7800" y="15654"/>
                    <a:pt x="7754" y="12346"/>
                    <a:pt x="5455" y="10791"/>
                  </a:cubicBezTo>
                  <a:cubicBezTo>
                    <a:pt x="4742" y="10308"/>
                    <a:pt x="3907" y="10093"/>
                    <a:pt x="3054" y="10093"/>
                  </a:cubicBezTo>
                  <a:cubicBezTo>
                    <a:pt x="1998" y="10093"/>
                    <a:pt x="915" y="10423"/>
                    <a:pt x="0" y="10985"/>
                  </a:cubicBezTo>
                  <a:lnTo>
                    <a:pt x="0" y="44460"/>
                  </a:lnTo>
                  <a:cubicBezTo>
                    <a:pt x="8200" y="45908"/>
                    <a:pt x="16633" y="46090"/>
                    <a:pt x="25045" y="46090"/>
                  </a:cubicBezTo>
                  <a:cubicBezTo>
                    <a:pt x="27714" y="46090"/>
                    <a:pt x="30381" y="46071"/>
                    <a:pt x="33038" y="46070"/>
                  </a:cubicBezTo>
                  <a:cubicBezTo>
                    <a:pt x="43114" y="46064"/>
                    <a:pt x="53637" y="46218"/>
                    <a:pt x="62668" y="41750"/>
                  </a:cubicBezTo>
                  <a:cubicBezTo>
                    <a:pt x="63073" y="41550"/>
                    <a:pt x="63513" y="41293"/>
                    <a:pt x="63631" y="40857"/>
                  </a:cubicBezTo>
                  <a:cubicBezTo>
                    <a:pt x="63685" y="40656"/>
                    <a:pt x="63661" y="40444"/>
                    <a:pt x="63637" y="40237"/>
                  </a:cubicBezTo>
                  <a:cubicBezTo>
                    <a:pt x="63410" y="38276"/>
                    <a:pt x="63182" y="36315"/>
                    <a:pt x="62955" y="34355"/>
                  </a:cubicBezTo>
                  <a:cubicBezTo>
                    <a:pt x="62702" y="32177"/>
                    <a:pt x="62386" y="29850"/>
                    <a:pt x="60933" y="28208"/>
                  </a:cubicBezTo>
                  <a:cubicBezTo>
                    <a:pt x="60140" y="27312"/>
                    <a:pt x="59604" y="26782"/>
                    <a:pt x="59081" y="26782"/>
                  </a:cubicBezTo>
                  <a:cubicBezTo>
                    <a:pt x="58647" y="26782"/>
                    <a:pt x="58223" y="27148"/>
                    <a:pt x="57668" y="27975"/>
                  </a:cubicBezTo>
                  <a:cubicBezTo>
                    <a:pt x="57843" y="26047"/>
                    <a:pt x="61886" y="21182"/>
                    <a:pt x="58913" y="16142"/>
                  </a:cubicBezTo>
                  <a:cubicBezTo>
                    <a:pt x="57622" y="13952"/>
                    <a:pt x="55531" y="12897"/>
                    <a:pt x="53175" y="12897"/>
                  </a:cubicBezTo>
                  <a:cubicBezTo>
                    <a:pt x="50110" y="12897"/>
                    <a:pt x="46596" y="14684"/>
                    <a:pt x="43811" y="18081"/>
                  </a:cubicBezTo>
                  <a:cubicBezTo>
                    <a:pt x="41126" y="21359"/>
                    <a:pt x="39848" y="24916"/>
                    <a:pt x="39704" y="25334"/>
                  </a:cubicBezTo>
                  <a:lnTo>
                    <a:pt x="39704" y="25334"/>
                  </a:lnTo>
                  <a:cubicBezTo>
                    <a:pt x="39845" y="24916"/>
                    <a:pt x="41006" y="21351"/>
                    <a:pt x="40824" y="17951"/>
                  </a:cubicBezTo>
                  <a:cubicBezTo>
                    <a:pt x="40657" y="14837"/>
                    <a:pt x="39411" y="11627"/>
                    <a:pt x="35733" y="11627"/>
                  </a:cubicBezTo>
                  <a:cubicBezTo>
                    <a:pt x="35328" y="11627"/>
                    <a:pt x="34893" y="11666"/>
                    <a:pt x="34427" y="11748"/>
                  </a:cubicBezTo>
                  <a:cubicBezTo>
                    <a:pt x="29184" y="12675"/>
                    <a:pt x="26409" y="17590"/>
                    <a:pt x="26353" y="17691"/>
                  </a:cubicBezTo>
                  <a:lnTo>
                    <a:pt x="26353" y="17691"/>
                  </a:lnTo>
                  <a:cubicBezTo>
                    <a:pt x="26435" y="17543"/>
                    <a:pt x="32284" y="6999"/>
                    <a:pt x="27663" y="1990"/>
                  </a:cubicBezTo>
                  <a:cubicBezTo>
                    <a:pt x="26475" y="701"/>
                    <a:pt x="24788" y="1"/>
                    <a:pt x="229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4"/>
            <p:cNvSpPr/>
            <p:nvPr/>
          </p:nvSpPr>
          <p:spPr>
            <a:xfrm flipH="1">
              <a:off x="-3535" y="3356728"/>
              <a:ext cx="3395763" cy="1958308"/>
            </a:xfrm>
            <a:custGeom>
              <a:avLst/>
              <a:gdLst/>
              <a:ahLst/>
              <a:cxnLst/>
              <a:rect l="l" t="t" r="r" b="b"/>
              <a:pathLst>
                <a:path w="84116" h="48509" extrusionOk="0">
                  <a:moveTo>
                    <a:pt x="82866" y="1"/>
                  </a:moveTo>
                  <a:cubicBezTo>
                    <a:pt x="81059" y="1"/>
                    <a:pt x="77576" y="379"/>
                    <a:pt x="74329" y="2882"/>
                  </a:cubicBezTo>
                  <a:cubicBezTo>
                    <a:pt x="69677" y="6467"/>
                    <a:pt x="68695" y="11565"/>
                    <a:pt x="68695" y="11565"/>
                  </a:cubicBezTo>
                  <a:cubicBezTo>
                    <a:pt x="67520" y="10573"/>
                    <a:pt x="65982" y="10039"/>
                    <a:pt x="64447" y="10039"/>
                  </a:cubicBezTo>
                  <a:cubicBezTo>
                    <a:pt x="63802" y="10039"/>
                    <a:pt x="63158" y="10133"/>
                    <a:pt x="62542" y="10327"/>
                  </a:cubicBezTo>
                  <a:cubicBezTo>
                    <a:pt x="60459" y="10980"/>
                    <a:pt x="58285" y="12804"/>
                    <a:pt x="57721" y="14913"/>
                  </a:cubicBezTo>
                  <a:cubicBezTo>
                    <a:pt x="56842" y="12446"/>
                    <a:pt x="54887" y="10384"/>
                    <a:pt x="52470" y="9377"/>
                  </a:cubicBezTo>
                  <a:cubicBezTo>
                    <a:pt x="50889" y="8719"/>
                    <a:pt x="49185" y="8412"/>
                    <a:pt x="47458" y="8412"/>
                  </a:cubicBezTo>
                  <a:cubicBezTo>
                    <a:pt x="40766" y="8412"/>
                    <a:pt x="33743" y="13021"/>
                    <a:pt x="32345" y="19623"/>
                  </a:cubicBezTo>
                  <a:cubicBezTo>
                    <a:pt x="32345" y="19623"/>
                    <a:pt x="31078" y="19460"/>
                    <a:pt x="29020" y="19460"/>
                  </a:cubicBezTo>
                  <a:cubicBezTo>
                    <a:pt x="25087" y="19460"/>
                    <a:pt x="18265" y="20056"/>
                    <a:pt x="11872" y="23523"/>
                  </a:cubicBezTo>
                  <a:cubicBezTo>
                    <a:pt x="2257" y="28737"/>
                    <a:pt x="1" y="35166"/>
                    <a:pt x="1" y="35166"/>
                  </a:cubicBezTo>
                  <a:cubicBezTo>
                    <a:pt x="1273" y="35446"/>
                    <a:pt x="9094" y="38177"/>
                    <a:pt x="9665" y="39348"/>
                  </a:cubicBezTo>
                  <a:cubicBezTo>
                    <a:pt x="10002" y="40039"/>
                    <a:pt x="10666" y="40503"/>
                    <a:pt x="11313" y="40917"/>
                  </a:cubicBezTo>
                  <a:cubicBezTo>
                    <a:pt x="16702" y="44368"/>
                    <a:pt x="22910" y="46533"/>
                    <a:pt x="29277" y="47182"/>
                  </a:cubicBezTo>
                  <a:cubicBezTo>
                    <a:pt x="31154" y="47373"/>
                    <a:pt x="33037" y="47434"/>
                    <a:pt x="34923" y="47434"/>
                  </a:cubicBezTo>
                  <a:cubicBezTo>
                    <a:pt x="38289" y="47434"/>
                    <a:pt x="41665" y="47239"/>
                    <a:pt x="45033" y="47239"/>
                  </a:cubicBezTo>
                  <a:cubicBezTo>
                    <a:pt x="46562" y="47239"/>
                    <a:pt x="48089" y="47279"/>
                    <a:pt x="49612" y="47396"/>
                  </a:cubicBezTo>
                  <a:cubicBezTo>
                    <a:pt x="53375" y="47684"/>
                    <a:pt x="57101" y="48438"/>
                    <a:pt x="60875" y="48504"/>
                  </a:cubicBezTo>
                  <a:cubicBezTo>
                    <a:pt x="61052" y="48507"/>
                    <a:pt x="61229" y="48508"/>
                    <a:pt x="61406" y="48508"/>
                  </a:cubicBezTo>
                  <a:cubicBezTo>
                    <a:pt x="69656" y="48508"/>
                    <a:pt x="77634" y="45145"/>
                    <a:pt x="84115" y="39939"/>
                  </a:cubicBezTo>
                  <a:lnTo>
                    <a:pt x="84115" y="71"/>
                  </a:lnTo>
                  <a:cubicBezTo>
                    <a:pt x="84115" y="71"/>
                    <a:pt x="83647" y="1"/>
                    <a:pt x="82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1" name="Google Shape;2701;p44"/>
          <p:cNvGrpSpPr/>
          <p:nvPr/>
        </p:nvGrpSpPr>
        <p:grpSpPr>
          <a:xfrm>
            <a:off x="-307285" y="3428151"/>
            <a:ext cx="9784590" cy="1725616"/>
            <a:chOff x="-307285" y="3428151"/>
            <a:chExt cx="9784590" cy="1725616"/>
          </a:xfrm>
        </p:grpSpPr>
        <p:grpSp>
          <p:nvGrpSpPr>
            <p:cNvPr id="2702" name="Google Shape;2702;p44"/>
            <p:cNvGrpSpPr/>
            <p:nvPr/>
          </p:nvGrpSpPr>
          <p:grpSpPr>
            <a:xfrm>
              <a:off x="-307285" y="3428151"/>
              <a:ext cx="9784590" cy="1403399"/>
              <a:chOff x="-307285" y="3428151"/>
              <a:chExt cx="9784590" cy="1403399"/>
            </a:xfrm>
          </p:grpSpPr>
          <p:grpSp>
            <p:nvGrpSpPr>
              <p:cNvPr id="2703" name="Google Shape;2703;p44"/>
              <p:cNvGrpSpPr/>
              <p:nvPr/>
            </p:nvGrpSpPr>
            <p:grpSpPr>
              <a:xfrm flipH="1">
                <a:off x="8423996" y="3428151"/>
                <a:ext cx="1053309" cy="1353778"/>
                <a:chOff x="8584688" y="3255488"/>
                <a:chExt cx="1177276" cy="1513108"/>
              </a:xfrm>
            </p:grpSpPr>
            <p:grpSp>
              <p:nvGrpSpPr>
                <p:cNvPr id="2704" name="Google Shape;2704;p44"/>
                <p:cNvGrpSpPr/>
                <p:nvPr/>
              </p:nvGrpSpPr>
              <p:grpSpPr>
                <a:xfrm flipH="1">
                  <a:off x="8584688" y="3633119"/>
                  <a:ext cx="649796" cy="1069159"/>
                  <a:chOff x="5171600" y="584075"/>
                  <a:chExt cx="402400" cy="662100"/>
                </a:xfrm>
              </p:grpSpPr>
              <p:sp>
                <p:nvSpPr>
                  <p:cNvPr id="2705" name="Google Shape;2705;p44"/>
                  <p:cNvSpPr/>
                  <p:nvPr/>
                </p:nvSpPr>
                <p:spPr>
                  <a:xfrm>
                    <a:off x="5324750" y="871475"/>
                    <a:ext cx="48450" cy="37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8" h="14988" extrusionOk="0">
                        <a:moveTo>
                          <a:pt x="1836" y="1"/>
                        </a:moveTo>
                        <a:lnTo>
                          <a:pt x="1066" y="82"/>
                        </a:lnTo>
                        <a:lnTo>
                          <a:pt x="0" y="14668"/>
                        </a:lnTo>
                        <a:lnTo>
                          <a:pt x="1854" y="14988"/>
                        </a:lnTo>
                        <a:cubicBezTo>
                          <a:pt x="1854" y="14988"/>
                          <a:pt x="1937" y="6963"/>
                          <a:pt x="183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6" name="Google Shape;2706;p44"/>
                  <p:cNvSpPr/>
                  <p:nvPr/>
                </p:nvSpPr>
                <p:spPr>
                  <a:xfrm>
                    <a:off x="5171600" y="584075"/>
                    <a:ext cx="402400" cy="367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96" h="14714" extrusionOk="0">
                        <a:moveTo>
                          <a:pt x="9192" y="0"/>
                        </a:moveTo>
                        <a:cubicBezTo>
                          <a:pt x="9140" y="0"/>
                          <a:pt x="9087" y="2"/>
                          <a:pt x="9034" y="6"/>
                        </a:cubicBezTo>
                        <a:cubicBezTo>
                          <a:pt x="7195" y="131"/>
                          <a:pt x="6664" y="1665"/>
                          <a:pt x="6664" y="1665"/>
                        </a:cubicBezTo>
                        <a:cubicBezTo>
                          <a:pt x="6664" y="1665"/>
                          <a:pt x="6358" y="1395"/>
                          <a:pt x="5929" y="1395"/>
                        </a:cubicBezTo>
                        <a:cubicBezTo>
                          <a:pt x="5735" y="1395"/>
                          <a:pt x="5515" y="1451"/>
                          <a:pt x="5288" y="1612"/>
                        </a:cubicBezTo>
                        <a:cubicBezTo>
                          <a:pt x="4558" y="2127"/>
                          <a:pt x="4993" y="2999"/>
                          <a:pt x="4993" y="2999"/>
                        </a:cubicBezTo>
                        <a:cubicBezTo>
                          <a:pt x="4993" y="2999"/>
                          <a:pt x="2838" y="3236"/>
                          <a:pt x="1910" y="4753"/>
                        </a:cubicBezTo>
                        <a:cubicBezTo>
                          <a:pt x="983" y="6270"/>
                          <a:pt x="1876" y="7846"/>
                          <a:pt x="1876" y="7846"/>
                        </a:cubicBezTo>
                        <a:cubicBezTo>
                          <a:pt x="1876" y="7846"/>
                          <a:pt x="0" y="9321"/>
                          <a:pt x="1128" y="11493"/>
                        </a:cubicBezTo>
                        <a:cubicBezTo>
                          <a:pt x="1898" y="12975"/>
                          <a:pt x="3395" y="13211"/>
                          <a:pt x="4269" y="13211"/>
                        </a:cubicBezTo>
                        <a:cubicBezTo>
                          <a:pt x="4677" y="13211"/>
                          <a:pt x="4950" y="13159"/>
                          <a:pt x="4950" y="13159"/>
                        </a:cubicBezTo>
                        <a:cubicBezTo>
                          <a:pt x="4950" y="13159"/>
                          <a:pt x="5984" y="14713"/>
                          <a:pt x="7710" y="14713"/>
                        </a:cubicBezTo>
                        <a:cubicBezTo>
                          <a:pt x="7795" y="14713"/>
                          <a:pt x="7882" y="14710"/>
                          <a:pt x="7971" y="14702"/>
                        </a:cubicBezTo>
                        <a:cubicBezTo>
                          <a:pt x="9851" y="14532"/>
                          <a:pt x="10645" y="12337"/>
                          <a:pt x="10645" y="12337"/>
                        </a:cubicBezTo>
                        <a:cubicBezTo>
                          <a:pt x="10645" y="12337"/>
                          <a:pt x="10924" y="12400"/>
                          <a:pt x="11342" y="12400"/>
                        </a:cubicBezTo>
                        <a:cubicBezTo>
                          <a:pt x="12036" y="12400"/>
                          <a:pt x="13111" y="12226"/>
                          <a:pt x="13926" y="11304"/>
                        </a:cubicBezTo>
                        <a:cubicBezTo>
                          <a:pt x="15231" y="9825"/>
                          <a:pt x="14499" y="7993"/>
                          <a:pt x="14499" y="7993"/>
                        </a:cubicBezTo>
                        <a:cubicBezTo>
                          <a:pt x="14499" y="7993"/>
                          <a:pt x="16095" y="6340"/>
                          <a:pt x="15172" y="4251"/>
                        </a:cubicBezTo>
                        <a:cubicBezTo>
                          <a:pt x="14248" y="2161"/>
                          <a:pt x="11922" y="1925"/>
                          <a:pt x="11922" y="1925"/>
                        </a:cubicBezTo>
                        <a:cubicBezTo>
                          <a:pt x="11922" y="1925"/>
                          <a:pt x="10915" y="0"/>
                          <a:pt x="919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7" name="Google Shape;2707;p44"/>
                  <p:cNvSpPr/>
                  <p:nvPr/>
                </p:nvSpPr>
                <p:spPr>
                  <a:xfrm>
                    <a:off x="5171600" y="584075"/>
                    <a:ext cx="402400" cy="367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96" h="14714" extrusionOk="0">
                        <a:moveTo>
                          <a:pt x="9192" y="0"/>
                        </a:moveTo>
                        <a:cubicBezTo>
                          <a:pt x="9140" y="0"/>
                          <a:pt x="9087" y="2"/>
                          <a:pt x="9034" y="6"/>
                        </a:cubicBezTo>
                        <a:cubicBezTo>
                          <a:pt x="7195" y="131"/>
                          <a:pt x="6664" y="1665"/>
                          <a:pt x="6664" y="1665"/>
                        </a:cubicBezTo>
                        <a:cubicBezTo>
                          <a:pt x="6664" y="1665"/>
                          <a:pt x="6358" y="1395"/>
                          <a:pt x="5929" y="1395"/>
                        </a:cubicBezTo>
                        <a:cubicBezTo>
                          <a:pt x="5735" y="1395"/>
                          <a:pt x="5515" y="1451"/>
                          <a:pt x="5288" y="1612"/>
                        </a:cubicBezTo>
                        <a:cubicBezTo>
                          <a:pt x="4558" y="2127"/>
                          <a:pt x="4993" y="2999"/>
                          <a:pt x="4993" y="2999"/>
                        </a:cubicBezTo>
                        <a:cubicBezTo>
                          <a:pt x="4993" y="2999"/>
                          <a:pt x="2838" y="3236"/>
                          <a:pt x="1910" y="4753"/>
                        </a:cubicBezTo>
                        <a:cubicBezTo>
                          <a:pt x="983" y="6270"/>
                          <a:pt x="1876" y="7846"/>
                          <a:pt x="1876" y="7846"/>
                        </a:cubicBezTo>
                        <a:cubicBezTo>
                          <a:pt x="1876" y="7846"/>
                          <a:pt x="0" y="9321"/>
                          <a:pt x="1128" y="11493"/>
                        </a:cubicBezTo>
                        <a:cubicBezTo>
                          <a:pt x="1898" y="12975"/>
                          <a:pt x="3395" y="13211"/>
                          <a:pt x="4269" y="13211"/>
                        </a:cubicBezTo>
                        <a:cubicBezTo>
                          <a:pt x="4677" y="13211"/>
                          <a:pt x="4950" y="13159"/>
                          <a:pt x="4950" y="13159"/>
                        </a:cubicBezTo>
                        <a:cubicBezTo>
                          <a:pt x="4950" y="13159"/>
                          <a:pt x="5984" y="14713"/>
                          <a:pt x="7710" y="14713"/>
                        </a:cubicBezTo>
                        <a:cubicBezTo>
                          <a:pt x="7795" y="14713"/>
                          <a:pt x="7882" y="14710"/>
                          <a:pt x="7971" y="14702"/>
                        </a:cubicBezTo>
                        <a:cubicBezTo>
                          <a:pt x="9851" y="14532"/>
                          <a:pt x="10645" y="12337"/>
                          <a:pt x="10645" y="12337"/>
                        </a:cubicBezTo>
                        <a:cubicBezTo>
                          <a:pt x="10645" y="12337"/>
                          <a:pt x="10924" y="12400"/>
                          <a:pt x="11342" y="12400"/>
                        </a:cubicBezTo>
                        <a:cubicBezTo>
                          <a:pt x="12036" y="12400"/>
                          <a:pt x="13111" y="12226"/>
                          <a:pt x="13926" y="11304"/>
                        </a:cubicBezTo>
                        <a:cubicBezTo>
                          <a:pt x="15231" y="9825"/>
                          <a:pt x="14499" y="7993"/>
                          <a:pt x="14499" y="7993"/>
                        </a:cubicBezTo>
                        <a:cubicBezTo>
                          <a:pt x="14499" y="7993"/>
                          <a:pt x="16095" y="6340"/>
                          <a:pt x="15172" y="4251"/>
                        </a:cubicBezTo>
                        <a:cubicBezTo>
                          <a:pt x="14248" y="2161"/>
                          <a:pt x="11922" y="1925"/>
                          <a:pt x="11922" y="1925"/>
                        </a:cubicBezTo>
                        <a:cubicBezTo>
                          <a:pt x="11922" y="1925"/>
                          <a:pt x="10915" y="0"/>
                          <a:pt x="9192" y="0"/>
                        </a:cubicBezTo>
                        <a:close/>
                      </a:path>
                    </a:pathLst>
                  </a:custGeom>
                  <a:solidFill>
                    <a:srgbClr val="272727">
                      <a:alpha val="225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8" name="Google Shape;2708;p44"/>
                  <p:cNvSpPr/>
                  <p:nvPr/>
                </p:nvSpPr>
                <p:spPr>
                  <a:xfrm>
                    <a:off x="5483525" y="782650"/>
                    <a:ext cx="51900" cy="2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6" h="1171" extrusionOk="0">
                        <a:moveTo>
                          <a:pt x="2022" y="0"/>
                        </a:moveTo>
                        <a:cubicBezTo>
                          <a:pt x="2008" y="0"/>
                          <a:pt x="1995" y="6"/>
                          <a:pt x="1984" y="16"/>
                        </a:cubicBezTo>
                        <a:cubicBezTo>
                          <a:pt x="1340" y="713"/>
                          <a:pt x="56" y="1071"/>
                          <a:pt x="42" y="1073"/>
                        </a:cubicBezTo>
                        <a:cubicBezTo>
                          <a:pt x="16" y="1081"/>
                          <a:pt x="0" y="1108"/>
                          <a:pt x="7" y="1135"/>
                        </a:cubicBezTo>
                        <a:cubicBezTo>
                          <a:pt x="13" y="1156"/>
                          <a:pt x="34" y="1171"/>
                          <a:pt x="55" y="1171"/>
                        </a:cubicBezTo>
                        <a:lnTo>
                          <a:pt x="55" y="1171"/>
                        </a:lnTo>
                        <a:cubicBezTo>
                          <a:pt x="60" y="1171"/>
                          <a:pt x="64" y="1171"/>
                          <a:pt x="68" y="1170"/>
                        </a:cubicBezTo>
                        <a:cubicBezTo>
                          <a:pt x="122" y="1155"/>
                          <a:pt x="1393" y="802"/>
                          <a:pt x="2057" y="84"/>
                        </a:cubicBezTo>
                        <a:cubicBezTo>
                          <a:pt x="2076" y="63"/>
                          <a:pt x="2075" y="32"/>
                          <a:pt x="2054" y="14"/>
                        </a:cubicBezTo>
                        <a:cubicBezTo>
                          <a:pt x="2045" y="5"/>
                          <a:pt x="2033" y="0"/>
                          <a:pt x="2022" y="0"/>
                        </a:cubicBezTo>
                        <a:close/>
                        <a:moveTo>
                          <a:pt x="55" y="1171"/>
                        </a:moveTo>
                        <a:lnTo>
                          <a:pt x="55" y="1171"/>
                        </a:lnTo>
                        <a:cubicBezTo>
                          <a:pt x="55" y="1171"/>
                          <a:pt x="55" y="1171"/>
                          <a:pt x="54" y="1171"/>
                        </a:cubicBezTo>
                        <a:lnTo>
                          <a:pt x="56" y="1171"/>
                        </a:lnTo>
                        <a:cubicBezTo>
                          <a:pt x="55" y="1171"/>
                          <a:pt x="55" y="1171"/>
                          <a:pt x="55" y="117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9" name="Google Shape;2709;p44"/>
                  <p:cNvSpPr/>
                  <p:nvPr/>
                </p:nvSpPr>
                <p:spPr>
                  <a:xfrm>
                    <a:off x="5290175" y="787900"/>
                    <a:ext cx="48100" cy="7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4" h="2835" extrusionOk="0">
                        <a:moveTo>
                          <a:pt x="466" y="1"/>
                        </a:moveTo>
                        <a:cubicBezTo>
                          <a:pt x="444" y="1"/>
                          <a:pt x="424" y="17"/>
                          <a:pt x="419" y="40"/>
                        </a:cubicBezTo>
                        <a:cubicBezTo>
                          <a:pt x="415" y="59"/>
                          <a:pt x="1" y="2026"/>
                          <a:pt x="1848" y="2831"/>
                        </a:cubicBezTo>
                        <a:cubicBezTo>
                          <a:pt x="1854" y="2833"/>
                          <a:pt x="1861" y="2834"/>
                          <a:pt x="1867" y="2834"/>
                        </a:cubicBezTo>
                        <a:cubicBezTo>
                          <a:pt x="1886" y="2834"/>
                          <a:pt x="1904" y="2823"/>
                          <a:pt x="1913" y="2805"/>
                        </a:cubicBezTo>
                        <a:cubicBezTo>
                          <a:pt x="1924" y="2780"/>
                          <a:pt x="1912" y="2751"/>
                          <a:pt x="1886" y="2739"/>
                        </a:cubicBezTo>
                        <a:cubicBezTo>
                          <a:pt x="1145" y="2416"/>
                          <a:pt x="688" y="1869"/>
                          <a:pt x="531" y="1113"/>
                        </a:cubicBezTo>
                        <a:cubicBezTo>
                          <a:pt x="411" y="545"/>
                          <a:pt x="515" y="66"/>
                          <a:pt x="516" y="61"/>
                        </a:cubicBezTo>
                        <a:cubicBezTo>
                          <a:pt x="522" y="34"/>
                          <a:pt x="505" y="7"/>
                          <a:pt x="478" y="2"/>
                        </a:cubicBezTo>
                        <a:cubicBezTo>
                          <a:pt x="474" y="1"/>
                          <a:pt x="470" y="1"/>
                          <a:pt x="46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710" name="Google Shape;2710;p44"/>
                <p:cNvGrpSpPr/>
                <p:nvPr/>
              </p:nvGrpSpPr>
              <p:grpSpPr>
                <a:xfrm flipH="1">
                  <a:off x="8776533" y="3255488"/>
                  <a:ext cx="985432" cy="1513108"/>
                  <a:chOff x="4718825" y="412825"/>
                  <a:chExt cx="610250" cy="937025"/>
                </a:xfrm>
              </p:grpSpPr>
              <p:sp>
                <p:nvSpPr>
                  <p:cNvPr id="2711" name="Google Shape;2711;p44"/>
                  <p:cNvSpPr/>
                  <p:nvPr/>
                </p:nvSpPr>
                <p:spPr>
                  <a:xfrm>
                    <a:off x="4721275" y="412825"/>
                    <a:ext cx="607800" cy="52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12" h="21070" extrusionOk="0">
                        <a:moveTo>
                          <a:pt x="11403" y="0"/>
                        </a:moveTo>
                        <a:cubicBezTo>
                          <a:pt x="10753" y="0"/>
                          <a:pt x="10128" y="165"/>
                          <a:pt x="9562" y="395"/>
                        </a:cubicBezTo>
                        <a:cubicBezTo>
                          <a:pt x="8852" y="683"/>
                          <a:pt x="8251" y="1185"/>
                          <a:pt x="7848" y="1834"/>
                        </a:cubicBezTo>
                        <a:lnTo>
                          <a:pt x="7849" y="1834"/>
                        </a:lnTo>
                        <a:cubicBezTo>
                          <a:pt x="7774" y="1952"/>
                          <a:pt x="7607" y="2292"/>
                          <a:pt x="7566" y="2317"/>
                        </a:cubicBezTo>
                        <a:cubicBezTo>
                          <a:pt x="7565" y="2317"/>
                          <a:pt x="7562" y="2317"/>
                          <a:pt x="7557" y="2317"/>
                        </a:cubicBezTo>
                        <a:cubicBezTo>
                          <a:pt x="7537" y="2317"/>
                          <a:pt x="7488" y="2314"/>
                          <a:pt x="7414" y="2314"/>
                        </a:cubicBezTo>
                        <a:cubicBezTo>
                          <a:pt x="6806" y="2314"/>
                          <a:pt x="4481" y="2511"/>
                          <a:pt x="2131" y="6109"/>
                        </a:cubicBezTo>
                        <a:cubicBezTo>
                          <a:pt x="0" y="9374"/>
                          <a:pt x="2734" y="12618"/>
                          <a:pt x="2734" y="12618"/>
                        </a:cubicBezTo>
                        <a:cubicBezTo>
                          <a:pt x="2734" y="12618"/>
                          <a:pt x="2072" y="14043"/>
                          <a:pt x="3068" y="15485"/>
                        </a:cubicBezTo>
                        <a:cubicBezTo>
                          <a:pt x="3797" y="16539"/>
                          <a:pt x="4926" y="16678"/>
                          <a:pt x="5472" y="16678"/>
                        </a:cubicBezTo>
                        <a:cubicBezTo>
                          <a:pt x="5667" y="16678"/>
                          <a:pt x="5788" y="16660"/>
                          <a:pt x="5788" y="16660"/>
                        </a:cubicBezTo>
                        <a:cubicBezTo>
                          <a:pt x="5788" y="16660"/>
                          <a:pt x="6414" y="19759"/>
                          <a:pt x="9689" y="20804"/>
                        </a:cubicBezTo>
                        <a:cubicBezTo>
                          <a:pt x="10278" y="20992"/>
                          <a:pt x="10815" y="21069"/>
                          <a:pt x="11299" y="21069"/>
                        </a:cubicBezTo>
                        <a:cubicBezTo>
                          <a:pt x="13503" y="21069"/>
                          <a:pt x="14613" y="19469"/>
                          <a:pt x="14613" y="19469"/>
                        </a:cubicBezTo>
                        <a:cubicBezTo>
                          <a:pt x="14613" y="19469"/>
                          <a:pt x="15359" y="19777"/>
                          <a:pt x="16427" y="19777"/>
                        </a:cubicBezTo>
                        <a:cubicBezTo>
                          <a:pt x="17473" y="19777"/>
                          <a:pt x="18827" y="19481"/>
                          <a:pt x="20094" y="18312"/>
                        </a:cubicBezTo>
                        <a:cubicBezTo>
                          <a:pt x="22655" y="15948"/>
                          <a:pt x="22127" y="13510"/>
                          <a:pt x="21962" y="12417"/>
                        </a:cubicBezTo>
                        <a:cubicBezTo>
                          <a:pt x="23447" y="11486"/>
                          <a:pt x="24311" y="9496"/>
                          <a:pt x="23924" y="7553"/>
                        </a:cubicBezTo>
                        <a:cubicBezTo>
                          <a:pt x="23535" y="5609"/>
                          <a:pt x="22139" y="3755"/>
                          <a:pt x="20387" y="2703"/>
                        </a:cubicBezTo>
                        <a:cubicBezTo>
                          <a:pt x="19207" y="1994"/>
                          <a:pt x="17887" y="1644"/>
                          <a:pt x="16625" y="1644"/>
                        </a:cubicBezTo>
                        <a:cubicBezTo>
                          <a:pt x="16013" y="1644"/>
                          <a:pt x="15415" y="1726"/>
                          <a:pt x="14853" y="1890"/>
                        </a:cubicBezTo>
                        <a:cubicBezTo>
                          <a:pt x="14178" y="990"/>
                          <a:pt x="13201" y="305"/>
                          <a:pt x="12174" y="82"/>
                        </a:cubicBezTo>
                        <a:cubicBezTo>
                          <a:pt x="11914" y="25"/>
                          <a:pt x="11657" y="0"/>
                          <a:pt x="1140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2" name="Google Shape;2712;p44"/>
                  <p:cNvSpPr/>
                  <p:nvPr/>
                </p:nvSpPr>
                <p:spPr>
                  <a:xfrm>
                    <a:off x="4721275" y="412825"/>
                    <a:ext cx="607800" cy="52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12" h="21070" extrusionOk="0">
                        <a:moveTo>
                          <a:pt x="11403" y="0"/>
                        </a:moveTo>
                        <a:cubicBezTo>
                          <a:pt x="10753" y="0"/>
                          <a:pt x="10128" y="165"/>
                          <a:pt x="9562" y="395"/>
                        </a:cubicBezTo>
                        <a:cubicBezTo>
                          <a:pt x="8852" y="683"/>
                          <a:pt x="8251" y="1185"/>
                          <a:pt x="7848" y="1834"/>
                        </a:cubicBezTo>
                        <a:lnTo>
                          <a:pt x="7849" y="1834"/>
                        </a:lnTo>
                        <a:cubicBezTo>
                          <a:pt x="7774" y="1952"/>
                          <a:pt x="7607" y="2292"/>
                          <a:pt x="7566" y="2317"/>
                        </a:cubicBezTo>
                        <a:cubicBezTo>
                          <a:pt x="7565" y="2317"/>
                          <a:pt x="7562" y="2317"/>
                          <a:pt x="7557" y="2317"/>
                        </a:cubicBezTo>
                        <a:cubicBezTo>
                          <a:pt x="7537" y="2317"/>
                          <a:pt x="7488" y="2314"/>
                          <a:pt x="7414" y="2314"/>
                        </a:cubicBezTo>
                        <a:cubicBezTo>
                          <a:pt x="6806" y="2314"/>
                          <a:pt x="4481" y="2511"/>
                          <a:pt x="2131" y="6109"/>
                        </a:cubicBezTo>
                        <a:cubicBezTo>
                          <a:pt x="0" y="9374"/>
                          <a:pt x="2734" y="12618"/>
                          <a:pt x="2734" y="12618"/>
                        </a:cubicBezTo>
                        <a:cubicBezTo>
                          <a:pt x="2734" y="12618"/>
                          <a:pt x="2072" y="14043"/>
                          <a:pt x="3068" y="15485"/>
                        </a:cubicBezTo>
                        <a:cubicBezTo>
                          <a:pt x="3797" y="16539"/>
                          <a:pt x="4926" y="16678"/>
                          <a:pt x="5472" y="16678"/>
                        </a:cubicBezTo>
                        <a:cubicBezTo>
                          <a:pt x="5667" y="16678"/>
                          <a:pt x="5788" y="16660"/>
                          <a:pt x="5788" y="16660"/>
                        </a:cubicBezTo>
                        <a:cubicBezTo>
                          <a:pt x="5788" y="16660"/>
                          <a:pt x="6414" y="19759"/>
                          <a:pt x="9689" y="20804"/>
                        </a:cubicBezTo>
                        <a:cubicBezTo>
                          <a:pt x="10278" y="20992"/>
                          <a:pt x="10815" y="21069"/>
                          <a:pt x="11299" y="21069"/>
                        </a:cubicBezTo>
                        <a:cubicBezTo>
                          <a:pt x="13503" y="21069"/>
                          <a:pt x="14613" y="19469"/>
                          <a:pt x="14613" y="19469"/>
                        </a:cubicBezTo>
                        <a:cubicBezTo>
                          <a:pt x="14613" y="19469"/>
                          <a:pt x="15359" y="19777"/>
                          <a:pt x="16427" y="19777"/>
                        </a:cubicBezTo>
                        <a:cubicBezTo>
                          <a:pt x="17473" y="19777"/>
                          <a:pt x="18827" y="19481"/>
                          <a:pt x="20094" y="18312"/>
                        </a:cubicBezTo>
                        <a:cubicBezTo>
                          <a:pt x="22655" y="15948"/>
                          <a:pt x="22127" y="13510"/>
                          <a:pt x="21962" y="12417"/>
                        </a:cubicBezTo>
                        <a:cubicBezTo>
                          <a:pt x="23447" y="11486"/>
                          <a:pt x="24311" y="9496"/>
                          <a:pt x="23924" y="7553"/>
                        </a:cubicBezTo>
                        <a:cubicBezTo>
                          <a:pt x="23535" y="5609"/>
                          <a:pt x="22139" y="3755"/>
                          <a:pt x="20387" y="2703"/>
                        </a:cubicBezTo>
                        <a:cubicBezTo>
                          <a:pt x="19207" y="1994"/>
                          <a:pt x="17887" y="1644"/>
                          <a:pt x="16625" y="1644"/>
                        </a:cubicBezTo>
                        <a:cubicBezTo>
                          <a:pt x="16013" y="1644"/>
                          <a:pt x="15415" y="1726"/>
                          <a:pt x="14853" y="1890"/>
                        </a:cubicBezTo>
                        <a:cubicBezTo>
                          <a:pt x="14178" y="990"/>
                          <a:pt x="13201" y="305"/>
                          <a:pt x="12174" y="82"/>
                        </a:cubicBezTo>
                        <a:cubicBezTo>
                          <a:pt x="11914" y="25"/>
                          <a:pt x="11657" y="0"/>
                          <a:pt x="11403" y="0"/>
                        </a:cubicBezTo>
                        <a:close/>
                      </a:path>
                    </a:pathLst>
                  </a:custGeom>
                  <a:solidFill>
                    <a:srgbClr val="272727">
                      <a:alpha val="371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3" name="Google Shape;2713;p44"/>
                  <p:cNvSpPr/>
                  <p:nvPr/>
                </p:nvSpPr>
                <p:spPr>
                  <a:xfrm>
                    <a:off x="5045650" y="679850"/>
                    <a:ext cx="150800" cy="67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32" h="26800" extrusionOk="0">
                        <a:moveTo>
                          <a:pt x="1" y="1"/>
                        </a:moveTo>
                        <a:cubicBezTo>
                          <a:pt x="1" y="1"/>
                          <a:pt x="3425" y="12439"/>
                          <a:pt x="3151" y="26799"/>
                        </a:cubicBezTo>
                        <a:lnTo>
                          <a:pt x="6031" y="26799"/>
                        </a:lnTo>
                        <a:cubicBezTo>
                          <a:pt x="6031" y="26799"/>
                          <a:pt x="4299" y="12988"/>
                          <a:pt x="55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4" name="Google Shape;2714;p44"/>
                  <p:cNvSpPr/>
                  <p:nvPr/>
                </p:nvSpPr>
                <p:spPr>
                  <a:xfrm>
                    <a:off x="4882025" y="703500"/>
                    <a:ext cx="214975" cy="216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99" h="8660" extrusionOk="0">
                        <a:moveTo>
                          <a:pt x="1" y="0"/>
                        </a:moveTo>
                        <a:cubicBezTo>
                          <a:pt x="1" y="0"/>
                          <a:pt x="148" y="387"/>
                          <a:pt x="510" y="1008"/>
                        </a:cubicBezTo>
                        <a:lnTo>
                          <a:pt x="510" y="1008"/>
                        </a:lnTo>
                        <a:cubicBezTo>
                          <a:pt x="334" y="684"/>
                          <a:pt x="164" y="348"/>
                          <a:pt x="1" y="0"/>
                        </a:cubicBezTo>
                        <a:close/>
                        <a:moveTo>
                          <a:pt x="510" y="1008"/>
                        </a:moveTo>
                        <a:lnTo>
                          <a:pt x="510" y="1008"/>
                        </a:lnTo>
                        <a:cubicBezTo>
                          <a:pt x="3291" y="6130"/>
                          <a:pt x="7509" y="8257"/>
                          <a:pt x="8598" y="8659"/>
                        </a:cubicBezTo>
                        <a:lnTo>
                          <a:pt x="8568" y="7806"/>
                        </a:lnTo>
                        <a:cubicBezTo>
                          <a:pt x="3750" y="5703"/>
                          <a:pt x="1433" y="2593"/>
                          <a:pt x="510" y="100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5" name="Google Shape;2715;p44"/>
                  <p:cNvSpPr/>
                  <p:nvPr/>
                </p:nvSpPr>
                <p:spPr>
                  <a:xfrm>
                    <a:off x="5121350" y="683300"/>
                    <a:ext cx="66450" cy="300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8" h="12029" extrusionOk="0">
                        <a:moveTo>
                          <a:pt x="1998" y="0"/>
                        </a:moveTo>
                        <a:lnTo>
                          <a:pt x="1998" y="0"/>
                        </a:lnTo>
                        <a:cubicBezTo>
                          <a:pt x="1958" y="419"/>
                          <a:pt x="1787" y="341"/>
                          <a:pt x="1795" y="732"/>
                        </a:cubicBezTo>
                        <a:cubicBezTo>
                          <a:pt x="1891" y="5838"/>
                          <a:pt x="1" y="10259"/>
                          <a:pt x="1" y="10259"/>
                        </a:cubicBezTo>
                        <a:lnTo>
                          <a:pt x="367" y="12028"/>
                        </a:lnTo>
                        <a:cubicBezTo>
                          <a:pt x="2658" y="5127"/>
                          <a:pt x="1998" y="1"/>
                          <a:pt x="199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6" name="Google Shape;2716;p44"/>
                  <p:cNvSpPr/>
                  <p:nvPr/>
                </p:nvSpPr>
                <p:spPr>
                  <a:xfrm>
                    <a:off x="4718825" y="412825"/>
                    <a:ext cx="610250" cy="44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10" h="17858" extrusionOk="0">
                        <a:moveTo>
                          <a:pt x="11501" y="0"/>
                        </a:moveTo>
                        <a:cubicBezTo>
                          <a:pt x="10851" y="0"/>
                          <a:pt x="10226" y="165"/>
                          <a:pt x="9660" y="395"/>
                        </a:cubicBezTo>
                        <a:cubicBezTo>
                          <a:pt x="8950" y="683"/>
                          <a:pt x="8350" y="1184"/>
                          <a:pt x="7947" y="1834"/>
                        </a:cubicBezTo>
                        <a:cubicBezTo>
                          <a:pt x="7872" y="1952"/>
                          <a:pt x="7705" y="2292"/>
                          <a:pt x="7664" y="2317"/>
                        </a:cubicBezTo>
                        <a:cubicBezTo>
                          <a:pt x="7664" y="2317"/>
                          <a:pt x="7662" y="2317"/>
                          <a:pt x="7661" y="2317"/>
                        </a:cubicBezTo>
                        <a:cubicBezTo>
                          <a:pt x="7631" y="2317"/>
                          <a:pt x="7409" y="2281"/>
                          <a:pt x="7060" y="2281"/>
                        </a:cubicBezTo>
                        <a:cubicBezTo>
                          <a:pt x="5887" y="2281"/>
                          <a:pt x="3272" y="2683"/>
                          <a:pt x="1644" y="6185"/>
                        </a:cubicBezTo>
                        <a:cubicBezTo>
                          <a:pt x="1" y="9721"/>
                          <a:pt x="2834" y="12617"/>
                          <a:pt x="2834" y="12617"/>
                        </a:cubicBezTo>
                        <a:cubicBezTo>
                          <a:pt x="2834" y="12617"/>
                          <a:pt x="2170" y="14043"/>
                          <a:pt x="3166" y="15485"/>
                        </a:cubicBezTo>
                        <a:cubicBezTo>
                          <a:pt x="3894" y="16537"/>
                          <a:pt x="5024" y="16676"/>
                          <a:pt x="5570" y="16676"/>
                        </a:cubicBezTo>
                        <a:cubicBezTo>
                          <a:pt x="5765" y="16676"/>
                          <a:pt x="5886" y="16659"/>
                          <a:pt x="5886" y="16659"/>
                        </a:cubicBezTo>
                        <a:cubicBezTo>
                          <a:pt x="5886" y="16659"/>
                          <a:pt x="5962" y="17033"/>
                          <a:pt x="6198" y="17565"/>
                        </a:cubicBezTo>
                        <a:cubicBezTo>
                          <a:pt x="6198" y="17565"/>
                          <a:pt x="6936" y="17858"/>
                          <a:pt x="7848" y="17858"/>
                        </a:cubicBezTo>
                        <a:cubicBezTo>
                          <a:pt x="8251" y="17858"/>
                          <a:pt x="8688" y="17800"/>
                          <a:pt x="9110" y="17635"/>
                        </a:cubicBezTo>
                        <a:cubicBezTo>
                          <a:pt x="10485" y="17096"/>
                          <a:pt x="10886" y="15713"/>
                          <a:pt x="10886" y="15713"/>
                        </a:cubicBezTo>
                        <a:cubicBezTo>
                          <a:pt x="10886" y="15713"/>
                          <a:pt x="12083" y="16213"/>
                          <a:pt x="14157" y="16278"/>
                        </a:cubicBezTo>
                        <a:cubicBezTo>
                          <a:pt x="14222" y="16280"/>
                          <a:pt x="14286" y="16281"/>
                          <a:pt x="14349" y="16281"/>
                        </a:cubicBezTo>
                        <a:cubicBezTo>
                          <a:pt x="16292" y="16281"/>
                          <a:pt x="17212" y="15357"/>
                          <a:pt x="17212" y="15357"/>
                        </a:cubicBezTo>
                        <a:cubicBezTo>
                          <a:pt x="17212" y="15357"/>
                          <a:pt x="18280" y="16113"/>
                          <a:pt x="19450" y="16344"/>
                        </a:cubicBezTo>
                        <a:cubicBezTo>
                          <a:pt x="20016" y="16455"/>
                          <a:pt x="20546" y="16484"/>
                          <a:pt x="20942" y="16484"/>
                        </a:cubicBezTo>
                        <a:cubicBezTo>
                          <a:pt x="21365" y="16484"/>
                          <a:pt x="21636" y="16451"/>
                          <a:pt x="21636" y="16451"/>
                        </a:cubicBezTo>
                        <a:cubicBezTo>
                          <a:pt x="21636" y="16451"/>
                          <a:pt x="22622" y="14936"/>
                          <a:pt x="22060" y="12416"/>
                        </a:cubicBezTo>
                        <a:cubicBezTo>
                          <a:pt x="23545" y="11486"/>
                          <a:pt x="24409" y="9496"/>
                          <a:pt x="24022" y="7553"/>
                        </a:cubicBezTo>
                        <a:cubicBezTo>
                          <a:pt x="23633" y="5608"/>
                          <a:pt x="22237" y="3755"/>
                          <a:pt x="20485" y="2703"/>
                        </a:cubicBezTo>
                        <a:cubicBezTo>
                          <a:pt x="19305" y="1994"/>
                          <a:pt x="17985" y="1644"/>
                          <a:pt x="16723" y="1644"/>
                        </a:cubicBezTo>
                        <a:cubicBezTo>
                          <a:pt x="16111" y="1644"/>
                          <a:pt x="15513" y="1726"/>
                          <a:pt x="14951" y="1890"/>
                        </a:cubicBezTo>
                        <a:cubicBezTo>
                          <a:pt x="14276" y="990"/>
                          <a:pt x="13299" y="305"/>
                          <a:pt x="12272" y="82"/>
                        </a:cubicBezTo>
                        <a:cubicBezTo>
                          <a:pt x="12012" y="25"/>
                          <a:pt x="11755" y="0"/>
                          <a:pt x="11501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7" name="Google Shape;2717;p44"/>
                  <p:cNvSpPr/>
                  <p:nvPr/>
                </p:nvSpPr>
                <p:spPr>
                  <a:xfrm>
                    <a:off x="4881900" y="469475"/>
                    <a:ext cx="29950" cy="9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8" h="3756" extrusionOk="0">
                        <a:moveTo>
                          <a:pt x="1141" y="1"/>
                        </a:moveTo>
                        <a:cubicBezTo>
                          <a:pt x="1124" y="1"/>
                          <a:pt x="1108" y="9"/>
                          <a:pt x="1099" y="25"/>
                        </a:cubicBezTo>
                        <a:cubicBezTo>
                          <a:pt x="44" y="1848"/>
                          <a:pt x="2" y="3687"/>
                          <a:pt x="2" y="3705"/>
                        </a:cubicBezTo>
                        <a:cubicBezTo>
                          <a:pt x="1" y="3732"/>
                          <a:pt x="24" y="3755"/>
                          <a:pt x="50" y="3755"/>
                        </a:cubicBezTo>
                        <a:lnTo>
                          <a:pt x="51" y="3755"/>
                        </a:lnTo>
                        <a:cubicBezTo>
                          <a:pt x="78" y="3755"/>
                          <a:pt x="101" y="3734"/>
                          <a:pt x="101" y="3706"/>
                        </a:cubicBezTo>
                        <a:cubicBezTo>
                          <a:pt x="101" y="3688"/>
                          <a:pt x="144" y="1875"/>
                          <a:pt x="1184" y="75"/>
                        </a:cubicBezTo>
                        <a:cubicBezTo>
                          <a:pt x="1198" y="52"/>
                          <a:pt x="1190" y="20"/>
                          <a:pt x="1166" y="7"/>
                        </a:cubicBezTo>
                        <a:cubicBezTo>
                          <a:pt x="1158" y="3"/>
                          <a:pt x="1150" y="1"/>
                          <a:pt x="114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8" name="Google Shape;2718;p44"/>
                  <p:cNvSpPr/>
                  <p:nvPr/>
                </p:nvSpPr>
                <p:spPr>
                  <a:xfrm>
                    <a:off x="5194800" y="721975"/>
                    <a:ext cx="76925" cy="2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77" h="928" extrusionOk="0">
                        <a:moveTo>
                          <a:pt x="3020" y="1"/>
                        </a:moveTo>
                        <a:cubicBezTo>
                          <a:pt x="3009" y="1"/>
                          <a:pt x="2998" y="4"/>
                          <a:pt x="2989" y="12"/>
                        </a:cubicBezTo>
                        <a:cubicBezTo>
                          <a:pt x="2054" y="793"/>
                          <a:pt x="403" y="828"/>
                          <a:pt x="100" y="828"/>
                        </a:cubicBezTo>
                        <a:cubicBezTo>
                          <a:pt x="71" y="828"/>
                          <a:pt x="54" y="827"/>
                          <a:pt x="52" y="827"/>
                        </a:cubicBezTo>
                        <a:lnTo>
                          <a:pt x="51" y="827"/>
                        </a:lnTo>
                        <a:cubicBezTo>
                          <a:pt x="23" y="827"/>
                          <a:pt x="2" y="849"/>
                          <a:pt x="0" y="876"/>
                        </a:cubicBezTo>
                        <a:cubicBezTo>
                          <a:pt x="0" y="903"/>
                          <a:pt x="22" y="926"/>
                          <a:pt x="50" y="926"/>
                        </a:cubicBezTo>
                        <a:cubicBezTo>
                          <a:pt x="50" y="926"/>
                          <a:pt x="71" y="927"/>
                          <a:pt x="111" y="927"/>
                        </a:cubicBezTo>
                        <a:cubicBezTo>
                          <a:pt x="260" y="927"/>
                          <a:pt x="666" y="919"/>
                          <a:pt x="1148" y="843"/>
                        </a:cubicBezTo>
                        <a:cubicBezTo>
                          <a:pt x="1711" y="754"/>
                          <a:pt x="2499" y="551"/>
                          <a:pt x="3053" y="88"/>
                        </a:cubicBezTo>
                        <a:cubicBezTo>
                          <a:pt x="3073" y="70"/>
                          <a:pt x="3077" y="40"/>
                          <a:pt x="3059" y="18"/>
                        </a:cubicBezTo>
                        <a:cubicBezTo>
                          <a:pt x="3048" y="7"/>
                          <a:pt x="3034" y="1"/>
                          <a:pt x="302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9" name="Google Shape;2719;p44"/>
                  <p:cNvSpPr/>
                  <p:nvPr/>
                </p:nvSpPr>
                <p:spPr>
                  <a:xfrm>
                    <a:off x="5084875" y="549050"/>
                    <a:ext cx="58175" cy="12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7" h="4978" extrusionOk="0">
                        <a:moveTo>
                          <a:pt x="57" y="0"/>
                        </a:moveTo>
                        <a:cubicBezTo>
                          <a:pt x="39" y="0"/>
                          <a:pt x="22" y="10"/>
                          <a:pt x="14" y="27"/>
                        </a:cubicBezTo>
                        <a:cubicBezTo>
                          <a:pt x="0" y="51"/>
                          <a:pt x="10" y="81"/>
                          <a:pt x="34" y="94"/>
                        </a:cubicBezTo>
                        <a:cubicBezTo>
                          <a:pt x="41" y="98"/>
                          <a:pt x="734" y="465"/>
                          <a:pt x="1269" y="1240"/>
                        </a:cubicBezTo>
                        <a:cubicBezTo>
                          <a:pt x="1762" y="1953"/>
                          <a:pt x="2218" y="3169"/>
                          <a:pt x="1596" y="4911"/>
                        </a:cubicBezTo>
                        <a:cubicBezTo>
                          <a:pt x="1587" y="4937"/>
                          <a:pt x="1600" y="4966"/>
                          <a:pt x="1626" y="4975"/>
                        </a:cubicBezTo>
                        <a:cubicBezTo>
                          <a:pt x="1632" y="4976"/>
                          <a:pt x="1637" y="4978"/>
                          <a:pt x="1643" y="4978"/>
                        </a:cubicBezTo>
                        <a:cubicBezTo>
                          <a:pt x="1663" y="4978"/>
                          <a:pt x="1682" y="4966"/>
                          <a:pt x="1690" y="4945"/>
                        </a:cubicBezTo>
                        <a:cubicBezTo>
                          <a:pt x="2327" y="3161"/>
                          <a:pt x="1856" y="1913"/>
                          <a:pt x="1348" y="1180"/>
                        </a:cubicBezTo>
                        <a:cubicBezTo>
                          <a:pt x="799" y="387"/>
                          <a:pt x="110" y="21"/>
                          <a:pt x="80" y="6"/>
                        </a:cubicBezTo>
                        <a:cubicBezTo>
                          <a:pt x="72" y="2"/>
                          <a:pt x="65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720" name="Google Shape;2720;p44"/>
              <p:cNvGrpSpPr/>
              <p:nvPr/>
            </p:nvGrpSpPr>
            <p:grpSpPr>
              <a:xfrm flipH="1">
                <a:off x="-307285" y="3719680"/>
                <a:ext cx="1024182" cy="1111870"/>
                <a:chOff x="7247246" y="3181830"/>
                <a:chExt cx="1024182" cy="1111870"/>
              </a:xfrm>
            </p:grpSpPr>
            <p:grpSp>
              <p:nvGrpSpPr>
                <p:cNvPr id="2721" name="Google Shape;2721;p44"/>
                <p:cNvGrpSpPr/>
                <p:nvPr/>
              </p:nvGrpSpPr>
              <p:grpSpPr>
                <a:xfrm>
                  <a:off x="7247246" y="3247552"/>
                  <a:ext cx="648060" cy="1046148"/>
                  <a:chOff x="5864425" y="493925"/>
                  <a:chExt cx="401325" cy="647850"/>
                </a:xfrm>
              </p:grpSpPr>
              <p:sp>
                <p:nvSpPr>
                  <p:cNvPr id="2722" name="Google Shape;2722;p44"/>
                  <p:cNvSpPr/>
                  <p:nvPr/>
                </p:nvSpPr>
                <p:spPr>
                  <a:xfrm>
                    <a:off x="5864425" y="493925"/>
                    <a:ext cx="397500" cy="358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00" h="14356" extrusionOk="0">
                        <a:moveTo>
                          <a:pt x="7504" y="1"/>
                        </a:moveTo>
                        <a:cubicBezTo>
                          <a:pt x="7500" y="1"/>
                          <a:pt x="7496" y="1"/>
                          <a:pt x="7492" y="1"/>
                        </a:cubicBezTo>
                        <a:cubicBezTo>
                          <a:pt x="6910" y="4"/>
                          <a:pt x="6288" y="116"/>
                          <a:pt x="5756" y="486"/>
                        </a:cubicBezTo>
                        <a:cubicBezTo>
                          <a:pt x="5163" y="895"/>
                          <a:pt x="4723" y="1585"/>
                          <a:pt x="4530" y="2332"/>
                        </a:cubicBezTo>
                        <a:cubicBezTo>
                          <a:pt x="3308" y="2464"/>
                          <a:pt x="2072" y="3169"/>
                          <a:pt x="1236" y="4294"/>
                        </a:cubicBezTo>
                        <a:cubicBezTo>
                          <a:pt x="400" y="5419"/>
                          <a:pt x="1" y="6957"/>
                          <a:pt x="262" y="8292"/>
                        </a:cubicBezTo>
                        <a:cubicBezTo>
                          <a:pt x="523" y="9624"/>
                          <a:pt x="1592" y="10660"/>
                          <a:pt x="2776" y="10861"/>
                        </a:cubicBezTo>
                        <a:cubicBezTo>
                          <a:pt x="2958" y="11598"/>
                          <a:pt x="3260" y="13281"/>
                          <a:pt x="5501" y="14109"/>
                        </a:cubicBezTo>
                        <a:cubicBezTo>
                          <a:pt x="5979" y="14286"/>
                          <a:pt x="6425" y="14355"/>
                          <a:pt x="6830" y="14355"/>
                        </a:cubicBezTo>
                        <a:cubicBezTo>
                          <a:pt x="8327" y="14355"/>
                          <a:pt x="9277" y="13410"/>
                          <a:pt x="9277" y="13410"/>
                        </a:cubicBezTo>
                        <a:cubicBezTo>
                          <a:pt x="9277" y="13410"/>
                          <a:pt x="9851" y="13781"/>
                          <a:pt x="10690" y="13781"/>
                        </a:cubicBezTo>
                        <a:cubicBezTo>
                          <a:pt x="11281" y="13781"/>
                          <a:pt x="12002" y="13597"/>
                          <a:pt x="12747" y="12969"/>
                        </a:cubicBezTo>
                        <a:cubicBezTo>
                          <a:pt x="14549" y="11451"/>
                          <a:pt x="14136" y="9322"/>
                          <a:pt x="14136" y="9322"/>
                        </a:cubicBezTo>
                        <a:cubicBezTo>
                          <a:pt x="14136" y="9322"/>
                          <a:pt x="15300" y="9033"/>
                          <a:pt x="15553" y="7867"/>
                        </a:cubicBezTo>
                        <a:cubicBezTo>
                          <a:pt x="15807" y="6694"/>
                          <a:pt x="15015" y="5963"/>
                          <a:pt x="15015" y="5963"/>
                        </a:cubicBezTo>
                        <a:cubicBezTo>
                          <a:pt x="15015" y="5963"/>
                          <a:pt x="15899" y="3193"/>
                          <a:pt x="13695" y="1680"/>
                        </a:cubicBezTo>
                        <a:cubicBezTo>
                          <a:pt x="12278" y="708"/>
                          <a:pt x="11169" y="468"/>
                          <a:pt x="10414" y="468"/>
                        </a:cubicBezTo>
                        <a:cubicBezTo>
                          <a:pt x="9675" y="468"/>
                          <a:pt x="9276" y="698"/>
                          <a:pt x="9260" y="698"/>
                        </a:cubicBezTo>
                        <a:cubicBezTo>
                          <a:pt x="9260" y="698"/>
                          <a:pt x="9259" y="698"/>
                          <a:pt x="9259" y="698"/>
                        </a:cubicBezTo>
                        <a:cubicBezTo>
                          <a:pt x="9228" y="693"/>
                          <a:pt x="9033" y="521"/>
                          <a:pt x="8955" y="466"/>
                        </a:cubicBezTo>
                        <a:cubicBezTo>
                          <a:pt x="8533" y="162"/>
                          <a:pt x="8026" y="1"/>
                          <a:pt x="750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23" name="Google Shape;2723;p44"/>
                  <p:cNvSpPr/>
                  <p:nvPr/>
                </p:nvSpPr>
                <p:spPr>
                  <a:xfrm>
                    <a:off x="5864425" y="493925"/>
                    <a:ext cx="397500" cy="358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00" h="14356" extrusionOk="0">
                        <a:moveTo>
                          <a:pt x="7504" y="1"/>
                        </a:moveTo>
                        <a:cubicBezTo>
                          <a:pt x="7500" y="1"/>
                          <a:pt x="7496" y="1"/>
                          <a:pt x="7492" y="1"/>
                        </a:cubicBezTo>
                        <a:cubicBezTo>
                          <a:pt x="6910" y="4"/>
                          <a:pt x="6288" y="116"/>
                          <a:pt x="5756" y="486"/>
                        </a:cubicBezTo>
                        <a:cubicBezTo>
                          <a:pt x="5163" y="895"/>
                          <a:pt x="4723" y="1585"/>
                          <a:pt x="4530" y="2332"/>
                        </a:cubicBezTo>
                        <a:cubicBezTo>
                          <a:pt x="3308" y="2464"/>
                          <a:pt x="2072" y="3169"/>
                          <a:pt x="1236" y="4294"/>
                        </a:cubicBezTo>
                        <a:cubicBezTo>
                          <a:pt x="400" y="5419"/>
                          <a:pt x="1" y="6957"/>
                          <a:pt x="262" y="8292"/>
                        </a:cubicBezTo>
                        <a:cubicBezTo>
                          <a:pt x="523" y="9624"/>
                          <a:pt x="1592" y="10660"/>
                          <a:pt x="2776" y="10861"/>
                        </a:cubicBezTo>
                        <a:cubicBezTo>
                          <a:pt x="2958" y="11598"/>
                          <a:pt x="3260" y="13281"/>
                          <a:pt x="5501" y="14109"/>
                        </a:cubicBezTo>
                        <a:cubicBezTo>
                          <a:pt x="5979" y="14286"/>
                          <a:pt x="6425" y="14355"/>
                          <a:pt x="6830" y="14355"/>
                        </a:cubicBezTo>
                        <a:cubicBezTo>
                          <a:pt x="8327" y="14355"/>
                          <a:pt x="9277" y="13410"/>
                          <a:pt x="9277" y="13410"/>
                        </a:cubicBezTo>
                        <a:cubicBezTo>
                          <a:pt x="9277" y="13410"/>
                          <a:pt x="9851" y="13781"/>
                          <a:pt x="10690" y="13781"/>
                        </a:cubicBezTo>
                        <a:cubicBezTo>
                          <a:pt x="11281" y="13781"/>
                          <a:pt x="12002" y="13597"/>
                          <a:pt x="12747" y="12969"/>
                        </a:cubicBezTo>
                        <a:cubicBezTo>
                          <a:pt x="14549" y="11451"/>
                          <a:pt x="14136" y="9322"/>
                          <a:pt x="14136" y="9322"/>
                        </a:cubicBezTo>
                        <a:cubicBezTo>
                          <a:pt x="14136" y="9322"/>
                          <a:pt x="15300" y="9033"/>
                          <a:pt x="15553" y="7867"/>
                        </a:cubicBezTo>
                        <a:cubicBezTo>
                          <a:pt x="15807" y="6694"/>
                          <a:pt x="15015" y="5963"/>
                          <a:pt x="15015" y="5963"/>
                        </a:cubicBezTo>
                        <a:cubicBezTo>
                          <a:pt x="15015" y="5963"/>
                          <a:pt x="15899" y="3193"/>
                          <a:pt x="13695" y="1680"/>
                        </a:cubicBezTo>
                        <a:cubicBezTo>
                          <a:pt x="12278" y="708"/>
                          <a:pt x="11169" y="468"/>
                          <a:pt x="10414" y="468"/>
                        </a:cubicBezTo>
                        <a:cubicBezTo>
                          <a:pt x="9675" y="468"/>
                          <a:pt x="9276" y="698"/>
                          <a:pt x="9260" y="698"/>
                        </a:cubicBezTo>
                        <a:cubicBezTo>
                          <a:pt x="9260" y="698"/>
                          <a:pt x="9259" y="698"/>
                          <a:pt x="9259" y="698"/>
                        </a:cubicBezTo>
                        <a:cubicBezTo>
                          <a:pt x="9228" y="693"/>
                          <a:pt x="9033" y="521"/>
                          <a:pt x="8955" y="466"/>
                        </a:cubicBezTo>
                        <a:cubicBezTo>
                          <a:pt x="8533" y="162"/>
                          <a:pt x="8026" y="1"/>
                          <a:pt x="7504" y="1"/>
                        </a:cubicBezTo>
                        <a:close/>
                      </a:path>
                    </a:pathLst>
                  </a:custGeom>
                  <a:solidFill>
                    <a:srgbClr val="272727">
                      <a:alpha val="371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24" name="Google Shape;2724;p44"/>
                  <p:cNvSpPr/>
                  <p:nvPr/>
                </p:nvSpPr>
                <p:spPr>
                  <a:xfrm>
                    <a:off x="6097800" y="672450"/>
                    <a:ext cx="93650" cy="469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6" h="18773" extrusionOk="0">
                        <a:moveTo>
                          <a:pt x="359" y="1"/>
                        </a:moveTo>
                        <a:lnTo>
                          <a:pt x="0" y="113"/>
                        </a:lnTo>
                        <a:cubicBezTo>
                          <a:pt x="186" y="9377"/>
                          <a:pt x="1860" y="18772"/>
                          <a:pt x="1860" y="18772"/>
                        </a:cubicBezTo>
                        <a:lnTo>
                          <a:pt x="3746" y="18187"/>
                        </a:lnTo>
                        <a:cubicBezTo>
                          <a:pt x="647" y="8842"/>
                          <a:pt x="359" y="1"/>
                          <a:pt x="35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25" name="Google Shape;2725;p44"/>
                  <p:cNvSpPr/>
                  <p:nvPr/>
                </p:nvSpPr>
                <p:spPr>
                  <a:xfrm>
                    <a:off x="6025225" y="700225"/>
                    <a:ext cx="87850" cy="188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4" h="7545" extrusionOk="0">
                        <a:moveTo>
                          <a:pt x="0" y="1"/>
                        </a:moveTo>
                        <a:cubicBezTo>
                          <a:pt x="1" y="2"/>
                          <a:pt x="610" y="3493"/>
                          <a:pt x="3514" y="7544"/>
                        </a:cubicBezTo>
                        <a:lnTo>
                          <a:pt x="3393" y="6312"/>
                        </a:lnTo>
                        <a:cubicBezTo>
                          <a:pt x="3393" y="6312"/>
                          <a:pt x="1257" y="3802"/>
                          <a:pt x="282" y="439"/>
                        </a:cubicBezTo>
                        <a:cubicBezTo>
                          <a:pt x="208" y="182"/>
                          <a:pt x="111" y="268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26" name="Google Shape;2726;p44"/>
                  <p:cNvSpPr/>
                  <p:nvPr/>
                </p:nvSpPr>
                <p:spPr>
                  <a:xfrm>
                    <a:off x="5864425" y="493925"/>
                    <a:ext cx="401325" cy="332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53" h="13309" extrusionOk="0">
                        <a:moveTo>
                          <a:pt x="7504" y="1"/>
                        </a:moveTo>
                        <a:cubicBezTo>
                          <a:pt x="7500" y="1"/>
                          <a:pt x="7496" y="1"/>
                          <a:pt x="7492" y="1"/>
                        </a:cubicBezTo>
                        <a:cubicBezTo>
                          <a:pt x="6910" y="4"/>
                          <a:pt x="6288" y="118"/>
                          <a:pt x="5756" y="486"/>
                        </a:cubicBezTo>
                        <a:cubicBezTo>
                          <a:pt x="5163" y="895"/>
                          <a:pt x="4723" y="1585"/>
                          <a:pt x="4530" y="2332"/>
                        </a:cubicBezTo>
                        <a:cubicBezTo>
                          <a:pt x="3308" y="2464"/>
                          <a:pt x="2072" y="3169"/>
                          <a:pt x="1236" y="4294"/>
                        </a:cubicBezTo>
                        <a:cubicBezTo>
                          <a:pt x="400" y="5419"/>
                          <a:pt x="1" y="6957"/>
                          <a:pt x="262" y="8292"/>
                        </a:cubicBezTo>
                        <a:cubicBezTo>
                          <a:pt x="524" y="9624"/>
                          <a:pt x="1592" y="10660"/>
                          <a:pt x="2776" y="10861"/>
                        </a:cubicBezTo>
                        <a:cubicBezTo>
                          <a:pt x="3078" y="12605"/>
                          <a:pt x="4099" y="13309"/>
                          <a:pt x="4099" y="13309"/>
                        </a:cubicBezTo>
                        <a:cubicBezTo>
                          <a:pt x="4099" y="13309"/>
                          <a:pt x="4776" y="13120"/>
                          <a:pt x="5457" y="12668"/>
                        </a:cubicBezTo>
                        <a:cubicBezTo>
                          <a:pt x="6139" y="12217"/>
                          <a:pt x="6618" y="11458"/>
                          <a:pt x="6618" y="11458"/>
                        </a:cubicBezTo>
                        <a:cubicBezTo>
                          <a:pt x="6618" y="11458"/>
                          <a:pt x="6891" y="11572"/>
                          <a:pt x="7357" y="11572"/>
                        </a:cubicBezTo>
                        <a:cubicBezTo>
                          <a:pt x="7727" y="11572"/>
                          <a:pt x="8219" y="11500"/>
                          <a:pt x="8793" y="11243"/>
                        </a:cubicBezTo>
                        <a:cubicBezTo>
                          <a:pt x="10091" y="10660"/>
                          <a:pt x="10720" y="10030"/>
                          <a:pt x="10720" y="10030"/>
                        </a:cubicBezTo>
                        <a:cubicBezTo>
                          <a:pt x="10720" y="10030"/>
                          <a:pt x="11321" y="10784"/>
                          <a:pt x="12313" y="10784"/>
                        </a:cubicBezTo>
                        <a:cubicBezTo>
                          <a:pt x="12324" y="10784"/>
                          <a:pt x="12336" y="10784"/>
                          <a:pt x="12348" y="10784"/>
                        </a:cubicBezTo>
                        <a:cubicBezTo>
                          <a:pt x="13360" y="10766"/>
                          <a:pt x="14175" y="9978"/>
                          <a:pt x="14175" y="9978"/>
                        </a:cubicBezTo>
                        <a:cubicBezTo>
                          <a:pt x="14185" y="9580"/>
                          <a:pt x="14136" y="9323"/>
                          <a:pt x="14136" y="9323"/>
                        </a:cubicBezTo>
                        <a:cubicBezTo>
                          <a:pt x="14136" y="9323"/>
                          <a:pt x="15300" y="9033"/>
                          <a:pt x="15553" y="7868"/>
                        </a:cubicBezTo>
                        <a:cubicBezTo>
                          <a:pt x="15807" y="6694"/>
                          <a:pt x="15015" y="5963"/>
                          <a:pt x="15015" y="5963"/>
                        </a:cubicBezTo>
                        <a:cubicBezTo>
                          <a:pt x="15015" y="5963"/>
                          <a:pt x="16052" y="3388"/>
                          <a:pt x="14086" y="1576"/>
                        </a:cubicBezTo>
                        <a:cubicBezTo>
                          <a:pt x="12952" y="531"/>
                          <a:pt x="11881" y="241"/>
                          <a:pt x="11037" y="241"/>
                        </a:cubicBezTo>
                        <a:cubicBezTo>
                          <a:pt x="9979" y="241"/>
                          <a:pt x="9278" y="698"/>
                          <a:pt x="9260" y="698"/>
                        </a:cubicBezTo>
                        <a:cubicBezTo>
                          <a:pt x="9260" y="698"/>
                          <a:pt x="9259" y="698"/>
                          <a:pt x="9259" y="698"/>
                        </a:cubicBezTo>
                        <a:cubicBezTo>
                          <a:pt x="9228" y="693"/>
                          <a:pt x="9033" y="521"/>
                          <a:pt x="8955" y="466"/>
                        </a:cubicBezTo>
                        <a:cubicBezTo>
                          <a:pt x="8533" y="162"/>
                          <a:pt x="8026" y="1"/>
                          <a:pt x="750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27" name="Google Shape;2727;p44"/>
                  <p:cNvSpPr/>
                  <p:nvPr/>
                </p:nvSpPr>
                <p:spPr>
                  <a:xfrm>
                    <a:off x="6094525" y="510100"/>
                    <a:ext cx="43950" cy="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8" h="2132" extrusionOk="0">
                        <a:moveTo>
                          <a:pt x="55" y="1"/>
                        </a:moveTo>
                        <a:cubicBezTo>
                          <a:pt x="40" y="1"/>
                          <a:pt x="26" y="7"/>
                          <a:pt x="17" y="21"/>
                        </a:cubicBezTo>
                        <a:cubicBezTo>
                          <a:pt x="0" y="42"/>
                          <a:pt x="4" y="73"/>
                          <a:pt x="25" y="89"/>
                        </a:cubicBezTo>
                        <a:cubicBezTo>
                          <a:pt x="1151" y="955"/>
                          <a:pt x="1652" y="2090"/>
                          <a:pt x="1657" y="2101"/>
                        </a:cubicBezTo>
                        <a:cubicBezTo>
                          <a:pt x="1665" y="2121"/>
                          <a:pt x="1683" y="2131"/>
                          <a:pt x="1702" y="2131"/>
                        </a:cubicBezTo>
                        <a:cubicBezTo>
                          <a:pt x="1709" y="2131"/>
                          <a:pt x="1716" y="2130"/>
                          <a:pt x="1722" y="2128"/>
                        </a:cubicBezTo>
                        <a:cubicBezTo>
                          <a:pt x="1747" y="2117"/>
                          <a:pt x="1758" y="2088"/>
                          <a:pt x="1747" y="2063"/>
                        </a:cubicBezTo>
                        <a:cubicBezTo>
                          <a:pt x="1742" y="2051"/>
                          <a:pt x="1233" y="894"/>
                          <a:pt x="86" y="11"/>
                        </a:cubicBezTo>
                        <a:cubicBezTo>
                          <a:pt x="76" y="4"/>
                          <a:pt x="66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28" name="Google Shape;2728;p44"/>
                  <p:cNvSpPr/>
                  <p:nvPr/>
                </p:nvSpPr>
                <p:spPr>
                  <a:xfrm>
                    <a:off x="5932425" y="757900"/>
                    <a:ext cx="55300" cy="1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2" h="434" extrusionOk="0">
                        <a:moveTo>
                          <a:pt x="2154" y="0"/>
                        </a:moveTo>
                        <a:cubicBezTo>
                          <a:pt x="2148" y="0"/>
                          <a:pt x="2141" y="2"/>
                          <a:pt x="2134" y="4"/>
                        </a:cubicBezTo>
                        <a:cubicBezTo>
                          <a:pt x="2124" y="8"/>
                          <a:pt x="1382" y="334"/>
                          <a:pt x="642" y="334"/>
                        </a:cubicBezTo>
                        <a:cubicBezTo>
                          <a:pt x="447" y="334"/>
                          <a:pt x="253" y="312"/>
                          <a:pt x="72" y="255"/>
                        </a:cubicBezTo>
                        <a:cubicBezTo>
                          <a:pt x="66" y="253"/>
                          <a:pt x="61" y="253"/>
                          <a:pt x="56" y="253"/>
                        </a:cubicBezTo>
                        <a:cubicBezTo>
                          <a:pt x="35" y="253"/>
                          <a:pt x="16" y="266"/>
                          <a:pt x="9" y="287"/>
                        </a:cubicBezTo>
                        <a:cubicBezTo>
                          <a:pt x="1" y="314"/>
                          <a:pt x="15" y="342"/>
                          <a:pt x="41" y="350"/>
                        </a:cubicBezTo>
                        <a:cubicBezTo>
                          <a:pt x="235" y="410"/>
                          <a:pt x="441" y="433"/>
                          <a:pt x="645" y="433"/>
                        </a:cubicBezTo>
                        <a:cubicBezTo>
                          <a:pt x="940" y="433"/>
                          <a:pt x="1227" y="384"/>
                          <a:pt x="1454" y="331"/>
                        </a:cubicBezTo>
                        <a:cubicBezTo>
                          <a:pt x="1866" y="232"/>
                          <a:pt x="2163" y="101"/>
                          <a:pt x="2175" y="95"/>
                        </a:cubicBezTo>
                        <a:cubicBezTo>
                          <a:pt x="2200" y="84"/>
                          <a:pt x="2211" y="55"/>
                          <a:pt x="2200" y="30"/>
                        </a:cubicBezTo>
                        <a:cubicBezTo>
                          <a:pt x="2192" y="11"/>
                          <a:pt x="2174" y="0"/>
                          <a:pt x="215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29" name="Google Shape;2729;p44"/>
                  <p:cNvSpPr/>
                  <p:nvPr/>
                </p:nvSpPr>
                <p:spPr>
                  <a:xfrm>
                    <a:off x="5969200" y="606500"/>
                    <a:ext cx="44200" cy="90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8" h="3607" extrusionOk="0">
                        <a:moveTo>
                          <a:pt x="1442" y="1"/>
                        </a:moveTo>
                        <a:cubicBezTo>
                          <a:pt x="1428" y="1"/>
                          <a:pt x="1414" y="7"/>
                          <a:pt x="1405" y="19"/>
                        </a:cubicBezTo>
                        <a:cubicBezTo>
                          <a:pt x="1390" y="36"/>
                          <a:pt x="1" y="1733"/>
                          <a:pt x="1676" y="3590"/>
                        </a:cubicBezTo>
                        <a:cubicBezTo>
                          <a:pt x="1685" y="3601"/>
                          <a:pt x="1698" y="3606"/>
                          <a:pt x="1713" y="3606"/>
                        </a:cubicBezTo>
                        <a:lnTo>
                          <a:pt x="1713" y="3607"/>
                        </a:lnTo>
                        <a:cubicBezTo>
                          <a:pt x="1725" y="3607"/>
                          <a:pt x="1736" y="3602"/>
                          <a:pt x="1745" y="3593"/>
                        </a:cubicBezTo>
                        <a:cubicBezTo>
                          <a:pt x="1766" y="3575"/>
                          <a:pt x="1767" y="3544"/>
                          <a:pt x="1749" y="3524"/>
                        </a:cubicBezTo>
                        <a:cubicBezTo>
                          <a:pt x="1071" y="2772"/>
                          <a:pt x="820" y="1966"/>
                          <a:pt x="1000" y="1126"/>
                        </a:cubicBezTo>
                        <a:cubicBezTo>
                          <a:pt x="1136" y="499"/>
                          <a:pt x="1477" y="86"/>
                          <a:pt x="1481" y="83"/>
                        </a:cubicBezTo>
                        <a:cubicBezTo>
                          <a:pt x="1497" y="61"/>
                          <a:pt x="1495" y="30"/>
                          <a:pt x="1475" y="13"/>
                        </a:cubicBezTo>
                        <a:cubicBezTo>
                          <a:pt x="1465" y="5"/>
                          <a:pt x="1453" y="1"/>
                          <a:pt x="144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730" name="Google Shape;2730;p44"/>
                <p:cNvGrpSpPr/>
                <p:nvPr/>
              </p:nvGrpSpPr>
              <p:grpSpPr>
                <a:xfrm>
                  <a:off x="7774473" y="3181830"/>
                  <a:ext cx="496955" cy="974814"/>
                  <a:chOff x="6249250" y="738225"/>
                  <a:chExt cx="307750" cy="603675"/>
                </a:xfrm>
              </p:grpSpPr>
              <p:sp>
                <p:nvSpPr>
                  <p:cNvPr id="2731" name="Google Shape;2731;p44"/>
                  <p:cNvSpPr/>
                  <p:nvPr/>
                </p:nvSpPr>
                <p:spPr>
                  <a:xfrm>
                    <a:off x="6284300" y="1008250"/>
                    <a:ext cx="106300" cy="33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2" h="13346" extrusionOk="0">
                        <a:moveTo>
                          <a:pt x="2905" y="1"/>
                        </a:moveTo>
                        <a:lnTo>
                          <a:pt x="0" y="12481"/>
                        </a:lnTo>
                        <a:lnTo>
                          <a:pt x="2179" y="13346"/>
                        </a:lnTo>
                        <a:cubicBezTo>
                          <a:pt x="2179" y="13346"/>
                          <a:pt x="3495" y="6613"/>
                          <a:pt x="4252" y="218"/>
                        </a:cubicBezTo>
                        <a:lnTo>
                          <a:pt x="290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32" name="Google Shape;2732;p44"/>
                  <p:cNvSpPr/>
                  <p:nvPr/>
                </p:nvSpPr>
                <p:spPr>
                  <a:xfrm>
                    <a:off x="6249250" y="738225"/>
                    <a:ext cx="307750" cy="33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10" h="13286" extrusionOk="0">
                        <a:moveTo>
                          <a:pt x="7986" y="1"/>
                        </a:moveTo>
                        <a:cubicBezTo>
                          <a:pt x="6594" y="1"/>
                          <a:pt x="5566" y="1111"/>
                          <a:pt x="5566" y="1111"/>
                        </a:cubicBezTo>
                        <a:cubicBezTo>
                          <a:pt x="5566" y="1111"/>
                          <a:pt x="5091" y="940"/>
                          <a:pt x="4459" y="940"/>
                        </a:cubicBezTo>
                        <a:cubicBezTo>
                          <a:pt x="3890" y="940"/>
                          <a:pt x="3192" y="1079"/>
                          <a:pt x="2599" y="1607"/>
                        </a:cubicBezTo>
                        <a:cubicBezTo>
                          <a:pt x="1348" y="2720"/>
                          <a:pt x="1942" y="4703"/>
                          <a:pt x="1942" y="4703"/>
                        </a:cubicBezTo>
                        <a:cubicBezTo>
                          <a:pt x="1942" y="4703"/>
                          <a:pt x="298" y="5429"/>
                          <a:pt x="150" y="7171"/>
                        </a:cubicBezTo>
                        <a:cubicBezTo>
                          <a:pt x="1" y="8914"/>
                          <a:pt x="1490" y="9834"/>
                          <a:pt x="1490" y="9834"/>
                        </a:cubicBezTo>
                        <a:cubicBezTo>
                          <a:pt x="1490" y="9834"/>
                          <a:pt x="1224" y="11854"/>
                          <a:pt x="2986" y="12854"/>
                        </a:cubicBezTo>
                        <a:cubicBezTo>
                          <a:pt x="3551" y="13176"/>
                          <a:pt x="4118" y="13285"/>
                          <a:pt x="4628" y="13285"/>
                        </a:cubicBezTo>
                        <a:cubicBezTo>
                          <a:pt x="5707" y="13285"/>
                          <a:pt x="6529" y="12797"/>
                          <a:pt x="6529" y="12797"/>
                        </a:cubicBezTo>
                        <a:cubicBezTo>
                          <a:pt x="6529" y="12797"/>
                          <a:pt x="7258" y="13150"/>
                          <a:pt x="8105" y="13150"/>
                        </a:cubicBezTo>
                        <a:cubicBezTo>
                          <a:pt x="8604" y="13150"/>
                          <a:pt x="9144" y="13027"/>
                          <a:pt x="9600" y="12639"/>
                        </a:cubicBezTo>
                        <a:cubicBezTo>
                          <a:pt x="10844" y="11579"/>
                          <a:pt x="10413" y="10206"/>
                          <a:pt x="10413" y="10206"/>
                        </a:cubicBezTo>
                        <a:lnTo>
                          <a:pt x="10413" y="10206"/>
                        </a:lnTo>
                        <a:cubicBezTo>
                          <a:pt x="10413" y="10206"/>
                          <a:pt x="10429" y="10207"/>
                          <a:pt x="10457" y="10207"/>
                        </a:cubicBezTo>
                        <a:cubicBezTo>
                          <a:pt x="10623" y="10207"/>
                          <a:pt x="11210" y="10160"/>
                          <a:pt x="11421" y="9517"/>
                        </a:cubicBezTo>
                        <a:cubicBezTo>
                          <a:pt x="11669" y="8764"/>
                          <a:pt x="10899" y="8374"/>
                          <a:pt x="10899" y="8374"/>
                        </a:cubicBezTo>
                        <a:cubicBezTo>
                          <a:pt x="10899" y="8374"/>
                          <a:pt x="12309" y="7067"/>
                          <a:pt x="12170" y="5497"/>
                        </a:cubicBezTo>
                        <a:cubicBezTo>
                          <a:pt x="12030" y="3925"/>
                          <a:pt x="10561" y="3273"/>
                          <a:pt x="10561" y="3273"/>
                        </a:cubicBezTo>
                        <a:cubicBezTo>
                          <a:pt x="10561" y="3273"/>
                          <a:pt x="11118" y="1232"/>
                          <a:pt x="9167" y="281"/>
                        </a:cubicBezTo>
                        <a:cubicBezTo>
                          <a:pt x="8756" y="80"/>
                          <a:pt x="8358" y="1"/>
                          <a:pt x="798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33" name="Google Shape;2733;p44"/>
                  <p:cNvSpPr/>
                  <p:nvPr/>
                </p:nvSpPr>
                <p:spPr>
                  <a:xfrm>
                    <a:off x="6249250" y="738225"/>
                    <a:ext cx="307750" cy="33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10" h="13286" extrusionOk="0">
                        <a:moveTo>
                          <a:pt x="7986" y="1"/>
                        </a:moveTo>
                        <a:cubicBezTo>
                          <a:pt x="6594" y="1"/>
                          <a:pt x="5566" y="1111"/>
                          <a:pt x="5566" y="1111"/>
                        </a:cubicBezTo>
                        <a:cubicBezTo>
                          <a:pt x="5566" y="1111"/>
                          <a:pt x="5091" y="940"/>
                          <a:pt x="4459" y="940"/>
                        </a:cubicBezTo>
                        <a:cubicBezTo>
                          <a:pt x="3890" y="940"/>
                          <a:pt x="3192" y="1079"/>
                          <a:pt x="2599" y="1607"/>
                        </a:cubicBezTo>
                        <a:cubicBezTo>
                          <a:pt x="1348" y="2720"/>
                          <a:pt x="1942" y="4703"/>
                          <a:pt x="1942" y="4703"/>
                        </a:cubicBezTo>
                        <a:cubicBezTo>
                          <a:pt x="1942" y="4703"/>
                          <a:pt x="298" y="5429"/>
                          <a:pt x="150" y="7171"/>
                        </a:cubicBezTo>
                        <a:cubicBezTo>
                          <a:pt x="1" y="8914"/>
                          <a:pt x="1490" y="9834"/>
                          <a:pt x="1490" y="9834"/>
                        </a:cubicBezTo>
                        <a:cubicBezTo>
                          <a:pt x="1490" y="9834"/>
                          <a:pt x="1224" y="11854"/>
                          <a:pt x="2986" y="12854"/>
                        </a:cubicBezTo>
                        <a:cubicBezTo>
                          <a:pt x="3551" y="13176"/>
                          <a:pt x="4118" y="13285"/>
                          <a:pt x="4628" y="13285"/>
                        </a:cubicBezTo>
                        <a:cubicBezTo>
                          <a:pt x="5707" y="13285"/>
                          <a:pt x="6529" y="12797"/>
                          <a:pt x="6529" y="12797"/>
                        </a:cubicBezTo>
                        <a:cubicBezTo>
                          <a:pt x="6529" y="12797"/>
                          <a:pt x="7258" y="13150"/>
                          <a:pt x="8105" y="13150"/>
                        </a:cubicBezTo>
                        <a:cubicBezTo>
                          <a:pt x="8604" y="13150"/>
                          <a:pt x="9144" y="13027"/>
                          <a:pt x="9600" y="12639"/>
                        </a:cubicBezTo>
                        <a:cubicBezTo>
                          <a:pt x="10844" y="11579"/>
                          <a:pt x="10413" y="10206"/>
                          <a:pt x="10413" y="10206"/>
                        </a:cubicBezTo>
                        <a:lnTo>
                          <a:pt x="10413" y="10206"/>
                        </a:lnTo>
                        <a:cubicBezTo>
                          <a:pt x="10413" y="10206"/>
                          <a:pt x="10429" y="10207"/>
                          <a:pt x="10457" y="10207"/>
                        </a:cubicBezTo>
                        <a:cubicBezTo>
                          <a:pt x="10623" y="10207"/>
                          <a:pt x="11210" y="10160"/>
                          <a:pt x="11421" y="9517"/>
                        </a:cubicBezTo>
                        <a:cubicBezTo>
                          <a:pt x="11669" y="8764"/>
                          <a:pt x="10899" y="8374"/>
                          <a:pt x="10899" y="8374"/>
                        </a:cubicBezTo>
                        <a:cubicBezTo>
                          <a:pt x="10899" y="8374"/>
                          <a:pt x="12309" y="7067"/>
                          <a:pt x="12170" y="5497"/>
                        </a:cubicBezTo>
                        <a:cubicBezTo>
                          <a:pt x="12030" y="3925"/>
                          <a:pt x="10561" y="3273"/>
                          <a:pt x="10561" y="3273"/>
                        </a:cubicBezTo>
                        <a:cubicBezTo>
                          <a:pt x="10561" y="3273"/>
                          <a:pt x="11118" y="1232"/>
                          <a:pt x="9167" y="281"/>
                        </a:cubicBezTo>
                        <a:cubicBezTo>
                          <a:pt x="8756" y="80"/>
                          <a:pt x="8358" y="1"/>
                          <a:pt x="7986" y="1"/>
                        </a:cubicBezTo>
                        <a:close/>
                      </a:path>
                    </a:pathLst>
                  </a:custGeom>
                  <a:solidFill>
                    <a:srgbClr val="272727">
                      <a:alpha val="225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34" name="Google Shape;2734;p44"/>
                  <p:cNvSpPr/>
                  <p:nvPr/>
                </p:nvSpPr>
                <p:spPr>
                  <a:xfrm>
                    <a:off x="6386975" y="764750"/>
                    <a:ext cx="63850" cy="43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4" h="1750" extrusionOk="0">
                        <a:moveTo>
                          <a:pt x="57" y="0"/>
                        </a:moveTo>
                        <a:cubicBezTo>
                          <a:pt x="39" y="0"/>
                          <a:pt x="22" y="10"/>
                          <a:pt x="13" y="28"/>
                        </a:cubicBezTo>
                        <a:cubicBezTo>
                          <a:pt x="0" y="52"/>
                          <a:pt x="10" y="82"/>
                          <a:pt x="35" y="94"/>
                        </a:cubicBezTo>
                        <a:cubicBezTo>
                          <a:pt x="1084" y="630"/>
                          <a:pt x="1463" y="1705"/>
                          <a:pt x="1467" y="1716"/>
                        </a:cubicBezTo>
                        <a:cubicBezTo>
                          <a:pt x="1471" y="1732"/>
                          <a:pt x="1483" y="1744"/>
                          <a:pt x="1500" y="1747"/>
                        </a:cubicBezTo>
                        <a:cubicBezTo>
                          <a:pt x="1504" y="1748"/>
                          <a:pt x="1509" y="1750"/>
                          <a:pt x="1512" y="1750"/>
                        </a:cubicBezTo>
                        <a:cubicBezTo>
                          <a:pt x="1524" y="1750"/>
                          <a:pt x="1536" y="1745"/>
                          <a:pt x="1545" y="1738"/>
                        </a:cubicBezTo>
                        <a:cubicBezTo>
                          <a:pt x="1547" y="1736"/>
                          <a:pt x="1678" y="1629"/>
                          <a:pt x="1995" y="1629"/>
                        </a:cubicBezTo>
                        <a:cubicBezTo>
                          <a:pt x="2126" y="1629"/>
                          <a:pt x="2289" y="1648"/>
                          <a:pt x="2488" y="1699"/>
                        </a:cubicBezTo>
                        <a:cubicBezTo>
                          <a:pt x="2491" y="1700"/>
                          <a:pt x="2495" y="1700"/>
                          <a:pt x="2499" y="1700"/>
                        </a:cubicBezTo>
                        <a:cubicBezTo>
                          <a:pt x="2521" y="1700"/>
                          <a:pt x="2542" y="1686"/>
                          <a:pt x="2548" y="1663"/>
                        </a:cubicBezTo>
                        <a:cubicBezTo>
                          <a:pt x="2554" y="1636"/>
                          <a:pt x="2538" y="1610"/>
                          <a:pt x="2512" y="1603"/>
                        </a:cubicBezTo>
                        <a:cubicBezTo>
                          <a:pt x="2307" y="1549"/>
                          <a:pt x="2136" y="1530"/>
                          <a:pt x="1997" y="1530"/>
                        </a:cubicBezTo>
                        <a:cubicBezTo>
                          <a:pt x="1758" y="1530"/>
                          <a:pt x="1611" y="1587"/>
                          <a:pt x="1538" y="1626"/>
                        </a:cubicBezTo>
                        <a:cubicBezTo>
                          <a:pt x="1441" y="1390"/>
                          <a:pt x="1022" y="487"/>
                          <a:pt x="80" y="6"/>
                        </a:cubicBezTo>
                        <a:cubicBezTo>
                          <a:pt x="72" y="2"/>
                          <a:pt x="64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35" name="Google Shape;2735;p44"/>
                  <p:cNvSpPr/>
                  <p:nvPr/>
                </p:nvSpPr>
                <p:spPr>
                  <a:xfrm>
                    <a:off x="6483625" y="943300"/>
                    <a:ext cx="39500" cy="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0" h="226" extrusionOk="0">
                        <a:moveTo>
                          <a:pt x="801" y="1"/>
                        </a:moveTo>
                        <a:cubicBezTo>
                          <a:pt x="364" y="1"/>
                          <a:pt x="57" y="122"/>
                          <a:pt x="37" y="129"/>
                        </a:cubicBezTo>
                        <a:cubicBezTo>
                          <a:pt x="12" y="140"/>
                          <a:pt x="0" y="169"/>
                          <a:pt x="11" y="194"/>
                        </a:cubicBezTo>
                        <a:cubicBezTo>
                          <a:pt x="18" y="213"/>
                          <a:pt x="37" y="225"/>
                          <a:pt x="57" y="225"/>
                        </a:cubicBezTo>
                        <a:cubicBezTo>
                          <a:pt x="63" y="225"/>
                          <a:pt x="69" y="224"/>
                          <a:pt x="75" y="222"/>
                        </a:cubicBezTo>
                        <a:cubicBezTo>
                          <a:pt x="80" y="220"/>
                          <a:pt x="380" y="101"/>
                          <a:pt x="806" y="101"/>
                        </a:cubicBezTo>
                        <a:cubicBezTo>
                          <a:pt x="1016" y="101"/>
                          <a:pt x="1257" y="130"/>
                          <a:pt x="1508" y="217"/>
                        </a:cubicBezTo>
                        <a:cubicBezTo>
                          <a:pt x="1513" y="219"/>
                          <a:pt x="1519" y="220"/>
                          <a:pt x="1524" y="220"/>
                        </a:cubicBezTo>
                        <a:cubicBezTo>
                          <a:pt x="1545" y="220"/>
                          <a:pt x="1564" y="207"/>
                          <a:pt x="1571" y="187"/>
                        </a:cubicBezTo>
                        <a:cubicBezTo>
                          <a:pt x="1580" y="160"/>
                          <a:pt x="1567" y="133"/>
                          <a:pt x="1540" y="123"/>
                        </a:cubicBezTo>
                        <a:cubicBezTo>
                          <a:pt x="1275" y="32"/>
                          <a:pt x="1022" y="1"/>
                          <a:pt x="80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36" name="Google Shape;2736;p44"/>
                  <p:cNvSpPr/>
                  <p:nvPr/>
                </p:nvSpPr>
                <p:spPr>
                  <a:xfrm>
                    <a:off x="6386900" y="987400"/>
                    <a:ext cx="55975" cy="14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9" h="583" extrusionOk="0">
                        <a:moveTo>
                          <a:pt x="2184" y="1"/>
                        </a:moveTo>
                        <a:cubicBezTo>
                          <a:pt x="2170" y="1"/>
                          <a:pt x="2156" y="6"/>
                          <a:pt x="2146" y="18"/>
                        </a:cubicBezTo>
                        <a:cubicBezTo>
                          <a:pt x="1876" y="329"/>
                          <a:pt x="1555" y="486"/>
                          <a:pt x="1189" y="486"/>
                        </a:cubicBezTo>
                        <a:cubicBezTo>
                          <a:pt x="1063" y="486"/>
                          <a:pt x="932" y="468"/>
                          <a:pt x="797" y="431"/>
                        </a:cubicBezTo>
                        <a:cubicBezTo>
                          <a:pt x="392" y="322"/>
                          <a:pt x="91" y="82"/>
                          <a:pt x="87" y="80"/>
                        </a:cubicBezTo>
                        <a:cubicBezTo>
                          <a:pt x="79" y="72"/>
                          <a:pt x="68" y="69"/>
                          <a:pt x="58" y="69"/>
                        </a:cubicBezTo>
                        <a:cubicBezTo>
                          <a:pt x="43" y="69"/>
                          <a:pt x="28" y="76"/>
                          <a:pt x="19" y="88"/>
                        </a:cubicBezTo>
                        <a:cubicBezTo>
                          <a:pt x="1" y="110"/>
                          <a:pt x="4" y="140"/>
                          <a:pt x="26" y="158"/>
                        </a:cubicBezTo>
                        <a:cubicBezTo>
                          <a:pt x="34" y="164"/>
                          <a:pt x="565" y="583"/>
                          <a:pt x="1190" y="583"/>
                        </a:cubicBezTo>
                        <a:lnTo>
                          <a:pt x="1190" y="582"/>
                        </a:lnTo>
                        <a:cubicBezTo>
                          <a:pt x="1529" y="582"/>
                          <a:pt x="1896" y="459"/>
                          <a:pt x="2221" y="83"/>
                        </a:cubicBezTo>
                        <a:cubicBezTo>
                          <a:pt x="2239" y="62"/>
                          <a:pt x="2236" y="30"/>
                          <a:pt x="2216" y="12"/>
                        </a:cubicBezTo>
                        <a:cubicBezTo>
                          <a:pt x="2207" y="5"/>
                          <a:pt x="2195" y="1"/>
                          <a:pt x="218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37" name="Google Shape;2737;p44"/>
                  <p:cNvSpPr/>
                  <p:nvPr/>
                </p:nvSpPr>
                <p:spPr>
                  <a:xfrm>
                    <a:off x="6371775" y="857625"/>
                    <a:ext cx="69850" cy="15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4" h="615" extrusionOk="0">
                        <a:moveTo>
                          <a:pt x="1442" y="1"/>
                        </a:moveTo>
                        <a:cubicBezTo>
                          <a:pt x="566" y="1"/>
                          <a:pt x="27" y="523"/>
                          <a:pt x="19" y="530"/>
                        </a:cubicBezTo>
                        <a:cubicBezTo>
                          <a:pt x="0" y="550"/>
                          <a:pt x="0" y="581"/>
                          <a:pt x="19" y="600"/>
                        </a:cubicBezTo>
                        <a:cubicBezTo>
                          <a:pt x="29" y="610"/>
                          <a:pt x="41" y="615"/>
                          <a:pt x="54" y="615"/>
                        </a:cubicBezTo>
                        <a:cubicBezTo>
                          <a:pt x="66" y="615"/>
                          <a:pt x="80" y="610"/>
                          <a:pt x="89" y="600"/>
                        </a:cubicBezTo>
                        <a:cubicBezTo>
                          <a:pt x="92" y="598"/>
                          <a:pt x="354" y="340"/>
                          <a:pt x="807" y="196"/>
                        </a:cubicBezTo>
                        <a:cubicBezTo>
                          <a:pt x="1021" y="127"/>
                          <a:pt x="1231" y="98"/>
                          <a:pt x="1431" y="98"/>
                        </a:cubicBezTo>
                        <a:cubicBezTo>
                          <a:pt x="1939" y="98"/>
                          <a:pt x="2389" y="283"/>
                          <a:pt x="2713" y="469"/>
                        </a:cubicBezTo>
                        <a:cubicBezTo>
                          <a:pt x="2720" y="473"/>
                          <a:pt x="2729" y="476"/>
                          <a:pt x="2737" y="476"/>
                        </a:cubicBezTo>
                        <a:cubicBezTo>
                          <a:pt x="2754" y="476"/>
                          <a:pt x="2770" y="467"/>
                          <a:pt x="2780" y="451"/>
                        </a:cubicBezTo>
                        <a:cubicBezTo>
                          <a:pt x="2793" y="427"/>
                          <a:pt x="2786" y="397"/>
                          <a:pt x="2762" y="384"/>
                        </a:cubicBezTo>
                        <a:cubicBezTo>
                          <a:pt x="2269" y="100"/>
                          <a:pt x="1823" y="1"/>
                          <a:pt x="144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738" name="Google Shape;2738;p44"/>
            <p:cNvGrpSpPr/>
            <p:nvPr/>
          </p:nvGrpSpPr>
          <p:grpSpPr>
            <a:xfrm>
              <a:off x="-52625" y="4603882"/>
              <a:ext cx="9241746" cy="549886"/>
              <a:chOff x="-52618" y="4432870"/>
              <a:chExt cx="9241746" cy="540960"/>
            </a:xfrm>
          </p:grpSpPr>
          <p:sp>
            <p:nvSpPr>
              <p:cNvPr id="2739" name="Google Shape;2739;p44"/>
              <p:cNvSpPr/>
              <p:nvPr/>
            </p:nvSpPr>
            <p:spPr>
              <a:xfrm flipH="1">
                <a:off x="-52618" y="4523477"/>
                <a:ext cx="9241725" cy="58857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1889" extrusionOk="0">
                    <a:moveTo>
                      <a:pt x="0" y="1"/>
                    </a:moveTo>
                    <a:lnTo>
                      <a:pt x="0" y="1889"/>
                    </a:lnTo>
                    <a:lnTo>
                      <a:pt x="226498" y="18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40" name="Google Shape;2740;p44"/>
              <p:cNvGrpSpPr/>
              <p:nvPr/>
            </p:nvGrpSpPr>
            <p:grpSpPr>
              <a:xfrm flipH="1">
                <a:off x="-52598" y="4432870"/>
                <a:ext cx="9241725" cy="149296"/>
                <a:chOff x="1009775" y="3388800"/>
                <a:chExt cx="5662475" cy="231575"/>
              </a:xfrm>
            </p:grpSpPr>
            <p:sp>
              <p:nvSpPr>
                <p:cNvPr id="2741" name="Google Shape;2741;p44"/>
                <p:cNvSpPr/>
                <p:nvPr/>
              </p:nvSpPr>
              <p:spPr>
                <a:xfrm>
                  <a:off x="1009775" y="3388800"/>
                  <a:ext cx="5662475" cy="23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9263" extrusionOk="0">
                      <a:moveTo>
                        <a:pt x="0" y="0"/>
                      </a:moveTo>
                      <a:lnTo>
                        <a:pt x="0" y="9263"/>
                      </a:lnTo>
                      <a:lnTo>
                        <a:pt x="226498" y="9263"/>
                      </a:lnTo>
                      <a:lnTo>
                        <a:pt x="22649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2" name="Google Shape;2742;p44"/>
                <p:cNvSpPr/>
                <p:nvPr/>
              </p:nvSpPr>
              <p:spPr>
                <a:xfrm>
                  <a:off x="1009775" y="3388800"/>
                  <a:ext cx="5662475" cy="23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9263" extrusionOk="0">
                      <a:moveTo>
                        <a:pt x="0" y="0"/>
                      </a:moveTo>
                      <a:lnTo>
                        <a:pt x="0" y="9263"/>
                      </a:lnTo>
                      <a:lnTo>
                        <a:pt x="226498" y="9263"/>
                      </a:lnTo>
                      <a:lnTo>
                        <a:pt x="226498" y="0"/>
                      </a:lnTo>
                      <a:close/>
                    </a:path>
                  </a:pathLst>
                </a:custGeom>
                <a:solidFill>
                  <a:srgbClr val="272727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3" name="Google Shape;2743;p44"/>
                <p:cNvSpPr/>
                <p:nvPr/>
              </p:nvSpPr>
              <p:spPr>
                <a:xfrm>
                  <a:off x="1009775" y="3388800"/>
                  <a:ext cx="5662475" cy="7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2819" extrusionOk="0">
                      <a:moveTo>
                        <a:pt x="0" y="0"/>
                      </a:moveTo>
                      <a:lnTo>
                        <a:pt x="226498" y="2819"/>
                      </a:lnTo>
                      <a:lnTo>
                        <a:pt x="22649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44" name="Google Shape;2744;p44"/>
              <p:cNvGrpSpPr/>
              <p:nvPr/>
            </p:nvGrpSpPr>
            <p:grpSpPr>
              <a:xfrm flipH="1">
                <a:off x="-52601" y="4653864"/>
                <a:ext cx="9241725" cy="319966"/>
                <a:chOff x="1009775" y="3677750"/>
                <a:chExt cx="5662475" cy="402675"/>
              </a:xfrm>
            </p:grpSpPr>
            <p:sp>
              <p:nvSpPr>
                <p:cNvPr id="2745" name="Google Shape;2745;p44"/>
                <p:cNvSpPr/>
                <p:nvPr/>
              </p:nvSpPr>
              <p:spPr>
                <a:xfrm>
                  <a:off x="1009775" y="3677750"/>
                  <a:ext cx="5662475" cy="40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16107" extrusionOk="0">
                      <a:moveTo>
                        <a:pt x="0" y="1"/>
                      </a:moveTo>
                      <a:lnTo>
                        <a:pt x="0" y="16107"/>
                      </a:lnTo>
                      <a:lnTo>
                        <a:pt x="226498" y="16107"/>
                      </a:lnTo>
                      <a:lnTo>
                        <a:pt x="226498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6" name="Google Shape;2746;p44"/>
                <p:cNvSpPr/>
                <p:nvPr/>
              </p:nvSpPr>
              <p:spPr>
                <a:xfrm>
                  <a:off x="1009775" y="3677750"/>
                  <a:ext cx="5662475" cy="40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16107" extrusionOk="0">
                      <a:moveTo>
                        <a:pt x="0" y="1"/>
                      </a:moveTo>
                      <a:lnTo>
                        <a:pt x="0" y="16107"/>
                      </a:lnTo>
                      <a:lnTo>
                        <a:pt x="226498" y="16107"/>
                      </a:lnTo>
                      <a:lnTo>
                        <a:pt x="226498" y="1"/>
                      </a:lnTo>
                      <a:close/>
                    </a:path>
                  </a:pathLst>
                </a:custGeom>
                <a:solidFill>
                  <a:srgbClr val="272727">
                    <a:alpha val="83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47" name="Google Shape;2747;p44"/>
              <p:cNvSpPr/>
              <p:nvPr/>
            </p:nvSpPr>
            <p:spPr>
              <a:xfrm flipH="1">
                <a:off x="-52618" y="4582304"/>
                <a:ext cx="9241725" cy="71569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2297" extrusionOk="0">
                    <a:moveTo>
                      <a:pt x="0" y="1"/>
                    </a:moveTo>
                    <a:lnTo>
                      <a:pt x="0" y="2297"/>
                    </a:lnTo>
                    <a:lnTo>
                      <a:pt x="226498" y="2297"/>
                    </a:lnTo>
                    <a:lnTo>
                      <a:pt x="2264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44"/>
              <p:cNvSpPr/>
              <p:nvPr/>
            </p:nvSpPr>
            <p:spPr>
              <a:xfrm flipH="1">
                <a:off x="-52618" y="4618106"/>
                <a:ext cx="9241725" cy="45449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1149" extrusionOk="0">
                    <a:moveTo>
                      <a:pt x="0" y="0"/>
                    </a:moveTo>
                    <a:lnTo>
                      <a:pt x="0" y="1149"/>
                    </a:lnTo>
                    <a:lnTo>
                      <a:pt x="226498" y="1149"/>
                    </a:lnTo>
                    <a:lnTo>
                      <a:pt x="2264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44"/>
              <p:cNvSpPr/>
              <p:nvPr/>
            </p:nvSpPr>
            <p:spPr>
              <a:xfrm flipH="1">
                <a:off x="3304223" y="4756602"/>
                <a:ext cx="1131413" cy="3973"/>
              </a:xfrm>
              <a:custGeom>
                <a:avLst/>
                <a:gdLst/>
                <a:ahLst/>
                <a:cxnLst/>
                <a:rect l="l" t="t" r="r" b="b"/>
                <a:pathLst>
                  <a:path w="27729" h="200" extrusionOk="0">
                    <a:moveTo>
                      <a:pt x="100" y="1"/>
                    </a:moveTo>
                    <a:cubicBezTo>
                      <a:pt x="45" y="1"/>
                      <a:pt x="1" y="45"/>
                      <a:pt x="1" y="101"/>
                    </a:cubicBezTo>
                    <a:cubicBezTo>
                      <a:pt x="1" y="155"/>
                      <a:pt x="45" y="199"/>
                      <a:pt x="100" y="199"/>
                    </a:cubicBezTo>
                    <a:lnTo>
                      <a:pt x="27630" y="199"/>
                    </a:lnTo>
                    <a:cubicBezTo>
                      <a:pt x="27684" y="199"/>
                      <a:pt x="27729" y="155"/>
                      <a:pt x="27729" y="101"/>
                    </a:cubicBezTo>
                    <a:cubicBezTo>
                      <a:pt x="27729" y="45"/>
                      <a:pt x="27684" y="1"/>
                      <a:pt x="27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44"/>
              <p:cNvSpPr/>
              <p:nvPr/>
            </p:nvSpPr>
            <p:spPr>
              <a:xfrm flipH="1">
                <a:off x="1626555" y="4704080"/>
                <a:ext cx="217477" cy="3973"/>
              </a:xfrm>
              <a:custGeom>
                <a:avLst/>
                <a:gdLst/>
                <a:ahLst/>
                <a:cxnLst/>
                <a:rect l="l" t="t" r="r" b="b"/>
                <a:pathLst>
                  <a:path w="5330" h="200" extrusionOk="0">
                    <a:moveTo>
                      <a:pt x="100" y="1"/>
                    </a:moveTo>
                    <a:cubicBezTo>
                      <a:pt x="45" y="1"/>
                      <a:pt x="0" y="45"/>
                      <a:pt x="0" y="101"/>
                    </a:cubicBezTo>
                    <a:cubicBezTo>
                      <a:pt x="0" y="155"/>
                      <a:pt x="45" y="199"/>
                      <a:pt x="100" y="199"/>
                    </a:cubicBezTo>
                    <a:lnTo>
                      <a:pt x="5229" y="199"/>
                    </a:lnTo>
                    <a:cubicBezTo>
                      <a:pt x="5285" y="199"/>
                      <a:pt x="5329" y="155"/>
                      <a:pt x="5329" y="101"/>
                    </a:cubicBezTo>
                    <a:cubicBezTo>
                      <a:pt x="5329" y="45"/>
                      <a:pt x="5285" y="1"/>
                      <a:pt x="5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44"/>
              <p:cNvSpPr/>
              <p:nvPr/>
            </p:nvSpPr>
            <p:spPr>
              <a:xfrm flipH="1">
                <a:off x="1467553" y="4798755"/>
                <a:ext cx="741096" cy="3953"/>
              </a:xfrm>
              <a:custGeom>
                <a:avLst/>
                <a:gdLst/>
                <a:ahLst/>
                <a:cxnLst/>
                <a:rect l="l" t="t" r="r" b="b"/>
                <a:pathLst>
                  <a:path w="18163" h="199" extrusionOk="0">
                    <a:moveTo>
                      <a:pt x="99" y="0"/>
                    </a:moveTo>
                    <a:cubicBezTo>
                      <a:pt x="45" y="0"/>
                      <a:pt x="0" y="45"/>
                      <a:pt x="0" y="99"/>
                    </a:cubicBezTo>
                    <a:cubicBezTo>
                      <a:pt x="0" y="154"/>
                      <a:pt x="45" y="199"/>
                      <a:pt x="99" y="199"/>
                    </a:cubicBezTo>
                    <a:lnTo>
                      <a:pt x="18064" y="199"/>
                    </a:lnTo>
                    <a:cubicBezTo>
                      <a:pt x="18118" y="199"/>
                      <a:pt x="18162" y="154"/>
                      <a:pt x="18162" y="99"/>
                    </a:cubicBezTo>
                    <a:cubicBezTo>
                      <a:pt x="18162" y="45"/>
                      <a:pt x="18118" y="0"/>
                      <a:pt x="18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44"/>
              <p:cNvSpPr/>
              <p:nvPr/>
            </p:nvSpPr>
            <p:spPr>
              <a:xfrm flipH="1">
                <a:off x="797276" y="4729507"/>
                <a:ext cx="292840" cy="3973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200" extrusionOk="0">
                    <a:moveTo>
                      <a:pt x="100" y="0"/>
                    </a:moveTo>
                    <a:cubicBezTo>
                      <a:pt x="46" y="0"/>
                      <a:pt x="1" y="45"/>
                      <a:pt x="1" y="99"/>
                    </a:cubicBezTo>
                    <a:cubicBezTo>
                      <a:pt x="1" y="155"/>
                      <a:pt x="46" y="199"/>
                      <a:pt x="100" y="199"/>
                    </a:cubicBezTo>
                    <a:lnTo>
                      <a:pt x="7077" y="199"/>
                    </a:lnTo>
                    <a:cubicBezTo>
                      <a:pt x="7132" y="199"/>
                      <a:pt x="7177" y="155"/>
                      <a:pt x="7177" y="99"/>
                    </a:cubicBezTo>
                    <a:cubicBezTo>
                      <a:pt x="7177" y="45"/>
                      <a:pt x="7132" y="0"/>
                      <a:pt x="70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44"/>
              <p:cNvSpPr/>
              <p:nvPr/>
            </p:nvSpPr>
            <p:spPr>
              <a:xfrm flipH="1">
                <a:off x="8617989" y="4696194"/>
                <a:ext cx="354043" cy="3953"/>
              </a:xfrm>
              <a:custGeom>
                <a:avLst/>
                <a:gdLst/>
                <a:ahLst/>
                <a:cxnLst/>
                <a:rect l="l" t="t" r="r" b="b"/>
                <a:pathLst>
                  <a:path w="8677" h="199" extrusionOk="0">
                    <a:moveTo>
                      <a:pt x="100" y="0"/>
                    </a:moveTo>
                    <a:cubicBezTo>
                      <a:pt x="45" y="0"/>
                      <a:pt x="1" y="45"/>
                      <a:pt x="1" y="100"/>
                    </a:cubicBezTo>
                    <a:cubicBezTo>
                      <a:pt x="1" y="154"/>
                      <a:pt x="45" y="199"/>
                      <a:pt x="100" y="199"/>
                    </a:cubicBezTo>
                    <a:lnTo>
                      <a:pt x="8577" y="199"/>
                    </a:lnTo>
                    <a:cubicBezTo>
                      <a:pt x="8632" y="199"/>
                      <a:pt x="8677" y="154"/>
                      <a:pt x="8677" y="100"/>
                    </a:cubicBezTo>
                    <a:cubicBezTo>
                      <a:pt x="8677" y="45"/>
                      <a:pt x="8632" y="0"/>
                      <a:pt x="8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44"/>
              <p:cNvSpPr/>
              <p:nvPr/>
            </p:nvSpPr>
            <p:spPr>
              <a:xfrm flipH="1">
                <a:off x="8673886" y="4775573"/>
                <a:ext cx="125182" cy="3953"/>
              </a:xfrm>
              <a:custGeom>
                <a:avLst/>
                <a:gdLst/>
                <a:ahLst/>
                <a:cxnLst/>
                <a:rect l="l" t="t" r="r" b="b"/>
                <a:pathLst>
                  <a:path w="3068" h="199" extrusionOk="0">
                    <a:moveTo>
                      <a:pt x="100" y="0"/>
                    </a:moveTo>
                    <a:cubicBezTo>
                      <a:pt x="45" y="0"/>
                      <a:pt x="1" y="45"/>
                      <a:pt x="1" y="99"/>
                    </a:cubicBezTo>
                    <a:cubicBezTo>
                      <a:pt x="1" y="154"/>
                      <a:pt x="45" y="199"/>
                      <a:pt x="100" y="199"/>
                    </a:cubicBezTo>
                    <a:lnTo>
                      <a:pt x="2967" y="199"/>
                    </a:lnTo>
                    <a:cubicBezTo>
                      <a:pt x="3023" y="199"/>
                      <a:pt x="3067" y="154"/>
                      <a:pt x="3067" y="99"/>
                    </a:cubicBezTo>
                    <a:cubicBezTo>
                      <a:pt x="3067" y="45"/>
                      <a:pt x="3023" y="0"/>
                      <a:pt x="29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55" name="Google Shape;2755;p44"/>
          <p:cNvGrpSpPr/>
          <p:nvPr/>
        </p:nvGrpSpPr>
        <p:grpSpPr>
          <a:xfrm>
            <a:off x="4581411" y="4873921"/>
            <a:ext cx="3182357" cy="212602"/>
            <a:chOff x="4581418" y="4698525"/>
            <a:chExt cx="3182357" cy="209151"/>
          </a:xfrm>
        </p:grpSpPr>
        <p:sp>
          <p:nvSpPr>
            <p:cNvPr id="2756" name="Google Shape;2756;p44"/>
            <p:cNvSpPr/>
            <p:nvPr/>
          </p:nvSpPr>
          <p:spPr>
            <a:xfrm flipH="1">
              <a:off x="4581418" y="4698525"/>
              <a:ext cx="2630704" cy="77692"/>
            </a:xfrm>
            <a:custGeom>
              <a:avLst/>
              <a:gdLst/>
              <a:ahLst/>
              <a:cxnLst/>
              <a:rect l="l" t="t" r="r" b="b"/>
              <a:pathLst>
                <a:path w="81157" h="3911" extrusionOk="0">
                  <a:moveTo>
                    <a:pt x="81157" y="1"/>
                  </a:moveTo>
                  <a:lnTo>
                    <a:pt x="11347" y="18"/>
                  </a:lnTo>
                  <a:lnTo>
                    <a:pt x="0" y="3742"/>
                  </a:lnTo>
                  <a:lnTo>
                    <a:pt x="69756" y="3910"/>
                  </a:lnTo>
                  <a:lnTo>
                    <a:pt x="77935" y="1226"/>
                  </a:lnTo>
                  <a:lnTo>
                    <a:pt x="811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4"/>
            <p:cNvSpPr/>
            <p:nvPr/>
          </p:nvSpPr>
          <p:spPr>
            <a:xfrm flipH="1">
              <a:off x="5118096" y="4809682"/>
              <a:ext cx="2645680" cy="97994"/>
            </a:xfrm>
            <a:custGeom>
              <a:avLst/>
              <a:gdLst/>
              <a:ahLst/>
              <a:cxnLst/>
              <a:rect l="l" t="t" r="r" b="b"/>
              <a:pathLst>
                <a:path w="81619" h="4933" extrusionOk="0">
                  <a:moveTo>
                    <a:pt x="11347" y="1"/>
                  </a:moveTo>
                  <a:lnTo>
                    <a:pt x="1" y="3724"/>
                  </a:lnTo>
                  <a:lnTo>
                    <a:pt x="66589" y="4933"/>
                  </a:lnTo>
                  <a:lnTo>
                    <a:pt x="81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8" name="Google Shape;2758;p44"/>
          <p:cNvSpPr txBox="1">
            <a:spLocks noGrp="1"/>
          </p:cNvSpPr>
          <p:nvPr>
            <p:ph type="title"/>
          </p:nvPr>
        </p:nvSpPr>
        <p:spPr>
          <a:xfrm>
            <a:off x="1244154" y="800817"/>
            <a:ext cx="6382949" cy="20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Class</a:t>
            </a:r>
            <a:br>
              <a:rPr lang="en" sz="8000" dirty="0"/>
            </a:br>
            <a:r>
              <a:rPr lang="en" sz="8000" dirty="0"/>
              <a:t>Activity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759" name="Google Shape;2759;p44"/>
          <p:cNvSpPr/>
          <p:nvPr/>
        </p:nvSpPr>
        <p:spPr>
          <a:xfrm>
            <a:off x="394734" y="1491615"/>
            <a:ext cx="1164836" cy="291593"/>
          </a:xfrm>
          <a:custGeom>
            <a:avLst/>
            <a:gdLst/>
            <a:ahLst/>
            <a:cxnLst/>
            <a:rect l="l" t="t" r="r" b="b"/>
            <a:pathLst>
              <a:path w="28854" h="7223" extrusionOk="0">
                <a:moveTo>
                  <a:pt x="10673" y="0"/>
                </a:moveTo>
                <a:cubicBezTo>
                  <a:pt x="8029" y="0"/>
                  <a:pt x="5886" y="2143"/>
                  <a:pt x="5886" y="4787"/>
                </a:cubicBezTo>
                <a:cubicBezTo>
                  <a:pt x="5886" y="4932"/>
                  <a:pt x="5893" y="5074"/>
                  <a:pt x="5905" y="5215"/>
                </a:cubicBezTo>
                <a:cubicBezTo>
                  <a:pt x="5353" y="4993"/>
                  <a:pt x="4753" y="4871"/>
                  <a:pt x="4122" y="4871"/>
                </a:cubicBezTo>
                <a:cubicBezTo>
                  <a:pt x="2368" y="4871"/>
                  <a:pt x="835" y="5815"/>
                  <a:pt x="0" y="7223"/>
                </a:cubicBezTo>
                <a:lnTo>
                  <a:pt x="28853" y="7223"/>
                </a:lnTo>
                <a:cubicBezTo>
                  <a:pt x="28464" y="6333"/>
                  <a:pt x="27577" y="5711"/>
                  <a:pt x="26544" y="5711"/>
                </a:cubicBezTo>
                <a:cubicBezTo>
                  <a:pt x="25978" y="5711"/>
                  <a:pt x="25457" y="5897"/>
                  <a:pt x="25035" y="6211"/>
                </a:cubicBezTo>
                <a:cubicBezTo>
                  <a:pt x="22987" y="4434"/>
                  <a:pt x="20314" y="3359"/>
                  <a:pt x="17390" y="3359"/>
                </a:cubicBezTo>
                <a:cubicBezTo>
                  <a:pt x="16676" y="3359"/>
                  <a:pt x="15975" y="3424"/>
                  <a:pt x="15296" y="3547"/>
                </a:cubicBezTo>
                <a:cubicBezTo>
                  <a:pt x="14749" y="1505"/>
                  <a:pt x="12887" y="0"/>
                  <a:pt x="106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44"/>
          <p:cNvSpPr/>
          <p:nvPr/>
        </p:nvSpPr>
        <p:spPr>
          <a:xfrm>
            <a:off x="7803326" y="1638636"/>
            <a:ext cx="1015709" cy="291512"/>
          </a:xfrm>
          <a:custGeom>
            <a:avLst/>
            <a:gdLst/>
            <a:ahLst/>
            <a:cxnLst/>
            <a:rect l="l" t="t" r="r" b="b"/>
            <a:pathLst>
              <a:path w="25160" h="7221" extrusionOk="0">
                <a:moveTo>
                  <a:pt x="9539" y="0"/>
                </a:moveTo>
                <a:cubicBezTo>
                  <a:pt x="6635" y="0"/>
                  <a:pt x="4231" y="2140"/>
                  <a:pt x="3816" y="4928"/>
                </a:cubicBezTo>
                <a:cubicBezTo>
                  <a:pt x="3703" y="4917"/>
                  <a:pt x="3589" y="4913"/>
                  <a:pt x="3473" y="4913"/>
                </a:cubicBezTo>
                <a:cubicBezTo>
                  <a:pt x="1910" y="4913"/>
                  <a:pt x="570" y="5865"/>
                  <a:pt x="1" y="7221"/>
                </a:cubicBezTo>
                <a:lnTo>
                  <a:pt x="25160" y="7221"/>
                </a:lnTo>
                <a:cubicBezTo>
                  <a:pt x="24475" y="6510"/>
                  <a:pt x="23514" y="6070"/>
                  <a:pt x="22451" y="6070"/>
                </a:cubicBezTo>
                <a:cubicBezTo>
                  <a:pt x="21881" y="6070"/>
                  <a:pt x="21342" y="6196"/>
                  <a:pt x="20858" y="6421"/>
                </a:cubicBezTo>
                <a:cubicBezTo>
                  <a:pt x="19804" y="4997"/>
                  <a:pt x="18111" y="4073"/>
                  <a:pt x="16204" y="4073"/>
                </a:cubicBezTo>
                <a:cubicBezTo>
                  <a:pt x="15825" y="4073"/>
                  <a:pt x="15455" y="4110"/>
                  <a:pt x="15098" y="4179"/>
                </a:cubicBezTo>
                <a:cubicBezTo>
                  <a:pt x="14402" y="1765"/>
                  <a:pt x="12177" y="0"/>
                  <a:pt x="95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1" name="Google Shape;2761;p44"/>
          <p:cNvGrpSpPr/>
          <p:nvPr/>
        </p:nvGrpSpPr>
        <p:grpSpPr>
          <a:xfrm flipH="1">
            <a:off x="5562833" y="3227748"/>
            <a:ext cx="1307039" cy="1499986"/>
            <a:chOff x="2852906" y="2260098"/>
            <a:chExt cx="1307039" cy="1499986"/>
          </a:xfrm>
        </p:grpSpPr>
        <p:sp>
          <p:nvSpPr>
            <p:cNvPr id="2762" name="Google Shape;2762;p44"/>
            <p:cNvSpPr/>
            <p:nvPr/>
          </p:nvSpPr>
          <p:spPr>
            <a:xfrm>
              <a:off x="2852906" y="2441887"/>
              <a:ext cx="433771" cy="212985"/>
            </a:xfrm>
            <a:custGeom>
              <a:avLst/>
              <a:gdLst/>
              <a:ahLst/>
              <a:cxnLst/>
              <a:rect l="l" t="t" r="r" b="b"/>
              <a:pathLst>
                <a:path w="11898" h="5842" extrusionOk="0">
                  <a:moveTo>
                    <a:pt x="144" y="1"/>
                  </a:moveTo>
                  <a:cubicBezTo>
                    <a:pt x="56" y="1"/>
                    <a:pt x="0" y="74"/>
                    <a:pt x="13" y="160"/>
                  </a:cubicBezTo>
                  <a:cubicBezTo>
                    <a:pt x="32" y="277"/>
                    <a:pt x="128" y="393"/>
                    <a:pt x="332" y="571"/>
                  </a:cubicBezTo>
                  <a:cubicBezTo>
                    <a:pt x="536" y="749"/>
                    <a:pt x="828" y="887"/>
                    <a:pt x="828" y="887"/>
                  </a:cubicBezTo>
                  <a:cubicBezTo>
                    <a:pt x="828" y="887"/>
                    <a:pt x="696" y="946"/>
                    <a:pt x="665" y="995"/>
                  </a:cubicBezTo>
                  <a:cubicBezTo>
                    <a:pt x="633" y="1044"/>
                    <a:pt x="520" y="1504"/>
                    <a:pt x="540" y="1621"/>
                  </a:cubicBezTo>
                  <a:cubicBezTo>
                    <a:pt x="559" y="1737"/>
                    <a:pt x="623" y="1799"/>
                    <a:pt x="623" y="1799"/>
                  </a:cubicBezTo>
                  <a:cubicBezTo>
                    <a:pt x="623" y="1799"/>
                    <a:pt x="532" y="1900"/>
                    <a:pt x="569" y="1980"/>
                  </a:cubicBezTo>
                  <a:cubicBezTo>
                    <a:pt x="607" y="2061"/>
                    <a:pt x="712" y="2125"/>
                    <a:pt x="873" y="2141"/>
                  </a:cubicBezTo>
                  <a:cubicBezTo>
                    <a:pt x="1034" y="2156"/>
                    <a:pt x="1465" y="2162"/>
                    <a:pt x="1589" y="2194"/>
                  </a:cubicBezTo>
                  <a:cubicBezTo>
                    <a:pt x="1684" y="2220"/>
                    <a:pt x="1880" y="2297"/>
                    <a:pt x="2076" y="2297"/>
                  </a:cubicBezTo>
                  <a:cubicBezTo>
                    <a:pt x="2133" y="2297"/>
                    <a:pt x="2191" y="2290"/>
                    <a:pt x="2246" y="2274"/>
                  </a:cubicBezTo>
                  <a:cubicBezTo>
                    <a:pt x="2440" y="2216"/>
                    <a:pt x="2542" y="2123"/>
                    <a:pt x="2697" y="2123"/>
                  </a:cubicBezTo>
                  <a:cubicBezTo>
                    <a:pt x="2736" y="2123"/>
                    <a:pt x="2778" y="2129"/>
                    <a:pt x="2825" y="2142"/>
                  </a:cubicBezTo>
                  <a:cubicBezTo>
                    <a:pt x="3063" y="2210"/>
                    <a:pt x="11898" y="5841"/>
                    <a:pt x="11898" y="5841"/>
                  </a:cubicBezTo>
                  <a:lnTo>
                    <a:pt x="11724" y="3159"/>
                  </a:lnTo>
                  <a:cubicBezTo>
                    <a:pt x="11724" y="3159"/>
                    <a:pt x="3012" y="1355"/>
                    <a:pt x="2753" y="1226"/>
                  </a:cubicBezTo>
                  <a:cubicBezTo>
                    <a:pt x="2494" y="1097"/>
                    <a:pt x="1829" y="603"/>
                    <a:pt x="1704" y="585"/>
                  </a:cubicBezTo>
                  <a:cubicBezTo>
                    <a:pt x="1681" y="582"/>
                    <a:pt x="1659" y="581"/>
                    <a:pt x="1639" y="581"/>
                  </a:cubicBezTo>
                  <a:cubicBezTo>
                    <a:pt x="1546" y="581"/>
                    <a:pt x="1482" y="607"/>
                    <a:pt x="1482" y="607"/>
                  </a:cubicBezTo>
                  <a:cubicBezTo>
                    <a:pt x="1482" y="607"/>
                    <a:pt x="839" y="405"/>
                    <a:pt x="679" y="315"/>
                  </a:cubicBezTo>
                  <a:cubicBezTo>
                    <a:pt x="518" y="226"/>
                    <a:pt x="384" y="101"/>
                    <a:pt x="242" y="28"/>
                  </a:cubicBezTo>
                  <a:cubicBezTo>
                    <a:pt x="207" y="9"/>
                    <a:pt x="174" y="1"/>
                    <a:pt x="144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4"/>
            <p:cNvSpPr/>
            <p:nvPr/>
          </p:nvSpPr>
          <p:spPr>
            <a:xfrm>
              <a:off x="2873907" y="2502228"/>
              <a:ext cx="47613" cy="6745"/>
            </a:xfrm>
            <a:custGeom>
              <a:avLst/>
              <a:gdLst/>
              <a:ahLst/>
              <a:cxnLst/>
              <a:rect l="l" t="t" r="r" b="b"/>
              <a:pathLst>
                <a:path w="1306" h="185" extrusionOk="0">
                  <a:moveTo>
                    <a:pt x="482" y="0"/>
                  </a:moveTo>
                  <a:cubicBezTo>
                    <a:pt x="473" y="0"/>
                    <a:pt x="465" y="0"/>
                    <a:pt x="456" y="1"/>
                  </a:cubicBezTo>
                  <a:cubicBezTo>
                    <a:pt x="331" y="3"/>
                    <a:pt x="46" y="101"/>
                    <a:pt x="33" y="105"/>
                  </a:cubicBezTo>
                  <a:cubicBezTo>
                    <a:pt x="12" y="112"/>
                    <a:pt x="0" y="136"/>
                    <a:pt x="8" y="157"/>
                  </a:cubicBezTo>
                  <a:cubicBezTo>
                    <a:pt x="14" y="174"/>
                    <a:pt x="29" y="185"/>
                    <a:pt x="47" y="185"/>
                  </a:cubicBezTo>
                  <a:cubicBezTo>
                    <a:pt x="51" y="185"/>
                    <a:pt x="55" y="183"/>
                    <a:pt x="60" y="182"/>
                  </a:cubicBezTo>
                  <a:cubicBezTo>
                    <a:pt x="63" y="181"/>
                    <a:pt x="345" y="84"/>
                    <a:pt x="459" y="82"/>
                  </a:cubicBezTo>
                  <a:cubicBezTo>
                    <a:pt x="464" y="82"/>
                    <a:pt x="468" y="82"/>
                    <a:pt x="473" y="82"/>
                  </a:cubicBezTo>
                  <a:cubicBezTo>
                    <a:pt x="534" y="82"/>
                    <a:pt x="585" y="89"/>
                    <a:pt x="655" y="98"/>
                  </a:cubicBezTo>
                  <a:cubicBezTo>
                    <a:pt x="708" y="107"/>
                    <a:pt x="771" y="115"/>
                    <a:pt x="852" y="122"/>
                  </a:cubicBezTo>
                  <a:cubicBezTo>
                    <a:pt x="886" y="125"/>
                    <a:pt x="921" y="126"/>
                    <a:pt x="955" y="126"/>
                  </a:cubicBezTo>
                  <a:cubicBezTo>
                    <a:pt x="1118" y="126"/>
                    <a:pt x="1262" y="97"/>
                    <a:pt x="1270" y="96"/>
                  </a:cubicBezTo>
                  <a:cubicBezTo>
                    <a:pt x="1292" y="91"/>
                    <a:pt x="1306" y="70"/>
                    <a:pt x="1301" y="47"/>
                  </a:cubicBezTo>
                  <a:cubicBezTo>
                    <a:pt x="1298" y="28"/>
                    <a:pt x="1281" y="15"/>
                    <a:pt x="1262" y="15"/>
                  </a:cubicBezTo>
                  <a:cubicBezTo>
                    <a:pt x="1259" y="15"/>
                    <a:pt x="1256" y="15"/>
                    <a:pt x="1253" y="16"/>
                  </a:cubicBezTo>
                  <a:cubicBezTo>
                    <a:pt x="1251" y="16"/>
                    <a:pt x="1109" y="44"/>
                    <a:pt x="953" y="44"/>
                  </a:cubicBezTo>
                  <a:cubicBezTo>
                    <a:pt x="922" y="44"/>
                    <a:pt x="890" y="43"/>
                    <a:pt x="859" y="40"/>
                  </a:cubicBezTo>
                  <a:cubicBezTo>
                    <a:pt x="780" y="33"/>
                    <a:pt x="718" y="25"/>
                    <a:pt x="666" y="17"/>
                  </a:cubicBezTo>
                  <a:cubicBezTo>
                    <a:pt x="599" y="8"/>
                    <a:pt x="545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4"/>
            <p:cNvSpPr/>
            <p:nvPr/>
          </p:nvSpPr>
          <p:spPr>
            <a:xfrm>
              <a:off x="2881308" y="2472695"/>
              <a:ext cx="21437" cy="11156"/>
            </a:xfrm>
            <a:custGeom>
              <a:avLst/>
              <a:gdLst/>
              <a:ahLst/>
              <a:cxnLst/>
              <a:rect l="l" t="t" r="r" b="b"/>
              <a:pathLst>
                <a:path w="588" h="306" extrusionOk="0">
                  <a:moveTo>
                    <a:pt x="47" y="0"/>
                  </a:moveTo>
                  <a:cubicBezTo>
                    <a:pt x="32" y="0"/>
                    <a:pt x="17" y="9"/>
                    <a:pt x="10" y="24"/>
                  </a:cubicBezTo>
                  <a:cubicBezTo>
                    <a:pt x="1" y="45"/>
                    <a:pt x="10" y="69"/>
                    <a:pt x="31" y="79"/>
                  </a:cubicBezTo>
                  <a:lnTo>
                    <a:pt x="523" y="302"/>
                  </a:lnTo>
                  <a:cubicBezTo>
                    <a:pt x="529" y="305"/>
                    <a:pt x="535" y="306"/>
                    <a:pt x="541" y="306"/>
                  </a:cubicBezTo>
                  <a:cubicBezTo>
                    <a:pt x="556" y="306"/>
                    <a:pt x="571" y="296"/>
                    <a:pt x="578" y="281"/>
                  </a:cubicBezTo>
                  <a:cubicBezTo>
                    <a:pt x="587" y="260"/>
                    <a:pt x="578" y="236"/>
                    <a:pt x="557" y="227"/>
                  </a:cubicBezTo>
                  <a:lnTo>
                    <a:pt x="65" y="4"/>
                  </a:lnTo>
                  <a:cubicBezTo>
                    <a:pt x="59" y="2"/>
                    <a:pt x="53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4"/>
            <p:cNvSpPr/>
            <p:nvPr/>
          </p:nvSpPr>
          <p:spPr>
            <a:xfrm>
              <a:off x="2882365" y="2484435"/>
              <a:ext cx="29932" cy="21984"/>
            </a:xfrm>
            <a:custGeom>
              <a:avLst/>
              <a:gdLst/>
              <a:ahLst/>
              <a:cxnLst/>
              <a:rect l="l" t="t" r="r" b="b"/>
              <a:pathLst>
                <a:path w="821" h="603" extrusionOk="0">
                  <a:moveTo>
                    <a:pt x="409" y="1"/>
                  </a:moveTo>
                  <a:cubicBezTo>
                    <a:pt x="324" y="1"/>
                    <a:pt x="202" y="44"/>
                    <a:pt x="137" y="84"/>
                  </a:cubicBezTo>
                  <a:cubicBezTo>
                    <a:pt x="51" y="136"/>
                    <a:pt x="30" y="278"/>
                    <a:pt x="18" y="363"/>
                  </a:cubicBezTo>
                  <a:lnTo>
                    <a:pt x="14" y="394"/>
                  </a:lnTo>
                  <a:cubicBezTo>
                    <a:pt x="1" y="474"/>
                    <a:pt x="38" y="564"/>
                    <a:pt x="39" y="569"/>
                  </a:cubicBezTo>
                  <a:cubicBezTo>
                    <a:pt x="46" y="585"/>
                    <a:pt x="61" y="594"/>
                    <a:pt x="77" y="594"/>
                  </a:cubicBezTo>
                  <a:cubicBezTo>
                    <a:pt x="82" y="594"/>
                    <a:pt x="88" y="593"/>
                    <a:pt x="93" y="591"/>
                  </a:cubicBezTo>
                  <a:cubicBezTo>
                    <a:pt x="114" y="582"/>
                    <a:pt x="124" y="558"/>
                    <a:pt x="115" y="538"/>
                  </a:cubicBezTo>
                  <a:cubicBezTo>
                    <a:pt x="107" y="517"/>
                    <a:pt x="87" y="454"/>
                    <a:pt x="94" y="408"/>
                  </a:cubicBezTo>
                  <a:lnTo>
                    <a:pt x="100" y="375"/>
                  </a:lnTo>
                  <a:cubicBezTo>
                    <a:pt x="109" y="308"/>
                    <a:pt x="127" y="186"/>
                    <a:pt x="179" y="154"/>
                  </a:cubicBezTo>
                  <a:cubicBezTo>
                    <a:pt x="247" y="113"/>
                    <a:pt x="358" y="82"/>
                    <a:pt x="412" y="82"/>
                  </a:cubicBezTo>
                  <a:cubicBezTo>
                    <a:pt x="421" y="82"/>
                    <a:pt x="428" y="83"/>
                    <a:pt x="434" y="85"/>
                  </a:cubicBezTo>
                  <a:cubicBezTo>
                    <a:pt x="497" y="106"/>
                    <a:pt x="698" y="225"/>
                    <a:pt x="715" y="304"/>
                  </a:cubicBezTo>
                  <a:cubicBezTo>
                    <a:pt x="737" y="404"/>
                    <a:pt x="737" y="561"/>
                    <a:pt x="737" y="562"/>
                  </a:cubicBezTo>
                  <a:cubicBezTo>
                    <a:pt x="739" y="585"/>
                    <a:pt x="756" y="603"/>
                    <a:pt x="779" y="603"/>
                  </a:cubicBezTo>
                  <a:cubicBezTo>
                    <a:pt x="801" y="603"/>
                    <a:pt x="820" y="584"/>
                    <a:pt x="820" y="562"/>
                  </a:cubicBezTo>
                  <a:cubicBezTo>
                    <a:pt x="820" y="555"/>
                    <a:pt x="820" y="394"/>
                    <a:pt x="796" y="286"/>
                  </a:cubicBezTo>
                  <a:cubicBezTo>
                    <a:pt x="767" y="155"/>
                    <a:pt x="513" y="26"/>
                    <a:pt x="461" y="8"/>
                  </a:cubicBezTo>
                  <a:cubicBezTo>
                    <a:pt x="446" y="3"/>
                    <a:pt x="429" y="1"/>
                    <a:pt x="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4"/>
            <p:cNvSpPr/>
            <p:nvPr/>
          </p:nvSpPr>
          <p:spPr>
            <a:xfrm>
              <a:off x="2894470" y="2488920"/>
              <a:ext cx="13343" cy="16479"/>
            </a:xfrm>
            <a:custGeom>
              <a:avLst/>
              <a:gdLst/>
              <a:ahLst/>
              <a:cxnLst/>
              <a:rect l="l" t="t" r="r" b="b"/>
              <a:pathLst>
                <a:path w="366" h="452" extrusionOk="0">
                  <a:moveTo>
                    <a:pt x="224" y="0"/>
                  </a:moveTo>
                  <a:cubicBezTo>
                    <a:pt x="97" y="0"/>
                    <a:pt x="28" y="63"/>
                    <a:pt x="24" y="65"/>
                  </a:cubicBezTo>
                  <a:lnTo>
                    <a:pt x="5" y="82"/>
                  </a:lnTo>
                  <a:lnTo>
                    <a:pt x="11" y="106"/>
                  </a:lnTo>
                  <a:cubicBezTo>
                    <a:pt x="32" y="185"/>
                    <a:pt x="51" y="332"/>
                    <a:pt x="12" y="388"/>
                  </a:cubicBezTo>
                  <a:cubicBezTo>
                    <a:pt x="1" y="406"/>
                    <a:pt x="5" y="432"/>
                    <a:pt x="24" y="445"/>
                  </a:cubicBezTo>
                  <a:cubicBezTo>
                    <a:pt x="31" y="449"/>
                    <a:pt x="39" y="452"/>
                    <a:pt x="47" y="452"/>
                  </a:cubicBezTo>
                  <a:lnTo>
                    <a:pt x="47" y="452"/>
                  </a:lnTo>
                  <a:cubicBezTo>
                    <a:pt x="60" y="452"/>
                    <a:pt x="73" y="445"/>
                    <a:pt x="81" y="433"/>
                  </a:cubicBezTo>
                  <a:cubicBezTo>
                    <a:pt x="139" y="347"/>
                    <a:pt x="112" y="182"/>
                    <a:pt x="97" y="113"/>
                  </a:cubicBezTo>
                  <a:cubicBezTo>
                    <a:pt x="119" y="100"/>
                    <a:pt x="162" y="82"/>
                    <a:pt x="224" y="82"/>
                  </a:cubicBezTo>
                  <a:cubicBezTo>
                    <a:pt x="250" y="82"/>
                    <a:pt x="279" y="85"/>
                    <a:pt x="311" y="93"/>
                  </a:cubicBezTo>
                  <a:cubicBezTo>
                    <a:pt x="315" y="94"/>
                    <a:pt x="318" y="95"/>
                    <a:pt x="321" y="95"/>
                  </a:cubicBezTo>
                  <a:cubicBezTo>
                    <a:pt x="340" y="95"/>
                    <a:pt x="356" y="82"/>
                    <a:pt x="361" y="63"/>
                  </a:cubicBezTo>
                  <a:cubicBezTo>
                    <a:pt x="366" y="41"/>
                    <a:pt x="353" y="19"/>
                    <a:pt x="331" y="14"/>
                  </a:cubicBezTo>
                  <a:cubicBezTo>
                    <a:pt x="292" y="4"/>
                    <a:pt x="256" y="0"/>
                    <a:pt x="224" y="0"/>
                  </a:cubicBezTo>
                  <a:close/>
                  <a:moveTo>
                    <a:pt x="47" y="452"/>
                  </a:moveTo>
                  <a:cubicBezTo>
                    <a:pt x="46" y="452"/>
                    <a:pt x="46" y="452"/>
                    <a:pt x="46" y="452"/>
                  </a:cubicBezTo>
                  <a:lnTo>
                    <a:pt x="47" y="452"/>
                  </a:lnTo>
                  <a:cubicBezTo>
                    <a:pt x="47" y="452"/>
                    <a:pt x="47" y="452"/>
                    <a:pt x="47" y="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4"/>
            <p:cNvSpPr/>
            <p:nvPr/>
          </p:nvSpPr>
          <p:spPr>
            <a:xfrm>
              <a:off x="3356927" y="2260098"/>
              <a:ext cx="249989" cy="255567"/>
            </a:xfrm>
            <a:custGeom>
              <a:avLst/>
              <a:gdLst/>
              <a:ahLst/>
              <a:cxnLst/>
              <a:rect l="l" t="t" r="r" b="b"/>
              <a:pathLst>
                <a:path w="6857" h="7010" extrusionOk="0">
                  <a:moveTo>
                    <a:pt x="4523" y="0"/>
                  </a:moveTo>
                  <a:cubicBezTo>
                    <a:pt x="4434" y="0"/>
                    <a:pt x="4345" y="8"/>
                    <a:pt x="4258" y="23"/>
                  </a:cubicBezTo>
                  <a:cubicBezTo>
                    <a:pt x="4152" y="42"/>
                    <a:pt x="4054" y="92"/>
                    <a:pt x="3951" y="113"/>
                  </a:cubicBezTo>
                  <a:cubicBezTo>
                    <a:pt x="3900" y="124"/>
                    <a:pt x="3846" y="127"/>
                    <a:pt x="3792" y="127"/>
                  </a:cubicBezTo>
                  <a:cubicBezTo>
                    <a:pt x="3737" y="127"/>
                    <a:pt x="3683" y="124"/>
                    <a:pt x="3630" y="123"/>
                  </a:cubicBezTo>
                  <a:cubicBezTo>
                    <a:pt x="3394" y="122"/>
                    <a:pt x="3158" y="105"/>
                    <a:pt x="2921" y="105"/>
                  </a:cubicBezTo>
                  <a:cubicBezTo>
                    <a:pt x="2886" y="105"/>
                    <a:pt x="2851" y="105"/>
                    <a:pt x="2815" y="106"/>
                  </a:cubicBezTo>
                  <a:cubicBezTo>
                    <a:pt x="2455" y="115"/>
                    <a:pt x="2082" y="180"/>
                    <a:pt x="1788" y="390"/>
                  </a:cubicBezTo>
                  <a:cubicBezTo>
                    <a:pt x="1692" y="457"/>
                    <a:pt x="1605" y="540"/>
                    <a:pt x="1496" y="582"/>
                  </a:cubicBezTo>
                  <a:cubicBezTo>
                    <a:pt x="1409" y="617"/>
                    <a:pt x="1313" y="623"/>
                    <a:pt x="1221" y="641"/>
                  </a:cubicBezTo>
                  <a:cubicBezTo>
                    <a:pt x="810" y="726"/>
                    <a:pt x="493" y="1074"/>
                    <a:pt x="333" y="1463"/>
                  </a:cubicBezTo>
                  <a:cubicBezTo>
                    <a:pt x="139" y="1933"/>
                    <a:pt x="116" y="2487"/>
                    <a:pt x="58" y="2987"/>
                  </a:cubicBezTo>
                  <a:cubicBezTo>
                    <a:pt x="1" y="3484"/>
                    <a:pt x="26" y="4009"/>
                    <a:pt x="265" y="4459"/>
                  </a:cubicBezTo>
                  <a:cubicBezTo>
                    <a:pt x="298" y="4524"/>
                    <a:pt x="337" y="4588"/>
                    <a:pt x="354" y="4659"/>
                  </a:cubicBezTo>
                  <a:cubicBezTo>
                    <a:pt x="373" y="4738"/>
                    <a:pt x="364" y="4821"/>
                    <a:pt x="358" y="4901"/>
                  </a:cubicBezTo>
                  <a:cubicBezTo>
                    <a:pt x="335" y="5243"/>
                    <a:pt x="520" y="5547"/>
                    <a:pt x="715" y="5814"/>
                  </a:cubicBezTo>
                  <a:lnTo>
                    <a:pt x="1140" y="6394"/>
                  </a:lnTo>
                  <a:cubicBezTo>
                    <a:pt x="1251" y="6547"/>
                    <a:pt x="1365" y="6702"/>
                    <a:pt x="1513" y="6822"/>
                  </a:cubicBezTo>
                  <a:cubicBezTo>
                    <a:pt x="1647" y="6931"/>
                    <a:pt x="1814" y="7009"/>
                    <a:pt x="1986" y="7009"/>
                  </a:cubicBezTo>
                  <a:cubicBezTo>
                    <a:pt x="2003" y="7009"/>
                    <a:pt x="2020" y="7009"/>
                    <a:pt x="2037" y="7007"/>
                  </a:cubicBezTo>
                  <a:cubicBezTo>
                    <a:pt x="2415" y="6973"/>
                    <a:pt x="2712" y="6429"/>
                    <a:pt x="2906" y="6152"/>
                  </a:cubicBezTo>
                  <a:cubicBezTo>
                    <a:pt x="3084" y="5898"/>
                    <a:pt x="3214" y="5760"/>
                    <a:pt x="3468" y="5582"/>
                  </a:cubicBezTo>
                  <a:cubicBezTo>
                    <a:pt x="3936" y="5254"/>
                    <a:pt x="4399" y="4920"/>
                    <a:pt x="4854" y="4575"/>
                  </a:cubicBezTo>
                  <a:cubicBezTo>
                    <a:pt x="5014" y="4453"/>
                    <a:pt x="5173" y="4326"/>
                    <a:pt x="5298" y="4166"/>
                  </a:cubicBezTo>
                  <a:cubicBezTo>
                    <a:pt x="5610" y="3766"/>
                    <a:pt x="5569" y="3277"/>
                    <a:pt x="5960" y="2908"/>
                  </a:cubicBezTo>
                  <a:cubicBezTo>
                    <a:pt x="6251" y="2633"/>
                    <a:pt x="6482" y="2511"/>
                    <a:pt x="6704" y="2178"/>
                  </a:cubicBezTo>
                  <a:cubicBezTo>
                    <a:pt x="6799" y="2036"/>
                    <a:pt x="6830" y="1862"/>
                    <a:pt x="6841" y="1692"/>
                  </a:cubicBezTo>
                  <a:cubicBezTo>
                    <a:pt x="6856" y="1488"/>
                    <a:pt x="6847" y="1280"/>
                    <a:pt x="6774" y="1089"/>
                  </a:cubicBezTo>
                  <a:cubicBezTo>
                    <a:pt x="6622" y="699"/>
                    <a:pt x="6206" y="451"/>
                    <a:pt x="5787" y="426"/>
                  </a:cubicBezTo>
                  <a:cubicBezTo>
                    <a:pt x="5715" y="421"/>
                    <a:pt x="5638" y="422"/>
                    <a:pt x="5571" y="394"/>
                  </a:cubicBezTo>
                  <a:cubicBezTo>
                    <a:pt x="5521" y="372"/>
                    <a:pt x="5478" y="336"/>
                    <a:pt x="5433" y="303"/>
                  </a:cubicBezTo>
                  <a:cubicBezTo>
                    <a:pt x="5175" y="103"/>
                    <a:pt x="4849" y="0"/>
                    <a:pt x="4523" y="0"/>
                  </a:cubicBezTo>
                  <a:close/>
                </a:path>
              </a:pathLst>
            </a:custGeom>
            <a:solidFill>
              <a:srgbClr val="AA7B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4"/>
            <p:cNvSpPr/>
            <p:nvPr/>
          </p:nvSpPr>
          <p:spPr>
            <a:xfrm>
              <a:off x="3413403" y="2497451"/>
              <a:ext cx="101024" cy="131393"/>
            </a:xfrm>
            <a:custGeom>
              <a:avLst/>
              <a:gdLst/>
              <a:ahLst/>
              <a:cxnLst/>
              <a:rect l="l" t="t" r="r" b="b"/>
              <a:pathLst>
                <a:path w="2771" h="3604" extrusionOk="0">
                  <a:moveTo>
                    <a:pt x="267" y="0"/>
                  </a:moveTo>
                  <a:cubicBezTo>
                    <a:pt x="127" y="0"/>
                    <a:pt x="30" y="14"/>
                    <a:pt x="0" y="48"/>
                  </a:cubicBezTo>
                  <a:lnTo>
                    <a:pt x="264" y="3578"/>
                  </a:lnTo>
                  <a:lnTo>
                    <a:pt x="2635" y="3604"/>
                  </a:lnTo>
                  <a:lnTo>
                    <a:pt x="2771" y="356"/>
                  </a:lnTo>
                  <a:cubicBezTo>
                    <a:pt x="2771" y="356"/>
                    <a:pt x="969" y="0"/>
                    <a:pt x="267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4"/>
            <p:cNvSpPr/>
            <p:nvPr/>
          </p:nvSpPr>
          <p:spPr>
            <a:xfrm>
              <a:off x="3376396" y="2306512"/>
              <a:ext cx="216266" cy="253708"/>
            </a:xfrm>
            <a:custGeom>
              <a:avLst/>
              <a:gdLst/>
              <a:ahLst/>
              <a:cxnLst/>
              <a:rect l="l" t="t" r="r" b="b"/>
              <a:pathLst>
                <a:path w="5932" h="6959" extrusionOk="0">
                  <a:moveTo>
                    <a:pt x="3254" y="0"/>
                  </a:moveTo>
                  <a:cubicBezTo>
                    <a:pt x="3187" y="0"/>
                    <a:pt x="3118" y="2"/>
                    <a:pt x="3048" y="6"/>
                  </a:cubicBezTo>
                  <a:cubicBezTo>
                    <a:pt x="1304" y="100"/>
                    <a:pt x="1" y="1173"/>
                    <a:pt x="131" y="3579"/>
                  </a:cubicBezTo>
                  <a:cubicBezTo>
                    <a:pt x="211" y="5059"/>
                    <a:pt x="758" y="5478"/>
                    <a:pt x="2266" y="6358"/>
                  </a:cubicBezTo>
                  <a:cubicBezTo>
                    <a:pt x="2781" y="6658"/>
                    <a:pt x="3486" y="6959"/>
                    <a:pt x="4170" y="6959"/>
                  </a:cubicBezTo>
                  <a:cubicBezTo>
                    <a:pt x="4520" y="6959"/>
                    <a:pt x="4864" y="6880"/>
                    <a:pt x="5175" y="6682"/>
                  </a:cubicBezTo>
                  <a:cubicBezTo>
                    <a:pt x="5888" y="6229"/>
                    <a:pt x="5931" y="4432"/>
                    <a:pt x="5864" y="3188"/>
                  </a:cubicBezTo>
                  <a:cubicBezTo>
                    <a:pt x="5798" y="1981"/>
                    <a:pt x="5434" y="0"/>
                    <a:pt x="3254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4"/>
            <p:cNvSpPr/>
            <p:nvPr/>
          </p:nvSpPr>
          <p:spPr>
            <a:xfrm>
              <a:off x="3475932" y="2542698"/>
              <a:ext cx="35510" cy="16843"/>
            </a:xfrm>
            <a:custGeom>
              <a:avLst/>
              <a:gdLst/>
              <a:ahLst/>
              <a:cxnLst/>
              <a:rect l="l" t="t" r="r" b="b"/>
              <a:pathLst>
                <a:path w="974" h="462" extrusionOk="0">
                  <a:moveTo>
                    <a:pt x="48" y="1"/>
                  </a:moveTo>
                  <a:cubicBezTo>
                    <a:pt x="35" y="1"/>
                    <a:pt x="21" y="8"/>
                    <a:pt x="13" y="19"/>
                  </a:cubicBezTo>
                  <a:cubicBezTo>
                    <a:pt x="0" y="38"/>
                    <a:pt x="6" y="64"/>
                    <a:pt x="25" y="76"/>
                  </a:cubicBezTo>
                  <a:cubicBezTo>
                    <a:pt x="508" y="396"/>
                    <a:pt x="906" y="458"/>
                    <a:pt x="923" y="460"/>
                  </a:cubicBezTo>
                  <a:cubicBezTo>
                    <a:pt x="925" y="461"/>
                    <a:pt x="927" y="461"/>
                    <a:pt x="929" y="461"/>
                  </a:cubicBezTo>
                  <a:cubicBezTo>
                    <a:pt x="949" y="461"/>
                    <a:pt x="966" y="446"/>
                    <a:pt x="970" y="427"/>
                  </a:cubicBezTo>
                  <a:cubicBezTo>
                    <a:pt x="973" y="404"/>
                    <a:pt x="957" y="384"/>
                    <a:pt x="935" y="380"/>
                  </a:cubicBezTo>
                  <a:cubicBezTo>
                    <a:pt x="931" y="379"/>
                    <a:pt x="537" y="317"/>
                    <a:pt x="70" y="8"/>
                  </a:cubicBezTo>
                  <a:cubicBezTo>
                    <a:pt x="63" y="3"/>
                    <a:pt x="56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4"/>
            <p:cNvSpPr/>
            <p:nvPr/>
          </p:nvSpPr>
          <p:spPr>
            <a:xfrm>
              <a:off x="3374901" y="2305272"/>
              <a:ext cx="208391" cy="204964"/>
            </a:xfrm>
            <a:custGeom>
              <a:avLst/>
              <a:gdLst/>
              <a:ahLst/>
              <a:cxnLst/>
              <a:rect l="l" t="t" r="r" b="b"/>
              <a:pathLst>
                <a:path w="5716" h="5622" extrusionOk="0">
                  <a:moveTo>
                    <a:pt x="3267" y="0"/>
                  </a:moveTo>
                  <a:cubicBezTo>
                    <a:pt x="3202" y="0"/>
                    <a:pt x="3137" y="0"/>
                    <a:pt x="3070" y="0"/>
                  </a:cubicBezTo>
                  <a:cubicBezTo>
                    <a:pt x="1313" y="94"/>
                    <a:pt x="1" y="1174"/>
                    <a:pt x="132" y="3599"/>
                  </a:cubicBezTo>
                  <a:cubicBezTo>
                    <a:pt x="186" y="4588"/>
                    <a:pt x="447" y="5106"/>
                    <a:pt x="1060" y="5602"/>
                  </a:cubicBezTo>
                  <a:cubicBezTo>
                    <a:pt x="1089" y="5615"/>
                    <a:pt x="1117" y="5621"/>
                    <a:pt x="1142" y="5621"/>
                  </a:cubicBezTo>
                  <a:cubicBezTo>
                    <a:pt x="1457" y="5621"/>
                    <a:pt x="1430" y="4627"/>
                    <a:pt x="1766" y="4127"/>
                  </a:cubicBezTo>
                  <a:cubicBezTo>
                    <a:pt x="1766" y="4127"/>
                    <a:pt x="1379" y="4028"/>
                    <a:pt x="1761" y="4028"/>
                  </a:cubicBezTo>
                  <a:cubicBezTo>
                    <a:pt x="1827" y="4028"/>
                    <a:pt x="1916" y="4031"/>
                    <a:pt x="2035" y="4038"/>
                  </a:cubicBezTo>
                  <a:cubicBezTo>
                    <a:pt x="2044" y="4038"/>
                    <a:pt x="2054" y="4039"/>
                    <a:pt x="2064" y="4039"/>
                  </a:cubicBezTo>
                  <a:cubicBezTo>
                    <a:pt x="2148" y="4039"/>
                    <a:pt x="2239" y="4018"/>
                    <a:pt x="2323" y="4018"/>
                  </a:cubicBezTo>
                  <a:cubicBezTo>
                    <a:pt x="2342" y="4018"/>
                    <a:pt x="2361" y="4019"/>
                    <a:pt x="2379" y="4022"/>
                  </a:cubicBezTo>
                  <a:cubicBezTo>
                    <a:pt x="2514" y="4041"/>
                    <a:pt x="2494" y="4068"/>
                    <a:pt x="2600" y="4152"/>
                  </a:cubicBezTo>
                  <a:cubicBezTo>
                    <a:pt x="2690" y="4225"/>
                    <a:pt x="2806" y="4265"/>
                    <a:pt x="2922" y="4265"/>
                  </a:cubicBezTo>
                  <a:cubicBezTo>
                    <a:pt x="2997" y="4265"/>
                    <a:pt x="3072" y="4248"/>
                    <a:pt x="3139" y="4212"/>
                  </a:cubicBezTo>
                  <a:cubicBezTo>
                    <a:pt x="3191" y="4184"/>
                    <a:pt x="3243" y="4143"/>
                    <a:pt x="3261" y="4086"/>
                  </a:cubicBezTo>
                  <a:cubicBezTo>
                    <a:pt x="3273" y="4049"/>
                    <a:pt x="3272" y="4011"/>
                    <a:pt x="3271" y="3974"/>
                  </a:cubicBezTo>
                  <a:cubicBezTo>
                    <a:pt x="3265" y="3785"/>
                    <a:pt x="3251" y="3596"/>
                    <a:pt x="3251" y="3407"/>
                  </a:cubicBezTo>
                  <a:cubicBezTo>
                    <a:pt x="3251" y="3233"/>
                    <a:pt x="3181" y="3065"/>
                    <a:pt x="3196" y="2885"/>
                  </a:cubicBezTo>
                  <a:cubicBezTo>
                    <a:pt x="3209" y="2719"/>
                    <a:pt x="3289" y="2551"/>
                    <a:pt x="3436" y="2474"/>
                  </a:cubicBezTo>
                  <a:cubicBezTo>
                    <a:pt x="3532" y="2423"/>
                    <a:pt x="3646" y="2417"/>
                    <a:pt x="3756" y="2417"/>
                  </a:cubicBezTo>
                  <a:cubicBezTo>
                    <a:pt x="3769" y="2417"/>
                    <a:pt x="3783" y="2417"/>
                    <a:pt x="3796" y="2417"/>
                  </a:cubicBezTo>
                  <a:cubicBezTo>
                    <a:pt x="3838" y="2417"/>
                    <a:pt x="3879" y="2417"/>
                    <a:pt x="3920" y="2417"/>
                  </a:cubicBezTo>
                  <a:cubicBezTo>
                    <a:pt x="4017" y="2417"/>
                    <a:pt x="4113" y="2415"/>
                    <a:pt x="4208" y="2402"/>
                  </a:cubicBezTo>
                  <a:cubicBezTo>
                    <a:pt x="4359" y="2381"/>
                    <a:pt x="4509" y="2330"/>
                    <a:pt x="4619" y="2226"/>
                  </a:cubicBezTo>
                  <a:cubicBezTo>
                    <a:pt x="4702" y="2150"/>
                    <a:pt x="4758" y="2052"/>
                    <a:pt x="4829" y="1965"/>
                  </a:cubicBezTo>
                  <a:cubicBezTo>
                    <a:pt x="4883" y="1899"/>
                    <a:pt x="4947" y="1840"/>
                    <a:pt x="5017" y="1791"/>
                  </a:cubicBezTo>
                  <a:cubicBezTo>
                    <a:pt x="5109" y="1727"/>
                    <a:pt x="5213" y="1678"/>
                    <a:pt x="5321" y="1649"/>
                  </a:cubicBezTo>
                  <a:cubicBezTo>
                    <a:pt x="5428" y="1621"/>
                    <a:pt x="5545" y="1608"/>
                    <a:pt x="5624" y="1531"/>
                  </a:cubicBezTo>
                  <a:cubicBezTo>
                    <a:pt x="5690" y="1469"/>
                    <a:pt x="5715" y="1373"/>
                    <a:pt x="5713" y="1284"/>
                  </a:cubicBezTo>
                  <a:cubicBezTo>
                    <a:pt x="5707" y="1136"/>
                    <a:pt x="5648" y="964"/>
                    <a:pt x="5597" y="825"/>
                  </a:cubicBezTo>
                  <a:cubicBezTo>
                    <a:pt x="5548" y="695"/>
                    <a:pt x="5478" y="563"/>
                    <a:pt x="5378" y="466"/>
                  </a:cubicBezTo>
                  <a:cubicBezTo>
                    <a:pt x="5087" y="186"/>
                    <a:pt x="4660" y="114"/>
                    <a:pt x="4261" y="55"/>
                  </a:cubicBezTo>
                  <a:cubicBezTo>
                    <a:pt x="3917" y="4"/>
                    <a:pt x="3602" y="0"/>
                    <a:pt x="3267" y="0"/>
                  </a:cubicBezTo>
                  <a:close/>
                </a:path>
              </a:pathLst>
            </a:custGeom>
            <a:solidFill>
              <a:srgbClr val="AA7B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4"/>
            <p:cNvSpPr/>
            <p:nvPr/>
          </p:nvSpPr>
          <p:spPr>
            <a:xfrm>
              <a:off x="3570509" y="2426865"/>
              <a:ext cx="12067" cy="21729"/>
            </a:xfrm>
            <a:custGeom>
              <a:avLst/>
              <a:gdLst/>
              <a:ahLst/>
              <a:cxnLst/>
              <a:rect l="l" t="t" r="r" b="b"/>
              <a:pathLst>
                <a:path w="331" h="596" extrusionOk="0">
                  <a:moveTo>
                    <a:pt x="166" y="0"/>
                  </a:moveTo>
                  <a:cubicBezTo>
                    <a:pt x="76" y="0"/>
                    <a:pt x="1" y="133"/>
                    <a:pt x="1" y="298"/>
                  </a:cubicBezTo>
                  <a:cubicBezTo>
                    <a:pt x="0" y="462"/>
                    <a:pt x="74" y="596"/>
                    <a:pt x="165" y="596"/>
                  </a:cubicBezTo>
                  <a:cubicBezTo>
                    <a:pt x="166" y="596"/>
                    <a:pt x="166" y="596"/>
                    <a:pt x="166" y="596"/>
                  </a:cubicBezTo>
                  <a:cubicBezTo>
                    <a:pt x="257" y="596"/>
                    <a:pt x="330" y="462"/>
                    <a:pt x="330" y="299"/>
                  </a:cubicBezTo>
                  <a:cubicBezTo>
                    <a:pt x="330" y="134"/>
                    <a:pt x="257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4"/>
            <p:cNvSpPr/>
            <p:nvPr/>
          </p:nvSpPr>
          <p:spPr>
            <a:xfrm>
              <a:off x="3552753" y="2401052"/>
              <a:ext cx="35801" cy="16552"/>
            </a:xfrm>
            <a:custGeom>
              <a:avLst/>
              <a:gdLst/>
              <a:ahLst/>
              <a:cxnLst/>
              <a:rect l="l" t="t" r="r" b="b"/>
              <a:pathLst>
                <a:path w="982" h="454" extrusionOk="0">
                  <a:moveTo>
                    <a:pt x="858" y="1"/>
                  </a:moveTo>
                  <a:cubicBezTo>
                    <a:pt x="801" y="1"/>
                    <a:pt x="727" y="23"/>
                    <a:pt x="643" y="61"/>
                  </a:cubicBezTo>
                  <a:cubicBezTo>
                    <a:pt x="383" y="180"/>
                    <a:pt x="281" y="183"/>
                    <a:pt x="165" y="232"/>
                  </a:cubicBezTo>
                  <a:cubicBezTo>
                    <a:pt x="1" y="300"/>
                    <a:pt x="8" y="452"/>
                    <a:pt x="144" y="453"/>
                  </a:cubicBezTo>
                  <a:cubicBezTo>
                    <a:pt x="145" y="453"/>
                    <a:pt x="147" y="453"/>
                    <a:pt x="148" y="453"/>
                  </a:cubicBezTo>
                  <a:cubicBezTo>
                    <a:pt x="286" y="453"/>
                    <a:pt x="554" y="403"/>
                    <a:pt x="715" y="348"/>
                  </a:cubicBezTo>
                  <a:cubicBezTo>
                    <a:pt x="879" y="294"/>
                    <a:pt x="982" y="223"/>
                    <a:pt x="969" y="94"/>
                  </a:cubicBezTo>
                  <a:cubicBezTo>
                    <a:pt x="963" y="29"/>
                    <a:pt x="921" y="1"/>
                    <a:pt x="858" y="1"/>
                  </a:cubicBezTo>
                  <a:close/>
                </a:path>
              </a:pathLst>
            </a:custGeom>
            <a:solidFill>
              <a:srgbClr val="AA7B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4"/>
            <p:cNvSpPr/>
            <p:nvPr/>
          </p:nvSpPr>
          <p:spPr>
            <a:xfrm>
              <a:off x="3572878" y="2441996"/>
              <a:ext cx="34525" cy="45390"/>
            </a:xfrm>
            <a:custGeom>
              <a:avLst/>
              <a:gdLst/>
              <a:ahLst/>
              <a:cxnLst/>
              <a:rect l="l" t="t" r="r" b="b"/>
              <a:pathLst>
                <a:path w="947" h="1245" extrusionOk="0">
                  <a:moveTo>
                    <a:pt x="499" y="0"/>
                  </a:moveTo>
                  <a:cubicBezTo>
                    <a:pt x="499" y="0"/>
                    <a:pt x="0" y="521"/>
                    <a:pt x="0" y="779"/>
                  </a:cubicBezTo>
                  <a:cubicBezTo>
                    <a:pt x="0" y="1036"/>
                    <a:pt x="208" y="1244"/>
                    <a:pt x="466" y="1244"/>
                  </a:cubicBezTo>
                  <a:cubicBezTo>
                    <a:pt x="723" y="1244"/>
                    <a:pt x="946" y="1036"/>
                    <a:pt x="932" y="779"/>
                  </a:cubicBezTo>
                  <a:cubicBezTo>
                    <a:pt x="918" y="543"/>
                    <a:pt x="526" y="282"/>
                    <a:pt x="499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4"/>
            <p:cNvSpPr/>
            <p:nvPr/>
          </p:nvSpPr>
          <p:spPr>
            <a:xfrm>
              <a:off x="3426893" y="2432735"/>
              <a:ext cx="52389" cy="52244"/>
            </a:xfrm>
            <a:custGeom>
              <a:avLst/>
              <a:gdLst/>
              <a:ahLst/>
              <a:cxnLst/>
              <a:rect l="l" t="t" r="r" b="b"/>
              <a:pathLst>
                <a:path w="1437" h="1433" extrusionOk="0">
                  <a:moveTo>
                    <a:pt x="597" y="0"/>
                  </a:moveTo>
                  <a:cubicBezTo>
                    <a:pt x="516" y="0"/>
                    <a:pt x="437" y="19"/>
                    <a:pt x="365" y="58"/>
                  </a:cubicBezTo>
                  <a:cubicBezTo>
                    <a:pt x="76" y="214"/>
                    <a:pt x="0" y="634"/>
                    <a:pt x="196" y="997"/>
                  </a:cubicBezTo>
                  <a:cubicBezTo>
                    <a:pt x="342" y="1269"/>
                    <a:pt x="598" y="1432"/>
                    <a:pt x="839" y="1432"/>
                  </a:cubicBezTo>
                  <a:cubicBezTo>
                    <a:pt x="920" y="1432"/>
                    <a:pt x="999" y="1414"/>
                    <a:pt x="1072" y="1375"/>
                  </a:cubicBezTo>
                  <a:cubicBezTo>
                    <a:pt x="1361" y="1219"/>
                    <a:pt x="1436" y="799"/>
                    <a:pt x="1241" y="436"/>
                  </a:cubicBezTo>
                  <a:cubicBezTo>
                    <a:pt x="1094" y="163"/>
                    <a:pt x="838" y="0"/>
                    <a:pt x="597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4"/>
            <p:cNvSpPr/>
            <p:nvPr/>
          </p:nvSpPr>
          <p:spPr>
            <a:xfrm>
              <a:off x="3439472" y="2448632"/>
              <a:ext cx="21218" cy="22932"/>
            </a:xfrm>
            <a:custGeom>
              <a:avLst/>
              <a:gdLst/>
              <a:ahLst/>
              <a:cxnLst/>
              <a:rect l="l" t="t" r="r" b="b"/>
              <a:pathLst>
                <a:path w="582" h="629" extrusionOk="0">
                  <a:moveTo>
                    <a:pt x="232" y="1"/>
                  </a:moveTo>
                  <a:cubicBezTo>
                    <a:pt x="225" y="1"/>
                    <a:pt x="217" y="3"/>
                    <a:pt x="210" y="7"/>
                  </a:cubicBezTo>
                  <a:cubicBezTo>
                    <a:pt x="52" y="102"/>
                    <a:pt x="1" y="308"/>
                    <a:pt x="96" y="467"/>
                  </a:cubicBezTo>
                  <a:cubicBezTo>
                    <a:pt x="159" y="570"/>
                    <a:pt x="271" y="628"/>
                    <a:pt x="384" y="628"/>
                  </a:cubicBezTo>
                  <a:cubicBezTo>
                    <a:pt x="443" y="628"/>
                    <a:pt x="502" y="612"/>
                    <a:pt x="556" y="579"/>
                  </a:cubicBezTo>
                  <a:cubicBezTo>
                    <a:pt x="576" y="569"/>
                    <a:pt x="582" y="543"/>
                    <a:pt x="570" y="524"/>
                  </a:cubicBezTo>
                  <a:cubicBezTo>
                    <a:pt x="562" y="511"/>
                    <a:pt x="548" y="504"/>
                    <a:pt x="534" y="504"/>
                  </a:cubicBezTo>
                  <a:cubicBezTo>
                    <a:pt x="527" y="504"/>
                    <a:pt x="520" y="506"/>
                    <a:pt x="514" y="510"/>
                  </a:cubicBezTo>
                  <a:cubicBezTo>
                    <a:pt x="473" y="534"/>
                    <a:pt x="428" y="546"/>
                    <a:pt x="383" y="546"/>
                  </a:cubicBezTo>
                  <a:cubicBezTo>
                    <a:pt x="298" y="546"/>
                    <a:pt x="214" y="502"/>
                    <a:pt x="167" y="423"/>
                  </a:cubicBezTo>
                  <a:cubicBezTo>
                    <a:pt x="95" y="304"/>
                    <a:pt x="134" y="149"/>
                    <a:pt x="253" y="77"/>
                  </a:cubicBezTo>
                  <a:cubicBezTo>
                    <a:pt x="272" y="65"/>
                    <a:pt x="279" y="39"/>
                    <a:pt x="267" y="21"/>
                  </a:cubicBezTo>
                  <a:cubicBezTo>
                    <a:pt x="259" y="8"/>
                    <a:pt x="246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4"/>
            <p:cNvSpPr/>
            <p:nvPr/>
          </p:nvSpPr>
          <p:spPr>
            <a:xfrm>
              <a:off x="3567592" y="2494863"/>
              <a:ext cx="21838" cy="15640"/>
            </a:xfrm>
            <a:custGeom>
              <a:avLst/>
              <a:gdLst/>
              <a:ahLst/>
              <a:cxnLst/>
              <a:rect l="l" t="t" r="r" b="b"/>
              <a:pathLst>
                <a:path w="599" h="429" extrusionOk="0">
                  <a:moveTo>
                    <a:pt x="599" y="0"/>
                  </a:moveTo>
                  <a:cubicBezTo>
                    <a:pt x="255" y="12"/>
                    <a:pt x="39" y="13"/>
                    <a:pt x="20" y="155"/>
                  </a:cubicBezTo>
                  <a:cubicBezTo>
                    <a:pt x="1" y="289"/>
                    <a:pt x="205" y="429"/>
                    <a:pt x="480" y="429"/>
                  </a:cubicBezTo>
                  <a:cubicBezTo>
                    <a:pt x="496" y="429"/>
                    <a:pt x="512" y="428"/>
                    <a:pt x="528" y="427"/>
                  </a:cubicBezTo>
                  <a:cubicBezTo>
                    <a:pt x="533" y="427"/>
                    <a:pt x="536" y="426"/>
                    <a:pt x="541" y="425"/>
                  </a:cubicBezTo>
                  <a:cubicBezTo>
                    <a:pt x="566" y="290"/>
                    <a:pt x="585" y="148"/>
                    <a:pt x="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4"/>
            <p:cNvSpPr/>
            <p:nvPr/>
          </p:nvSpPr>
          <p:spPr>
            <a:xfrm>
              <a:off x="3482239" y="3152414"/>
              <a:ext cx="112800" cy="558675"/>
            </a:xfrm>
            <a:custGeom>
              <a:avLst/>
              <a:gdLst/>
              <a:ahLst/>
              <a:cxnLst/>
              <a:rect l="l" t="t" r="r" b="b"/>
              <a:pathLst>
                <a:path w="3094" h="15324" extrusionOk="0">
                  <a:moveTo>
                    <a:pt x="3094" y="1"/>
                  </a:moveTo>
                  <a:lnTo>
                    <a:pt x="1" y="238"/>
                  </a:lnTo>
                  <a:lnTo>
                    <a:pt x="962" y="15324"/>
                  </a:lnTo>
                  <a:lnTo>
                    <a:pt x="2470" y="15226"/>
                  </a:lnTo>
                  <a:lnTo>
                    <a:pt x="3094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4"/>
            <p:cNvSpPr/>
            <p:nvPr/>
          </p:nvSpPr>
          <p:spPr>
            <a:xfrm>
              <a:off x="3506813" y="3674992"/>
              <a:ext cx="184438" cy="84764"/>
            </a:xfrm>
            <a:custGeom>
              <a:avLst/>
              <a:gdLst/>
              <a:ahLst/>
              <a:cxnLst/>
              <a:rect l="l" t="t" r="r" b="b"/>
              <a:pathLst>
                <a:path w="5059" h="2325" extrusionOk="0">
                  <a:moveTo>
                    <a:pt x="1845" y="0"/>
                  </a:moveTo>
                  <a:cubicBezTo>
                    <a:pt x="1842" y="0"/>
                    <a:pt x="1838" y="0"/>
                    <a:pt x="1835" y="0"/>
                  </a:cubicBezTo>
                  <a:cubicBezTo>
                    <a:pt x="1623" y="20"/>
                    <a:pt x="1933" y="565"/>
                    <a:pt x="1322" y="757"/>
                  </a:cubicBezTo>
                  <a:cubicBezTo>
                    <a:pt x="1202" y="795"/>
                    <a:pt x="1096" y="810"/>
                    <a:pt x="1002" y="810"/>
                  </a:cubicBezTo>
                  <a:cubicBezTo>
                    <a:pt x="632" y="810"/>
                    <a:pt x="446" y="576"/>
                    <a:pt x="304" y="576"/>
                  </a:cubicBezTo>
                  <a:cubicBezTo>
                    <a:pt x="300" y="576"/>
                    <a:pt x="295" y="576"/>
                    <a:pt x="290" y="576"/>
                  </a:cubicBezTo>
                  <a:cubicBezTo>
                    <a:pt x="112" y="597"/>
                    <a:pt x="41" y="1252"/>
                    <a:pt x="20" y="1567"/>
                  </a:cubicBezTo>
                  <a:cubicBezTo>
                    <a:pt x="1" y="1881"/>
                    <a:pt x="119" y="2116"/>
                    <a:pt x="390" y="2197"/>
                  </a:cubicBezTo>
                  <a:cubicBezTo>
                    <a:pt x="437" y="2211"/>
                    <a:pt x="543" y="2216"/>
                    <a:pt x="683" y="2216"/>
                  </a:cubicBezTo>
                  <a:cubicBezTo>
                    <a:pt x="999" y="2216"/>
                    <a:pt x="1488" y="2191"/>
                    <a:pt x="1843" y="2191"/>
                  </a:cubicBezTo>
                  <a:cubicBezTo>
                    <a:pt x="1990" y="2191"/>
                    <a:pt x="2115" y="2196"/>
                    <a:pt x="2194" y="2208"/>
                  </a:cubicBezTo>
                  <a:cubicBezTo>
                    <a:pt x="2418" y="2243"/>
                    <a:pt x="2795" y="2325"/>
                    <a:pt x="3226" y="2325"/>
                  </a:cubicBezTo>
                  <a:cubicBezTo>
                    <a:pt x="3478" y="2325"/>
                    <a:pt x="3748" y="2297"/>
                    <a:pt x="4016" y="2216"/>
                  </a:cubicBezTo>
                  <a:cubicBezTo>
                    <a:pt x="4744" y="1997"/>
                    <a:pt x="5059" y="1797"/>
                    <a:pt x="4921" y="1394"/>
                  </a:cubicBezTo>
                  <a:cubicBezTo>
                    <a:pt x="4783" y="991"/>
                    <a:pt x="4363" y="991"/>
                    <a:pt x="4188" y="977"/>
                  </a:cubicBezTo>
                  <a:cubicBezTo>
                    <a:pt x="4014" y="962"/>
                    <a:pt x="3624" y="955"/>
                    <a:pt x="3370" y="795"/>
                  </a:cubicBezTo>
                  <a:cubicBezTo>
                    <a:pt x="3119" y="638"/>
                    <a:pt x="2079" y="0"/>
                    <a:pt x="1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4"/>
            <p:cNvSpPr/>
            <p:nvPr/>
          </p:nvSpPr>
          <p:spPr>
            <a:xfrm>
              <a:off x="3315982" y="3194197"/>
              <a:ext cx="109482" cy="511608"/>
            </a:xfrm>
            <a:custGeom>
              <a:avLst/>
              <a:gdLst/>
              <a:ahLst/>
              <a:cxnLst/>
              <a:rect l="l" t="t" r="r" b="b"/>
              <a:pathLst>
                <a:path w="3003" h="14033" extrusionOk="0">
                  <a:moveTo>
                    <a:pt x="3003" y="1"/>
                  </a:moveTo>
                  <a:lnTo>
                    <a:pt x="1" y="23"/>
                  </a:lnTo>
                  <a:lnTo>
                    <a:pt x="96" y="13535"/>
                  </a:lnTo>
                  <a:lnTo>
                    <a:pt x="1612" y="14032"/>
                  </a:lnTo>
                  <a:lnTo>
                    <a:pt x="3003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4"/>
            <p:cNvSpPr/>
            <p:nvPr/>
          </p:nvSpPr>
          <p:spPr>
            <a:xfrm>
              <a:off x="3272303" y="3023055"/>
              <a:ext cx="359325" cy="305003"/>
            </a:xfrm>
            <a:custGeom>
              <a:avLst/>
              <a:gdLst/>
              <a:ahLst/>
              <a:cxnLst/>
              <a:rect l="l" t="t" r="r" b="b"/>
              <a:pathLst>
                <a:path w="9856" h="8366" extrusionOk="0">
                  <a:moveTo>
                    <a:pt x="9846" y="1"/>
                  </a:moveTo>
                  <a:lnTo>
                    <a:pt x="309" y="325"/>
                  </a:lnTo>
                  <a:cubicBezTo>
                    <a:pt x="309" y="325"/>
                    <a:pt x="0" y="7885"/>
                    <a:pt x="49" y="8025"/>
                  </a:cubicBezTo>
                  <a:cubicBezTo>
                    <a:pt x="88" y="8136"/>
                    <a:pt x="2877" y="8217"/>
                    <a:pt x="4129" y="8217"/>
                  </a:cubicBezTo>
                  <a:cubicBezTo>
                    <a:pt x="4464" y="8217"/>
                    <a:pt x="4689" y="8211"/>
                    <a:pt x="4721" y="8198"/>
                  </a:cubicBezTo>
                  <a:cubicBezTo>
                    <a:pt x="4872" y="8139"/>
                    <a:pt x="4936" y="3657"/>
                    <a:pt x="4936" y="3657"/>
                  </a:cubicBezTo>
                  <a:cubicBezTo>
                    <a:pt x="4936" y="3657"/>
                    <a:pt x="5348" y="8123"/>
                    <a:pt x="5456" y="8241"/>
                  </a:cubicBezTo>
                  <a:cubicBezTo>
                    <a:pt x="5523" y="8316"/>
                    <a:pt x="7130" y="8366"/>
                    <a:pt x="8351" y="8366"/>
                  </a:cubicBezTo>
                  <a:cubicBezTo>
                    <a:pt x="9076" y="8366"/>
                    <a:pt x="9665" y="8348"/>
                    <a:pt x="9716" y="8308"/>
                  </a:cubicBezTo>
                  <a:cubicBezTo>
                    <a:pt x="9856" y="8198"/>
                    <a:pt x="9846" y="1"/>
                    <a:pt x="9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4"/>
            <p:cNvSpPr/>
            <p:nvPr/>
          </p:nvSpPr>
          <p:spPr>
            <a:xfrm>
              <a:off x="3449389" y="3076213"/>
              <a:ext cx="5031" cy="79113"/>
            </a:xfrm>
            <a:custGeom>
              <a:avLst/>
              <a:gdLst/>
              <a:ahLst/>
              <a:cxnLst/>
              <a:rect l="l" t="t" r="r" b="b"/>
              <a:pathLst>
                <a:path w="138" h="2170" extrusionOk="0">
                  <a:moveTo>
                    <a:pt x="61" y="1"/>
                  </a:moveTo>
                  <a:cubicBezTo>
                    <a:pt x="60" y="1"/>
                    <a:pt x="58" y="1"/>
                    <a:pt x="57" y="1"/>
                  </a:cubicBezTo>
                  <a:cubicBezTo>
                    <a:pt x="26" y="1"/>
                    <a:pt x="0" y="26"/>
                    <a:pt x="1" y="58"/>
                  </a:cubicBezTo>
                  <a:lnTo>
                    <a:pt x="22" y="2113"/>
                  </a:lnTo>
                  <a:cubicBezTo>
                    <a:pt x="23" y="2144"/>
                    <a:pt x="49" y="2170"/>
                    <a:pt x="79" y="2170"/>
                  </a:cubicBezTo>
                  <a:lnTo>
                    <a:pt x="80" y="2170"/>
                  </a:lnTo>
                  <a:cubicBezTo>
                    <a:pt x="112" y="2169"/>
                    <a:pt x="137" y="2143"/>
                    <a:pt x="136" y="2112"/>
                  </a:cubicBezTo>
                  <a:lnTo>
                    <a:pt x="115" y="57"/>
                  </a:lnTo>
                  <a:cubicBezTo>
                    <a:pt x="114" y="27"/>
                    <a:pt x="94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4"/>
            <p:cNvSpPr/>
            <p:nvPr/>
          </p:nvSpPr>
          <p:spPr>
            <a:xfrm>
              <a:off x="3250756" y="3675430"/>
              <a:ext cx="134929" cy="84654"/>
            </a:xfrm>
            <a:custGeom>
              <a:avLst/>
              <a:gdLst/>
              <a:ahLst/>
              <a:cxnLst/>
              <a:rect l="l" t="t" r="r" b="b"/>
              <a:pathLst>
                <a:path w="3701" h="2322" extrusionOk="0">
                  <a:moveTo>
                    <a:pt x="2258" y="0"/>
                  </a:moveTo>
                  <a:cubicBezTo>
                    <a:pt x="2104" y="0"/>
                    <a:pt x="1978" y="21"/>
                    <a:pt x="1831" y="154"/>
                  </a:cubicBezTo>
                  <a:cubicBezTo>
                    <a:pt x="1592" y="368"/>
                    <a:pt x="1390" y="706"/>
                    <a:pt x="1225" y="811"/>
                  </a:cubicBezTo>
                  <a:cubicBezTo>
                    <a:pt x="1060" y="916"/>
                    <a:pt x="784" y="1088"/>
                    <a:pt x="531" y="1147"/>
                  </a:cubicBezTo>
                  <a:cubicBezTo>
                    <a:pt x="276" y="1208"/>
                    <a:pt x="186" y="1320"/>
                    <a:pt x="134" y="1499"/>
                  </a:cubicBezTo>
                  <a:cubicBezTo>
                    <a:pt x="82" y="1678"/>
                    <a:pt x="0" y="1977"/>
                    <a:pt x="164" y="2126"/>
                  </a:cubicBezTo>
                  <a:cubicBezTo>
                    <a:pt x="318" y="2266"/>
                    <a:pt x="1455" y="2321"/>
                    <a:pt x="1872" y="2321"/>
                  </a:cubicBezTo>
                  <a:cubicBezTo>
                    <a:pt x="1902" y="2321"/>
                    <a:pt x="1928" y="2321"/>
                    <a:pt x="1949" y="2320"/>
                  </a:cubicBezTo>
                  <a:cubicBezTo>
                    <a:pt x="2278" y="2313"/>
                    <a:pt x="2331" y="2239"/>
                    <a:pt x="2584" y="2224"/>
                  </a:cubicBezTo>
                  <a:cubicBezTo>
                    <a:pt x="2839" y="2209"/>
                    <a:pt x="3407" y="2193"/>
                    <a:pt x="3549" y="2163"/>
                  </a:cubicBezTo>
                  <a:cubicBezTo>
                    <a:pt x="3691" y="2134"/>
                    <a:pt x="3700" y="2039"/>
                    <a:pt x="3700" y="1984"/>
                  </a:cubicBezTo>
                  <a:cubicBezTo>
                    <a:pt x="3700" y="1930"/>
                    <a:pt x="3653" y="1827"/>
                    <a:pt x="3624" y="1671"/>
                  </a:cubicBezTo>
                  <a:cubicBezTo>
                    <a:pt x="3593" y="1514"/>
                    <a:pt x="3526" y="1289"/>
                    <a:pt x="3526" y="834"/>
                  </a:cubicBezTo>
                  <a:cubicBezTo>
                    <a:pt x="3526" y="706"/>
                    <a:pt x="3302" y="475"/>
                    <a:pt x="3100" y="274"/>
                  </a:cubicBezTo>
                  <a:cubicBezTo>
                    <a:pt x="2949" y="122"/>
                    <a:pt x="2772" y="5"/>
                    <a:pt x="2495" y="5"/>
                  </a:cubicBezTo>
                  <a:cubicBezTo>
                    <a:pt x="2407" y="5"/>
                    <a:pt x="2329" y="0"/>
                    <a:pt x="2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4"/>
            <p:cNvSpPr/>
            <p:nvPr/>
          </p:nvSpPr>
          <p:spPr>
            <a:xfrm>
              <a:off x="3698300" y="2623310"/>
              <a:ext cx="316196" cy="97487"/>
            </a:xfrm>
            <a:custGeom>
              <a:avLst/>
              <a:gdLst/>
              <a:ahLst/>
              <a:cxnLst/>
              <a:rect l="l" t="t" r="r" b="b"/>
              <a:pathLst>
                <a:path w="8673" h="2674" extrusionOk="0">
                  <a:moveTo>
                    <a:pt x="800" y="1"/>
                  </a:moveTo>
                  <a:lnTo>
                    <a:pt x="1" y="1709"/>
                  </a:lnTo>
                  <a:lnTo>
                    <a:pt x="8555" y="2673"/>
                  </a:lnTo>
                  <a:lnTo>
                    <a:pt x="8673" y="1498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4"/>
            <p:cNvSpPr/>
            <p:nvPr/>
          </p:nvSpPr>
          <p:spPr>
            <a:xfrm>
              <a:off x="3195811" y="2541896"/>
              <a:ext cx="573732" cy="549670"/>
            </a:xfrm>
            <a:custGeom>
              <a:avLst/>
              <a:gdLst/>
              <a:ahLst/>
              <a:cxnLst/>
              <a:rect l="l" t="t" r="r" b="b"/>
              <a:pathLst>
                <a:path w="15737" h="15077" extrusionOk="0">
                  <a:moveTo>
                    <a:pt x="828" y="1"/>
                  </a:moveTo>
                  <a:cubicBezTo>
                    <a:pt x="701" y="47"/>
                    <a:pt x="178" y="659"/>
                    <a:pt x="92" y="1535"/>
                  </a:cubicBezTo>
                  <a:cubicBezTo>
                    <a:pt x="0" y="2463"/>
                    <a:pt x="66" y="3644"/>
                    <a:pt x="66" y="3644"/>
                  </a:cubicBezTo>
                  <a:lnTo>
                    <a:pt x="2538" y="4535"/>
                  </a:lnTo>
                  <a:cubicBezTo>
                    <a:pt x="2407" y="5738"/>
                    <a:pt x="2533" y="7932"/>
                    <a:pt x="2493" y="9759"/>
                  </a:cubicBezTo>
                  <a:cubicBezTo>
                    <a:pt x="2445" y="11868"/>
                    <a:pt x="1974" y="14359"/>
                    <a:pt x="2254" y="14605"/>
                  </a:cubicBezTo>
                  <a:cubicBezTo>
                    <a:pt x="2483" y="14804"/>
                    <a:pt x="4016" y="14993"/>
                    <a:pt x="5405" y="15069"/>
                  </a:cubicBezTo>
                  <a:cubicBezTo>
                    <a:pt x="5498" y="15074"/>
                    <a:pt x="5594" y="15076"/>
                    <a:pt x="5692" y="15076"/>
                  </a:cubicBezTo>
                  <a:cubicBezTo>
                    <a:pt x="6697" y="15076"/>
                    <a:pt x="7944" y="14838"/>
                    <a:pt x="8947" y="14809"/>
                  </a:cubicBezTo>
                  <a:cubicBezTo>
                    <a:pt x="10674" y="14761"/>
                    <a:pt x="12225" y="14603"/>
                    <a:pt x="12225" y="14603"/>
                  </a:cubicBezTo>
                  <a:cubicBezTo>
                    <a:pt x="12225" y="14603"/>
                    <a:pt x="12157" y="12701"/>
                    <a:pt x="12095" y="10711"/>
                  </a:cubicBezTo>
                  <a:cubicBezTo>
                    <a:pt x="12032" y="8710"/>
                    <a:pt x="11948" y="7468"/>
                    <a:pt x="11864" y="6124"/>
                  </a:cubicBezTo>
                  <a:cubicBezTo>
                    <a:pt x="12488" y="5687"/>
                    <a:pt x="14119" y="5763"/>
                    <a:pt x="15140" y="5713"/>
                  </a:cubicBezTo>
                  <a:cubicBezTo>
                    <a:pt x="15486" y="4622"/>
                    <a:pt x="15736" y="2355"/>
                    <a:pt x="15469" y="2320"/>
                  </a:cubicBezTo>
                  <a:cubicBezTo>
                    <a:pt x="15469" y="2320"/>
                    <a:pt x="11701" y="1432"/>
                    <a:pt x="10475" y="1283"/>
                  </a:cubicBezTo>
                  <a:cubicBezTo>
                    <a:pt x="9325" y="1143"/>
                    <a:pt x="8655" y="1125"/>
                    <a:pt x="8655" y="1125"/>
                  </a:cubicBezTo>
                  <a:lnTo>
                    <a:pt x="8655" y="1125"/>
                  </a:lnTo>
                  <a:cubicBezTo>
                    <a:pt x="8655" y="1125"/>
                    <a:pt x="8687" y="1769"/>
                    <a:pt x="7692" y="1769"/>
                  </a:cubicBezTo>
                  <a:cubicBezTo>
                    <a:pt x="7668" y="1769"/>
                    <a:pt x="7643" y="1769"/>
                    <a:pt x="7618" y="1768"/>
                  </a:cubicBezTo>
                  <a:cubicBezTo>
                    <a:pt x="6548" y="1735"/>
                    <a:pt x="6124" y="926"/>
                    <a:pt x="6124" y="926"/>
                  </a:cubicBezTo>
                  <a:cubicBezTo>
                    <a:pt x="6124" y="926"/>
                    <a:pt x="5382" y="614"/>
                    <a:pt x="4583" y="465"/>
                  </a:cubicBezTo>
                  <a:cubicBezTo>
                    <a:pt x="3890" y="336"/>
                    <a:pt x="828" y="1"/>
                    <a:pt x="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4"/>
            <p:cNvSpPr/>
            <p:nvPr/>
          </p:nvSpPr>
          <p:spPr>
            <a:xfrm>
              <a:off x="3501855" y="2273552"/>
              <a:ext cx="60848" cy="16260"/>
            </a:xfrm>
            <a:custGeom>
              <a:avLst/>
              <a:gdLst/>
              <a:ahLst/>
              <a:cxnLst/>
              <a:rect l="l" t="t" r="r" b="b"/>
              <a:pathLst>
                <a:path w="1669" h="446" extrusionOk="0">
                  <a:moveTo>
                    <a:pt x="1241" y="1"/>
                  </a:moveTo>
                  <a:cubicBezTo>
                    <a:pt x="1102" y="1"/>
                    <a:pt x="949" y="17"/>
                    <a:pt x="786" y="37"/>
                  </a:cubicBezTo>
                  <a:cubicBezTo>
                    <a:pt x="450" y="78"/>
                    <a:pt x="176" y="250"/>
                    <a:pt x="46" y="333"/>
                  </a:cubicBezTo>
                  <a:lnTo>
                    <a:pt x="34" y="340"/>
                  </a:lnTo>
                  <a:cubicBezTo>
                    <a:pt x="9" y="356"/>
                    <a:pt x="0" y="392"/>
                    <a:pt x="17" y="419"/>
                  </a:cubicBezTo>
                  <a:cubicBezTo>
                    <a:pt x="27" y="435"/>
                    <a:pt x="46" y="446"/>
                    <a:pt x="66" y="446"/>
                  </a:cubicBezTo>
                  <a:cubicBezTo>
                    <a:pt x="76" y="446"/>
                    <a:pt x="86" y="442"/>
                    <a:pt x="96" y="436"/>
                  </a:cubicBezTo>
                  <a:lnTo>
                    <a:pt x="106" y="429"/>
                  </a:lnTo>
                  <a:cubicBezTo>
                    <a:pt x="231" y="351"/>
                    <a:pt x="489" y="187"/>
                    <a:pt x="800" y="150"/>
                  </a:cubicBezTo>
                  <a:cubicBezTo>
                    <a:pt x="959" y="131"/>
                    <a:pt x="1109" y="115"/>
                    <a:pt x="1241" y="115"/>
                  </a:cubicBezTo>
                  <a:cubicBezTo>
                    <a:pt x="1372" y="115"/>
                    <a:pt x="1487" y="130"/>
                    <a:pt x="1579" y="174"/>
                  </a:cubicBezTo>
                  <a:cubicBezTo>
                    <a:pt x="1587" y="178"/>
                    <a:pt x="1596" y="180"/>
                    <a:pt x="1604" y="180"/>
                  </a:cubicBezTo>
                  <a:cubicBezTo>
                    <a:pt x="1625" y="180"/>
                    <a:pt x="1646" y="168"/>
                    <a:pt x="1656" y="148"/>
                  </a:cubicBezTo>
                  <a:cubicBezTo>
                    <a:pt x="1669" y="120"/>
                    <a:pt x="1657" y="86"/>
                    <a:pt x="1629" y="72"/>
                  </a:cubicBezTo>
                  <a:cubicBezTo>
                    <a:pt x="1520" y="19"/>
                    <a:pt x="1388" y="1"/>
                    <a:pt x="1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4"/>
            <p:cNvSpPr/>
            <p:nvPr/>
          </p:nvSpPr>
          <p:spPr>
            <a:xfrm>
              <a:off x="3404325" y="2283688"/>
              <a:ext cx="27051" cy="10828"/>
            </a:xfrm>
            <a:custGeom>
              <a:avLst/>
              <a:gdLst/>
              <a:ahLst/>
              <a:cxnLst/>
              <a:rect l="l" t="t" r="r" b="b"/>
              <a:pathLst>
                <a:path w="742" h="297" extrusionOk="0">
                  <a:moveTo>
                    <a:pt x="61" y="0"/>
                  </a:moveTo>
                  <a:cubicBezTo>
                    <a:pt x="34" y="0"/>
                    <a:pt x="8" y="21"/>
                    <a:pt x="5" y="50"/>
                  </a:cubicBezTo>
                  <a:cubicBezTo>
                    <a:pt x="0" y="81"/>
                    <a:pt x="22" y="110"/>
                    <a:pt x="54" y="114"/>
                  </a:cubicBezTo>
                  <a:cubicBezTo>
                    <a:pt x="261" y="143"/>
                    <a:pt x="462" y="204"/>
                    <a:pt x="652" y="291"/>
                  </a:cubicBezTo>
                  <a:cubicBezTo>
                    <a:pt x="660" y="294"/>
                    <a:pt x="668" y="297"/>
                    <a:pt x="676" y="297"/>
                  </a:cubicBezTo>
                  <a:cubicBezTo>
                    <a:pt x="697" y="297"/>
                    <a:pt x="718" y="284"/>
                    <a:pt x="728" y="263"/>
                  </a:cubicBezTo>
                  <a:cubicBezTo>
                    <a:pt x="742" y="235"/>
                    <a:pt x="729" y="200"/>
                    <a:pt x="701" y="187"/>
                  </a:cubicBezTo>
                  <a:cubicBezTo>
                    <a:pt x="501" y="95"/>
                    <a:pt x="288" y="33"/>
                    <a:pt x="69" y="1"/>
                  </a:cubicBezTo>
                  <a:cubicBezTo>
                    <a:pt x="66" y="1"/>
                    <a:pt x="64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4"/>
            <p:cNvSpPr/>
            <p:nvPr/>
          </p:nvSpPr>
          <p:spPr>
            <a:xfrm>
              <a:off x="3389886" y="2357045"/>
              <a:ext cx="10719" cy="39556"/>
            </a:xfrm>
            <a:custGeom>
              <a:avLst/>
              <a:gdLst/>
              <a:ahLst/>
              <a:cxnLst/>
              <a:rect l="l" t="t" r="r" b="b"/>
              <a:pathLst>
                <a:path w="294" h="1085" extrusionOk="0">
                  <a:moveTo>
                    <a:pt x="66" y="0"/>
                  </a:moveTo>
                  <a:cubicBezTo>
                    <a:pt x="59" y="0"/>
                    <a:pt x="52" y="2"/>
                    <a:pt x="45" y="4"/>
                  </a:cubicBezTo>
                  <a:cubicBezTo>
                    <a:pt x="16" y="15"/>
                    <a:pt x="1" y="49"/>
                    <a:pt x="12" y="78"/>
                  </a:cubicBezTo>
                  <a:cubicBezTo>
                    <a:pt x="59" y="203"/>
                    <a:pt x="60" y="351"/>
                    <a:pt x="61" y="493"/>
                  </a:cubicBezTo>
                  <a:cubicBezTo>
                    <a:pt x="61" y="690"/>
                    <a:pt x="62" y="893"/>
                    <a:pt x="182" y="1060"/>
                  </a:cubicBezTo>
                  <a:cubicBezTo>
                    <a:pt x="194" y="1076"/>
                    <a:pt x="211" y="1084"/>
                    <a:pt x="229" y="1084"/>
                  </a:cubicBezTo>
                  <a:cubicBezTo>
                    <a:pt x="240" y="1084"/>
                    <a:pt x="252" y="1081"/>
                    <a:pt x="263" y="1073"/>
                  </a:cubicBezTo>
                  <a:cubicBezTo>
                    <a:pt x="288" y="1055"/>
                    <a:pt x="294" y="1019"/>
                    <a:pt x="275" y="993"/>
                  </a:cubicBezTo>
                  <a:cubicBezTo>
                    <a:pt x="176" y="856"/>
                    <a:pt x="175" y="679"/>
                    <a:pt x="175" y="492"/>
                  </a:cubicBezTo>
                  <a:cubicBezTo>
                    <a:pt x="174" y="340"/>
                    <a:pt x="173" y="182"/>
                    <a:pt x="119" y="38"/>
                  </a:cubicBezTo>
                  <a:cubicBezTo>
                    <a:pt x="110" y="15"/>
                    <a:pt x="89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4"/>
            <p:cNvSpPr/>
            <p:nvPr/>
          </p:nvSpPr>
          <p:spPr>
            <a:xfrm>
              <a:off x="3546773" y="2344649"/>
              <a:ext cx="20161" cy="32156"/>
            </a:xfrm>
            <a:custGeom>
              <a:avLst/>
              <a:gdLst/>
              <a:ahLst/>
              <a:cxnLst/>
              <a:rect l="l" t="t" r="r" b="b"/>
              <a:pathLst>
                <a:path w="553" h="882" extrusionOk="0">
                  <a:moveTo>
                    <a:pt x="489" y="0"/>
                  </a:moveTo>
                  <a:cubicBezTo>
                    <a:pt x="464" y="0"/>
                    <a:pt x="440" y="18"/>
                    <a:pt x="435" y="44"/>
                  </a:cubicBezTo>
                  <a:cubicBezTo>
                    <a:pt x="365" y="322"/>
                    <a:pt x="182" y="571"/>
                    <a:pt x="19" y="791"/>
                  </a:cubicBezTo>
                  <a:cubicBezTo>
                    <a:pt x="1" y="817"/>
                    <a:pt x="6" y="852"/>
                    <a:pt x="32" y="870"/>
                  </a:cubicBezTo>
                  <a:cubicBezTo>
                    <a:pt x="41" y="878"/>
                    <a:pt x="54" y="882"/>
                    <a:pt x="66" y="882"/>
                  </a:cubicBezTo>
                  <a:cubicBezTo>
                    <a:pt x="83" y="882"/>
                    <a:pt x="101" y="874"/>
                    <a:pt x="111" y="859"/>
                  </a:cubicBezTo>
                  <a:cubicBezTo>
                    <a:pt x="280" y="631"/>
                    <a:pt x="471" y="372"/>
                    <a:pt x="545" y="71"/>
                  </a:cubicBezTo>
                  <a:cubicBezTo>
                    <a:pt x="552" y="41"/>
                    <a:pt x="533" y="9"/>
                    <a:pt x="503" y="2"/>
                  </a:cubicBezTo>
                  <a:cubicBezTo>
                    <a:pt x="498" y="1"/>
                    <a:pt x="494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4"/>
            <p:cNvSpPr/>
            <p:nvPr/>
          </p:nvSpPr>
          <p:spPr>
            <a:xfrm>
              <a:off x="3461421" y="2325507"/>
              <a:ext cx="39666" cy="32447"/>
            </a:xfrm>
            <a:custGeom>
              <a:avLst/>
              <a:gdLst/>
              <a:ahLst/>
              <a:cxnLst/>
              <a:rect l="l" t="t" r="r" b="b"/>
              <a:pathLst>
                <a:path w="1088" h="890" extrusionOk="0">
                  <a:moveTo>
                    <a:pt x="1024" y="0"/>
                  </a:moveTo>
                  <a:cubicBezTo>
                    <a:pt x="1021" y="0"/>
                    <a:pt x="1017" y="1"/>
                    <a:pt x="1014" y="1"/>
                  </a:cubicBezTo>
                  <a:cubicBezTo>
                    <a:pt x="811" y="41"/>
                    <a:pt x="630" y="171"/>
                    <a:pt x="526" y="350"/>
                  </a:cubicBezTo>
                  <a:cubicBezTo>
                    <a:pt x="512" y="375"/>
                    <a:pt x="500" y="400"/>
                    <a:pt x="487" y="427"/>
                  </a:cubicBezTo>
                  <a:cubicBezTo>
                    <a:pt x="468" y="464"/>
                    <a:pt x="451" y="499"/>
                    <a:pt x="429" y="531"/>
                  </a:cubicBezTo>
                  <a:cubicBezTo>
                    <a:pt x="340" y="658"/>
                    <a:pt x="176" y="725"/>
                    <a:pt x="44" y="779"/>
                  </a:cubicBezTo>
                  <a:cubicBezTo>
                    <a:pt x="14" y="791"/>
                    <a:pt x="0" y="824"/>
                    <a:pt x="12" y="853"/>
                  </a:cubicBezTo>
                  <a:cubicBezTo>
                    <a:pt x="21" y="875"/>
                    <a:pt x="42" y="889"/>
                    <a:pt x="66" y="889"/>
                  </a:cubicBezTo>
                  <a:cubicBezTo>
                    <a:pt x="73" y="889"/>
                    <a:pt x="80" y="887"/>
                    <a:pt x="87" y="885"/>
                  </a:cubicBezTo>
                  <a:cubicBezTo>
                    <a:pt x="233" y="825"/>
                    <a:pt x="415" y="751"/>
                    <a:pt x="523" y="596"/>
                  </a:cubicBezTo>
                  <a:cubicBezTo>
                    <a:pt x="550" y="558"/>
                    <a:pt x="569" y="517"/>
                    <a:pt x="589" y="477"/>
                  </a:cubicBezTo>
                  <a:cubicBezTo>
                    <a:pt x="601" y="454"/>
                    <a:pt x="613" y="430"/>
                    <a:pt x="625" y="407"/>
                  </a:cubicBezTo>
                  <a:cubicBezTo>
                    <a:pt x="713" y="256"/>
                    <a:pt x="865" y="147"/>
                    <a:pt x="1036" y="114"/>
                  </a:cubicBezTo>
                  <a:cubicBezTo>
                    <a:pt x="1066" y="107"/>
                    <a:pt x="1087" y="78"/>
                    <a:pt x="1080" y="47"/>
                  </a:cubicBezTo>
                  <a:cubicBezTo>
                    <a:pt x="1075" y="20"/>
                    <a:pt x="1051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4"/>
            <p:cNvSpPr/>
            <p:nvPr/>
          </p:nvSpPr>
          <p:spPr>
            <a:xfrm>
              <a:off x="4010214" y="2670963"/>
              <a:ext cx="149731" cy="96503"/>
            </a:xfrm>
            <a:custGeom>
              <a:avLst/>
              <a:gdLst/>
              <a:ahLst/>
              <a:cxnLst/>
              <a:rect l="l" t="t" r="r" b="b"/>
              <a:pathLst>
                <a:path w="4107" h="2647" extrusionOk="0">
                  <a:moveTo>
                    <a:pt x="2712" y="1"/>
                  </a:moveTo>
                  <a:cubicBezTo>
                    <a:pt x="2565" y="1"/>
                    <a:pt x="2411" y="7"/>
                    <a:pt x="2276" y="23"/>
                  </a:cubicBezTo>
                  <a:cubicBezTo>
                    <a:pt x="1949" y="62"/>
                    <a:pt x="1691" y="133"/>
                    <a:pt x="1437" y="272"/>
                  </a:cubicBezTo>
                  <a:cubicBezTo>
                    <a:pt x="1338" y="327"/>
                    <a:pt x="1222" y="346"/>
                    <a:pt x="1105" y="346"/>
                  </a:cubicBezTo>
                  <a:cubicBezTo>
                    <a:pt x="956" y="346"/>
                    <a:pt x="804" y="315"/>
                    <a:pt x="680" y="289"/>
                  </a:cubicBezTo>
                  <a:cubicBezTo>
                    <a:pt x="459" y="240"/>
                    <a:pt x="118" y="191"/>
                    <a:pt x="118" y="191"/>
                  </a:cubicBezTo>
                  <a:lnTo>
                    <a:pt x="0" y="1366"/>
                  </a:lnTo>
                  <a:cubicBezTo>
                    <a:pt x="0" y="1366"/>
                    <a:pt x="910" y="1493"/>
                    <a:pt x="1055" y="1600"/>
                  </a:cubicBezTo>
                  <a:cubicBezTo>
                    <a:pt x="1199" y="1706"/>
                    <a:pt x="1394" y="2000"/>
                    <a:pt x="1711" y="2214"/>
                  </a:cubicBezTo>
                  <a:cubicBezTo>
                    <a:pt x="1870" y="2322"/>
                    <a:pt x="2148" y="2395"/>
                    <a:pt x="2354" y="2468"/>
                  </a:cubicBezTo>
                  <a:cubicBezTo>
                    <a:pt x="2560" y="2543"/>
                    <a:pt x="2617" y="2562"/>
                    <a:pt x="2729" y="2619"/>
                  </a:cubicBezTo>
                  <a:cubicBezTo>
                    <a:pt x="2765" y="2638"/>
                    <a:pt x="2797" y="2646"/>
                    <a:pt x="2823" y="2646"/>
                  </a:cubicBezTo>
                  <a:cubicBezTo>
                    <a:pt x="2935" y="2646"/>
                    <a:pt x="2959" y="2500"/>
                    <a:pt x="2900" y="2405"/>
                  </a:cubicBezTo>
                  <a:cubicBezTo>
                    <a:pt x="2826" y="2288"/>
                    <a:pt x="2681" y="2173"/>
                    <a:pt x="2545" y="2131"/>
                  </a:cubicBezTo>
                  <a:cubicBezTo>
                    <a:pt x="2409" y="2089"/>
                    <a:pt x="2097" y="2032"/>
                    <a:pt x="2122" y="1922"/>
                  </a:cubicBezTo>
                  <a:cubicBezTo>
                    <a:pt x="2145" y="1812"/>
                    <a:pt x="2720" y="1705"/>
                    <a:pt x="2890" y="1689"/>
                  </a:cubicBezTo>
                  <a:cubicBezTo>
                    <a:pt x="3061" y="1671"/>
                    <a:pt x="3768" y="1630"/>
                    <a:pt x="3923" y="1557"/>
                  </a:cubicBezTo>
                  <a:cubicBezTo>
                    <a:pt x="4019" y="1511"/>
                    <a:pt x="4048" y="1402"/>
                    <a:pt x="3943" y="1352"/>
                  </a:cubicBezTo>
                  <a:cubicBezTo>
                    <a:pt x="3837" y="1303"/>
                    <a:pt x="3020" y="1312"/>
                    <a:pt x="3007" y="1255"/>
                  </a:cubicBezTo>
                  <a:cubicBezTo>
                    <a:pt x="2994" y="1198"/>
                    <a:pt x="3029" y="1179"/>
                    <a:pt x="3151" y="1178"/>
                  </a:cubicBezTo>
                  <a:cubicBezTo>
                    <a:pt x="3272" y="1178"/>
                    <a:pt x="3890" y="1138"/>
                    <a:pt x="4015" y="1065"/>
                  </a:cubicBezTo>
                  <a:cubicBezTo>
                    <a:pt x="4107" y="1011"/>
                    <a:pt x="4102" y="935"/>
                    <a:pt x="4026" y="882"/>
                  </a:cubicBezTo>
                  <a:cubicBezTo>
                    <a:pt x="3951" y="830"/>
                    <a:pt x="3055" y="807"/>
                    <a:pt x="3001" y="798"/>
                  </a:cubicBezTo>
                  <a:cubicBezTo>
                    <a:pt x="2948" y="789"/>
                    <a:pt x="2923" y="760"/>
                    <a:pt x="2997" y="745"/>
                  </a:cubicBezTo>
                  <a:cubicBezTo>
                    <a:pt x="3070" y="731"/>
                    <a:pt x="3745" y="700"/>
                    <a:pt x="3869" y="623"/>
                  </a:cubicBezTo>
                  <a:cubicBezTo>
                    <a:pt x="3995" y="546"/>
                    <a:pt x="3984" y="439"/>
                    <a:pt x="3856" y="397"/>
                  </a:cubicBezTo>
                  <a:cubicBezTo>
                    <a:pt x="3821" y="385"/>
                    <a:pt x="3705" y="382"/>
                    <a:pt x="3561" y="382"/>
                  </a:cubicBezTo>
                  <a:cubicBezTo>
                    <a:pt x="3363" y="382"/>
                    <a:pt x="3112" y="388"/>
                    <a:pt x="2939" y="388"/>
                  </a:cubicBezTo>
                  <a:cubicBezTo>
                    <a:pt x="2823" y="388"/>
                    <a:pt x="2743" y="385"/>
                    <a:pt x="2736" y="376"/>
                  </a:cubicBezTo>
                  <a:cubicBezTo>
                    <a:pt x="2710" y="343"/>
                    <a:pt x="2750" y="338"/>
                    <a:pt x="2829" y="324"/>
                  </a:cubicBezTo>
                  <a:cubicBezTo>
                    <a:pt x="2909" y="310"/>
                    <a:pt x="3270" y="303"/>
                    <a:pt x="3354" y="233"/>
                  </a:cubicBezTo>
                  <a:cubicBezTo>
                    <a:pt x="3417" y="182"/>
                    <a:pt x="3392" y="94"/>
                    <a:pt x="3313" y="53"/>
                  </a:cubicBezTo>
                  <a:cubicBezTo>
                    <a:pt x="3262" y="26"/>
                    <a:pt x="2999" y="1"/>
                    <a:pt x="2712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4"/>
            <p:cNvSpPr/>
            <p:nvPr/>
          </p:nvSpPr>
          <p:spPr>
            <a:xfrm>
              <a:off x="3276569" y="3283779"/>
              <a:ext cx="162272" cy="10755"/>
            </a:xfrm>
            <a:custGeom>
              <a:avLst/>
              <a:gdLst/>
              <a:ahLst/>
              <a:cxnLst/>
              <a:rect l="l" t="t" r="r" b="b"/>
              <a:pathLst>
                <a:path w="4451" h="295" extrusionOk="0">
                  <a:moveTo>
                    <a:pt x="62" y="1"/>
                  </a:moveTo>
                  <a:cubicBezTo>
                    <a:pt x="34" y="1"/>
                    <a:pt x="9" y="22"/>
                    <a:pt x="4" y="50"/>
                  </a:cubicBezTo>
                  <a:cubicBezTo>
                    <a:pt x="1" y="81"/>
                    <a:pt x="23" y="111"/>
                    <a:pt x="54" y="114"/>
                  </a:cubicBezTo>
                  <a:cubicBezTo>
                    <a:pt x="963" y="234"/>
                    <a:pt x="1930" y="294"/>
                    <a:pt x="2983" y="294"/>
                  </a:cubicBezTo>
                  <a:cubicBezTo>
                    <a:pt x="3437" y="294"/>
                    <a:pt x="3907" y="283"/>
                    <a:pt x="4394" y="261"/>
                  </a:cubicBezTo>
                  <a:cubicBezTo>
                    <a:pt x="4426" y="259"/>
                    <a:pt x="4450" y="233"/>
                    <a:pt x="4449" y="201"/>
                  </a:cubicBezTo>
                  <a:cubicBezTo>
                    <a:pt x="4448" y="170"/>
                    <a:pt x="4425" y="148"/>
                    <a:pt x="4390" y="147"/>
                  </a:cubicBezTo>
                  <a:cubicBezTo>
                    <a:pt x="3902" y="169"/>
                    <a:pt x="3433" y="180"/>
                    <a:pt x="2980" y="180"/>
                  </a:cubicBezTo>
                  <a:cubicBezTo>
                    <a:pt x="1933" y="180"/>
                    <a:pt x="971" y="121"/>
                    <a:pt x="68" y="1"/>
                  </a:cubicBezTo>
                  <a:cubicBezTo>
                    <a:pt x="66" y="1"/>
                    <a:pt x="6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4"/>
            <p:cNvSpPr/>
            <p:nvPr/>
          </p:nvSpPr>
          <p:spPr>
            <a:xfrm>
              <a:off x="3469770" y="3289904"/>
              <a:ext cx="151882" cy="10281"/>
            </a:xfrm>
            <a:custGeom>
              <a:avLst/>
              <a:gdLst/>
              <a:ahLst/>
              <a:cxnLst/>
              <a:rect l="l" t="t" r="r" b="b"/>
              <a:pathLst>
                <a:path w="4166" h="282" extrusionOk="0">
                  <a:moveTo>
                    <a:pt x="60" y="0"/>
                  </a:moveTo>
                  <a:cubicBezTo>
                    <a:pt x="32" y="0"/>
                    <a:pt x="7" y="23"/>
                    <a:pt x="4" y="52"/>
                  </a:cubicBezTo>
                  <a:cubicBezTo>
                    <a:pt x="1" y="82"/>
                    <a:pt x="24" y="111"/>
                    <a:pt x="55" y="115"/>
                  </a:cubicBezTo>
                  <a:cubicBezTo>
                    <a:pt x="1085" y="226"/>
                    <a:pt x="2026" y="281"/>
                    <a:pt x="2904" y="281"/>
                  </a:cubicBezTo>
                  <a:cubicBezTo>
                    <a:pt x="3319" y="281"/>
                    <a:pt x="3721" y="269"/>
                    <a:pt x="4109" y="244"/>
                  </a:cubicBezTo>
                  <a:cubicBezTo>
                    <a:pt x="4141" y="243"/>
                    <a:pt x="4165" y="215"/>
                    <a:pt x="4163" y="183"/>
                  </a:cubicBezTo>
                  <a:cubicBezTo>
                    <a:pt x="4161" y="154"/>
                    <a:pt x="4136" y="131"/>
                    <a:pt x="4108" y="131"/>
                  </a:cubicBezTo>
                  <a:cubicBezTo>
                    <a:pt x="4106" y="131"/>
                    <a:pt x="4104" y="131"/>
                    <a:pt x="4102" y="131"/>
                  </a:cubicBezTo>
                  <a:cubicBezTo>
                    <a:pt x="3717" y="156"/>
                    <a:pt x="3321" y="168"/>
                    <a:pt x="2909" y="168"/>
                  </a:cubicBezTo>
                  <a:cubicBezTo>
                    <a:pt x="2035" y="168"/>
                    <a:pt x="1096" y="112"/>
                    <a:pt x="67" y="1"/>
                  </a:cubicBezTo>
                  <a:cubicBezTo>
                    <a:pt x="65" y="0"/>
                    <a:pt x="62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4"/>
            <p:cNvSpPr/>
            <p:nvPr/>
          </p:nvSpPr>
          <p:spPr>
            <a:xfrm>
              <a:off x="3287945" y="2680552"/>
              <a:ext cx="5505" cy="24281"/>
            </a:xfrm>
            <a:custGeom>
              <a:avLst/>
              <a:gdLst/>
              <a:ahLst/>
              <a:cxnLst/>
              <a:rect l="l" t="t" r="r" b="b"/>
              <a:pathLst>
                <a:path w="151" h="666" extrusionOk="0">
                  <a:moveTo>
                    <a:pt x="95" y="0"/>
                  </a:moveTo>
                  <a:cubicBezTo>
                    <a:pt x="65" y="0"/>
                    <a:pt x="37" y="22"/>
                    <a:pt x="36" y="54"/>
                  </a:cubicBezTo>
                  <a:lnTo>
                    <a:pt x="3" y="605"/>
                  </a:lnTo>
                  <a:cubicBezTo>
                    <a:pt x="1" y="637"/>
                    <a:pt x="25" y="663"/>
                    <a:pt x="57" y="666"/>
                  </a:cubicBezTo>
                  <a:lnTo>
                    <a:pt x="60" y="666"/>
                  </a:lnTo>
                  <a:cubicBezTo>
                    <a:pt x="90" y="666"/>
                    <a:pt x="115" y="641"/>
                    <a:pt x="117" y="611"/>
                  </a:cubicBezTo>
                  <a:lnTo>
                    <a:pt x="148" y="60"/>
                  </a:lnTo>
                  <a:cubicBezTo>
                    <a:pt x="151" y="28"/>
                    <a:pt x="126" y="1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4"/>
            <p:cNvSpPr/>
            <p:nvPr/>
          </p:nvSpPr>
          <p:spPr>
            <a:xfrm>
              <a:off x="3614005" y="2723757"/>
              <a:ext cx="14984" cy="41161"/>
            </a:xfrm>
            <a:custGeom>
              <a:avLst/>
              <a:gdLst/>
              <a:ahLst/>
              <a:cxnLst/>
              <a:rect l="l" t="t" r="r" b="b"/>
              <a:pathLst>
                <a:path w="411" h="1129" extrusionOk="0">
                  <a:moveTo>
                    <a:pt x="129" y="1"/>
                  </a:moveTo>
                  <a:cubicBezTo>
                    <a:pt x="126" y="1"/>
                    <a:pt x="122" y="1"/>
                    <a:pt x="118" y="2"/>
                  </a:cubicBezTo>
                  <a:cubicBezTo>
                    <a:pt x="87" y="9"/>
                    <a:pt x="68" y="39"/>
                    <a:pt x="74" y="69"/>
                  </a:cubicBezTo>
                  <a:lnTo>
                    <a:pt x="259" y="922"/>
                  </a:lnTo>
                  <a:lnTo>
                    <a:pt x="259" y="922"/>
                  </a:lnTo>
                  <a:lnTo>
                    <a:pt x="102" y="792"/>
                  </a:lnTo>
                  <a:cubicBezTo>
                    <a:pt x="91" y="783"/>
                    <a:pt x="79" y="779"/>
                    <a:pt x="66" y="779"/>
                  </a:cubicBezTo>
                  <a:cubicBezTo>
                    <a:pt x="49" y="779"/>
                    <a:pt x="33" y="786"/>
                    <a:pt x="22" y="800"/>
                  </a:cubicBezTo>
                  <a:cubicBezTo>
                    <a:pt x="1" y="825"/>
                    <a:pt x="4" y="861"/>
                    <a:pt x="29" y="881"/>
                  </a:cubicBezTo>
                  <a:lnTo>
                    <a:pt x="313" y="1116"/>
                  </a:lnTo>
                  <a:cubicBezTo>
                    <a:pt x="323" y="1125"/>
                    <a:pt x="336" y="1128"/>
                    <a:pt x="349" y="1128"/>
                  </a:cubicBezTo>
                  <a:cubicBezTo>
                    <a:pt x="359" y="1128"/>
                    <a:pt x="370" y="1126"/>
                    <a:pt x="379" y="1120"/>
                  </a:cubicBezTo>
                  <a:cubicBezTo>
                    <a:pt x="400" y="1107"/>
                    <a:pt x="410" y="1083"/>
                    <a:pt x="405" y="1060"/>
                  </a:cubicBezTo>
                  <a:lnTo>
                    <a:pt x="186" y="46"/>
                  </a:lnTo>
                  <a:cubicBezTo>
                    <a:pt x="181" y="19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6" name="Google Shape;2796;p44"/>
          <p:cNvGrpSpPr/>
          <p:nvPr/>
        </p:nvGrpSpPr>
        <p:grpSpPr>
          <a:xfrm>
            <a:off x="4691567" y="3196896"/>
            <a:ext cx="833709" cy="1552145"/>
            <a:chOff x="3590454" y="105589"/>
            <a:chExt cx="644338" cy="1199586"/>
          </a:xfrm>
        </p:grpSpPr>
        <p:sp>
          <p:nvSpPr>
            <p:cNvPr id="2797" name="Google Shape;2797;p44"/>
            <p:cNvSpPr/>
            <p:nvPr/>
          </p:nvSpPr>
          <p:spPr>
            <a:xfrm>
              <a:off x="3863606" y="105589"/>
              <a:ext cx="230723" cy="235902"/>
            </a:xfrm>
            <a:custGeom>
              <a:avLst/>
              <a:gdLst/>
              <a:ahLst/>
              <a:cxnLst/>
              <a:rect l="l" t="t" r="r" b="b"/>
              <a:pathLst>
                <a:path w="8463" h="8653" extrusionOk="0">
                  <a:moveTo>
                    <a:pt x="3920" y="0"/>
                  </a:moveTo>
                  <a:cubicBezTo>
                    <a:pt x="3650" y="0"/>
                    <a:pt x="3371" y="30"/>
                    <a:pt x="3086" y="99"/>
                  </a:cubicBezTo>
                  <a:cubicBezTo>
                    <a:pt x="1983" y="368"/>
                    <a:pt x="1274" y="834"/>
                    <a:pt x="872" y="1292"/>
                  </a:cubicBezTo>
                  <a:cubicBezTo>
                    <a:pt x="469" y="1752"/>
                    <a:pt x="218" y="2282"/>
                    <a:pt x="118" y="2764"/>
                  </a:cubicBezTo>
                  <a:cubicBezTo>
                    <a:pt x="0" y="3327"/>
                    <a:pt x="15" y="3922"/>
                    <a:pt x="132" y="4399"/>
                  </a:cubicBezTo>
                  <a:cubicBezTo>
                    <a:pt x="248" y="4877"/>
                    <a:pt x="360" y="5292"/>
                    <a:pt x="382" y="5667"/>
                  </a:cubicBezTo>
                  <a:cubicBezTo>
                    <a:pt x="406" y="6088"/>
                    <a:pt x="246" y="6571"/>
                    <a:pt x="357" y="7376"/>
                  </a:cubicBezTo>
                  <a:cubicBezTo>
                    <a:pt x="476" y="8236"/>
                    <a:pt x="766" y="8653"/>
                    <a:pt x="766" y="8653"/>
                  </a:cubicBezTo>
                  <a:cubicBezTo>
                    <a:pt x="766" y="8653"/>
                    <a:pt x="1114" y="8573"/>
                    <a:pt x="1343" y="8530"/>
                  </a:cubicBezTo>
                  <a:lnTo>
                    <a:pt x="1330" y="8077"/>
                  </a:lnTo>
                  <a:lnTo>
                    <a:pt x="1485" y="8485"/>
                  </a:lnTo>
                  <a:cubicBezTo>
                    <a:pt x="2202" y="8340"/>
                    <a:pt x="3416" y="8107"/>
                    <a:pt x="3825" y="7936"/>
                  </a:cubicBezTo>
                  <a:lnTo>
                    <a:pt x="8264" y="6856"/>
                  </a:lnTo>
                  <a:cubicBezTo>
                    <a:pt x="8463" y="6588"/>
                    <a:pt x="8299" y="5657"/>
                    <a:pt x="8163" y="5375"/>
                  </a:cubicBezTo>
                  <a:cubicBezTo>
                    <a:pt x="8025" y="5093"/>
                    <a:pt x="7814" y="4848"/>
                    <a:pt x="7693" y="4561"/>
                  </a:cubicBezTo>
                  <a:cubicBezTo>
                    <a:pt x="7411" y="3894"/>
                    <a:pt x="7653" y="3099"/>
                    <a:pt x="7389" y="2427"/>
                  </a:cubicBezTo>
                  <a:cubicBezTo>
                    <a:pt x="7119" y="1737"/>
                    <a:pt x="6563" y="872"/>
                    <a:pt x="5875" y="506"/>
                  </a:cubicBezTo>
                  <a:cubicBezTo>
                    <a:pt x="5389" y="247"/>
                    <a:pt x="4696" y="0"/>
                    <a:pt x="3920" y="0"/>
                  </a:cubicBezTo>
                  <a:close/>
                </a:path>
              </a:pathLst>
            </a:custGeom>
            <a:solidFill>
              <a:srgbClr val="3A4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4"/>
            <p:cNvSpPr/>
            <p:nvPr/>
          </p:nvSpPr>
          <p:spPr>
            <a:xfrm>
              <a:off x="3928793" y="304747"/>
              <a:ext cx="116656" cy="134622"/>
            </a:xfrm>
            <a:custGeom>
              <a:avLst/>
              <a:gdLst/>
              <a:ahLst/>
              <a:cxnLst/>
              <a:rect l="l" t="t" r="r" b="b"/>
              <a:pathLst>
                <a:path w="4279" h="4938" extrusionOk="0">
                  <a:moveTo>
                    <a:pt x="680" y="0"/>
                  </a:moveTo>
                  <a:lnTo>
                    <a:pt x="904" y="1550"/>
                  </a:lnTo>
                  <a:lnTo>
                    <a:pt x="0" y="1761"/>
                  </a:lnTo>
                  <a:lnTo>
                    <a:pt x="782" y="4023"/>
                  </a:lnTo>
                  <a:lnTo>
                    <a:pt x="3527" y="4937"/>
                  </a:lnTo>
                  <a:lnTo>
                    <a:pt x="4279" y="1538"/>
                  </a:lnTo>
                  <a:lnTo>
                    <a:pt x="3323" y="1398"/>
                  </a:lnTo>
                  <a:lnTo>
                    <a:pt x="3066" y="59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4"/>
            <p:cNvSpPr/>
            <p:nvPr/>
          </p:nvSpPr>
          <p:spPr>
            <a:xfrm>
              <a:off x="3898967" y="127835"/>
              <a:ext cx="164120" cy="201088"/>
            </a:xfrm>
            <a:custGeom>
              <a:avLst/>
              <a:gdLst/>
              <a:ahLst/>
              <a:cxnLst/>
              <a:rect l="l" t="t" r="r" b="b"/>
              <a:pathLst>
                <a:path w="6020" h="7376" extrusionOk="0">
                  <a:moveTo>
                    <a:pt x="3000" y="0"/>
                  </a:moveTo>
                  <a:cubicBezTo>
                    <a:pt x="2739" y="0"/>
                    <a:pt x="2455" y="36"/>
                    <a:pt x="2122" y="106"/>
                  </a:cubicBezTo>
                  <a:cubicBezTo>
                    <a:pt x="1141" y="313"/>
                    <a:pt x="557" y="945"/>
                    <a:pt x="279" y="1811"/>
                  </a:cubicBezTo>
                  <a:cubicBezTo>
                    <a:pt x="1" y="2676"/>
                    <a:pt x="464" y="3766"/>
                    <a:pt x="742" y="4554"/>
                  </a:cubicBezTo>
                  <a:cubicBezTo>
                    <a:pt x="1009" y="5311"/>
                    <a:pt x="1382" y="6217"/>
                    <a:pt x="1958" y="6657"/>
                  </a:cubicBezTo>
                  <a:cubicBezTo>
                    <a:pt x="2474" y="7051"/>
                    <a:pt x="3030" y="7375"/>
                    <a:pt x="3779" y="7375"/>
                  </a:cubicBezTo>
                  <a:cubicBezTo>
                    <a:pt x="3939" y="7375"/>
                    <a:pt x="4107" y="7360"/>
                    <a:pt x="4286" y="7328"/>
                  </a:cubicBezTo>
                  <a:cubicBezTo>
                    <a:pt x="5303" y="7147"/>
                    <a:pt x="5719" y="6316"/>
                    <a:pt x="5867" y="5587"/>
                  </a:cubicBezTo>
                  <a:cubicBezTo>
                    <a:pt x="6020" y="4835"/>
                    <a:pt x="5872" y="3519"/>
                    <a:pt x="5776" y="2836"/>
                  </a:cubicBezTo>
                  <a:cubicBezTo>
                    <a:pt x="5681" y="2153"/>
                    <a:pt x="5540" y="954"/>
                    <a:pt x="4473" y="411"/>
                  </a:cubicBezTo>
                  <a:cubicBezTo>
                    <a:pt x="3930" y="135"/>
                    <a:pt x="3507" y="0"/>
                    <a:pt x="3000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4"/>
            <p:cNvSpPr/>
            <p:nvPr/>
          </p:nvSpPr>
          <p:spPr>
            <a:xfrm>
              <a:off x="4037002" y="210225"/>
              <a:ext cx="11069" cy="18457"/>
            </a:xfrm>
            <a:custGeom>
              <a:avLst/>
              <a:gdLst/>
              <a:ahLst/>
              <a:cxnLst/>
              <a:rect l="l" t="t" r="r" b="b"/>
              <a:pathLst>
                <a:path w="406" h="677" extrusionOk="0">
                  <a:moveTo>
                    <a:pt x="164" y="0"/>
                  </a:moveTo>
                  <a:cubicBezTo>
                    <a:pt x="159" y="0"/>
                    <a:pt x="154" y="0"/>
                    <a:pt x="149" y="1"/>
                  </a:cubicBezTo>
                  <a:cubicBezTo>
                    <a:pt x="54" y="16"/>
                    <a:pt x="0" y="179"/>
                    <a:pt x="29" y="365"/>
                  </a:cubicBezTo>
                  <a:cubicBezTo>
                    <a:pt x="57" y="542"/>
                    <a:pt x="150" y="676"/>
                    <a:pt x="242" y="676"/>
                  </a:cubicBezTo>
                  <a:cubicBezTo>
                    <a:pt x="247" y="676"/>
                    <a:pt x="251" y="676"/>
                    <a:pt x="256" y="675"/>
                  </a:cubicBezTo>
                  <a:cubicBezTo>
                    <a:pt x="352" y="660"/>
                    <a:pt x="405" y="497"/>
                    <a:pt x="375" y="311"/>
                  </a:cubicBezTo>
                  <a:cubicBezTo>
                    <a:pt x="347" y="134"/>
                    <a:pt x="255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4"/>
            <p:cNvSpPr/>
            <p:nvPr/>
          </p:nvSpPr>
          <p:spPr>
            <a:xfrm>
              <a:off x="3982965" y="218786"/>
              <a:ext cx="11069" cy="18429"/>
            </a:xfrm>
            <a:custGeom>
              <a:avLst/>
              <a:gdLst/>
              <a:ahLst/>
              <a:cxnLst/>
              <a:rect l="l" t="t" r="r" b="b"/>
              <a:pathLst>
                <a:path w="406" h="676" extrusionOk="0">
                  <a:moveTo>
                    <a:pt x="165" y="0"/>
                  </a:moveTo>
                  <a:cubicBezTo>
                    <a:pt x="160" y="0"/>
                    <a:pt x="156" y="1"/>
                    <a:pt x="151" y="1"/>
                  </a:cubicBezTo>
                  <a:cubicBezTo>
                    <a:pt x="54" y="16"/>
                    <a:pt x="1" y="179"/>
                    <a:pt x="31" y="364"/>
                  </a:cubicBezTo>
                  <a:cubicBezTo>
                    <a:pt x="59" y="541"/>
                    <a:pt x="151" y="675"/>
                    <a:pt x="242" y="675"/>
                  </a:cubicBezTo>
                  <a:cubicBezTo>
                    <a:pt x="247" y="675"/>
                    <a:pt x="252" y="675"/>
                    <a:pt x="257" y="674"/>
                  </a:cubicBezTo>
                  <a:cubicBezTo>
                    <a:pt x="352" y="659"/>
                    <a:pt x="406" y="496"/>
                    <a:pt x="376" y="310"/>
                  </a:cubicBezTo>
                  <a:cubicBezTo>
                    <a:pt x="349" y="134"/>
                    <a:pt x="256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4"/>
            <p:cNvSpPr/>
            <p:nvPr/>
          </p:nvSpPr>
          <p:spPr>
            <a:xfrm>
              <a:off x="3978276" y="323941"/>
              <a:ext cx="32551" cy="6107"/>
            </a:xfrm>
            <a:custGeom>
              <a:avLst/>
              <a:gdLst/>
              <a:ahLst/>
              <a:cxnLst/>
              <a:rect l="l" t="t" r="r" b="b"/>
              <a:pathLst>
                <a:path w="1194" h="224" extrusionOk="0">
                  <a:moveTo>
                    <a:pt x="50" y="0"/>
                  </a:moveTo>
                  <a:cubicBezTo>
                    <a:pt x="31" y="0"/>
                    <a:pt x="13" y="13"/>
                    <a:pt x="7" y="33"/>
                  </a:cubicBezTo>
                  <a:cubicBezTo>
                    <a:pt x="0" y="56"/>
                    <a:pt x="13" y="82"/>
                    <a:pt x="38" y="90"/>
                  </a:cubicBezTo>
                  <a:cubicBezTo>
                    <a:pt x="323" y="178"/>
                    <a:pt x="611" y="224"/>
                    <a:pt x="898" y="224"/>
                  </a:cubicBezTo>
                  <a:cubicBezTo>
                    <a:pt x="981" y="224"/>
                    <a:pt x="1066" y="220"/>
                    <a:pt x="1150" y="212"/>
                  </a:cubicBezTo>
                  <a:cubicBezTo>
                    <a:pt x="1176" y="210"/>
                    <a:pt x="1193" y="188"/>
                    <a:pt x="1191" y="162"/>
                  </a:cubicBezTo>
                  <a:cubicBezTo>
                    <a:pt x="1190" y="139"/>
                    <a:pt x="1168" y="121"/>
                    <a:pt x="1146" y="121"/>
                  </a:cubicBezTo>
                  <a:cubicBezTo>
                    <a:pt x="1145" y="121"/>
                    <a:pt x="1143" y="121"/>
                    <a:pt x="1142" y="121"/>
                  </a:cubicBezTo>
                  <a:cubicBezTo>
                    <a:pt x="1061" y="129"/>
                    <a:pt x="980" y="132"/>
                    <a:pt x="899" y="132"/>
                  </a:cubicBezTo>
                  <a:cubicBezTo>
                    <a:pt x="621" y="132"/>
                    <a:pt x="341" y="89"/>
                    <a:pt x="64" y="3"/>
                  </a:cubicBezTo>
                  <a:cubicBezTo>
                    <a:pt x="60" y="1"/>
                    <a:pt x="55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4"/>
            <p:cNvSpPr/>
            <p:nvPr/>
          </p:nvSpPr>
          <p:spPr>
            <a:xfrm>
              <a:off x="3956520" y="196839"/>
              <a:ext cx="35496" cy="14749"/>
            </a:xfrm>
            <a:custGeom>
              <a:avLst/>
              <a:gdLst/>
              <a:ahLst/>
              <a:cxnLst/>
              <a:rect l="l" t="t" r="r" b="b"/>
              <a:pathLst>
                <a:path w="1302" h="541" extrusionOk="0">
                  <a:moveTo>
                    <a:pt x="1045" y="0"/>
                  </a:moveTo>
                  <a:cubicBezTo>
                    <a:pt x="976" y="0"/>
                    <a:pt x="895" y="10"/>
                    <a:pt x="810" y="28"/>
                  </a:cubicBezTo>
                  <a:lnTo>
                    <a:pt x="811" y="28"/>
                  </a:lnTo>
                  <a:cubicBezTo>
                    <a:pt x="484" y="95"/>
                    <a:pt x="276" y="205"/>
                    <a:pt x="135" y="337"/>
                  </a:cubicBezTo>
                  <a:cubicBezTo>
                    <a:pt x="1" y="465"/>
                    <a:pt x="9" y="541"/>
                    <a:pt x="101" y="541"/>
                  </a:cubicBezTo>
                  <a:cubicBezTo>
                    <a:pt x="128" y="541"/>
                    <a:pt x="164" y="534"/>
                    <a:pt x="205" y="519"/>
                  </a:cubicBezTo>
                  <a:cubicBezTo>
                    <a:pt x="382" y="457"/>
                    <a:pt x="584" y="391"/>
                    <a:pt x="816" y="348"/>
                  </a:cubicBezTo>
                  <a:cubicBezTo>
                    <a:pt x="1051" y="305"/>
                    <a:pt x="1248" y="339"/>
                    <a:pt x="1280" y="168"/>
                  </a:cubicBezTo>
                  <a:cubicBezTo>
                    <a:pt x="1302" y="49"/>
                    <a:pt x="1201" y="0"/>
                    <a:pt x="1045" y="0"/>
                  </a:cubicBezTo>
                  <a:close/>
                </a:path>
              </a:pathLst>
            </a:custGeom>
            <a:solidFill>
              <a:srgbClr val="3A4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4"/>
            <p:cNvSpPr/>
            <p:nvPr/>
          </p:nvSpPr>
          <p:spPr>
            <a:xfrm>
              <a:off x="4023779" y="187951"/>
              <a:ext cx="39176" cy="10332"/>
            </a:xfrm>
            <a:custGeom>
              <a:avLst/>
              <a:gdLst/>
              <a:ahLst/>
              <a:cxnLst/>
              <a:rect l="l" t="t" r="r" b="b"/>
              <a:pathLst>
                <a:path w="1437" h="379" extrusionOk="0">
                  <a:moveTo>
                    <a:pt x="718" y="1"/>
                  </a:moveTo>
                  <a:cubicBezTo>
                    <a:pt x="647" y="1"/>
                    <a:pt x="570" y="5"/>
                    <a:pt x="486" y="14"/>
                  </a:cubicBezTo>
                  <a:cubicBezTo>
                    <a:pt x="207" y="44"/>
                    <a:pt x="0" y="140"/>
                    <a:pt x="84" y="292"/>
                  </a:cubicBezTo>
                  <a:cubicBezTo>
                    <a:pt x="119" y="357"/>
                    <a:pt x="171" y="378"/>
                    <a:pt x="237" y="378"/>
                  </a:cubicBezTo>
                  <a:cubicBezTo>
                    <a:pt x="328" y="378"/>
                    <a:pt x="444" y="339"/>
                    <a:pt x="581" y="321"/>
                  </a:cubicBezTo>
                  <a:cubicBezTo>
                    <a:pt x="750" y="299"/>
                    <a:pt x="907" y="292"/>
                    <a:pt x="1053" y="292"/>
                  </a:cubicBezTo>
                  <a:cubicBezTo>
                    <a:pt x="1109" y="292"/>
                    <a:pt x="1163" y="293"/>
                    <a:pt x="1215" y="295"/>
                  </a:cubicBezTo>
                  <a:cubicBezTo>
                    <a:pt x="1220" y="295"/>
                    <a:pt x="1226" y="295"/>
                    <a:pt x="1231" y="295"/>
                  </a:cubicBezTo>
                  <a:cubicBezTo>
                    <a:pt x="1404" y="295"/>
                    <a:pt x="1436" y="202"/>
                    <a:pt x="1224" y="101"/>
                  </a:cubicBezTo>
                  <a:cubicBezTo>
                    <a:pt x="1093" y="39"/>
                    <a:pt x="931" y="1"/>
                    <a:pt x="718" y="1"/>
                  </a:cubicBezTo>
                  <a:close/>
                </a:path>
              </a:pathLst>
            </a:custGeom>
            <a:solidFill>
              <a:srgbClr val="3A4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4"/>
            <p:cNvSpPr/>
            <p:nvPr/>
          </p:nvSpPr>
          <p:spPr>
            <a:xfrm>
              <a:off x="4015518" y="232445"/>
              <a:ext cx="16657" cy="28653"/>
            </a:xfrm>
            <a:custGeom>
              <a:avLst/>
              <a:gdLst/>
              <a:ahLst/>
              <a:cxnLst/>
              <a:rect l="l" t="t" r="r" b="b"/>
              <a:pathLst>
                <a:path w="611" h="1051" extrusionOk="0">
                  <a:moveTo>
                    <a:pt x="77" y="1"/>
                  </a:moveTo>
                  <a:cubicBezTo>
                    <a:pt x="67" y="1"/>
                    <a:pt x="56" y="1"/>
                    <a:pt x="46" y="2"/>
                  </a:cubicBezTo>
                  <a:cubicBezTo>
                    <a:pt x="20" y="4"/>
                    <a:pt x="0" y="25"/>
                    <a:pt x="3" y="51"/>
                  </a:cubicBezTo>
                  <a:cubicBezTo>
                    <a:pt x="4" y="76"/>
                    <a:pt x="26" y="94"/>
                    <a:pt x="48" y="94"/>
                  </a:cubicBezTo>
                  <a:cubicBezTo>
                    <a:pt x="49" y="94"/>
                    <a:pt x="50" y="94"/>
                    <a:pt x="51" y="94"/>
                  </a:cubicBezTo>
                  <a:cubicBezTo>
                    <a:pt x="61" y="93"/>
                    <a:pt x="71" y="93"/>
                    <a:pt x="81" y="93"/>
                  </a:cubicBezTo>
                  <a:cubicBezTo>
                    <a:pt x="187" y="93"/>
                    <a:pt x="286" y="132"/>
                    <a:pt x="365" y="202"/>
                  </a:cubicBezTo>
                  <a:cubicBezTo>
                    <a:pt x="452" y="279"/>
                    <a:pt x="503" y="383"/>
                    <a:pt x="510" y="500"/>
                  </a:cubicBezTo>
                  <a:cubicBezTo>
                    <a:pt x="518" y="615"/>
                    <a:pt x="480" y="727"/>
                    <a:pt x="403" y="814"/>
                  </a:cubicBezTo>
                  <a:cubicBezTo>
                    <a:pt x="326" y="900"/>
                    <a:pt x="220" y="952"/>
                    <a:pt x="104" y="959"/>
                  </a:cubicBezTo>
                  <a:cubicBezTo>
                    <a:pt x="80" y="961"/>
                    <a:pt x="60" y="983"/>
                    <a:pt x="62" y="1008"/>
                  </a:cubicBezTo>
                  <a:cubicBezTo>
                    <a:pt x="63" y="1032"/>
                    <a:pt x="83" y="1050"/>
                    <a:pt x="108" y="1050"/>
                  </a:cubicBezTo>
                  <a:lnTo>
                    <a:pt x="110" y="1050"/>
                  </a:lnTo>
                  <a:cubicBezTo>
                    <a:pt x="251" y="1042"/>
                    <a:pt x="379" y="979"/>
                    <a:pt x="472" y="875"/>
                  </a:cubicBezTo>
                  <a:cubicBezTo>
                    <a:pt x="564" y="769"/>
                    <a:pt x="610" y="634"/>
                    <a:pt x="602" y="494"/>
                  </a:cubicBezTo>
                  <a:cubicBezTo>
                    <a:pt x="593" y="354"/>
                    <a:pt x="531" y="225"/>
                    <a:pt x="425" y="133"/>
                  </a:cubicBezTo>
                  <a:cubicBezTo>
                    <a:pt x="328" y="47"/>
                    <a:pt x="205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4"/>
            <p:cNvSpPr/>
            <p:nvPr/>
          </p:nvSpPr>
          <p:spPr>
            <a:xfrm>
              <a:off x="3901939" y="228792"/>
              <a:ext cx="43838" cy="43320"/>
            </a:xfrm>
            <a:custGeom>
              <a:avLst/>
              <a:gdLst/>
              <a:ahLst/>
              <a:cxnLst/>
              <a:rect l="l" t="t" r="r" b="b"/>
              <a:pathLst>
                <a:path w="1608" h="1589" extrusionOk="0">
                  <a:moveTo>
                    <a:pt x="663" y="1"/>
                  </a:moveTo>
                  <a:cubicBezTo>
                    <a:pt x="566" y="1"/>
                    <a:pt x="471" y="24"/>
                    <a:pt x="385" y="74"/>
                  </a:cubicBezTo>
                  <a:cubicBezTo>
                    <a:pt x="70" y="258"/>
                    <a:pt x="1" y="729"/>
                    <a:pt x="232" y="1127"/>
                  </a:cubicBezTo>
                  <a:cubicBezTo>
                    <a:pt x="400" y="1417"/>
                    <a:pt x="682" y="1588"/>
                    <a:pt x="945" y="1588"/>
                  </a:cubicBezTo>
                  <a:cubicBezTo>
                    <a:pt x="1042" y="1588"/>
                    <a:pt x="1137" y="1564"/>
                    <a:pt x="1223" y="1515"/>
                  </a:cubicBezTo>
                  <a:cubicBezTo>
                    <a:pt x="1539" y="1331"/>
                    <a:pt x="1608" y="858"/>
                    <a:pt x="1376" y="462"/>
                  </a:cubicBezTo>
                  <a:cubicBezTo>
                    <a:pt x="1207" y="172"/>
                    <a:pt x="926" y="1"/>
                    <a:pt x="663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4"/>
            <p:cNvSpPr/>
            <p:nvPr/>
          </p:nvSpPr>
          <p:spPr>
            <a:xfrm>
              <a:off x="3913662" y="242069"/>
              <a:ext cx="16821" cy="18947"/>
            </a:xfrm>
            <a:custGeom>
              <a:avLst/>
              <a:gdLst/>
              <a:ahLst/>
              <a:cxnLst/>
              <a:rect l="l" t="t" r="r" b="b"/>
              <a:pathLst>
                <a:path w="617" h="695" extrusionOk="0">
                  <a:moveTo>
                    <a:pt x="207" y="0"/>
                  </a:moveTo>
                  <a:cubicBezTo>
                    <a:pt x="199" y="0"/>
                    <a:pt x="190" y="3"/>
                    <a:pt x="183" y="7"/>
                  </a:cubicBezTo>
                  <a:cubicBezTo>
                    <a:pt x="99" y="62"/>
                    <a:pt x="41" y="146"/>
                    <a:pt x="21" y="243"/>
                  </a:cubicBezTo>
                  <a:cubicBezTo>
                    <a:pt x="0" y="341"/>
                    <a:pt x="19" y="441"/>
                    <a:pt x="74" y="525"/>
                  </a:cubicBezTo>
                  <a:cubicBezTo>
                    <a:pt x="145" y="634"/>
                    <a:pt x="264" y="695"/>
                    <a:pt x="387" y="695"/>
                  </a:cubicBezTo>
                  <a:lnTo>
                    <a:pt x="387" y="694"/>
                  </a:lnTo>
                  <a:cubicBezTo>
                    <a:pt x="456" y="694"/>
                    <a:pt x="527" y="675"/>
                    <a:pt x="590" y="634"/>
                  </a:cubicBezTo>
                  <a:cubicBezTo>
                    <a:pt x="611" y="620"/>
                    <a:pt x="617" y="592"/>
                    <a:pt x="603" y="570"/>
                  </a:cubicBezTo>
                  <a:cubicBezTo>
                    <a:pt x="594" y="557"/>
                    <a:pt x="580" y="550"/>
                    <a:pt x="565" y="550"/>
                  </a:cubicBezTo>
                  <a:cubicBezTo>
                    <a:pt x="557" y="550"/>
                    <a:pt x="548" y="552"/>
                    <a:pt x="540" y="558"/>
                  </a:cubicBezTo>
                  <a:cubicBezTo>
                    <a:pt x="493" y="588"/>
                    <a:pt x="439" y="603"/>
                    <a:pt x="387" y="603"/>
                  </a:cubicBezTo>
                  <a:cubicBezTo>
                    <a:pt x="294" y="603"/>
                    <a:pt x="203" y="558"/>
                    <a:pt x="149" y="475"/>
                  </a:cubicBezTo>
                  <a:cubicBezTo>
                    <a:pt x="65" y="345"/>
                    <a:pt x="101" y="169"/>
                    <a:pt x="233" y="84"/>
                  </a:cubicBezTo>
                  <a:cubicBezTo>
                    <a:pt x="254" y="70"/>
                    <a:pt x="260" y="42"/>
                    <a:pt x="246" y="21"/>
                  </a:cubicBezTo>
                  <a:cubicBezTo>
                    <a:pt x="237" y="8"/>
                    <a:pt x="222" y="0"/>
                    <a:pt x="207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4"/>
            <p:cNvSpPr/>
            <p:nvPr/>
          </p:nvSpPr>
          <p:spPr>
            <a:xfrm>
              <a:off x="4010311" y="272440"/>
              <a:ext cx="17666" cy="10905"/>
            </a:xfrm>
            <a:custGeom>
              <a:avLst/>
              <a:gdLst/>
              <a:ahLst/>
              <a:cxnLst/>
              <a:rect l="l" t="t" r="r" b="b"/>
              <a:pathLst>
                <a:path w="648" h="400" extrusionOk="0">
                  <a:moveTo>
                    <a:pt x="417" y="1"/>
                  </a:moveTo>
                  <a:cubicBezTo>
                    <a:pt x="412" y="1"/>
                    <a:pt x="406" y="1"/>
                    <a:pt x="401" y="1"/>
                  </a:cubicBezTo>
                  <a:cubicBezTo>
                    <a:pt x="248" y="4"/>
                    <a:pt x="44" y="65"/>
                    <a:pt x="9" y="237"/>
                  </a:cubicBezTo>
                  <a:cubicBezTo>
                    <a:pt x="1" y="273"/>
                    <a:pt x="6" y="314"/>
                    <a:pt x="30" y="343"/>
                  </a:cubicBezTo>
                  <a:cubicBezTo>
                    <a:pt x="58" y="378"/>
                    <a:pt x="105" y="391"/>
                    <a:pt x="151" y="395"/>
                  </a:cubicBezTo>
                  <a:cubicBezTo>
                    <a:pt x="175" y="398"/>
                    <a:pt x="200" y="400"/>
                    <a:pt x="224" y="400"/>
                  </a:cubicBezTo>
                  <a:cubicBezTo>
                    <a:pt x="317" y="400"/>
                    <a:pt x="409" y="379"/>
                    <a:pt x="494" y="341"/>
                  </a:cubicBezTo>
                  <a:cubicBezTo>
                    <a:pt x="536" y="322"/>
                    <a:pt x="577" y="296"/>
                    <a:pt x="607" y="260"/>
                  </a:cubicBezTo>
                  <a:cubicBezTo>
                    <a:pt x="628" y="235"/>
                    <a:pt x="643" y="203"/>
                    <a:pt x="646" y="172"/>
                  </a:cubicBezTo>
                  <a:lnTo>
                    <a:pt x="645" y="171"/>
                  </a:lnTo>
                  <a:cubicBezTo>
                    <a:pt x="648" y="158"/>
                    <a:pt x="646" y="144"/>
                    <a:pt x="644" y="130"/>
                  </a:cubicBezTo>
                  <a:cubicBezTo>
                    <a:pt x="634" y="82"/>
                    <a:pt x="593" y="43"/>
                    <a:pt x="548" y="23"/>
                  </a:cubicBezTo>
                  <a:cubicBezTo>
                    <a:pt x="507" y="5"/>
                    <a:pt x="462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4"/>
            <p:cNvSpPr/>
            <p:nvPr/>
          </p:nvSpPr>
          <p:spPr>
            <a:xfrm>
              <a:off x="3895804" y="123146"/>
              <a:ext cx="172517" cy="168182"/>
            </a:xfrm>
            <a:custGeom>
              <a:avLst/>
              <a:gdLst/>
              <a:ahLst/>
              <a:cxnLst/>
              <a:rect l="l" t="t" r="r" b="b"/>
              <a:pathLst>
                <a:path w="6328" h="6169" extrusionOk="0">
                  <a:moveTo>
                    <a:pt x="3221" y="0"/>
                  </a:moveTo>
                  <a:cubicBezTo>
                    <a:pt x="3131" y="0"/>
                    <a:pt x="3042" y="5"/>
                    <a:pt x="2956" y="16"/>
                  </a:cubicBezTo>
                  <a:cubicBezTo>
                    <a:pt x="2082" y="126"/>
                    <a:pt x="611" y="492"/>
                    <a:pt x="168" y="1218"/>
                  </a:cubicBezTo>
                  <a:cubicBezTo>
                    <a:pt x="0" y="1493"/>
                    <a:pt x="177" y="2373"/>
                    <a:pt x="192" y="2681"/>
                  </a:cubicBezTo>
                  <a:cubicBezTo>
                    <a:pt x="204" y="2925"/>
                    <a:pt x="389" y="3271"/>
                    <a:pt x="343" y="3515"/>
                  </a:cubicBezTo>
                  <a:cubicBezTo>
                    <a:pt x="293" y="3777"/>
                    <a:pt x="258" y="4042"/>
                    <a:pt x="239" y="4309"/>
                  </a:cubicBezTo>
                  <a:cubicBezTo>
                    <a:pt x="228" y="4447"/>
                    <a:pt x="222" y="4588"/>
                    <a:pt x="240" y="4726"/>
                  </a:cubicBezTo>
                  <a:cubicBezTo>
                    <a:pt x="261" y="4892"/>
                    <a:pt x="316" y="5050"/>
                    <a:pt x="369" y="5208"/>
                  </a:cubicBezTo>
                  <a:cubicBezTo>
                    <a:pt x="407" y="5321"/>
                    <a:pt x="468" y="5415"/>
                    <a:pt x="514" y="5521"/>
                  </a:cubicBezTo>
                  <a:cubicBezTo>
                    <a:pt x="570" y="5649"/>
                    <a:pt x="558" y="5798"/>
                    <a:pt x="609" y="5931"/>
                  </a:cubicBezTo>
                  <a:cubicBezTo>
                    <a:pt x="658" y="6055"/>
                    <a:pt x="773" y="6169"/>
                    <a:pt x="903" y="6169"/>
                  </a:cubicBezTo>
                  <a:cubicBezTo>
                    <a:pt x="917" y="6169"/>
                    <a:pt x="932" y="6167"/>
                    <a:pt x="946" y="6165"/>
                  </a:cubicBezTo>
                  <a:cubicBezTo>
                    <a:pt x="1051" y="6144"/>
                    <a:pt x="1125" y="6052"/>
                    <a:pt x="1180" y="5960"/>
                  </a:cubicBezTo>
                  <a:cubicBezTo>
                    <a:pt x="1415" y="5561"/>
                    <a:pt x="1449" y="5112"/>
                    <a:pt x="1400" y="4655"/>
                  </a:cubicBezTo>
                  <a:cubicBezTo>
                    <a:pt x="1360" y="4296"/>
                    <a:pt x="1273" y="3943"/>
                    <a:pt x="1199" y="3588"/>
                  </a:cubicBezTo>
                  <a:cubicBezTo>
                    <a:pt x="1188" y="3538"/>
                    <a:pt x="1178" y="3486"/>
                    <a:pt x="1192" y="3437"/>
                  </a:cubicBezTo>
                  <a:cubicBezTo>
                    <a:pt x="1201" y="3402"/>
                    <a:pt x="1222" y="3371"/>
                    <a:pt x="1244" y="3342"/>
                  </a:cubicBezTo>
                  <a:cubicBezTo>
                    <a:pt x="1414" y="3110"/>
                    <a:pt x="1627" y="2911"/>
                    <a:pt x="1869" y="2758"/>
                  </a:cubicBezTo>
                  <a:cubicBezTo>
                    <a:pt x="1986" y="2682"/>
                    <a:pt x="2110" y="2617"/>
                    <a:pt x="2239" y="2565"/>
                  </a:cubicBezTo>
                  <a:cubicBezTo>
                    <a:pt x="2328" y="2528"/>
                    <a:pt x="2470" y="2510"/>
                    <a:pt x="2543" y="2445"/>
                  </a:cubicBezTo>
                  <a:cubicBezTo>
                    <a:pt x="2622" y="2373"/>
                    <a:pt x="2534" y="1679"/>
                    <a:pt x="2534" y="1679"/>
                  </a:cubicBezTo>
                  <a:lnTo>
                    <a:pt x="2534" y="1679"/>
                  </a:lnTo>
                  <a:cubicBezTo>
                    <a:pt x="2535" y="1679"/>
                    <a:pt x="2728" y="2307"/>
                    <a:pt x="2801" y="2363"/>
                  </a:cubicBezTo>
                  <a:cubicBezTo>
                    <a:pt x="2822" y="2379"/>
                    <a:pt x="2868" y="2386"/>
                    <a:pt x="2932" y="2386"/>
                  </a:cubicBezTo>
                  <a:cubicBezTo>
                    <a:pt x="3095" y="2386"/>
                    <a:pt x="3371" y="2343"/>
                    <a:pt x="3613" y="2306"/>
                  </a:cubicBezTo>
                  <a:cubicBezTo>
                    <a:pt x="3949" y="2255"/>
                    <a:pt x="4402" y="2229"/>
                    <a:pt x="4469" y="2178"/>
                  </a:cubicBezTo>
                  <a:cubicBezTo>
                    <a:pt x="4537" y="2128"/>
                    <a:pt x="4533" y="1776"/>
                    <a:pt x="4533" y="1776"/>
                  </a:cubicBezTo>
                  <a:lnTo>
                    <a:pt x="4533" y="1776"/>
                  </a:lnTo>
                  <a:cubicBezTo>
                    <a:pt x="4533" y="1776"/>
                    <a:pt x="4631" y="2108"/>
                    <a:pt x="4700" y="2167"/>
                  </a:cubicBezTo>
                  <a:cubicBezTo>
                    <a:pt x="4719" y="2183"/>
                    <a:pt x="4777" y="2189"/>
                    <a:pt x="4850" y="2189"/>
                  </a:cubicBezTo>
                  <a:cubicBezTo>
                    <a:pt x="5035" y="2189"/>
                    <a:pt x="5323" y="2148"/>
                    <a:pt x="5363" y="2114"/>
                  </a:cubicBezTo>
                  <a:cubicBezTo>
                    <a:pt x="5419" y="2068"/>
                    <a:pt x="5414" y="1579"/>
                    <a:pt x="5414" y="1579"/>
                  </a:cubicBezTo>
                  <a:lnTo>
                    <a:pt x="5414" y="1579"/>
                  </a:lnTo>
                  <a:cubicBezTo>
                    <a:pt x="5414" y="1579"/>
                    <a:pt x="5701" y="2245"/>
                    <a:pt x="5770" y="2450"/>
                  </a:cubicBezTo>
                  <a:cubicBezTo>
                    <a:pt x="5840" y="2656"/>
                    <a:pt x="6045" y="3107"/>
                    <a:pt x="6328" y="3319"/>
                  </a:cubicBezTo>
                  <a:cubicBezTo>
                    <a:pt x="6328" y="3319"/>
                    <a:pt x="5946" y="1377"/>
                    <a:pt x="5650" y="1064"/>
                  </a:cubicBezTo>
                  <a:cubicBezTo>
                    <a:pt x="5094" y="475"/>
                    <a:pt x="4084" y="0"/>
                    <a:pt x="3221" y="0"/>
                  </a:cubicBezTo>
                  <a:close/>
                </a:path>
              </a:pathLst>
            </a:custGeom>
            <a:solidFill>
              <a:srgbClr val="3A4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4"/>
            <p:cNvSpPr/>
            <p:nvPr/>
          </p:nvSpPr>
          <p:spPr>
            <a:xfrm>
              <a:off x="3936372" y="123691"/>
              <a:ext cx="29934" cy="46564"/>
            </a:xfrm>
            <a:custGeom>
              <a:avLst/>
              <a:gdLst/>
              <a:ahLst/>
              <a:cxnLst/>
              <a:rect l="l" t="t" r="r" b="b"/>
              <a:pathLst>
                <a:path w="1098" h="1708" extrusionOk="0">
                  <a:moveTo>
                    <a:pt x="54" y="0"/>
                  </a:moveTo>
                  <a:cubicBezTo>
                    <a:pt x="35" y="0"/>
                    <a:pt x="16" y="13"/>
                    <a:pt x="10" y="32"/>
                  </a:cubicBezTo>
                  <a:cubicBezTo>
                    <a:pt x="0" y="58"/>
                    <a:pt x="14" y="85"/>
                    <a:pt x="39" y="94"/>
                  </a:cubicBezTo>
                  <a:cubicBezTo>
                    <a:pt x="223" y="156"/>
                    <a:pt x="380" y="291"/>
                    <a:pt x="468" y="464"/>
                  </a:cubicBezTo>
                  <a:cubicBezTo>
                    <a:pt x="491" y="509"/>
                    <a:pt x="510" y="557"/>
                    <a:pt x="530" y="607"/>
                  </a:cubicBezTo>
                  <a:cubicBezTo>
                    <a:pt x="559" y="680"/>
                    <a:pt x="588" y="755"/>
                    <a:pt x="633" y="824"/>
                  </a:cubicBezTo>
                  <a:cubicBezTo>
                    <a:pt x="660" y="864"/>
                    <a:pt x="692" y="902"/>
                    <a:pt x="722" y="936"/>
                  </a:cubicBezTo>
                  <a:cubicBezTo>
                    <a:pt x="754" y="975"/>
                    <a:pt x="785" y="1011"/>
                    <a:pt x="809" y="1050"/>
                  </a:cubicBezTo>
                  <a:cubicBezTo>
                    <a:pt x="903" y="1202"/>
                    <a:pt x="970" y="1468"/>
                    <a:pt x="1000" y="1667"/>
                  </a:cubicBezTo>
                  <a:cubicBezTo>
                    <a:pt x="1003" y="1690"/>
                    <a:pt x="1024" y="1708"/>
                    <a:pt x="1046" y="1708"/>
                  </a:cubicBezTo>
                  <a:cubicBezTo>
                    <a:pt x="1049" y="1708"/>
                    <a:pt x="1051" y="1708"/>
                    <a:pt x="1055" y="1707"/>
                  </a:cubicBezTo>
                  <a:cubicBezTo>
                    <a:pt x="1080" y="1703"/>
                    <a:pt x="1098" y="1679"/>
                    <a:pt x="1094" y="1652"/>
                  </a:cubicBezTo>
                  <a:cubicBezTo>
                    <a:pt x="1063" y="1445"/>
                    <a:pt x="992" y="1165"/>
                    <a:pt x="891" y="1000"/>
                  </a:cubicBezTo>
                  <a:cubicBezTo>
                    <a:pt x="861" y="954"/>
                    <a:pt x="828" y="914"/>
                    <a:pt x="794" y="875"/>
                  </a:cubicBezTo>
                  <a:cubicBezTo>
                    <a:pt x="765" y="840"/>
                    <a:pt x="737" y="807"/>
                    <a:pt x="712" y="771"/>
                  </a:cubicBezTo>
                  <a:cubicBezTo>
                    <a:pt x="673" y="711"/>
                    <a:pt x="647" y="643"/>
                    <a:pt x="618" y="572"/>
                  </a:cubicBezTo>
                  <a:cubicBezTo>
                    <a:pt x="600" y="522"/>
                    <a:pt x="579" y="470"/>
                    <a:pt x="553" y="420"/>
                  </a:cubicBezTo>
                  <a:cubicBezTo>
                    <a:pt x="453" y="226"/>
                    <a:pt x="277" y="73"/>
                    <a:pt x="70" y="3"/>
                  </a:cubicBezTo>
                  <a:cubicBezTo>
                    <a:pt x="65" y="1"/>
                    <a:pt x="60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4"/>
            <p:cNvSpPr/>
            <p:nvPr/>
          </p:nvSpPr>
          <p:spPr>
            <a:xfrm>
              <a:off x="3906383" y="200383"/>
              <a:ext cx="12704" cy="91875"/>
            </a:xfrm>
            <a:custGeom>
              <a:avLst/>
              <a:gdLst/>
              <a:ahLst/>
              <a:cxnLst/>
              <a:rect l="l" t="t" r="r" b="b"/>
              <a:pathLst>
                <a:path w="466" h="3370" extrusionOk="0">
                  <a:moveTo>
                    <a:pt x="89" y="0"/>
                  </a:moveTo>
                  <a:cubicBezTo>
                    <a:pt x="62" y="1"/>
                    <a:pt x="42" y="22"/>
                    <a:pt x="42" y="49"/>
                  </a:cubicBezTo>
                  <a:cubicBezTo>
                    <a:pt x="46" y="305"/>
                    <a:pt x="122" y="548"/>
                    <a:pt x="195" y="782"/>
                  </a:cubicBezTo>
                  <a:cubicBezTo>
                    <a:pt x="256" y="980"/>
                    <a:pt x="318" y="1184"/>
                    <a:pt x="338" y="1391"/>
                  </a:cubicBezTo>
                  <a:cubicBezTo>
                    <a:pt x="367" y="1719"/>
                    <a:pt x="253" y="2005"/>
                    <a:pt x="143" y="2282"/>
                  </a:cubicBezTo>
                  <a:cubicBezTo>
                    <a:pt x="1" y="2639"/>
                    <a:pt x="55" y="2999"/>
                    <a:pt x="137" y="3334"/>
                  </a:cubicBezTo>
                  <a:cubicBezTo>
                    <a:pt x="142" y="3356"/>
                    <a:pt x="161" y="3370"/>
                    <a:pt x="183" y="3370"/>
                  </a:cubicBezTo>
                  <a:cubicBezTo>
                    <a:pt x="187" y="3370"/>
                    <a:pt x="190" y="3370"/>
                    <a:pt x="194" y="3369"/>
                  </a:cubicBezTo>
                  <a:cubicBezTo>
                    <a:pt x="220" y="3363"/>
                    <a:pt x="236" y="3337"/>
                    <a:pt x="230" y="3311"/>
                  </a:cubicBezTo>
                  <a:cubicBezTo>
                    <a:pt x="152" y="2992"/>
                    <a:pt x="100" y="2650"/>
                    <a:pt x="232" y="2317"/>
                  </a:cubicBezTo>
                  <a:cubicBezTo>
                    <a:pt x="346" y="2030"/>
                    <a:pt x="465" y="1733"/>
                    <a:pt x="434" y="1383"/>
                  </a:cubicBezTo>
                  <a:cubicBezTo>
                    <a:pt x="414" y="1165"/>
                    <a:pt x="349" y="957"/>
                    <a:pt x="286" y="754"/>
                  </a:cubicBezTo>
                  <a:cubicBezTo>
                    <a:pt x="215" y="526"/>
                    <a:pt x="142" y="290"/>
                    <a:pt x="138" y="48"/>
                  </a:cubicBezTo>
                  <a:cubicBezTo>
                    <a:pt x="137" y="21"/>
                    <a:pt x="116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4"/>
            <p:cNvSpPr/>
            <p:nvPr/>
          </p:nvSpPr>
          <p:spPr>
            <a:xfrm>
              <a:off x="3894877" y="306901"/>
              <a:ext cx="5916" cy="17503"/>
            </a:xfrm>
            <a:custGeom>
              <a:avLst/>
              <a:gdLst/>
              <a:ahLst/>
              <a:cxnLst/>
              <a:rect l="l" t="t" r="r" b="b"/>
              <a:pathLst>
                <a:path w="217" h="642" extrusionOk="0">
                  <a:moveTo>
                    <a:pt x="53" y="1"/>
                  </a:moveTo>
                  <a:cubicBezTo>
                    <a:pt x="50" y="1"/>
                    <a:pt x="47" y="1"/>
                    <a:pt x="45" y="2"/>
                  </a:cubicBezTo>
                  <a:cubicBezTo>
                    <a:pt x="18" y="6"/>
                    <a:pt x="0" y="31"/>
                    <a:pt x="5" y="56"/>
                  </a:cubicBezTo>
                  <a:cubicBezTo>
                    <a:pt x="6" y="60"/>
                    <a:pt x="62" y="371"/>
                    <a:pt x="118" y="604"/>
                  </a:cubicBezTo>
                  <a:cubicBezTo>
                    <a:pt x="123" y="627"/>
                    <a:pt x="142" y="642"/>
                    <a:pt x="164" y="642"/>
                  </a:cubicBezTo>
                  <a:cubicBezTo>
                    <a:pt x="168" y="642"/>
                    <a:pt x="171" y="641"/>
                    <a:pt x="175" y="641"/>
                  </a:cubicBezTo>
                  <a:cubicBezTo>
                    <a:pt x="201" y="634"/>
                    <a:pt x="217" y="608"/>
                    <a:pt x="211" y="582"/>
                  </a:cubicBezTo>
                  <a:cubicBezTo>
                    <a:pt x="156" y="351"/>
                    <a:pt x="101" y="42"/>
                    <a:pt x="99" y="40"/>
                  </a:cubicBezTo>
                  <a:cubicBezTo>
                    <a:pt x="95" y="16"/>
                    <a:pt x="75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4"/>
            <p:cNvSpPr/>
            <p:nvPr/>
          </p:nvSpPr>
          <p:spPr>
            <a:xfrm>
              <a:off x="4013637" y="154390"/>
              <a:ext cx="6952" cy="15785"/>
            </a:xfrm>
            <a:custGeom>
              <a:avLst/>
              <a:gdLst/>
              <a:ahLst/>
              <a:cxnLst/>
              <a:rect l="l" t="t" r="r" b="b"/>
              <a:pathLst>
                <a:path w="255" h="579" extrusionOk="0">
                  <a:moveTo>
                    <a:pt x="55" y="0"/>
                  </a:moveTo>
                  <a:cubicBezTo>
                    <a:pt x="48" y="0"/>
                    <a:pt x="41" y="2"/>
                    <a:pt x="35" y="5"/>
                  </a:cubicBezTo>
                  <a:cubicBezTo>
                    <a:pt x="11" y="15"/>
                    <a:pt x="1" y="44"/>
                    <a:pt x="11" y="68"/>
                  </a:cubicBezTo>
                  <a:cubicBezTo>
                    <a:pt x="81" y="218"/>
                    <a:pt x="130" y="376"/>
                    <a:pt x="156" y="539"/>
                  </a:cubicBezTo>
                  <a:cubicBezTo>
                    <a:pt x="159" y="562"/>
                    <a:pt x="179" y="578"/>
                    <a:pt x="202" y="578"/>
                  </a:cubicBezTo>
                  <a:lnTo>
                    <a:pt x="210" y="578"/>
                  </a:lnTo>
                  <a:cubicBezTo>
                    <a:pt x="236" y="574"/>
                    <a:pt x="254" y="549"/>
                    <a:pt x="250" y="524"/>
                  </a:cubicBezTo>
                  <a:cubicBezTo>
                    <a:pt x="223" y="352"/>
                    <a:pt x="172" y="185"/>
                    <a:pt x="99" y="28"/>
                  </a:cubicBezTo>
                  <a:cubicBezTo>
                    <a:pt x="90" y="10"/>
                    <a:pt x="73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4"/>
            <p:cNvSpPr/>
            <p:nvPr/>
          </p:nvSpPr>
          <p:spPr>
            <a:xfrm>
              <a:off x="4071762" y="257527"/>
              <a:ext cx="7633" cy="35687"/>
            </a:xfrm>
            <a:custGeom>
              <a:avLst/>
              <a:gdLst/>
              <a:ahLst/>
              <a:cxnLst/>
              <a:rect l="l" t="t" r="r" b="b"/>
              <a:pathLst>
                <a:path w="280" h="1309" extrusionOk="0">
                  <a:moveTo>
                    <a:pt x="54" y="1"/>
                  </a:moveTo>
                  <a:cubicBezTo>
                    <a:pt x="46" y="1"/>
                    <a:pt x="38" y="3"/>
                    <a:pt x="31" y="7"/>
                  </a:cubicBezTo>
                  <a:cubicBezTo>
                    <a:pt x="7" y="21"/>
                    <a:pt x="0" y="50"/>
                    <a:pt x="13" y="73"/>
                  </a:cubicBezTo>
                  <a:cubicBezTo>
                    <a:pt x="81" y="185"/>
                    <a:pt x="156" y="312"/>
                    <a:pt x="172" y="447"/>
                  </a:cubicBezTo>
                  <a:cubicBezTo>
                    <a:pt x="183" y="542"/>
                    <a:pt x="163" y="638"/>
                    <a:pt x="142" y="739"/>
                  </a:cubicBezTo>
                  <a:cubicBezTo>
                    <a:pt x="131" y="797"/>
                    <a:pt x="119" y="856"/>
                    <a:pt x="113" y="917"/>
                  </a:cubicBezTo>
                  <a:cubicBezTo>
                    <a:pt x="101" y="1035"/>
                    <a:pt x="112" y="1159"/>
                    <a:pt x="145" y="1274"/>
                  </a:cubicBezTo>
                  <a:cubicBezTo>
                    <a:pt x="151" y="1295"/>
                    <a:pt x="170" y="1309"/>
                    <a:pt x="191" y="1309"/>
                  </a:cubicBezTo>
                  <a:cubicBezTo>
                    <a:pt x="195" y="1309"/>
                    <a:pt x="199" y="1308"/>
                    <a:pt x="204" y="1307"/>
                  </a:cubicBezTo>
                  <a:cubicBezTo>
                    <a:pt x="230" y="1300"/>
                    <a:pt x="244" y="1273"/>
                    <a:pt x="237" y="1247"/>
                  </a:cubicBezTo>
                  <a:cubicBezTo>
                    <a:pt x="208" y="1145"/>
                    <a:pt x="197" y="1033"/>
                    <a:pt x="209" y="927"/>
                  </a:cubicBezTo>
                  <a:cubicBezTo>
                    <a:pt x="213" y="871"/>
                    <a:pt x="225" y="813"/>
                    <a:pt x="237" y="759"/>
                  </a:cubicBezTo>
                  <a:cubicBezTo>
                    <a:pt x="258" y="654"/>
                    <a:pt x="280" y="546"/>
                    <a:pt x="267" y="435"/>
                  </a:cubicBezTo>
                  <a:cubicBezTo>
                    <a:pt x="249" y="280"/>
                    <a:pt x="168" y="144"/>
                    <a:pt x="96" y="24"/>
                  </a:cubicBezTo>
                  <a:cubicBezTo>
                    <a:pt x="87" y="9"/>
                    <a:pt x="71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4"/>
            <p:cNvSpPr/>
            <p:nvPr/>
          </p:nvSpPr>
          <p:spPr>
            <a:xfrm>
              <a:off x="4040110" y="1229084"/>
              <a:ext cx="42366" cy="46237"/>
            </a:xfrm>
            <a:custGeom>
              <a:avLst/>
              <a:gdLst/>
              <a:ahLst/>
              <a:cxnLst/>
              <a:rect l="l" t="t" r="r" b="b"/>
              <a:pathLst>
                <a:path w="1554" h="1696" extrusionOk="0">
                  <a:moveTo>
                    <a:pt x="1554" y="1"/>
                  </a:moveTo>
                  <a:lnTo>
                    <a:pt x="0" y="311"/>
                  </a:lnTo>
                  <a:cubicBezTo>
                    <a:pt x="0" y="311"/>
                    <a:pt x="118" y="1539"/>
                    <a:pt x="131" y="1696"/>
                  </a:cubicBezTo>
                  <a:lnTo>
                    <a:pt x="1483" y="1696"/>
                  </a:lnTo>
                  <a:cubicBezTo>
                    <a:pt x="1461" y="1595"/>
                    <a:pt x="1554" y="1"/>
                    <a:pt x="1554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4"/>
            <p:cNvSpPr/>
            <p:nvPr/>
          </p:nvSpPr>
          <p:spPr>
            <a:xfrm>
              <a:off x="3853982" y="1220387"/>
              <a:ext cx="45065" cy="57169"/>
            </a:xfrm>
            <a:custGeom>
              <a:avLst/>
              <a:gdLst/>
              <a:ahLst/>
              <a:cxnLst/>
              <a:rect l="l" t="t" r="r" b="b"/>
              <a:pathLst>
                <a:path w="1653" h="2097" extrusionOk="0">
                  <a:moveTo>
                    <a:pt x="1653" y="1"/>
                  </a:moveTo>
                  <a:lnTo>
                    <a:pt x="94" y="284"/>
                  </a:lnTo>
                  <a:cubicBezTo>
                    <a:pt x="94" y="284"/>
                    <a:pt x="1" y="1915"/>
                    <a:pt x="10" y="2073"/>
                  </a:cubicBezTo>
                  <a:lnTo>
                    <a:pt x="1362" y="2096"/>
                  </a:lnTo>
                  <a:cubicBezTo>
                    <a:pt x="1342" y="1995"/>
                    <a:pt x="1653" y="1"/>
                    <a:pt x="1653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4"/>
            <p:cNvSpPr/>
            <p:nvPr/>
          </p:nvSpPr>
          <p:spPr>
            <a:xfrm>
              <a:off x="3840269" y="676020"/>
              <a:ext cx="267854" cy="580337"/>
            </a:xfrm>
            <a:custGeom>
              <a:avLst/>
              <a:gdLst/>
              <a:ahLst/>
              <a:cxnLst/>
              <a:rect l="l" t="t" r="r" b="b"/>
              <a:pathLst>
                <a:path w="9825" h="21287" extrusionOk="0">
                  <a:moveTo>
                    <a:pt x="4297" y="1"/>
                  </a:moveTo>
                  <a:cubicBezTo>
                    <a:pt x="2259" y="1"/>
                    <a:pt x="402" y="130"/>
                    <a:pt x="357" y="507"/>
                  </a:cubicBezTo>
                  <a:cubicBezTo>
                    <a:pt x="103" y="2594"/>
                    <a:pt x="1" y="20682"/>
                    <a:pt x="255" y="21014"/>
                  </a:cubicBezTo>
                  <a:cubicBezTo>
                    <a:pt x="396" y="21197"/>
                    <a:pt x="927" y="21287"/>
                    <a:pt x="1408" y="21287"/>
                  </a:cubicBezTo>
                  <a:cubicBezTo>
                    <a:pt x="1796" y="21287"/>
                    <a:pt x="2151" y="21229"/>
                    <a:pt x="2242" y="21115"/>
                  </a:cubicBezTo>
                  <a:cubicBezTo>
                    <a:pt x="2503" y="20789"/>
                    <a:pt x="2506" y="20068"/>
                    <a:pt x="2577" y="19677"/>
                  </a:cubicBezTo>
                  <a:cubicBezTo>
                    <a:pt x="2714" y="18924"/>
                    <a:pt x="2889" y="18178"/>
                    <a:pt x="3063" y="17432"/>
                  </a:cubicBezTo>
                  <a:lnTo>
                    <a:pt x="4326" y="12043"/>
                  </a:lnTo>
                  <a:cubicBezTo>
                    <a:pt x="4625" y="10767"/>
                    <a:pt x="5100" y="8654"/>
                    <a:pt x="5387" y="7376"/>
                  </a:cubicBezTo>
                  <a:cubicBezTo>
                    <a:pt x="5419" y="7637"/>
                    <a:pt x="5451" y="7899"/>
                    <a:pt x="5484" y="8161"/>
                  </a:cubicBezTo>
                  <a:cubicBezTo>
                    <a:pt x="5692" y="9826"/>
                    <a:pt x="5876" y="12355"/>
                    <a:pt x="6063" y="14017"/>
                  </a:cubicBezTo>
                  <a:cubicBezTo>
                    <a:pt x="6160" y="14873"/>
                    <a:pt x="6256" y="15728"/>
                    <a:pt x="6353" y="16583"/>
                  </a:cubicBezTo>
                  <a:cubicBezTo>
                    <a:pt x="6389" y="16901"/>
                    <a:pt x="6424" y="17218"/>
                    <a:pt x="6454" y="17537"/>
                  </a:cubicBezTo>
                  <a:cubicBezTo>
                    <a:pt x="6487" y="17888"/>
                    <a:pt x="6511" y="18240"/>
                    <a:pt x="6558" y="18589"/>
                  </a:cubicBezTo>
                  <a:cubicBezTo>
                    <a:pt x="6626" y="19088"/>
                    <a:pt x="6740" y="19578"/>
                    <a:pt x="6866" y="20066"/>
                  </a:cubicBezTo>
                  <a:cubicBezTo>
                    <a:pt x="6910" y="20238"/>
                    <a:pt x="6947" y="20938"/>
                    <a:pt x="7106" y="21039"/>
                  </a:cubicBezTo>
                  <a:cubicBezTo>
                    <a:pt x="7247" y="21129"/>
                    <a:pt x="7694" y="21188"/>
                    <a:pt x="8137" y="21188"/>
                  </a:cubicBezTo>
                  <a:cubicBezTo>
                    <a:pt x="8576" y="21188"/>
                    <a:pt x="9010" y="21130"/>
                    <a:pt x="9143" y="20988"/>
                  </a:cubicBezTo>
                  <a:cubicBezTo>
                    <a:pt x="9327" y="20792"/>
                    <a:pt x="9243" y="20146"/>
                    <a:pt x="9258" y="19896"/>
                  </a:cubicBezTo>
                  <a:cubicBezTo>
                    <a:pt x="9297" y="19246"/>
                    <a:pt x="9369" y="18599"/>
                    <a:pt x="9407" y="17951"/>
                  </a:cubicBezTo>
                  <a:cubicBezTo>
                    <a:pt x="9483" y="16674"/>
                    <a:pt x="9513" y="15394"/>
                    <a:pt x="9499" y="14115"/>
                  </a:cubicBezTo>
                  <a:cubicBezTo>
                    <a:pt x="9489" y="13124"/>
                    <a:pt x="9666" y="12138"/>
                    <a:pt x="9659" y="11150"/>
                  </a:cubicBezTo>
                  <a:cubicBezTo>
                    <a:pt x="9652" y="10082"/>
                    <a:pt x="9691" y="9015"/>
                    <a:pt x="9738" y="7948"/>
                  </a:cubicBezTo>
                  <a:cubicBezTo>
                    <a:pt x="9748" y="7703"/>
                    <a:pt x="9759" y="7456"/>
                    <a:pt x="9769" y="7210"/>
                  </a:cubicBezTo>
                  <a:cubicBezTo>
                    <a:pt x="9825" y="5906"/>
                    <a:pt x="9798" y="1875"/>
                    <a:pt x="9607" y="366"/>
                  </a:cubicBezTo>
                  <a:cubicBezTo>
                    <a:pt x="9586" y="196"/>
                    <a:pt x="6805" y="1"/>
                    <a:pt x="4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4"/>
            <p:cNvSpPr/>
            <p:nvPr/>
          </p:nvSpPr>
          <p:spPr>
            <a:xfrm>
              <a:off x="3852946" y="715851"/>
              <a:ext cx="247489" cy="12432"/>
            </a:xfrm>
            <a:custGeom>
              <a:avLst/>
              <a:gdLst/>
              <a:ahLst/>
              <a:cxnLst/>
              <a:rect l="l" t="t" r="r" b="b"/>
              <a:pathLst>
                <a:path w="9078" h="456" extrusionOk="0">
                  <a:moveTo>
                    <a:pt x="9009" y="0"/>
                  </a:moveTo>
                  <a:cubicBezTo>
                    <a:pt x="9006" y="0"/>
                    <a:pt x="9003" y="1"/>
                    <a:pt x="8999" y="1"/>
                  </a:cubicBezTo>
                  <a:cubicBezTo>
                    <a:pt x="8986" y="3"/>
                    <a:pt x="7713" y="199"/>
                    <a:pt x="5364" y="299"/>
                  </a:cubicBezTo>
                  <a:cubicBezTo>
                    <a:pt x="4941" y="318"/>
                    <a:pt x="4495" y="327"/>
                    <a:pt x="4012" y="327"/>
                  </a:cubicBezTo>
                  <a:cubicBezTo>
                    <a:pt x="3424" y="327"/>
                    <a:pt x="2782" y="313"/>
                    <a:pt x="2059" y="286"/>
                  </a:cubicBezTo>
                  <a:cubicBezTo>
                    <a:pt x="777" y="240"/>
                    <a:pt x="89" y="105"/>
                    <a:pt x="83" y="104"/>
                  </a:cubicBezTo>
                  <a:cubicBezTo>
                    <a:pt x="78" y="103"/>
                    <a:pt x="74" y="102"/>
                    <a:pt x="70" y="102"/>
                  </a:cubicBezTo>
                  <a:cubicBezTo>
                    <a:pt x="40" y="102"/>
                    <a:pt x="13" y="123"/>
                    <a:pt x="7" y="154"/>
                  </a:cubicBezTo>
                  <a:cubicBezTo>
                    <a:pt x="0" y="189"/>
                    <a:pt x="23" y="222"/>
                    <a:pt x="57" y="229"/>
                  </a:cubicBezTo>
                  <a:cubicBezTo>
                    <a:pt x="64" y="231"/>
                    <a:pt x="761" y="367"/>
                    <a:pt x="2054" y="414"/>
                  </a:cubicBezTo>
                  <a:cubicBezTo>
                    <a:pt x="2776" y="441"/>
                    <a:pt x="3420" y="455"/>
                    <a:pt x="4008" y="455"/>
                  </a:cubicBezTo>
                  <a:cubicBezTo>
                    <a:pt x="4494" y="455"/>
                    <a:pt x="4943" y="446"/>
                    <a:pt x="5370" y="427"/>
                  </a:cubicBezTo>
                  <a:cubicBezTo>
                    <a:pt x="7727" y="326"/>
                    <a:pt x="9006" y="129"/>
                    <a:pt x="9019" y="127"/>
                  </a:cubicBezTo>
                  <a:cubicBezTo>
                    <a:pt x="9053" y="122"/>
                    <a:pt x="9077" y="90"/>
                    <a:pt x="9071" y="55"/>
                  </a:cubicBezTo>
                  <a:cubicBezTo>
                    <a:pt x="9067" y="23"/>
                    <a:pt x="9039" y="0"/>
                    <a:pt x="9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4"/>
            <p:cNvSpPr/>
            <p:nvPr/>
          </p:nvSpPr>
          <p:spPr>
            <a:xfrm>
              <a:off x="3853055" y="722095"/>
              <a:ext cx="24482" cy="526493"/>
            </a:xfrm>
            <a:custGeom>
              <a:avLst/>
              <a:gdLst/>
              <a:ahLst/>
              <a:cxnLst/>
              <a:rect l="l" t="t" r="r" b="b"/>
              <a:pathLst>
                <a:path w="898" h="19312" extrusionOk="0">
                  <a:moveTo>
                    <a:pt x="834" y="0"/>
                  </a:moveTo>
                  <a:cubicBezTo>
                    <a:pt x="798" y="5"/>
                    <a:pt x="770" y="28"/>
                    <a:pt x="770" y="64"/>
                  </a:cubicBezTo>
                  <a:cubicBezTo>
                    <a:pt x="770" y="100"/>
                    <a:pt x="740" y="3722"/>
                    <a:pt x="640" y="4776"/>
                  </a:cubicBezTo>
                  <a:cubicBezTo>
                    <a:pt x="542" y="5791"/>
                    <a:pt x="534" y="7640"/>
                    <a:pt x="527" y="9125"/>
                  </a:cubicBezTo>
                  <a:cubicBezTo>
                    <a:pt x="521" y="10144"/>
                    <a:pt x="517" y="11023"/>
                    <a:pt x="486" y="11372"/>
                  </a:cubicBezTo>
                  <a:cubicBezTo>
                    <a:pt x="410" y="12230"/>
                    <a:pt x="7" y="19174"/>
                    <a:pt x="2" y="19244"/>
                  </a:cubicBezTo>
                  <a:cubicBezTo>
                    <a:pt x="1" y="19278"/>
                    <a:pt x="28" y="19309"/>
                    <a:pt x="63" y="19311"/>
                  </a:cubicBezTo>
                  <a:lnTo>
                    <a:pt x="66" y="19311"/>
                  </a:lnTo>
                  <a:cubicBezTo>
                    <a:pt x="100" y="19311"/>
                    <a:pt x="128" y="19284"/>
                    <a:pt x="130" y="19251"/>
                  </a:cubicBezTo>
                  <a:cubicBezTo>
                    <a:pt x="134" y="19181"/>
                    <a:pt x="538" y="12239"/>
                    <a:pt x="614" y="11384"/>
                  </a:cubicBezTo>
                  <a:cubicBezTo>
                    <a:pt x="644" y="11029"/>
                    <a:pt x="649" y="10147"/>
                    <a:pt x="654" y="9126"/>
                  </a:cubicBezTo>
                  <a:cubicBezTo>
                    <a:pt x="662" y="7643"/>
                    <a:pt x="670" y="5797"/>
                    <a:pt x="766" y="4788"/>
                  </a:cubicBezTo>
                  <a:cubicBezTo>
                    <a:pt x="868" y="3728"/>
                    <a:pt x="897" y="102"/>
                    <a:pt x="898" y="66"/>
                  </a:cubicBezTo>
                  <a:cubicBezTo>
                    <a:pt x="898" y="29"/>
                    <a:pt x="870" y="2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4"/>
            <p:cNvSpPr/>
            <p:nvPr/>
          </p:nvSpPr>
          <p:spPr>
            <a:xfrm>
              <a:off x="4033812" y="1261855"/>
              <a:ext cx="94819" cy="43320"/>
            </a:xfrm>
            <a:custGeom>
              <a:avLst/>
              <a:gdLst/>
              <a:ahLst/>
              <a:cxnLst/>
              <a:rect l="l" t="t" r="r" b="b"/>
              <a:pathLst>
                <a:path w="3478" h="1589" extrusionOk="0">
                  <a:moveTo>
                    <a:pt x="1759" y="1"/>
                  </a:moveTo>
                  <a:cubicBezTo>
                    <a:pt x="1505" y="1"/>
                    <a:pt x="1100" y="331"/>
                    <a:pt x="727" y="331"/>
                  </a:cubicBezTo>
                  <a:cubicBezTo>
                    <a:pt x="570" y="331"/>
                    <a:pt x="419" y="68"/>
                    <a:pt x="271" y="68"/>
                  </a:cubicBezTo>
                  <a:cubicBezTo>
                    <a:pt x="262" y="68"/>
                    <a:pt x="254" y="69"/>
                    <a:pt x="245" y="70"/>
                  </a:cubicBezTo>
                  <a:cubicBezTo>
                    <a:pt x="171" y="87"/>
                    <a:pt x="74" y="316"/>
                    <a:pt x="39" y="638"/>
                  </a:cubicBezTo>
                  <a:cubicBezTo>
                    <a:pt x="1" y="998"/>
                    <a:pt x="29" y="1457"/>
                    <a:pt x="67" y="1519"/>
                  </a:cubicBezTo>
                  <a:cubicBezTo>
                    <a:pt x="99" y="1569"/>
                    <a:pt x="706" y="1588"/>
                    <a:pt x="1392" y="1588"/>
                  </a:cubicBezTo>
                  <a:cubicBezTo>
                    <a:pt x="2296" y="1588"/>
                    <a:pt x="3337" y="1555"/>
                    <a:pt x="3382" y="1519"/>
                  </a:cubicBezTo>
                  <a:cubicBezTo>
                    <a:pt x="3460" y="1455"/>
                    <a:pt x="3478" y="1211"/>
                    <a:pt x="3359" y="1054"/>
                  </a:cubicBezTo>
                  <a:cubicBezTo>
                    <a:pt x="3240" y="898"/>
                    <a:pt x="2013" y="1"/>
                    <a:pt x="1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4"/>
            <p:cNvSpPr/>
            <p:nvPr/>
          </p:nvSpPr>
          <p:spPr>
            <a:xfrm>
              <a:off x="4034930" y="1291817"/>
              <a:ext cx="91984" cy="4444"/>
            </a:xfrm>
            <a:custGeom>
              <a:avLst/>
              <a:gdLst/>
              <a:ahLst/>
              <a:cxnLst/>
              <a:rect l="l" t="t" r="r" b="b"/>
              <a:pathLst>
                <a:path w="3374" h="163" extrusionOk="0">
                  <a:moveTo>
                    <a:pt x="3311" y="1"/>
                  </a:moveTo>
                  <a:cubicBezTo>
                    <a:pt x="3309" y="1"/>
                    <a:pt x="3307" y="1"/>
                    <a:pt x="3305" y="1"/>
                  </a:cubicBezTo>
                  <a:cubicBezTo>
                    <a:pt x="3294" y="1"/>
                    <a:pt x="2529" y="35"/>
                    <a:pt x="1544" y="35"/>
                  </a:cubicBezTo>
                  <a:cubicBezTo>
                    <a:pt x="1082" y="35"/>
                    <a:pt x="572" y="28"/>
                    <a:pt x="68" y="6"/>
                  </a:cubicBezTo>
                  <a:lnTo>
                    <a:pt x="66" y="6"/>
                  </a:lnTo>
                  <a:cubicBezTo>
                    <a:pt x="32" y="6"/>
                    <a:pt x="3" y="33"/>
                    <a:pt x="2" y="66"/>
                  </a:cubicBezTo>
                  <a:cubicBezTo>
                    <a:pt x="1" y="102"/>
                    <a:pt x="27" y="131"/>
                    <a:pt x="63" y="134"/>
                  </a:cubicBezTo>
                  <a:cubicBezTo>
                    <a:pt x="571" y="156"/>
                    <a:pt x="1085" y="163"/>
                    <a:pt x="1549" y="163"/>
                  </a:cubicBezTo>
                  <a:cubicBezTo>
                    <a:pt x="2536" y="163"/>
                    <a:pt x="3299" y="129"/>
                    <a:pt x="3311" y="128"/>
                  </a:cubicBezTo>
                  <a:cubicBezTo>
                    <a:pt x="3346" y="127"/>
                    <a:pt x="3374" y="97"/>
                    <a:pt x="3371" y="62"/>
                  </a:cubicBezTo>
                  <a:cubicBezTo>
                    <a:pt x="3370" y="29"/>
                    <a:pt x="3347" y="1"/>
                    <a:pt x="3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4"/>
            <p:cNvSpPr/>
            <p:nvPr/>
          </p:nvSpPr>
          <p:spPr>
            <a:xfrm>
              <a:off x="4083731" y="1263327"/>
              <a:ext cx="22192" cy="16139"/>
            </a:xfrm>
            <a:custGeom>
              <a:avLst/>
              <a:gdLst/>
              <a:ahLst/>
              <a:cxnLst/>
              <a:rect l="l" t="t" r="r" b="b"/>
              <a:pathLst>
                <a:path w="814" h="592" extrusionOk="0">
                  <a:moveTo>
                    <a:pt x="80" y="0"/>
                  </a:moveTo>
                  <a:cubicBezTo>
                    <a:pt x="47" y="0"/>
                    <a:pt x="18" y="25"/>
                    <a:pt x="15" y="61"/>
                  </a:cubicBezTo>
                  <a:cubicBezTo>
                    <a:pt x="15" y="72"/>
                    <a:pt x="0" y="356"/>
                    <a:pt x="193" y="505"/>
                  </a:cubicBezTo>
                  <a:cubicBezTo>
                    <a:pt x="268" y="562"/>
                    <a:pt x="361" y="591"/>
                    <a:pt x="471" y="591"/>
                  </a:cubicBezTo>
                  <a:cubicBezTo>
                    <a:pt x="557" y="591"/>
                    <a:pt x="654" y="574"/>
                    <a:pt x="761" y="539"/>
                  </a:cubicBezTo>
                  <a:cubicBezTo>
                    <a:pt x="795" y="527"/>
                    <a:pt x="813" y="491"/>
                    <a:pt x="802" y="457"/>
                  </a:cubicBezTo>
                  <a:cubicBezTo>
                    <a:pt x="793" y="431"/>
                    <a:pt x="768" y="414"/>
                    <a:pt x="741" y="414"/>
                  </a:cubicBezTo>
                  <a:cubicBezTo>
                    <a:pt x="734" y="414"/>
                    <a:pt x="728" y="415"/>
                    <a:pt x="722" y="417"/>
                  </a:cubicBezTo>
                  <a:cubicBezTo>
                    <a:pt x="627" y="448"/>
                    <a:pt x="544" y="463"/>
                    <a:pt x="472" y="463"/>
                  </a:cubicBezTo>
                  <a:cubicBezTo>
                    <a:pt x="390" y="463"/>
                    <a:pt x="324" y="443"/>
                    <a:pt x="272" y="404"/>
                  </a:cubicBezTo>
                  <a:cubicBezTo>
                    <a:pt x="132" y="297"/>
                    <a:pt x="143" y="70"/>
                    <a:pt x="143" y="68"/>
                  </a:cubicBezTo>
                  <a:cubicBezTo>
                    <a:pt x="146" y="33"/>
                    <a:pt x="118" y="2"/>
                    <a:pt x="83" y="0"/>
                  </a:cubicBezTo>
                  <a:cubicBezTo>
                    <a:pt x="82" y="0"/>
                    <a:pt x="8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4"/>
            <p:cNvSpPr/>
            <p:nvPr/>
          </p:nvSpPr>
          <p:spPr>
            <a:xfrm>
              <a:off x="3842559" y="1263627"/>
              <a:ext cx="60332" cy="41494"/>
            </a:xfrm>
            <a:custGeom>
              <a:avLst/>
              <a:gdLst/>
              <a:ahLst/>
              <a:cxnLst/>
              <a:rect l="l" t="t" r="r" b="b"/>
              <a:pathLst>
                <a:path w="2213" h="1522" extrusionOk="0">
                  <a:moveTo>
                    <a:pt x="1107" y="1"/>
                  </a:moveTo>
                  <a:cubicBezTo>
                    <a:pt x="913" y="1"/>
                    <a:pt x="589" y="44"/>
                    <a:pt x="418" y="182"/>
                  </a:cubicBezTo>
                  <a:cubicBezTo>
                    <a:pt x="221" y="344"/>
                    <a:pt x="166" y="764"/>
                    <a:pt x="79" y="996"/>
                  </a:cubicBezTo>
                  <a:cubicBezTo>
                    <a:pt x="9" y="1182"/>
                    <a:pt x="1" y="1390"/>
                    <a:pt x="88" y="1454"/>
                  </a:cubicBezTo>
                  <a:cubicBezTo>
                    <a:pt x="133" y="1487"/>
                    <a:pt x="627" y="1517"/>
                    <a:pt x="1107" y="1522"/>
                  </a:cubicBezTo>
                  <a:cubicBezTo>
                    <a:pt x="1585" y="1517"/>
                    <a:pt x="2080" y="1487"/>
                    <a:pt x="2125" y="1454"/>
                  </a:cubicBezTo>
                  <a:cubicBezTo>
                    <a:pt x="2213" y="1390"/>
                    <a:pt x="2205" y="1181"/>
                    <a:pt x="2135" y="996"/>
                  </a:cubicBezTo>
                  <a:cubicBezTo>
                    <a:pt x="2047" y="764"/>
                    <a:pt x="1985" y="344"/>
                    <a:pt x="1786" y="182"/>
                  </a:cubicBezTo>
                  <a:cubicBezTo>
                    <a:pt x="1616" y="44"/>
                    <a:pt x="1300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4"/>
            <p:cNvSpPr/>
            <p:nvPr/>
          </p:nvSpPr>
          <p:spPr>
            <a:xfrm>
              <a:off x="3843895" y="1291953"/>
              <a:ext cx="56624" cy="3517"/>
            </a:xfrm>
            <a:custGeom>
              <a:avLst/>
              <a:gdLst/>
              <a:ahLst/>
              <a:cxnLst/>
              <a:rect l="l" t="t" r="r" b="b"/>
              <a:pathLst>
                <a:path w="2077" h="129" extrusionOk="0">
                  <a:moveTo>
                    <a:pt x="65" y="1"/>
                  </a:moveTo>
                  <a:cubicBezTo>
                    <a:pt x="29" y="1"/>
                    <a:pt x="1" y="29"/>
                    <a:pt x="1" y="65"/>
                  </a:cubicBezTo>
                  <a:cubicBezTo>
                    <a:pt x="1" y="100"/>
                    <a:pt x="29" y="129"/>
                    <a:pt x="65" y="129"/>
                  </a:cubicBezTo>
                  <a:lnTo>
                    <a:pt x="2012" y="129"/>
                  </a:lnTo>
                  <a:cubicBezTo>
                    <a:pt x="2048" y="129"/>
                    <a:pt x="2076" y="100"/>
                    <a:pt x="2076" y="65"/>
                  </a:cubicBezTo>
                  <a:cubicBezTo>
                    <a:pt x="2076" y="29"/>
                    <a:pt x="2048" y="1"/>
                    <a:pt x="2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4"/>
            <p:cNvSpPr/>
            <p:nvPr/>
          </p:nvSpPr>
          <p:spPr>
            <a:xfrm>
              <a:off x="3856136" y="1265780"/>
              <a:ext cx="33397" cy="23309"/>
            </a:xfrm>
            <a:custGeom>
              <a:avLst/>
              <a:gdLst/>
              <a:ahLst/>
              <a:cxnLst/>
              <a:rect l="l" t="t" r="r" b="b"/>
              <a:pathLst>
                <a:path w="1225" h="855" extrusionOk="0">
                  <a:moveTo>
                    <a:pt x="94" y="1"/>
                  </a:moveTo>
                  <a:cubicBezTo>
                    <a:pt x="61" y="1"/>
                    <a:pt x="30" y="26"/>
                    <a:pt x="27" y="60"/>
                  </a:cubicBezTo>
                  <a:cubicBezTo>
                    <a:pt x="26" y="78"/>
                    <a:pt x="1" y="494"/>
                    <a:pt x="209" y="718"/>
                  </a:cubicBezTo>
                  <a:cubicBezTo>
                    <a:pt x="294" y="808"/>
                    <a:pt x="404" y="855"/>
                    <a:pt x="538" y="855"/>
                  </a:cubicBezTo>
                  <a:cubicBezTo>
                    <a:pt x="1071" y="855"/>
                    <a:pt x="1220" y="360"/>
                    <a:pt x="1225" y="100"/>
                  </a:cubicBezTo>
                  <a:cubicBezTo>
                    <a:pt x="1225" y="64"/>
                    <a:pt x="1197" y="35"/>
                    <a:pt x="1162" y="35"/>
                  </a:cubicBezTo>
                  <a:cubicBezTo>
                    <a:pt x="1161" y="35"/>
                    <a:pt x="1161" y="35"/>
                    <a:pt x="1160" y="35"/>
                  </a:cubicBezTo>
                  <a:cubicBezTo>
                    <a:pt x="1128" y="35"/>
                    <a:pt x="1098" y="62"/>
                    <a:pt x="1097" y="97"/>
                  </a:cubicBezTo>
                  <a:cubicBezTo>
                    <a:pt x="1097" y="123"/>
                    <a:pt x="1078" y="727"/>
                    <a:pt x="538" y="727"/>
                  </a:cubicBezTo>
                  <a:cubicBezTo>
                    <a:pt x="439" y="727"/>
                    <a:pt x="363" y="696"/>
                    <a:pt x="302" y="630"/>
                  </a:cubicBezTo>
                  <a:cubicBezTo>
                    <a:pt x="132" y="448"/>
                    <a:pt x="154" y="73"/>
                    <a:pt x="155" y="70"/>
                  </a:cubicBezTo>
                  <a:cubicBezTo>
                    <a:pt x="158" y="33"/>
                    <a:pt x="131" y="3"/>
                    <a:pt x="96" y="1"/>
                  </a:cubicBezTo>
                  <a:cubicBezTo>
                    <a:pt x="95" y="1"/>
                    <a:pt x="95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4"/>
            <p:cNvSpPr/>
            <p:nvPr/>
          </p:nvSpPr>
          <p:spPr>
            <a:xfrm>
              <a:off x="3857090" y="1273223"/>
              <a:ext cx="31270" cy="3517"/>
            </a:xfrm>
            <a:custGeom>
              <a:avLst/>
              <a:gdLst/>
              <a:ahLst/>
              <a:cxnLst/>
              <a:rect l="l" t="t" r="r" b="b"/>
              <a:pathLst>
                <a:path w="1147" h="129" extrusionOk="0">
                  <a:moveTo>
                    <a:pt x="65" y="0"/>
                  </a:moveTo>
                  <a:cubicBezTo>
                    <a:pt x="29" y="0"/>
                    <a:pt x="1" y="29"/>
                    <a:pt x="1" y="64"/>
                  </a:cubicBezTo>
                  <a:cubicBezTo>
                    <a:pt x="1" y="99"/>
                    <a:pt x="29" y="128"/>
                    <a:pt x="65" y="128"/>
                  </a:cubicBezTo>
                  <a:lnTo>
                    <a:pt x="1083" y="128"/>
                  </a:lnTo>
                  <a:cubicBezTo>
                    <a:pt x="1119" y="128"/>
                    <a:pt x="1147" y="99"/>
                    <a:pt x="1147" y="64"/>
                  </a:cubicBezTo>
                  <a:cubicBezTo>
                    <a:pt x="1147" y="29"/>
                    <a:pt x="1119" y="0"/>
                    <a:pt x="10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4"/>
            <p:cNvSpPr/>
            <p:nvPr/>
          </p:nvSpPr>
          <p:spPr>
            <a:xfrm>
              <a:off x="3985201" y="842026"/>
              <a:ext cx="11123" cy="36859"/>
            </a:xfrm>
            <a:custGeom>
              <a:avLst/>
              <a:gdLst/>
              <a:ahLst/>
              <a:cxnLst/>
              <a:rect l="l" t="t" r="r" b="b"/>
              <a:pathLst>
                <a:path w="408" h="1352" extrusionOk="0">
                  <a:moveTo>
                    <a:pt x="339" y="1"/>
                  </a:moveTo>
                  <a:cubicBezTo>
                    <a:pt x="309" y="1"/>
                    <a:pt x="282" y="21"/>
                    <a:pt x="276" y="51"/>
                  </a:cubicBezTo>
                  <a:lnTo>
                    <a:pt x="8" y="1274"/>
                  </a:lnTo>
                  <a:cubicBezTo>
                    <a:pt x="0" y="1309"/>
                    <a:pt x="22" y="1342"/>
                    <a:pt x="57" y="1349"/>
                  </a:cubicBezTo>
                  <a:cubicBezTo>
                    <a:pt x="62" y="1351"/>
                    <a:pt x="66" y="1352"/>
                    <a:pt x="70" y="1352"/>
                  </a:cubicBezTo>
                  <a:cubicBezTo>
                    <a:pt x="100" y="1352"/>
                    <a:pt x="126" y="1331"/>
                    <a:pt x="133" y="1301"/>
                  </a:cubicBezTo>
                  <a:lnTo>
                    <a:pt x="400" y="79"/>
                  </a:lnTo>
                  <a:cubicBezTo>
                    <a:pt x="407" y="44"/>
                    <a:pt x="386" y="10"/>
                    <a:pt x="352" y="2"/>
                  </a:cubicBezTo>
                  <a:cubicBezTo>
                    <a:pt x="347" y="1"/>
                    <a:pt x="343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4"/>
            <p:cNvSpPr/>
            <p:nvPr/>
          </p:nvSpPr>
          <p:spPr>
            <a:xfrm>
              <a:off x="3590454" y="649029"/>
              <a:ext cx="116547" cy="102889"/>
            </a:xfrm>
            <a:custGeom>
              <a:avLst/>
              <a:gdLst/>
              <a:ahLst/>
              <a:cxnLst/>
              <a:rect l="l" t="t" r="r" b="b"/>
              <a:pathLst>
                <a:path w="4275" h="3774" extrusionOk="0">
                  <a:moveTo>
                    <a:pt x="3182" y="1"/>
                  </a:moveTo>
                  <a:cubicBezTo>
                    <a:pt x="2938" y="457"/>
                    <a:pt x="2649" y="886"/>
                    <a:pt x="2544" y="1030"/>
                  </a:cubicBezTo>
                  <a:cubicBezTo>
                    <a:pt x="2440" y="1175"/>
                    <a:pt x="2226" y="1246"/>
                    <a:pt x="2116" y="1289"/>
                  </a:cubicBezTo>
                  <a:cubicBezTo>
                    <a:pt x="2006" y="1331"/>
                    <a:pt x="1183" y="1753"/>
                    <a:pt x="1056" y="1815"/>
                  </a:cubicBezTo>
                  <a:cubicBezTo>
                    <a:pt x="931" y="1876"/>
                    <a:pt x="343" y="2243"/>
                    <a:pt x="243" y="2273"/>
                  </a:cubicBezTo>
                  <a:cubicBezTo>
                    <a:pt x="143" y="2305"/>
                    <a:pt x="179" y="2402"/>
                    <a:pt x="295" y="2442"/>
                  </a:cubicBezTo>
                  <a:cubicBezTo>
                    <a:pt x="311" y="2447"/>
                    <a:pt x="330" y="2450"/>
                    <a:pt x="353" y="2450"/>
                  </a:cubicBezTo>
                  <a:cubicBezTo>
                    <a:pt x="497" y="2450"/>
                    <a:pt x="761" y="2351"/>
                    <a:pt x="904" y="2301"/>
                  </a:cubicBezTo>
                  <a:cubicBezTo>
                    <a:pt x="1069" y="2243"/>
                    <a:pt x="1168" y="2232"/>
                    <a:pt x="1168" y="2232"/>
                  </a:cubicBezTo>
                  <a:lnTo>
                    <a:pt x="1168" y="2232"/>
                  </a:lnTo>
                  <a:cubicBezTo>
                    <a:pt x="1168" y="2232"/>
                    <a:pt x="679" y="2562"/>
                    <a:pt x="515" y="2662"/>
                  </a:cubicBezTo>
                  <a:cubicBezTo>
                    <a:pt x="310" y="2787"/>
                    <a:pt x="1" y="2917"/>
                    <a:pt x="19" y="3036"/>
                  </a:cubicBezTo>
                  <a:cubicBezTo>
                    <a:pt x="30" y="3101"/>
                    <a:pt x="94" y="3122"/>
                    <a:pt x="170" y="3122"/>
                  </a:cubicBezTo>
                  <a:cubicBezTo>
                    <a:pt x="236" y="3122"/>
                    <a:pt x="310" y="3107"/>
                    <a:pt x="369" y="3090"/>
                  </a:cubicBezTo>
                  <a:cubicBezTo>
                    <a:pt x="494" y="3054"/>
                    <a:pt x="1054" y="2814"/>
                    <a:pt x="1054" y="2814"/>
                  </a:cubicBezTo>
                  <a:lnTo>
                    <a:pt x="1054" y="2814"/>
                  </a:lnTo>
                  <a:cubicBezTo>
                    <a:pt x="1054" y="2814"/>
                    <a:pt x="614" y="3174"/>
                    <a:pt x="501" y="3259"/>
                  </a:cubicBezTo>
                  <a:cubicBezTo>
                    <a:pt x="420" y="3320"/>
                    <a:pt x="319" y="3422"/>
                    <a:pt x="438" y="3477"/>
                  </a:cubicBezTo>
                  <a:cubicBezTo>
                    <a:pt x="458" y="3486"/>
                    <a:pt x="481" y="3490"/>
                    <a:pt x="508" y="3490"/>
                  </a:cubicBezTo>
                  <a:cubicBezTo>
                    <a:pt x="675" y="3490"/>
                    <a:pt x="969" y="3340"/>
                    <a:pt x="1141" y="3239"/>
                  </a:cubicBezTo>
                  <a:cubicBezTo>
                    <a:pt x="1342" y="3121"/>
                    <a:pt x="1576" y="2868"/>
                    <a:pt x="1637" y="2828"/>
                  </a:cubicBezTo>
                  <a:cubicBezTo>
                    <a:pt x="1655" y="2816"/>
                    <a:pt x="1672" y="2810"/>
                    <a:pt x="1686" y="2810"/>
                  </a:cubicBezTo>
                  <a:cubicBezTo>
                    <a:pt x="1718" y="2810"/>
                    <a:pt x="1737" y="2839"/>
                    <a:pt x="1730" y="2888"/>
                  </a:cubicBezTo>
                  <a:cubicBezTo>
                    <a:pt x="1719" y="2957"/>
                    <a:pt x="1203" y="3441"/>
                    <a:pt x="1114" y="3524"/>
                  </a:cubicBezTo>
                  <a:cubicBezTo>
                    <a:pt x="1026" y="3607"/>
                    <a:pt x="1011" y="3708"/>
                    <a:pt x="1132" y="3764"/>
                  </a:cubicBezTo>
                  <a:cubicBezTo>
                    <a:pt x="1147" y="3770"/>
                    <a:pt x="1163" y="3773"/>
                    <a:pt x="1180" y="3773"/>
                  </a:cubicBezTo>
                  <a:cubicBezTo>
                    <a:pt x="1304" y="3773"/>
                    <a:pt x="1481" y="3616"/>
                    <a:pt x="1600" y="3511"/>
                  </a:cubicBezTo>
                  <a:cubicBezTo>
                    <a:pt x="1735" y="3390"/>
                    <a:pt x="2148" y="2991"/>
                    <a:pt x="2349" y="2854"/>
                  </a:cubicBezTo>
                  <a:cubicBezTo>
                    <a:pt x="2427" y="2800"/>
                    <a:pt x="2522" y="2781"/>
                    <a:pt x="2612" y="2781"/>
                  </a:cubicBezTo>
                  <a:cubicBezTo>
                    <a:pt x="2753" y="2781"/>
                    <a:pt x="2884" y="2826"/>
                    <a:pt x="2928" y="2849"/>
                  </a:cubicBezTo>
                  <a:cubicBezTo>
                    <a:pt x="3002" y="2888"/>
                    <a:pt x="2836" y="3308"/>
                    <a:pt x="2813" y="3445"/>
                  </a:cubicBezTo>
                  <a:cubicBezTo>
                    <a:pt x="2784" y="3622"/>
                    <a:pt x="2839" y="3736"/>
                    <a:pt x="2992" y="3756"/>
                  </a:cubicBezTo>
                  <a:cubicBezTo>
                    <a:pt x="2996" y="3756"/>
                    <a:pt x="2999" y="3756"/>
                    <a:pt x="3003" y="3756"/>
                  </a:cubicBezTo>
                  <a:cubicBezTo>
                    <a:pt x="3150" y="3756"/>
                    <a:pt x="3232" y="3362"/>
                    <a:pt x="3310" y="3154"/>
                  </a:cubicBezTo>
                  <a:cubicBezTo>
                    <a:pt x="3390" y="2942"/>
                    <a:pt x="3469" y="2773"/>
                    <a:pt x="3531" y="2587"/>
                  </a:cubicBezTo>
                  <a:cubicBezTo>
                    <a:pt x="3597" y="2387"/>
                    <a:pt x="3594" y="2078"/>
                    <a:pt x="3639" y="1713"/>
                  </a:cubicBezTo>
                  <a:cubicBezTo>
                    <a:pt x="3686" y="1348"/>
                    <a:pt x="4275" y="703"/>
                    <a:pt x="4275" y="703"/>
                  </a:cubicBezTo>
                  <a:lnTo>
                    <a:pt x="3182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4"/>
            <p:cNvSpPr/>
            <p:nvPr/>
          </p:nvSpPr>
          <p:spPr>
            <a:xfrm>
              <a:off x="3617745" y="719096"/>
              <a:ext cx="11478" cy="7933"/>
            </a:xfrm>
            <a:custGeom>
              <a:avLst/>
              <a:gdLst/>
              <a:ahLst/>
              <a:cxnLst/>
              <a:rect l="l" t="t" r="r" b="b"/>
              <a:pathLst>
                <a:path w="421" h="291" extrusionOk="0">
                  <a:moveTo>
                    <a:pt x="368" y="1"/>
                  </a:moveTo>
                  <a:cubicBezTo>
                    <a:pt x="359" y="1"/>
                    <a:pt x="351" y="3"/>
                    <a:pt x="344" y="8"/>
                  </a:cubicBezTo>
                  <a:lnTo>
                    <a:pt x="28" y="206"/>
                  </a:lnTo>
                  <a:cubicBezTo>
                    <a:pt x="7" y="220"/>
                    <a:pt x="1" y="248"/>
                    <a:pt x="14" y="269"/>
                  </a:cubicBezTo>
                  <a:cubicBezTo>
                    <a:pt x="23" y="283"/>
                    <a:pt x="38" y="291"/>
                    <a:pt x="53" y="291"/>
                  </a:cubicBezTo>
                  <a:cubicBezTo>
                    <a:pt x="61" y="291"/>
                    <a:pt x="69" y="288"/>
                    <a:pt x="77" y="284"/>
                  </a:cubicBezTo>
                  <a:lnTo>
                    <a:pt x="393" y="85"/>
                  </a:lnTo>
                  <a:cubicBezTo>
                    <a:pt x="414" y="72"/>
                    <a:pt x="421" y="43"/>
                    <a:pt x="407" y="22"/>
                  </a:cubicBezTo>
                  <a:cubicBezTo>
                    <a:pt x="398" y="8"/>
                    <a:pt x="383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4"/>
            <p:cNvSpPr/>
            <p:nvPr/>
          </p:nvSpPr>
          <p:spPr>
            <a:xfrm>
              <a:off x="4045426" y="346651"/>
              <a:ext cx="149671" cy="218591"/>
            </a:xfrm>
            <a:custGeom>
              <a:avLst/>
              <a:gdLst/>
              <a:ahLst/>
              <a:cxnLst/>
              <a:rect l="l" t="t" r="r" b="b"/>
              <a:pathLst>
                <a:path w="5490" h="8018" extrusionOk="0">
                  <a:moveTo>
                    <a:pt x="1" y="1"/>
                  </a:moveTo>
                  <a:lnTo>
                    <a:pt x="821" y="4710"/>
                  </a:lnTo>
                  <a:lnTo>
                    <a:pt x="4910" y="8018"/>
                  </a:lnTo>
                  <a:lnTo>
                    <a:pt x="5489" y="4928"/>
                  </a:lnTo>
                  <a:cubicBezTo>
                    <a:pt x="5395" y="4847"/>
                    <a:pt x="3476" y="1363"/>
                    <a:pt x="2229" y="549"/>
                  </a:cubicBezTo>
                  <a:cubicBezTo>
                    <a:pt x="1618" y="14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4"/>
            <p:cNvSpPr/>
            <p:nvPr/>
          </p:nvSpPr>
          <p:spPr>
            <a:xfrm>
              <a:off x="3819276" y="342834"/>
              <a:ext cx="298742" cy="373823"/>
            </a:xfrm>
            <a:custGeom>
              <a:avLst/>
              <a:gdLst/>
              <a:ahLst/>
              <a:cxnLst/>
              <a:rect l="l" t="t" r="r" b="b"/>
              <a:pathLst>
                <a:path w="10958" h="13712" extrusionOk="0">
                  <a:moveTo>
                    <a:pt x="7340" y="1"/>
                  </a:moveTo>
                  <a:lnTo>
                    <a:pt x="6933" y="1885"/>
                  </a:lnTo>
                  <a:lnTo>
                    <a:pt x="4921" y="153"/>
                  </a:lnTo>
                  <a:lnTo>
                    <a:pt x="4017" y="364"/>
                  </a:lnTo>
                  <a:lnTo>
                    <a:pt x="1228" y="3018"/>
                  </a:lnTo>
                  <a:cubicBezTo>
                    <a:pt x="1228" y="3018"/>
                    <a:pt x="1094" y="6048"/>
                    <a:pt x="893" y="8638"/>
                  </a:cubicBezTo>
                  <a:cubicBezTo>
                    <a:pt x="738" y="10617"/>
                    <a:pt x="1" y="12529"/>
                    <a:pt x="694" y="13231"/>
                  </a:cubicBezTo>
                  <a:cubicBezTo>
                    <a:pt x="947" y="13487"/>
                    <a:pt x="1366" y="13712"/>
                    <a:pt x="2263" y="13712"/>
                  </a:cubicBezTo>
                  <a:cubicBezTo>
                    <a:pt x="2424" y="13712"/>
                    <a:pt x="2601" y="13705"/>
                    <a:pt x="2794" y="13689"/>
                  </a:cubicBezTo>
                  <a:cubicBezTo>
                    <a:pt x="4056" y="13587"/>
                    <a:pt x="7023" y="13339"/>
                    <a:pt x="7685" y="13339"/>
                  </a:cubicBezTo>
                  <a:cubicBezTo>
                    <a:pt x="8188" y="13339"/>
                    <a:pt x="9295" y="13448"/>
                    <a:pt x="9956" y="13448"/>
                  </a:cubicBezTo>
                  <a:cubicBezTo>
                    <a:pt x="10164" y="13448"/>
                    <a:pt x="10329" y="13437"/>
                    <a:pt x="10416" y="13409"/>
                  </a:cubicBezTo>
                  <a:cubicBezTo>
                    <a:pt x="10910" y="13248"/>
                    <a:pt x="10958" y="12215"/>
                    <a:pt x="10890" y="11016"/>
                  </a:cubicBezTo>
                  <a:cubicBezTo>
                    <a:pt x="10890" y="11016"/>
                    <a:pt x="10622" y="9825"/>
                    <a:pt x="10583" y="9369"/>
                  </a:cubicBezTo>
                  <a:cubicBezTo>
                    <a:pt x="10452" y="7836"/>
                    <a:pt x="10695" y="6235"/>
                    <a:pt x="10645" y="5655"/>
                  </a:cubicBezTo>
                  <a:cubicBezTo>
                    <a:pt x="10536" y="4395"/>
                    <a:pt x="10045" y="3286"/>
                    <a:pt x="9426" y="1899"/>
                  </a:cubicBezTo>
                  <a:cubicBezTo>
                    <a:pt x="9000" y="948"/>
                    <a:pt x="8296" y="141"/>
                    <a:pt x="8296" y="141"/>
                  </a:cubicBezTo>
                  <a:lnTo>
                    <a:pt x="73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4"/>
            <p:cNvSpPr/>
            <p:nvPr/>
          </p:nvSpPr>
          <p:spPr>
            <a:xfrm>
              <a:off x="3657141" y="352731"/>
              <a:ext cx="271671" cy="360219"/>
            </a:xfrm>
            <a:custGeom>
              <a:avLst/>
              <a:gdLst/>
              <a:ahLst/>
              <a:cxnLst/>
              <a:rect l="l" t="t" r="r" b="b"/>
              <a:pathLst>
                <a:path w="9965" h="13213" extrusionOk="0">
                  <a:moveTo>
                    <a:pt x="9964" y="1"/>
                  </a:moveTo>
                  <a:cubicBezTo>
                    <a:pt x="9964" y="1"/>
                    <a:pt x="8830" y="200"/>
                    <a:pt x="7965" y="529"/>
                  </a:cubicBezTo>
                  <a:cubicBezTo>
                    <a:pt x="5838" y="1338"/>
                    <a:pt x="1" y="11450"/>
                    <a:pt x="44" y="11683"/>
                  </a:cubicBezTo>
                  <a:cubicBezTo>
                    <a:pt x="86" y="11911"/>
                    <a:pt x="1880" y="13213"/>
                    <a:pt x="2215" y="13213"/>
                  </a:cubicBezTo>
                  <a:cubicBezTo>
                    <a:pt x="2222" y="13213"/>
                    <a:pt x="2229" y="13212"/>
                    <a:pt x="2235" y="13211"/>
                  </a:cubicBezTo>
                  <a:cubicBezTo>
                    <a:pt x="2508" y="13152"/>
                    <a:pt x="7762" y="6004"/>
                    <a:pt x="7762" y="6004"/>
                  </a:cubicBezTo>
                  <a:lnTo>
                    <a:pt x="99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4"/>
            <p:cNvSpPr/>
            <p:nvPr/>
          </p:nvSpPr>
          <p:spPr>
            <a:xfrm>
              <a:off x="3941770" y="348750"/>
              <a:ext cx="64939" cy="61068"/>
            </a:xfrm>
            <a:custGeom>
              <a:avLst/>
              <a:gdLst/>
              <a:ahLst/>
              <a:cxnLst/>
              <a:rect l="l" t="t" r="r" b="b"/>
              <a:pathLst>
                <a:path w="2382" h="2240" extrusionOk="0">
                  <a:moveTo>
                    <a:pt x="377" y="0"/>
                  </a:moveTo>
                  <a:cubicBezTo>
                    <a:pt x="350" y="0"/>
                    <a:pt x="323" y="19"/>
                    <a:pt x="316" y="47"/>
                  </a:cubicBezTo>
                  <a:cubicBezTo>
                    <a:pt x="303" y="96"/>
                    <a:pt x="0" y="1252"/>
                    <a:pt x="625" y="2210"/>
                  </a:cubicBezTo>
                  <a:cubicBezTo>
                    <a:pt x="634" y="2225"/>
                    <a:pt x="651" y="2236"/>
                    <a:pt x="668" y="2238"/>
                  </a:cubicBezTo>
                  <a:cubicBezTo>
                    <a:pt x="672" y="2239"/>
                    <a:pt x="675" y="2239"/>
                    <a:pt x="679" y="2239"/>
                  </a:cubicBezTo>
                  <a:cubicBezTo>
                    <a:pt x="693" y="2239"/>
                    <a:pt x="706" y="2234"/>
                    <a:pt x="718" y="2225"/>
                  </a:cubicBezTo>
                  <a:cubicBezTo>
                    <a:pt x="725" y="2220"/>
                    <a:pt x="1298" y="1762"/>
                    <a:pt x="2023" y="1762"/>
                  </a:cubicBezTo>
                  <a:cubicBezTo>
                    <a:pt x="2114" y="1762"/>
                    <a:pt x="2207" y="1769"/>
                    <a:pt x="2302" y="1785"/>
                  </a:cubicBezTo>
                  <a:cubicBezTo>
                    <a:pt x="2305" y="1786"/>
                    <a:pt x="2309" y="1786"/>
                    <a:pt x="2313" y="1786"/>
                  </a:cubicBezTo>
                  <a:cubicBezTo>
                    <a:pt x="2344" y="1786"/>
                    <a:pt x="2370" y="1764"/>
                    <a:pt x="2376" y="1733"/>
                  </a:cubicBezTo>
                  <a:cubicBezTo>
                    <a:pt x="2382" y="1698"/>
                    <a:pt x="2359" y="1665"/>
                    <a:pt x="2324" y="1660"/>
                  </a:cubicBezTo>
                  <a:cubicBezTo>
                    <a:pt x="2219" y="1641"/>
                    <a:pt x="2116" y="1633"/>
                    <a:pt x="2016" y="1633"/>
                  </a:cubicBezTo>
                  <a:cubicBezTo>
                    <a:pt x="1377" y="1633"/>
                    <a:pt x="863" y="1961"/>
                    <a:pt x="695" y="2082"/>
                  </a:cubicBezTo>
                  <a:cubicBezTo>
                    <a:pt x="151" y="1184"/>
                    <a:pt x="437" y="91"/>
                    <a:pt x="439" y="81"/>
                  </a:cubicBezTo>
                  <a:cubicBezTo>
                    <a:pt x="448" y="47"/>
                    <a:pt x="428" y="11"/>
                    <a:pt x="393" y="3"/>
                  </a:cubicBezTo>
                  <a:cubicBezTo>
                    <a:pt x="388" y="1"/>
                    <a:pt x="382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4"/>
            <p:cNvSpPr/>
            <p:nvPr/>
          </p:nvSpPr>
          <p:spPr>
            <a:xfrm>
              <a:off x="4010202" y="343189"/>
              <a:ext cx="44356" cy="52426"/>
            </a:xfrm>
            <a:custGeom>
              <a:avLst/>
              <a:gdLst/>
              <a:ahLst/>
              <a:cxnLst/>
              <a:rect l="l" t="t" r="r" b="b"/>
              <a:pathLst>
                <a:path w="1627" h="1923" extrusionOk="0">
                  <a:moveTo>
                    <a:pt x="433" y="0"/>
                  </a:moveTo>
                  <a:cubicBezTo>
                    <a:pt x="413" y="0"/>
                    <a:pt x="393" y="10"/>
                    <a:pt x="380" y="29"/>
                  </a:cubicBezTo>
                  <a:cubicBezTo>
                    <a:pt x="361" y="58"/>
                    <a:pt x="369" y="97"/>
                    <a:pt x="398" y="117"/>
                  </a:cubicBezTo>
                  <a:cubicBezTo>
                    <a:pt x="407" y="123"/>
                    <a:pt x="1283" y="719"/>
                    <a:pt x="1478" y="1616"/>
                  </a:cubicBezTo>
                  <a:cubicBezTo>
                    <a:pt x="1347" y="1580"/>
                    <a:pt x="1108" y="1526"/>
                    <a:pt x="848" y="1526"/>
                  </a:cubicBezTo>
                  <a:cubicBezTo>
                    <a:pt x="561" y="1526"/>
                    <a:pt x="249" y="1591"/>
                    <a:pt x="26" y="1815"/>
                  </a:cubicBezTo>
                  <a:cubicBezTo>
                    <a:pt x="0" y="1839"/>
                    <a:pt x="0" y="1880"/>
                    <a:pt x="26" y="1904"/>
                  </a:cubicBezTo>
                  <a:cubicBezTo>
                    <a:pt x="37" y="1917"/>
                    <a:pt x="54" y="1923"/>
                    <a:pt x="70" y="1923"/>
                  </a:cubicBezTo>
                  <a:cubicBezTo>
                    <a:pt x="86" y="1923"/>
                    <a:pt x="104" y="1917"/>
                    <a:pt x="115" y="1904"/>
                  </a:cubicBezTo>
                  <a:cubicBezTo>
                    <a:pt x="308" y="1711"/>
                    <a:pt x="586" y="1655"/>
                    <a:pt x="846" y="1655"/>
                  </a:cubicBezTo>
                  <a:cubicBezTo>
                    <a:pt x="1208" y="1655"/>
                    <a:pt x="1534" y="1765"/>
                    <a:pt x="1539" y="1767"/>
                  </a:cubicBezTo>
                  <a:cubicBezTo>
                    <a:pt x="1546" y="1769"/>
                    <a:pt x="1553" y="1770"/>
                    <a:pt x="1560" y="1770"/>
                  </a:cubicBezTo>
                  <a:cubicBezTo>
                    <a:pt x="1575" y="1770"/>
                    <a:pt x="1589" y="1766"/>
                    <a:pt x="1601" y="1755"/>
                  </a:cubicBezTo>
                  <a:cubicBezTo>
                    <a:pt x="1619" y="1741"/>
                    <a:pt x="1627" y="1719"/>
                    <a:pt x="1623" y="1697"/>
                  </a:cubicBezTo>
                  <a:cubicBezTo>
                    <a:pt x="1468" y="687"/>
                    <a:pt x="510" y="38"/>
                    <a:pt x="469" y="11"/>
                  </a:cubicBezTo>
                  <a:cubicBezTo>
                    <a:pt x="458" y="4"/>
                    <a:pt x="445" y="0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4"/>
            <p:cNvSpPr/>
            <p:nvPr/>
          </p:nvSpPr>
          <p:spPr>
            <a:xfrm>
              <a:off x="4007530" y="394008"/>
              <a:ext cx="23991" cy="311474"/>
            </a:xfrm>
            <a:custGeom>
              <a:avLst/>
              <a:gdLst/>
              <a:ahLst/>
              <a:cxnLst/>
              <a:rect l="l" t="t" r="r" b="b"/>
              <a:pathLst>
                <a:path w="880" h="11425" extrusionOk="0">
                  <a:moveTo>
                    <a:pt x="72" y="0"/>
                  </a:moveTo>
                  <a:cubicBezTo>
                    <a:pt x="66" y="0"/>
                    <a:pt x="60" y="1"/>
                    <a:pt x="54" y="3"/>
                  </a:cubicBezTo>
                  <a:cubicBezTo>
                    <a:pt x="20" y="12"/>
                    <a:pt x="0" y="48"/>
                    <a:pt x="11" y="82"/>
                  </a:cubicBezTo>
                  <a:cubicBezTo>
                    <a:pt x="266" y="942"/>
                    <a:pt x="260" y="1867"/>
                    <a:pt x="255" y="2761"/>
                  </a:cubicBezTo>
                  <a:cubicBezTo>
                    <a:pt x="254" y="2865"/>
                    <a:pt x="254" y="2971"/>
                    <a:pt x="253" y="3076"/>
                  </a:cubicBezTo>
                  <a:cubicBezTo>
                    <a:pt x="252" y="4036"/>
                    <a:pt x="287" y="5006"/>
                    <a:pt x="357" y="5963"/>
                  </a:cubicBezTo>
                  <a:cubicBezTo>
                    <a:pt x="418" y="6781"/>
                    <a:pt x="480" y="7626"/>
                    <a:pt x="441" y="8470"/>
                  </a:cubicBezTo>
                  <a:cubicBezTo>
                    <a:pt x="411" y="9149"/>
                    <a:pt x="513" y="9700"/>
                    <a:pt x="603" y="10185"/>
                  </a:cubicBezTo>
                  <a:cubicBezTo>
                    <a:pt x="682" y="10614"/>
                    <a:pt x="751" y="10984"/>
                    <a:pt x="716" y="11354"/>
                  </a:cubicBezTo>
                  <a:cubicBezTo>
                    <a:pt x="712" y="11389"/>
                    <a:pt x="738" y="11420"/>
                    <a:pt x="773" y="11424"/>
                  </a:cubicBezTo>
                  <a:lnTo>
                    <a:pt x="780" y="11424"/>
                  </a:lnTo>
                  <a:lnTo>
                    <a:pt x="779" y="11425"/>
                  </a:lnTo>
                  <a:cubicBezTo>
                    <a:pt x="811" y="11425"/>
                    <a:pt x="839" y="11399"/>
                    <a:pt x="843" y="11367"/>
                  </a:cubicBezTo>
                  <a:cubicBezTo>
                    <a:pt x="880" y="10978"/>
                    <a:pt x="809" y="10601"/>
                    <a:pt x="729" y="10162"/>
                  </a:cubicBezTo>
                  <a:cubicBezTo>
                    <a:pt x="640" y="9684"/>
                    <a:pt x="539" y="9141"/>
                    <a:pt x="569" y="8476"/>
                  </a:cubicBezTo>
                  <a:cubicBezTo>
                    <a:pt x="608" y="7624"/>
                    <a:pt x="545" y="6775"/>
                    <a:pt x="484" y="5954"/>
                  </a:cubicBezTo>
                  <a:cubicBezTo>
                    <a:pt x="413" y="5001"/>
                    <a:pt x="378" y="4033"/>
                    <a:pt x="381" y="3076"/>
                  </a:cubicBezTo>
                  <a:cubicBezTo>
                    <a:pt x="381" y="2971"/>
                    <a:pt x="382" y="2867"/>
                    <a:pt x="382" y="2762"/>
                  </a:cubicBezTo>
                  <a:cubicBezTo>
                    <a:pt x="388" y="1858"/>
                    <a:pt x="394" y="923"/>
                    <a:pt x="133" y="46"/>
                  </a:cubicBezTo>
                  <a:cubicBezTo>
                    <a:pt x="124" y="19"/>
                    <a:pt x="9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4"/>
            <p:cNvSpPr/>
            <p:nvPr/>
          </p:nvSpPr>
          <p:spPr>
            <a:xfrm>
              <a:off x="4068000" y="302103"/>
              <a:ext cx="73036" cy="101853"/>
            </a:xfrm>
            <a:custGeom>
              <a:avLst/>
              <a:gdLst/>
              <a:ahLst/>
              <a:cxnLst/>
              <a:rect l="l" t="t" r="r" b="b"/>
              <a:pathLst>
                <a:path w="2679" h="3736" extrusionOk="0">
                  <a:moveTo>
                    <a:pt x="130" y="0"/>
                  </a:moveTo>
                  <a:cubicBezTo>
                    <a:pt x="70" y="0"/>
                    <a:pt x="1" y="113"/>
                    <a:pt x="44" y="258"/>
                  </a:cubicBezTo>
                  <a:cubicBezTo>
                    <a:pt x="91" y="409"/>
                    <a:pt x="504" y="694"/>
                    <a:pt x="504" y="694"/>
                  </a:cubicBezTo>
                  <a:cubicBezTo>
                    <a:pt x="504" y="694"/>
                    <a:pt x="382" y="696"/>
                    <a:pt x="307" y="806"/>
                  </a:cubicBezTo>
                  <a:cubicBezTo>
                    <a:pt x="233" y="917"/>
                    <a:pt x="147" y="1302"/>
                    <a:pt x="152" y="1402"/>
                  </a:cubicBezTo>
                  <a:cubicBezTo>
                    <a:pt x="158" y="1501"/>
                    <a:pt x="251" y="1775"/>
                    <a:pt x="282" y="1861"/>
                  </a:cubicBezTo>
                  <a:cubicBezTo>
                    <a:pt x="312" y="1946"/>
                    <a:pt x="621" y="2108"/>
                    <a:pt x="621" y="2108"/>
                  </a:cubicBezTo>
                  <a:cubicBezTo>
                    <a:pt x="621" y="2108"/>
                    <a:pt x="520" y="2402"/>
                    <a:pt x="633" y="2668"/>
                  </a:cubicBezTo>
                  <a:cubicBezTo>
                    <a:pt x="746" y="2934"/>
                    <a:pt x="831" y="2989"/>
                    <a:pt x="972" y="3030"/>
                  </a:cubicBezTo>
                  <a:cubicBezTo>
                    <a:pt x="1111" y="3069"/>
                    <a:pt x="1670" y="3736"/>
                    <a:pt x="1670" y="3736"/>
                  </a:cubicBezTo>
                  <a:lnTo>
                    <a:pt x="2677" y="3170"/>
                  </a:lnTo>
                  <a:lnTo>
                    <a:pt x="2679" y="3170"/>
                  </a:lnTo>
                  <a:cubicBezTo>
                    <a:pt x="2679" y="3170"/>
                    <a:pt x="1932" y="2406"/>
                    <a:pt x="1854" y="2254"/>
                  </a:cubicBezTo>
                  <a:cubicBezTo>
                    <a:pt x="1776" y="2102"/>
                    <a:pt x="1662" y="1187"/>
                    <a:pt x="1545" y="1060"/>
                  </a:cubicBezTo>
                  <a:cubicBezTo>
                    <a:pt x="1428" y="934"/>
                    <a:pt x="1301" y="915"/>
                    <a:pt x="1301" y="915"/>
                  </a:cubicBezTo>
                  <a:cubicBezTo>
                    <a:pt x="1301" y="915"/>
                    <a:pt x="915" y="501"/>
                    <a:pt x="803" y="388"/>
                  </a:cubicBezTo>
                  <a:cubicBezTo>
                    <a:pt x="690" y="277"/>
                    <a:pt x="197" y="13"/>
                    <a:pt x="137" y="1"/>
                  </a:cubicBezTo>
                  <a:cubicBezTo>
                    <a:pt x="135" y="0"/>
                    <a:pt x="132" y="0"/>
                    <a:pt x="130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4"/>
            <p:cNvSpPr/>
            <p:nvPr/>
          </p:nvSpPr>
          <p:spPr>
            <a:xfrm>
              <a:off x="4080378" y="319797"/>
              <a:ext cx="21074" cy="9215"/>
            </a:xfrm>
            <a:custGeom>
              <a:avLst/>
              <a:gdLst/>
              <a:ahLst/>
              <a:cxnLst/>
              <a:rect l="l" t="t" r="r" b="b"/>
              <a:pathLst>
                <a:path w="773" h="338" extrusionOk="0">
                  <a:moveTo>
                    <a:pt x="49" y="1"/>
                  </a:moveTo>
                  <a:cubicBezTo>
                    <a:pt x="27" y="1"/>
                    <a:pt x="8" y="17"/>
                    <a:pt x="4" y="40"/>
                  </a:cubicBezTo>
                  <a:cubicBezTo>
                    <a:pt x="1" y="65"/>
                    <a:pt x="18" y="88"/>
                    <a:pt x="43" y="91"/>
                  </a:cubicBezTo>
                  <a:cubicBezTo>
                    <a:pt x="398" y="138"/>
                    <a:pt x="692" y="328"/>
                    <a:pt x="696" y="329"/>
                  </a:cubicBezTo>
                  <a:cubicBezTo>
                    <a:pt x="704" y="335"/>
                    <a:pt x="712" y="337"/>
                    <a:pt x="720" y="337"/>
                  </a:cubicBezTo>
                  <a:cubicBezTo>
                    <a:pt x="735" y="337"/>
                    <a:pt x="750" y="329"/>
                    <a:pt x="758" y="316"/>
                  </a:cubicBezTo>
                  <a:cubicBezTo>
                    <a:pt x="772" y="296"/>
                    <a:pt x="767" y="266"/>
                    <a:pt x="746" y="252"/>
                  </a:cubicBezTo>
                  <a:cubicBezTo>
                    <a:pt x="733" y="244"/>
                    <a:pt x="430" y="50"/>
                    <a:pt x="56" y="1"/>
                  </a:cubicBezTo>
                  <a:cubicBezTo>
                    <a:pt x="54" y="1"/>
                    <a:pt x="51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4"/>
            <p:cNvSpPr/>
            <p:nvPr/>
          </p:nvSpPr>
          <p:spPr>
            <a:xfrm>
              <a:off x="4070808" y="328439"/>
              <a:ext cx="26908" cy="11859"/>
            </a:xfrm>
            <a:custGeom>
              <a:avLst/>
              <a:gdLst/>
              <a:ahLst/>
              <a:cxnLst/>
              <a:rect l="l" t="t" r="r" b="b"/>
              <a:pathLst>
                <a:path w="987" h="435" extrusionOk="0">
                  <a:moveTo>
                    <a:pt x="937" y="0"/>
                  </a:moveTo>
                  <a:cubicBezTo>
                    <a:pt x="934" y="0"/>
                    <a:pt x="932" y="0"/>
                    <a:pt x="930" y="1"/>
                  </a:cubicBezTo>
                  <a:cubicBezTo>
                    <a:pt x="905" y="4"/>
                    <a:pt x="284" y="94"/>
                    <a:pt x="191" y="115"/>
                  </a:cubicBezTo>
                  <a:cubicBezTo>
                    <a:pt x="79" y="140"/>
                    <a:pt x="18" y="338"/>
                    <a:pt x="8" y="378"/>
                  </a:cubicBezTo>
                  <a:cubicBezTo>
                    <a:pt x="1" y="401"/>
                    <a:pt x="16" y="427"/>
                    <a:pt x="39" y="433"/>
                  </a:cubicBezTo>
                  <a:cubicBezTo>
                    <a:pt x="44" y="435"/>
                    <a:pt x="47" y="435"/>
                    <a:pt x="52" y="435"/>
                  </a:cubicBezTo>
                  <a:cubicBezTo>
                    <a:pt x="72" y="435"/>
                    <a:pt x="90" y="422"/>
                    <a:pt x="96" y="402"/>
                  </a:cubicBezTo>
                  <a:cubicBezTo>
                    <a:pt x="117" y="325"/>
                    <a:pt x="169" y="214"/>
                    <a:pt x="211" y="204"/>
                  </a:cubicBezTo>
                  <a:cubicBezTo>
                    <a:pt x="302" y="184"/>
                    <a:pt x="937" y="93"/>
                    <a:pt x="943" y="91"/>
                  </a:cubicBezTo>
                  <a:cubicBezTo>
                    <a:pt x="969" y="88"/>
                    <a:pt x="986" y="65"/>
                    <a:pt x="983" y="39"/>
                  </a:cubicBezTo>
                  <a:cubicBezTo>
                    <a:pt x="978" y="17"/>
                    <a:pt x="959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4"/>
            <p:cNvSpPr/>
            <p:nvPr/>
          </p:nvSpPr>
          <p:spPr>
            <a:xfrm>
              <a:off x="4084413" y="347087"/>
              <a:ext cx="7524" cy="7197"/>
            </a:xfrm>
            <a:custGeom>
              <a:avLst/>
              <a:gdLst/>
              <a:ahLst/>
              <a:cxnLst/>
              <a:rect l="l" t="t" r="r" b="b"/>
              <a:pathLst>
                <a:path w="276" h="264" extrusionOk="0">
                  <a:moveTo>
                    <a:pt x="225" y="0"/>
                  </a:moveTo>
                  <a:cubicBezTo>
                    <a:pt x="221" y="0"/>
                    <a:pt x="217" y="1"/>
                    <a:pt x="213" y="2"/>
                  </a:cubicBezTo>
                  <a:cubicBezTo>
                    <a:pt x="206" y="3"/>
                    <a:pt x="32" y="53"/>
                    <a:pt x="5" y="210"/>
                  </a:cubicBezTo>
                  <a:cubicBezTo>
                    <a:pt x="1" y="235"/>
                    <a:pt x="18" y="258"/>
                    <a:pt x="43" y="263"/>
                  </a:cubicBezTo>
                  <a:cubicBezTo>
                    <a:pt x="45" y="263"/>
                    <a:pt x="48" y="264"/>
                    <a:pt x="51" y="264"/>
                  </a:cubicBezTo>
                  <a:cubicBezTo>
                    <a:pt x="72" y="264"/>
                    <a:pt x="92" y="247"/>
                    <a:pt x="95" y="225"/>
                  </a:cubicBezTo>
                  <a:cubicBezTo>
                    <a:pt x="112" y="126"/>
                    <a:pt x="236" y="90"/>
                    <a:pt x="237" y="89"/>
                  </a:cubicBezTo>
                  <a:cubicBezTo>
                    <a:pt x="261" y="82"/>
                    <a:pt x="275" y="58"/>
                    <a:pt x="268" y="33"/>
                  </a:cubicBezTo>
                  <a:cubicBezTo>
                    <a:pt x="264" y="13"/>
                    <a:pt x="245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4"/>
            <p:cNvSpPr/>
            <p:nvPr/>
          </p:nvSpPr>
          <p:spPr>
            <a:xfrm>
              <a:off x="4080487" y="339835"/>
              <a:ext cx="8888" cy="20992"/>
            </a:xfrm>
            <a:custGeom>
              <a:avLst/>
              <a:gdLst/>
              <a:ahLst/>
              <a:cxnLst/>
              <a:rect l="l" t="t" r="r" b="b"/>
              <a:pathLst>
                <a:path w="326" h="770" extrusionOk="0">
                  <a:moveTo>
                    <a:pt x="203" y="1"/>
                  </a:moveTo>
                  <a:cubicBezTo>
                    <a:pt x="193" y="1"/>
                    <a:pt x="184" y="4"/>
                    <a:pt x="176" y="10"/>
                  </a:cubicBezTo>
                  <a:cubicBezTo>
                    <a:pt x="169" y="15"/>
                    <a:pt x="0" y="141"/>
                    <a:pt x="57" y="302"/>
                  </a:cubicBezTo>
                  <a:lnTo>
                    <a:pt x="66" y="316"/>
                  </a:lnTo>
                  <a:cubicBezTo>
                    <a:pt x="71" y="324"/>
                    <a:pt x="226" y="515"/>
                    <a:pt x="124" y="702"/>
                  </a:cubicBezTo>
                  <a:cubicBezTo>
                    <a:pt x="112" y="724"/>
                    <a:pt x="120" y="752"/>
                    <a:pt x="142" y="765"/>
                  </a:cubicBezTo>
                  <a:cubicBezTo>
                    <a:pt x="149" y="768"/>
                    <a:pt x="156" y="769"/>
                    <a:pt x="165" y="769"/>
                  </a:cubicBezTo>
                  <a:cubicBezTo>
                    <a:pt x="180" y="769"/>
                    <a:pt x="196" y="761"/>
                    <a:pt x="204" y="746"/>
                  </a:cubicBezTo>
                  <a:cubicBezTo>
                    <a:pt x="325" y="524"/>
                    <a:pt x="174" y="308"/>
                    <a:pt x="141" y="266"/>
                  </a:cubicBezTo>
                  <a:cubicBezTo>
                    <a:pt x="114" y="170"/>
                    <a:pt x="229" y="84"/>
                    <a:pt x="230" y="83"/>
                  </a:cubicBezTo>
                  <a:cubicBezTo>
                    <a:pt x="251" y="69"/>
                    <a:pt x="254" y="40"/>
                    <a:pt x="240" y="20"/>
                  </a:cubicBezTo>
                  <a:cubicBezTo>
                    <a:pt x="231" y="7"/>
                    <a:pt x="217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4"/>
            <p:cNvSpPr/>
            <p:nvPr/>
          </p:nvSpPr>
          <p:spPr>
            <a:xfrm>
              <a:off x="4077351" y="342425"/>
              <a:ext cx="7279" cy="6516"/>
            </a:xfrm>
            <a:custGeom>
              <a:avLst/>
              <a:gdLst/>
              <a:ahLst/>
              <a:cxnLst/>
              <a:rect l="l" t="t" r="r" b="b"/>
              <a:pathLst>
                <a:path w="267" h="239" extrusionOk="0">
                  <a:moveTo>
                    <a:pt x="52" y="1"/>
                  </a:moveTo>
                  <a:cubicBezTo>
                    <a:pt x="33" y="1"/>
                    <a:pt x="16" y="12"/>
                    <a:pt x="8" y="31"/>
                  </a:cubicBezTo>
                  <a:cubicBezTo>
                    <a:pt x="0" y="54"/>
                    <a:pt x="13" y="81"/>
                    <a:pt x="36" y="89"/>
                  </a:cubicBezTo>
                  <a:cubicBezTo>
                    <a:pt x="38" y="89"/>
                    <a:pt x="146" y="130"/>
                    <a:pt x="172" y="207"/>
                  </a:cubicBezTo>
                  <a:cubicBezTo>
                    <a:pt x="179" y="227"/>
                    <a:pt x="197" y="238"/>
                    <a:pt x="216" y="238"/>
                  </a:cubicBezTo>
                  <a:cubicBezTo>
                    <a:pt x="220" y="238"/>
                    <a:pt x="226" y="237"/>
                    <a:pt x="231" y="235"/>
                  </a:cubicBezTo>
                  <a:cubicBezTo>
                    <a:pt x="255" y="227"/>
                    <a:pt x="267" y="201"/>
                    <a:pt x="259" y="176"/>
                  </a:cubicBezTo>
                  <a:cubicBezTo>
                    <a:pt x="217" y="58"/>
                    <a:pt x="74" y="5"/>
                    <a:pt x="68" y="3"/>
                  </a:cubicBezTo>
                  <a:cubicBezTo>
                    <a:pt x="63" y="1"/>
                    <a:pt x="57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4"/>
            <p:cNvSpPr/>
            <p:nvPr/>
          </p:nvSpPr>
          <p:spPr>
            <a:xfrm>
              <a:off x="4083976" y="369361"/>
              <a:ext cx="150816" cy="204005"/>
            </a:xfrm>
            <a:custGeom>
              <a:avLst/>
              <a:gdLst/>
              <a:ahLst/>
              <a:cxnLst/>
              <a:rect l="l" t="t" r="r" b="b"/>
              <a:pathLst>
                <a:path w="5532" h="7483" extrusionOk="0">
                  <a:moveTo>
                    <a:pt x="1669" y="1"/>
                  </a:moveTo>
                  <a:cubicBezTo>
                    <a:pt x="1443" y="1"/>
                    <a:pt x="132" y="895"/>
                    <a:pt x="67" y="1062"/>
                  </a:cubicBezTo>
                  <a:cubicBezTo>
                    <a:pt x="0" y="1231"/>
                    <a:pt x="2330" y="5795"/>
                    <a:pt x="3291" y="6989"/>
                  </a:cubicBezTo>
                  <a:cubicBezTo>
                    <a:pt x="3541" y="7299"/>
                    <a:pt x="3998" y="7482"/>
                    <a:pt x="4432" y="7482"/>
                  </a:cubicBezTo>
                  <a:cubicBezTo>
                    <a:pt x="5002" y="7482"/>
                    <a:pt x="5532" y="7166"/>
                    <a:pt x="5501" y="6400"/>
                  </a:cubicBezTo>
                  <a:cubicBezTo>
                    <a:pt x="5449" y="5135"/>
                    <a:pt x="1868" y="33"/>
                    <a:pt x="1679" y="2"/>
                  </a:cubicBezTo>
                  <a:cubicBezTo>
                    <a:pt x="1676" y="1"/>
                    <a:pt x="1673" y="1"/>
                    <a:pt x="1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4"/>
            <p:cNvSpPr/>
            <p:nvPr/>
          </p:nvSpPr>
          <p:spPr>
            <a:xfrm>
              <a:off x="4080623" y="388473"/>
              <a:ext cx="87976" cy="163520"/>
            </a:xfrm>
            <a:custGeom>
              <a:avLst/>
              <a:gdLst/>
              <a:ahLst/>
              <a:cxnLst/>
              <a:rect l="l" t="t" r="r" b="b"/>
              <a:pathLst>
                <a:path w="3227" h="5998" extrusionOk="0">
                  <a:moveTo>
                    <a:pt x="533" y="1"/>
                  </a:moveTo>
                  <a:cubicBezTo>
                    <a:pt x="522" y="1"/>
                    <a:pt x="512" y="4"/>
                    <a:pt x="502" y="9"/>
                  </a:cubicBezTo>
                  <a:cubicBezTo>
                    <a:pt x="491" y="15"/>
                    <a:pt x="239" y="162"/>
                    <a:pt x="135" y="326"/>
                  </a:cubicBezTo>
                  <a:cubicBezTo>
                    <a:pt x="0" y="542"/>
                    <a:pt x="2206" y="4663"/>
                    <a:pt x="3101" y="5969"/>
                  </a:cubicBezTo>
                  <a:cubicBezTo>
                    <a:pt x="3114" y="5987"/>
                    <a:pt x="3134" y="5997"/>
                    <a:pt x="3153" y="5997"/>
                  </a:cubicBezTo>
                  <a:lnTo>
                    <a:pt x="3153" y="5996"/>
                  </a:lnTo>
                  <a:cubicBezTo>
                    <a:pt x="3166" y="5996"/>
                    <a:pt x="3179" y="5993"/>
                    <a:pt x="3189" y="5986"/>
                  </a:cubicBezTo>
                  <a:cubicBezTo>
                    <a:pt x="3219" y="5966"/>
                    <a:pt x="3227" y="5925"/>
                    <a:pt x="3206" y="5896"/>
                  </a:cubicBezTo>
                  <a:cubicBezTo>
                    <a:pt x="2143" y="4346"/>
                    <a:pt x="285" y="696"/>
                    <a:pt x="251" y="383"/>
                  </a:cubicBezTo>
                  <a:cubicBezTo>
                    <a:pt x="342" y="250"/>
                    <a:pt x="563" y="121"/>
                    <a:pt x="566" y="120"/>
                  </a:cubicBezTo>
                  <a:cubicBezTo>
                    <a:pt x="596" y="103"/>
                    <a:pt x="606" y="63"/>
                    <a:pt x="589" y="33"/>
                  </a:cubicBezTo>
                  <a:cubicBezTo>
                    <a:pt x="577" y="12"/>
                    <a:pt x="555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4"/>
            <p:cNvSpPr/>
            <p:nvPr/>
          </p:nvSpPr>
          <p:spPr>
            <a:xfrm>
              <a:off x="3845940" y="519528"/>
              <a:ext cx="22001" cy="25736"/>
            </a:xfrm>
            <a:custGeom>
              <a:avLst/>
              <a:gdLst/>
              <a:ahLst/>
              <a:cxnLst/>
              <a:rect l="l" t="t" r="r" b="b"/>
              <a:pathLst>
                <a:path w="807" h="944" extrusionOk="0">
                  <a:moveTo>
                    <a:pt x="734" y="1"/>
                  </a:moveTo>
                  <a:cubicBezTo>
                    <a:pt x="716" y="1"/>
                    <a:pt x="698" y="9"/>
                    <a:pt x="685" y="24"/>
                  </a:cubicBezTo>
                  <a:lnTo>
                    <a:pt x="23" y="839"/>
                  </a:lnTo>
                  <a:cubicBezTo>
                    <a:pt x="0" y="867"/>
                    <a:pt x="5" y="906"/>
                    <a:pt x="31" y="930"/>
                  </a:cubicBezTo>
                  <a:cubicBezTo>
                    <a:pt x="44" y="939"/>
                    <a:pt x="58" y="943"/>
                    <a:pt x="72" y="943"/>
                  </a:cubicBezTo>
                  <a:cubicBezTo>
                    <a:pt x="91" y="943"/>
                    <a:pt x="109" y="935"/>
                    <a:pt x="122" y="920"/>
                  </a:cubicBezTo>
                  <a:lnTo>
                    <a:pt x="784" y="105"/>
                  </a:lnTo>
                  <a:cubicBezTo>
                    <a:pt x="806" y="77"/>
                    <a:pt x="802" y="37"/>
                    <a:pt x="775" y="15"/>
                  </a:cubicBezTo>
                  <a:cubicBezTo>
                    <a:pt x="763" y="5"/>
                    <a:pt x="748" y="1"/>
                    <a:pt x="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4"/>
            <p:cNvSpPr/>
            <p:nvPr/>
          </p:nvSpPr>
          <p:spPr>
            <a:xfrm>
              <a:off x="3855700" y="689651"/>
              <a:ext cx="19874" cy="26417"/>
            </a:xfrm>
            <a:custGeom>
              <a:avLst/>
              <a:gdLst/>
              <a:ahLst/>
              <a:cxnLst/>
              <a:rect l="l" t="t" r="r" b="b"/>
              <a:pathLst>
                <a:path w="729" h="969" extrusionOk="0">
                  <a:moveTo>
                    <a:pt x="72" y="0"/>
                  </a:moveTo>
                  <a:cubicBezTo>
                    <a:pt x="66" y="0"/>
                    <a:pt x="61" y="1"/>
                    <a:pt x="55" y="2"/>
                  </a:cubicBezTo>
                  <a:cubicBezTo>
                    <a:pt x="20" y="11"/>
                    <a:pt x="0" y="45"/>
                    <a:pt x="10" y="80"/>
                  </a:cubicBezTo>
                  <a:cubicBezTo>
                    <a:pt x="97" y="415"/>
                    <a:pt x="302" y="710"/>
                    <a:pt x="617" y="954"/>
                  </a:cubicBezTo>
                  <a:cubicBezTo>
                    <a:pt x="629" y="964"/>
                    <a:pt x="643" y="968"/>
                    <a:pt x="657" y="968"/>
                  </a:cubicBezTo>
                  <a:cubicBezTo>
                    <a:pt x="675" y="968"/>
                    <a:pt x="694" y="960"/>
                    <a:pt x="707" y="944"/>
                  </a:cubicBezTo>
                  <a:cubicBezTo>
                    <a:pt x="729" y="916"/>
                    <a:pt x="724" y="875"/>
                    <a:pt x="696" y="854"/>
                  </a:cubicBezTo>
                  <a:cubicBezTo>
                    <a:pt x="403" y="626"/>
                    <a:pt x="213" y="355"/>
                    <a:pt x="133" y="48"/>
                  </a:cubicBezTo>
                  <a:cubicBezTo>
                    <a:pt x="125" y="19"/>
                    <a:pt x="100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4"/>
            <p:cNvSpPr/>
            <p:nvPr/>
          </p:nvSpPr>
          <p:spPr>
            <a:xfrm>
              <a:off x="3878547" y="700666"/>
              <a:ext cx="7824" cy="15240"/>
            </a:xfrm>
            <a:custGeom>
              <a:avLst/>
              <a:gdLst/>
              <a:ahLst/>
              <a:cxnLst/>
              <a:rect l="l" t="t" r="r" b="b"/>
              <a:pathLst>
                <a:path w="287" h="559" extrusionOk="0">
                  <a:moveTo>
                    <a:pt x="71" y="0"/>
                  </a:moveTo>
                  <a:cubicBezTo>
                    <a:pt x="65" y="0"/>
                    <a:pt x="58" y="1"/>
                    <a:pt x="51" y="3"/>
                  </a:cubicBezTo>
                  <a:cubicBezTo>
                    <a:pt x="18" y="15"/>
                    <a:pt x="0" y="51"/>
                    <a:pt x="11" y="85"/>
                  </a:cubicBezTo>
                  <a:lnTo>
                    <a:pt x="155" y="514"/>
                  </a:lnTo>
                  <a:cubicBezTo>
                    <a:pt x="163" y="541"/>
                    <a:pt x="189" y="558"/>
                    <a:pt x="215" y="558"/>
                  </a:cubicBezTo>
                  <a:cubicBezTo>
                    <a:pt x="221" y="558"/>
                    <a:pt x="228" y="557"/>
                    <a:pt x="235" y="555"/>
                  </a:cubicBezTo>
                  <a:cubicBezTo>
                    <a:pt x="269" y="543"/>
                    <a:pt x="286" y="507"/>
                    <a:pt x="276" y="473"/>
                  </a:cubicBezTo>
                  <a:lnTo>
                    <a:pt x="133" y="44"/>
                  </a:lnTo>
                  <a:cubicBezTo>
                    <a:pt x="123" y="17"/>
                    <a:pt x="98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7" name="Google Shape;2847;p44"/>
          <p:cNvGrpSpPr/>
          <p:nvPr/>
        </p:nvGrpSpPr>
        <p:grpSpPr>
          <a:xfrm>
            <a:off x="6848871" y="2992366"/>
            <a:ext cx="626060" cy="1739391"/>
            <a:chOff x="4212741" y="-39234"/>
            <a:chExt cx="483855" cy="1344301"/>
          </a:xfrm>
        </p:grpSpPr>
        <p:sp>
          <p:nvSpPr>
            <p:cNvPr id="2848" name="Google Shape;2848;p44"/>
            <p:cNvSpPr/>
            <p:nvPr/>
          </p:nvSpPr>
          <p:spPr>
            <a:xfrm>
              <a:off x="4436901" y="81188"/>
              <a:ext cx="26417" cy="1223841"/>
            </a:xfrm>
            <a:custGeom>
              <a:avLst/>
              <a:gdLst/>
              <a:ahLst/>
              <a:cxnLst/>
              <a:rect l="l" t="t" r="r" b="b"/>
              <a:pathLst>
                <a:path w="969" h="44891" extrusionOk="0">
                  <a:moveTo>
                    <a:pt x="0" y="1"/>
                  </a:moveTo>
                  <a:lnTo>
                    <a:pt x="0" y="44890"/>
                  </a:lnTo>
                  <a:lnTo>
                    <a:pt x="968" y="4489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4"/>
            <p:cNvSpPr/>
            <p:nvPr/>
          </p:nvSpPr>
          <p:spPr>
            <a:xfrm>
              <a:off x="4436901" y="81188"/>
              <a:ext cx="26417" cy="1223841"/>
            </a:xfrm>
            <a:custGeom>
              <a:avLst/>
              <a:gdLst/>
              <a:ahLst/>
              <a:cxnLst/>
              <a:rect l="l" t="t" r="r" b="b"/>
              <a:pathLst>
                <a:path w="969" h="44891" extrusionOk="0">
                  <a:moveTo>
                    <a:pt x="0" y="1"/>
                  </a:moveTo>
                  <a:lnTo>
                    <a:pt x="0" y="44890"/>
                  </a:lnTo>
                  <a:lnTo>
                    <a:pt x="968" y="4489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F4F3FE">
                <a:alpha val="2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4"/>
            <p:cNvSpPr/>
            <p:nvPr/>
          </p:nvSpPr>
          <p:spPr>
            <a:xfrm>
              <a:off x="4436901" y="338145"/>
              <a:ext cx="26417" cy="85713"/>
            </a:xfrm>
            <a:custGeom>
              <a:avLst/>
              <a:gdLst/>
              <a:ahLst/>
              <a:cxnLst/>
              <a:rect l="l" t="t" r="r" b="b"/>
              <a:pathLst>
                <a:path w="969" h="3144" extrusionOk="0">
                  <a:moveTo>
                    <a:pt x="0" y="1"/>
                  </a:moveTo>
                  <a:lnTo>
                    <a:pt x="0" y="3143"/>
                  </a:lnTo>
                  <a:lnTo>
                    <a:pt x="968" y="3143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272727">
                <a:alpha val="83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4"/>
            <p:cNvSpPr/>
            <p:nvPr/>
          </p:nvSpPr>
          <p:spPr>
            <a:xfrm>
              <a:off x="4212741" y="-39234"/>
              <a:ext cx="483855" cy="419052"/>
            </a:xfrm>
            <a:custGeom>
              <a:avLst/>
              <a:gdLst/>
              <a:ahLst/>
              <a:cxnLst/>
              <a:rect l="l" t="t" r="r" b="b"/>
              <a:pathLst>
                <a:path w="17748" h="15371" extrusionOk="0">
                  <a:moveTo>
                    <a:pt x="4437" y="1"/>
                  </a:moveTo>
                  <a:lnTo>
                    <a:pt x="0" y="7685"/>
                  </a:lnTo>
                  <a:lnTo>
                    <a:pt x="4437" y="15370"/>
                  </a:lnTo>
                  <a:lnTo>
                    <a:pt x="13310" y="15370"/>
                  </a:lnTo>
                  <a:lnTo>
                    <a:pt x="17747" y="7685"/>
                  </a:lnTo>
                  <a:lnTo>
                    <a:pt x="13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4"/>
            <p:cNvSpPr/>
            <p:nvPr/>
          </p:nvSpPr>
          <p:spPr>
            <a:xfrm>
              <a:off x="4226182" y="-27593"/>
              <a:ext cx="456947" cy="395742"/>
            </a:xfrm>
            <a:custGeom>
              <a:avLst/>
              <a:gdLst/>
              <a:ahLst/>
              <a:cxnLst/>
              <a:rect l="l" t="t" r="r" b="b"/>
              <a:pathLst>
                <a:path w="16761" h="14516" extrusionOk="0">
                  <a:moveTo>
                    <a:pt x="12372" y="345"/>
                  </a:moveTo>
                  <a:lnTo>
                    <a:pt x="16364" y="7258"/>
                  </a:lnTo>
                  <a:lnTo>
                    <a:pt x="12372" y="14172"/>
                  </a:lnTo>
                  <a:lnTo>
                    <a:pt x="4390" y="14172"/>
                  </a:lnTo>
                  <a:lnTo>
                    <a:pt x="399" y="7258"/>
                  </a:lnTo>
                  <a:lnTo>
                    <a:pt x="4390" y="345"/>
                  </a:lnTo>
                  <a:close/>
                  <a:moveTo>
                    <a:pt x="4191" y="1"/>
                  </a:moveTo>
                  <a:lnTo>
                    <a:pt x="1" y="7258"/>
                  </a:lnTo>
                  <a:lnTo>
                    <a:pt x="4191" y="14515"/>
                  </a:lnTo>
                  <a:lnTo>
                    <a:pt x="12571" y="14515"/>
                  </a:lnTo>
                  <a:lnTo>
                    <a:pt x="16761" y="7258"/>
                  </a:lnTo>
                  <a:lnTo>
                    <a:pt x="125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4"/>
            <p:cNvSpPr/>
            <p:nvPr/>
          </p:nvSpPr>
          <p:spPr>
            <a:xfrm>
              <a:off x="4429431" y="29578"/>
              <a:ext cx="50463" cy="219872"/>
            </a:xfrm>
            <a:custGeom>
              <a:avLst/>
              <a:gdLst/>
              <a:ahLst/>
              <a:cxnLst/>
              <a:rect l="l" t="t" r="r" b="b"/>
              <a:pathLst>
                <a:path w="1851" h="8065" extrusionOk="0">
                  <a:moveTo>
                    <a:pt x="900" y="1"/>
                  </a:moveTo>
                  <a:cubicBezTo>
                    <a:pt x="261" y="1"/>
                    <a:pt x="1" y="379"/>
                    <a:pt x="1" y="710"/>
                  </a:cubicBezTo>
                  <a:lnTo>
                    <a:pt x="300" y="7463"/>
                  </a:lnTo>
                  <a:cubicBezTo>
                    <a:pt x="300" y="7795"/>
                    <a:pt x="569" y="8064"/>
                    <a:pt x="901" y="8064"/>
                  </a:cubicBezTo>
                  <a:cubicBezTo>
                    <a:pt x="1233" y="8064"/>
                    <a:pt x="1502" y="7795"/>
                    <a:pt x="1502" y="7463"/>
                  </a:cubicBezTo>
                  <a:lnTo>
                    <a:pt x="1851" y="710"/>
                  </a:lnTo>
                  <a:cubicBezTo>
                    <a:pt x="1851" y="379"/>
                    <a:pt x="1540" y="1"/>
                    <a:pt x="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4"/>
            <p:cNvSpPr/>
            <p:nvPr/>
          </p:nvSpPr>
          <p:spPr>
            <a:xfrm>
              <a:off x="4435483" y="266115"/>
              <a:ext cx="36995" cy="36968"/>
            </a:xfrm>
            <a:custGeom>
              <a:avLst/>
              <a:gdLst/>
              <a:ahLst/>
              <a:cxnLst/>
              <a:rect l="l" t="t" r="r" b="b"/>
              <a:pathLst>
                <a:path w="1357" h="1356" extrusionOk="0">
                  <a:moveTo>
                    <a:pt x="679" y="0"/>
                  </a:moveTo>
                  <a:cubicBezTo>
                    <a:pt x="305" y="0"/>
                    <a:pt x="1" y="303"/>
                    <a:pt x="1" y="677"/>
                  </a:cubicBezTo>
                  <a:cubicBezTo>
                    <a:pt x="1" y="1052"/>
                    <a:pt x="305" y="1356"/>
                    <a:pt x="679" y="1356"/>
                  </a:cubicBezTo>
                  <a:cubicBezTo>
                    <a:pt x="1053" y="1356"/>
                    <a:pt x="1357" y="1052"/>
                    <a:pt x="1357" y="677"/>
                  </a:cubicBezTo>
                  <a:cubicBezTo>
                    <a:pt x="1357" y="303"/>
                    <a:pt x="1053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4"/>
            <p:cNvSpPr/>
            <p:nvPr/>
          </p:nvSpPr>
          <p:spPr>
            <a:xfrm>
              <a:off x="4376322" y="1283829"/>
              <a:ext cx="147545" cy="21237"/>
            </a:xfrm>
            <a:custGeom>
              <a:avLst/>
              <a:gdLst/>
              <a:ahLst/>
              <a:cxnLst/>
              <a:rect l="l" t="t" r="r" b="b"/>
              <a:pathLst>
                <a:path w="5412" h="779" extrusionOk="0">
                  <a:moveTo>
                    <a:pt x="1" y="1"/>
                  </a:moveTo>
                  <a:lnTo>
                    <a:pt x="1" y="778"/>
                  </a:lnTo>
                  <a:lnTo>
                    <a:pt x="5411" y="778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4"/>
            <p:cNvSpPr/>
            <p:nvPr/>
          </p:nvSpPr>
          <p:spPr>
            <a:xfrm>
              <a:off x="4376322" y="1283829"/>
              <a:ext cx="147545" cy="21237"/>
            </a:xfrm>
            <a:custGeom>
              <a:avLst/>
              <a:gdLst/>
              <a:ahLst/>
              <a:cxnLst/>
              <a:rect l="l" t="t" r="r" b="b"/>
              <a:pathLst>
                <a:path w="5412" h="779" extrusionOk="0">
                  <a:moveTo>
                    <a:pt x="1" y="1"/>
                  </a:moveTo>
                  <a:lnTo>
                    <a:pt x="1" y="778"/>
                  </a:lnTo>
                  <a:lnTo>
                    <a:pt x="5411" y="778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rgbClr val="F4F3FE">
                <a:alpha val="2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7" name="Google Shape;2857;p44"/>
          <p:cNvSpPr/>
          <p:nvPr/>
        </p:nvSpPr>
        <p:spPr>
          <a:xfrm>
            <a:off x="3363524" y="3126921"/>
            <a:ext cx="626099" cy="147561"/>
          </a:xfrm>
          <a:custGeom>
            <a:avLst/>
            <a:gdLst/>
            <a:ahLst/>
            <a:cxnLst/>
            <a:rect l="l" t="t" r="r" b="b"/>
            <a:pathLst>
              <a:path w="29353" h="6918" extrusionOk="0">
                <a:moveTo>
                  <a:pt x="13567" y="0"/>
                </a:moveTo>
                <a:cubicBezTo>
                  <a:pt x="10332" y="0"/>
                  <a:pt x="7546" y="1925"/>
                  <a:pt x="6293" y="4693"/>
                </a:cubicBezTo>
                <a:cubicBezTo>
                  <a:pt x="5622" y="4182"/>
                  <a:pt x="4785" y="3877"/>
                  <a:pt x="3876" y="3877"/>
                </a:cubicBezTo>
                <a:cubicBezTo>
                  <a:pt x="1999" y="3877"/>
                  <a:pt x="427" y="5173"/>
                  <a:pt x="1" y="6917"/>
                </a:cubicBezTo>
                <a:lnTo>
                  <a:pt x="29353" y="6917"/>
                </a:lnTo>
                <a:cubicBezTo>
                  <a:pt x="28261" y="5354"/>
                  <a:pt x="26449" y="4333"/>
                  <a:pt x="24398" y="4333"/>
                </a:cubicBezTo>
                <a:cubicBezTo>
                  <a:pt x="23177" y="4333"/>
                  <a:pt x="22042" y="4696"/>
                  <a:pt x="21091" y="5317"/>
                </a:cubicBezTo>
                <a:cubicBezTo>
                  <a:pt x="19995" y="2220"/>
                  <a:pt x="17041" y="0"/>
                  <a:pt x="135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34"/>
          <p:cNvSpPr/>
          <p:nvPr/>
        </p:nvSpPr>
        <p:spPr>
          <a:xfrm>
            <a:off x="80055" y="188223"/>
            <a:ext cx="599299" cy="172049"/>
          </a:xfrm>
          <a:custGeom>
            <a:avLst/>
            <a:gdLst/>
            <a:ahLst/>
            <a:cxnLst/>
            <a:rect l="l" t="t" r="r" b="b"/>
            <a:pathLst>
              <a:path w="24721" h="7097" extrusionOk="0">
                <a:moveTo>
                  <a:pt x="15349" y="1"/>
                </a:moveTo>
                <a:cubicBezTo>
                  <a:pt x="12757" y="1"/>
                  <a:pt x="10570" y="1736"/>
                  <a:pt x="9885" y="4108"/>
                </a:cubicBezTo>
                <a:cubicBezTo>
                  <a:pt x="9534" y="4039"/>
                  <a:pt x="9171" y="4003"/>
                  <a:pt x="8799" y="4003"/>
                </a:cubicBezTo>
                <a:cubicBezTo>
                  <a:pt x="6925" y="4003"/>
                  <a:pt x="5262" y="4911"/>
                  <a:pt x="4226" y="6311"/>
                </a:cubicBezTo>
                <a:cubicBezTo>
                  <a:pt x="3751" y="6090"/>
                  <a:pt x="3221" y="5964"/>
                  <a:pt x="2662" y="5964"/>
                </a:cubicBezTo>
                <a:cubicBezTo>
                  <a:pt x="1616" y="5964"/>
                  <a:pt x="672" y="6399"/>
                  <a:pt x="0" y="7096"/>
                </a:cubicBezTo>
                <a:lnTo>
                  <a:pt x="24721" y="7096"/>
                </a:lnTo>
                <a:cubicBezTo>
                  <a:pt x="24161" y="5763"/>
                  <a:pt x="22844" y="4828"/>
                  <a:pt x="21309" y="4828"/>
                </a:cubicBezTo>
                <a:cubicBezTo>
                  <a:pt x="21194" y="4828"/>
                  <a:pt x="21082" y="4833"/>
                  <a:pt x="20972" y="4843"/>
                </a:cubicBezTo>
                <a:cubicBezTo>
                  <a:pt x="20563" y="2103"/>
                  <a:pt x="18201" y="1"/>
                  <a:pt x="153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96648D6-7A16-0D12-5E53-50EDC3C9F5F0}"/>
              </a:ext>
            </a:extLst>
          </p:cNvPr>
          <p:cNvSpPr/>
          <p:nvPr/>
        </p:nvSpPr>
        <p:spPr>
          <a:xfrm>
            <a:off x="260350" y="188223"/>
            <a:ext cx="8623300" cy="486116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2699;p44">
            <a:extLst>
              <a:ext uri="{FF2B5EF4-FFF2-40B4-BE49-F238E27FC236}">
                <a16:creationId xmlns:a16="http://schemas.microsoft.com/office/drawing/2014/main" xmlns="" id="{C97CC8D8-2093-4BD3-7691-C53DA8FECE42}"/>
              </a:ext>
            </a:extLst>
          </p:cNvPr>
          <p:cNvSpPr/>
          <p:nvPr/>
        </p:nvSpPr>
        <p:spPr>
          <a:xfrm flipH="1">
            <a:off x="8376781" y="4337711"/>
            <a:ext cx="788764" cy="805789"/>
          </a:xfrm>
          <a:custGeom>
            <a:avLst/>
            <a:gdLst/>
            <a:ahLst/>
            <a:cxnLst/>
            <a:rect l="l" t="t" r="r" b="b"/>
            <a:pathLst>
              <a:path w="63686" h="46218" extrusionOk="0">
                <a:moveTo>
                  <a:pt x="22944" y="1"/>
                </a:moveTo>
                <a:cubicBezTo>
                  <a:pt x="20448" y="1"/>
                  <a:pt x="17663" y="1284"/>
                  <a:pt x="15434" y="4126"/>
                </a:cubicBezTo>
                <a:cubicBezTo>
                  <a:pt x="10240" y="10747"/>
                  <a:pt x="7600" y="18422"/>
                  <a:pt x="7600" y="18422"/>
                </a:cubicBezTo>
                <a:cubicBezTo>
                  <a:pt x="7800" y="15654"/>
                  <a:pt x="7754" y="12346"/>
                  <a:pt x="5455" y="10791"/>
                </a:cubicBezTo>
                <a:cubicBezTo>
                  <a:pt x="4742" y="10308"/>
                  <a:pt x="3907" y="10093"/>
                  <a:pt x="3054" y="10093"/>
                </a:cubicBezTo>
                <a:cubicBezTo>
                  <a:pt x="1998" y="10093"/>
                  <a:pt x="915" y="10423"/>
                  <a:pt x="0" y="10985"/>
                </a:cubicBezTo>
                <a:lnTo>
                  <a:pt x="0" y="44460"/>
                </a:lnTo>
                <a:cubicBezTo>
                  <a:pt x="8200" y="45908"/>
                  <a:pt x="16633" y="46090"/>
                  <a:pt x="25045" y="46090"/>
                </a:cubicBezTo>
                <a:cubicBezTo>
                  <a:pt x="27714" y="46090"/>
                  <a:pt x="30381" y="46071"/>
                  <a:pt x="33038" y="46070"/>
                </a:cubicBezTo>
                <a:cubicBezTo>
                  <a:pt x="43114" y="46064"/>
                  <a:pt x="53637" y="46218"/>
                  <a:pt x="62668" y="41750"/>
                </a:cubicBezTo>
                <a:cubicBezTo>
                  <a:pt x="63073" y="41550"/>
                  <a:pt x="63513" y="41293"/>
                  <a:pt x="63631" y="40857"/>
                </a:cubicBezTo>
                <a:cubicBezTo>
                  <a:pt x="63685" y="40656"/>
                  <a:pt x="63661" y="40444"/>
                  <a:pt x="63637" y="40237"/>
                </a:cubicBezTo>
                <a:cubicBezTo>
                  <a:pt x="63410" y="38276"/>
                  <a:pt x="63182" y="36315"/>
                  <a:pt x="62955" y="34355"/>
                </a:cubicBezTo>
                <a:cubicBezTo>
                  <a:pt x="62702" y="32177"/>
                  <a:pt x="62386" y="29850"/>
                  <a:pt x="60933" y="28208"/>
                </a:cubicBezTo>
                <a:cubicBezTo>
                  <a:pt x="60140" y="27312"/>
                  <a:pt x="59604" y="26782"/>
                  <a:pt x="59081" y="26782"/>
                </a:cubicBezTo>
                <a:cubicBezTo>
                  <a:pt x="58647" y="26782"/>
                  <a:pt x="58223" y="27148"/>
                  <a:pt x="57668" y="27975"/>
                </a:cubicBezTo>
                <a:cubicBezTo>
                  <a:pt x="57843" y="26047"/>
                  <a:pt x="61886" y="21182"/>
                  <a:pt x="58913" y="16142"/>
                </a:cubicBezTo>
                <a:cubicBezTo>
                  <a:pt x="57622" y="13952"/>
                  <a:pt x="55531" y="12897"/>
                  <a:pt x="53175" y="12897"/>
                </a:cubicBezTo>
                <a:cubicBezTo>
                  <a:pt x="50110" y="12897"/>
                  <a:pt x="46596" y="14684"/>
                  <a:pt x="43811" y="18081"/>
                </a:cubicBezTo>
                <a:cubicBezTo>
                  <a:pt x="41126" y="21359"/>
                  <a:pt x="39848" y="24916"/>
                  <a:pt x="39704" y="25334"/>
                </a:cubicBezTo>
                <a:lnTo>
                  <a:pt x="39704" y="25334"/>
                </a:lnTo>
                <a:cubicBezTo>
                  <a:pt x="39845" y="24916"/>
                  <a:pt x="41006" y="21351"/>
                  <a:pt x="40824" y="17951"/>
                </a:cubicBezTo>
                <a:cubicBezTo>
                  <a:pt x="40657" y="14837"/>
                  <a:pt x="39411" y="11627"/>
                  <a:pt x="35733" y="11627"/>
                </a:cubicBezTo>
                <a:cubicBezTo>
                  <a:pt x="35328" y="11627"/>
                  <a:pt x="34893" y="11666"/>
                  <a:pt x="34427" y="11748"/>
                </a:cubicBezTo>
                <a:cubicBezTo>
                  <a:pt x="29184" y="12675"/>
                  <a:pt x="26409" y="17590"/>
                  <a:pt x="26353" y="17691"/>
                </a:cubicBezTo>
                <a:lnTo>
                  <a:pt x="26353" y="17691"/>
                </a:lnTo>
                <a:cubicBezTo>
                  <a:pt x="26435" y="17543"/>
                  <a:pt x="32284" y="6999"/>
                  <a:pt x="27663" y="1990"/>
                </a:cubicBezTo>
                <a:cubicBezTo>
                  <a:pt x="26475" y="701"/>
                  <a:pt x="24788" y="1"/>
                  <a:pt x="22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991;p45">
            <a:extLst>
              <a:ext uri="{FF2B5EF4-FFF2-40B4-BE49-F238E27FC236}">
                <a16:creationId xmlns:a16="http://schemas.microsoft.com/office/drawing/2014/main" xmlns="" id="{C708154E-0150-BF64-38A9-3D6F32340CBE}"/>
              </a:ext>
            </a:extLst>
          </p:cNvPr>
          <p:cNvSpPr/>
          <p:nvPr/>
        </p:nvSpPr>
        <p:spPr>
          <a:xfrm>
            <a:off x="7959019" y="48583"/>
            <a:ext cx="1184981" cy="279280"/>
          </a:xfrm>
          <a:custGeom>
            <a:avLst/>
            <a:gdLst/>
            <a:ahLst/>
            <a:cxnLst/>
            <a:rect l="l" t="t" r="r" b="b"/>
            <a:pathLst>
              <a:path w="29353" h="6918" extrusionOk="0">
                <a:moveTo>
                  <a:pt x="13567" y="0"/>
                </a:moveTo>
                <a:cubicBezTo>
                  <a:pt x="10332" y="0"/>
                  <a:pt x="7546" y="1925"/>
                  <a:pt x="6293" y="4693"/>
                </a:cubicBezTo>
                <a:cubicBezTo>
                  <a:pt x="5622" y="4182"/>
                  <a:pt x="4785" y="3877"/>
                  <a:pt x="3876" y="3877"/>
                </a:cubicBezTo>
                <a:cubicBezTo>
                  <a:pt x="1999" y="3877"/>
                  <a:pt x="427" y="5173"/>
                  <a:pt x="1" y="6917"/>
                </a:cubicBezTo>
                <a:lnTo>
                  <a:pt x="29353" y="6917"/>
                </a:lnTo>
                <a:cubicBezTo>
                  <a:pt x="28261" y="5354"/>
                  <a:pt x="26449" y="4333"/>
                  <a:pt x="24398" y="4333"/>
                </a:cubicBezTo>
                <a:cubicBezTo>
                  <a:pt x="23177" y="4333"/>
                  <a:pt x="22042" y="4696"/>
                  <a:pt x="21091" y="5317"/>
                </a:cubicBezTo>
                <a:cubicBezTo>
                  <a:pt x="19995" y="2220"/>
                  <a:pt x="17041" y="0"/>
                  <a:pt x="135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33379C3-9A30-7530-9ED3-9E338A1F6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49" y="315295"/>
            <a:ext cx="3149696" cy="44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00EDB3-F1CA-8070-A6AB-C39FF6917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7" y="1094133"/>
            <a:ext cx="8094886" cy="351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4C3A64-89DF-05A7-202F-8BD9789BE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225" y="479433"/>
            <a:ext cx="2144297" cy="21646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D07BD9-E187-BDBD-A484-7753E0E03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124" y="456652"/>
            <a:ext cx="2192575" cy="2187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1769CC-2B1B-BBD6-164B-2313C73E3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56" y="2726952"/>
            <a:ext cx="2217803" cy="2309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1505C4-EC55-97AA-DB5D-D18950281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210" y="2726952"/>
            <a:ext cx="2375441" cy="2309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9616445-C545-0A4D-62B0-45746E6E78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784" y="2685936"/>
            <a:ext cx="2269153" cy="235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225" y="313470"/>
            <a:ext cx="5277600" cy="693399"/>
          </a:xfrm>
        </p:spPr>
        <p:txBody>
          <a:bodyPr/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January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5: Getting around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246706"/>
            <a:ext cx="9144000" cy="3896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"/>
              <a:buNone/>
              <a:defRPr sz="7500" b="1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Write:</a:t>
            </a:r>
          </a:p>
          <a:p>
            <a:pPr algn="l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What does that sign mean?</a:t>
            </a:r>
          </a:p>
          <a:p>
            <a:pPr algn="l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It means turn left.</a:t>
            </a:r>
          </a:p>
          <a:p>
            <a:pPr algn="l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pPr algn="l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</a:p>
          <a:p>
            <a:pPr algn="l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4. </a:t>
            </a:r>
          </a:p>
          <a:p>
            <a:pPr algn="l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5.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4C3A64-89DF-05A7-202F-8BD9789BE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057" y="1885345"/>
            <a:ext cx="890491" cy="89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4" name="Google Shape;3014;p48"/>
          <p:cNvGrpSpPr/>
          <p:nvPr/>
        </p:nvGrpSpPr>
        <p:grpSpPr>
          <a:xfrm>
            <a:off x="-3535" y="3356728"/>
            <a:ext cx="9147538" cy="2243969"/>
            <a:chOff x="-3535" y="3356728"/>
            <a:chExt cx="9147538" cy="2243969"/>
          </a:xfrm>
        </p:grpSpPr>
        <p:sp>
          <p:nvSpPr>
            <p:cNvPr id="3015" name="Google Shape;3015;p48"/>
            <p:cNvSpPr/>
            <p:nvPr/>
          </p:nvSpPr>
          <p:spPr>
            <a:xfrm flipH="1">
              <a:off x="1365891" y="3932770"/>
              <a:ext cx="3843264" cy="1667927"/>
            </a:xfrm>
            <a:custGeom>
              <a:avLst/>
              <a:gdLst/>
              <a:ahLst/>
              <a:cxnLst/>
              <a:rect l="l" t="t" r="r" b="b"/>
              <a:pathLst>
                <a:path w="95201" h="41316" extrusionOk="0">
                  <a:moveTo>
                    <a:pt x="69065" y="1"/>
                  </a:moveTo>
                  <a:cubicBezTo>
                    <a:pt x="64375" y="1"/>
                    <a:pt x="59659" y="1242"/>
                    <a:pt x="55724" y="3757"/>
                  </a:cubicBezTo>
                  <a:cubicBezTo>
                    <a:pt x="52821" y="2491"/>
                    <a:pt x="49630" y="1755"/>
                    <a:pt x="46472" y="1755"/>
                  </a:cubicBezTo>
                  <a:cubicBezTo>
                    <a:pt x="44200" y="1755"/>
                    <a:pt x="41944" y="2136"/>
                    <a:pt x="39825" y="2974"/>
                  </a:cubicBezTo>
                  <a:cubicBezTo>
                    <a:pt x="34790" y="4965"/>
                    <a:pt x="30828" y="9190"/>
                    <a:pt x="27306" y="13302"/>
                  </a:cubicBezTo>
                  <a:cubicBezTo>
                    <a:pt x="25512" y="12654"/>
                    <a:pt x="23583" y="12357"/>
                    <a:pt x="21610" y="12357"/>
                  </a:cubicBezTo>
                  <a:cubicBezTo>
                    <a:pt x="15435" y="12357"/>
                    <a:pt x="8830" y="15269"/>
                    <a:pt x="4581" y="19460"/>
                  </a:cubicBezTo>
                  <a:cubicBezTo>
                    <a:pt x="4920" y="22628"/>
                    <a:pt x="3165" y="24287"/>
                    <a:pt x="1717" y="27125"/>
                  </a:cubicBezTo>
                  <a:cubicBezTo>
                    <a:pt x="544" y="29422"/>
                    <a:pt x="1" y="32037"/>
                    <a:pt x="162" y="34612"/>
                  </a:cubicBezTo>
                  <a:cubicBezTo>
                    <a:pt x="208" y="35344"/>
                    <a:pt x="316" y="36091"/>
                    <a:pt x="675" y="36731"/>
                  </a:cubicBezTo>
                  <a:cubicBezTo>
                    <a:pt x="1340" y="37916"/>
                    <a:pt x="2712" y="38488"/>
                    <a:pt x="4004" y="38911"/>
                  </a:cubicBezTo>
                  <a:cubicBezTo>
                    <a:pt x="9691" y="40773"/>
                    <a:pt x="15648" y="41316"/>
                    <a:pt x="21655" y="41316"/>
                  </a:cubicBezTo>
                  <a:cubicBezTo>
                    <a:pt x="25777" y="41316"/>
                    <a:pt x="29922" y="41060"/>
                    <a:pt x="34020" y="40799"/>
                  </a:cubicBezTo>
                  <a:cubicBezTo>
                    <a:pt x="48517" y="39873"/>
                    <a:pt x="63013" y="38948"/>
                    <a:pt x="77511" y="38024"/>
                  </a:cubicBezTo>
                  <a:cubicBezTo>
                    <a:pt x="81367" y="37778"/>
                    <a:pt x="85293" y="37517"/>
                    <a:pt x="88904" y="36139"/>
                  </a:cubicBezTo>
                  <a:cubicBezTo>
                    <a:pt x="90473" y="35541"/>
                    <a:pt x="92008" y="34698"/>
                    <a:pt x="93037" y="33370"/>
                  </a:cubicBezTo>
                  <a:cubicBezTo>
                    <a:pt x="94049" y="32065"/>
                    <a:pt x="94486" y="30404"/>
                    <a:pt x="94700" y="28766"/>
                  </a:cubicBezTo>
                  <a:cubicBezTo>
                    <a:pt x="95201" y="24954"/>
                    <a:pt x="94629" y="21093"/>
                    <a:pt x="94059" y="17291"/>
                  </a:cubicBezTo>
                  <a:cubicBezTo>
                    <a:pt x="93790" y="15497"/>
                    <a:pt x="93512" y="13670"/>
                    <a:pt x="92724" y="12037"/>
                  </a:cubicBezTo>
                  <a:cubicBezTo>
                    <a:pt x="91729" y="9969"/>
                    <a:pt x="89990" y="8358"/>
                    <a:pt x="88171" y="6962"/>
                  </a:cubicBezTo>
                  <a:cubicBezTo>
                    <a:pt x="83582" y="3441"/>
                    <a:pt x="78143" y="942"/>
                    <a:pt x="72406" y="212"/>
                  </a:cubicBezTo>
                  <a:cubicBezTo>
                    <a:pt x="71301" y="71"/>
                    <a:pt x="70184" y="1"/>
                    <a:pt x="69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8"/>
            <p:cNvSpPr/>
            <p:nvPr/>
          </p:nvSpPr>
          <p:spPr>
            <a:xfrm flipH="1">
              <a:off x="4732069" y="4112117"/>
              <a:ext cx="2262375" cy="729768"/>
            </a:xfrm>
            <a:custGeom>
              <a:avLst/>
              <a:gdLst/>
              <a:ahLst/>
              <a:cxnLst/>
              <a:rect l="l" t="t" r="r" b="b"/>
              <a:pathLst>
                <a:path w="56041" h="18077" extrusionOk="0">
                  <a:moveTo>
                    <a:pt x="9497" y="0"/>
                  </a:moveTo>
                  <a:cubicBezTo>
                    <a:pt x="6792" y="0"/>
                    <a:pt x="4084" y="836"/>
                    <a:pt x="1880" y="2406"/>
                  </a:cubicBezTo>
                  <a:cubicBezTo>
                    <a:pt x="2318" y="4556"/>
                    <a:pt x="2128" y="7303"/>
                    <a:pt x="1259" y="9316"/>
                  </a:cubicBezTo>
                  <a:cubicBezTo>
                    <a:pt x="836" y="10294"/>
                    <a:pt x="263" y="11226"/>
                    <a:pt x="70" y="12273"/>
                  </a:cubicBezTo>
                  <a:cubicBezTo>
                    <a:pt x="0" y="12654"/>
                    <a:pt x="5" y="13102"/>
                    <a:pt x="295" y="13356"/>
                  </a:cubicBezTo>
                  <a:cubicBezTo>
                    <a:pt x="451" y="13493"/>
                    <a:pt x="660" y="13546"/>
                    <a:pt x="862" y="13595"/>
                  </a:cubicBezTo>
                  <a:cubicBezTo>
                    <a:pt x="11960" y="16287"/>
                    <a:pt x="23000" y="17795"/>
                    <a:pt x="34417" y="18038"/>
                  </a:cubicBezTo>
                  <a:cubicBezTo>
                    <a:pt x="35916" y="18069"/>
                    <a:pt x="37415" y="18077"/>
                    <a:pt x="38915" y="18077"/>
                  </a:cubicBezTo>
                  <a:cubicBezTo>
                    <a:pt x="39544" y="18077"/>
                    <a:pt x="40173" y="18075"/>
                    <a:pt x="40803" y="18074"/>
                  </a:cubicBezTo>
                  <a:cubicBezTo>
                    <a:pt x="45434" y="18063"/>
                    <a:pt x="50161" y="18038"/>
                    <a:pt x="54550" y="16557"/>
                  </a:cubicBezTo>
                  <a:cubicBezTo>
                    <a:pt x="55088" y="16375"/>
                    <a:pt x="55671" y="16125"/>
                    <a:pt x="55902" y="15607"/>
                  </a:cubicBezTo>
                  <a:cubicBezTo>
                    <a:pt x="56040" y="15296"/>
                    <a:pt x="56027" y="14944"/>
                    <a:pt x="55997" y="14605"/>
                  </a:cubicBezTo>
                  <a:cubicBezTo>
                    <a:pt x="55826" y="12649"/>
                    <a:pt x="55127" y="10623"/>
                    <a:pt x="53578" y="9414"/>
                  </a:cubicBezTo>
                  <a:cubicBezTo>
                    <a:pt x="53053" y="9006"/>
                    <a:pt x="52454" y="8706"/>
                    <a:pt x="51901" y="8335"/>
                  </a:cubicBezTo>
                  <a:cubicBezTo>
                    <a:pt x="51333" y="7952"/>
                    <a:pt x="50819" y="7496"/>
                    <a:pt x="50278" y="7073"/>
                  </a:cubicBezTo>
                  <a:cubicBezTo>
                    <a:pt x="48231" y="5475"/>
                    <a:pt x="45788" y="4404"/>
                    <a:pt x="43238" y="3927"/>
                  </a:cubicBezTo>
                  <a:cubicBezTo>
                    <a:pt x="42349" y="3760"/>
                    <a:pt x="41420" y="3668"/>
                    <a:pt x="40489" y="3668"/>
                  </a:cubicBezTo>
                  <a:cubicBezTo>
                    <a:pt x="37258" y="3668"/>
                    <a:pt x="34001" y="4775"/>
                    <a:pt x="32261" y="7699"/>
                  </a:cubicBezTo>
                  <a:cubicBezTo>
                    <a:pt x="31408" y="5821"/>
                    <a:pt x="30153" y="4427"/>
                    <a:pt x="27117" y="4092"/>
                  </a:cubicBezTo>
                  <a:cubicBezTo>
                    <a:pt x="26860" y="4064"/>
                    <a:pt x="26607" y="4050"/>
                    <a:pt x="26358" y="4050"/>
                  </a:cubicBezTo>
                  <a:cubicBezTo>
                    <a:pt x="23656" y="4050"/>
                    <a:pt x="21429" y="5619"/>
                    <a:pt x="20862" y="6764"/>
                  </a:cubicBezTo>
                  <a:cubicBezTo>
                    <a:pt x="19103" y="3547"/>
                    <a:pt x="15923" y="1141"/>
                    <a:pt x="12350" y="320"/>
                  </a:cubicBezTo>
                  <a:cubicBezTo>
                    <a:pt x="11414" y="105"/>
                    <a:pt x="10456" y="0"/>
                    <a:pt x="9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8"/>
            <p:cNvSpPr/>
            <p:nvPr/>
          </p:nvSpPr>
          <p:spPr>
            <a:xfrm flipH="1">
              <a:off x="6572999" y="3437226"/>
              <a:ext cx="2571004" cy="1865821"/>
            </a:xfrm>
            <a:custGeom>
              <a:avLst/>
              <a:gdLst/>
              <a:ahLst/>
              <a:cxnLst/>
              <a:rect l="l" t="t" r="r" b="b"/>
              <a:pathLst>
                <a:path w="63686" h="46218" extrusionOk="0">
                  <a:moveTo>
                    <a:pt x="22944" y="1"/>
                  </a:moveTo>
                  <a:cubicBezTo>
                    <a:pt x="20448" y="1"/>
                    <a:pt x="17663" y="1284"/>
                    <a:pt x="15434" y="4126"/>
                  </a:cubicBezTo>
                  <a:cubicBezTo>
                    <a:pt x="10240" y="10747"/>
                    <a:pt x="7600" y="18422"/>
                    <a:pt x="7600" y="18422"/>
                  </a:cubicBezTo>
                  <a:cubicBezTo>
                    <a:pt x="7800" y="15654"/>
                    <a:pt x="7754" y="12346"/>
                    <a:pt x="5455" y="10791"/>
                  </a:cubicBezTo>
                  <a:cubicBezTo>
                    <a:pt x="4742" y="10308"/>
                    <a:pt x="3907" y="10093"/>
                    <a:pt x="3054" y="10093"/>
                  </a:cubicBezTo>
                  <a:cubicBezTo>
                    <a:pt x="1998" y="10093"/>
                    <a:pt x="915" y="10423"/>
                    <a:pt x="0" y="10985"/>
                  </a:cubicBezTo>
                  <a:lnTo>
                    <a:pt x="0" y="44460"/>
                  </a:lnTo>
                  <a:cubicBezTo>
                    <a:pt x="8200" y="45908"/>
                    <a:pt x="16633" y="46090"/>
                    <a:pt x="25045" y="46090"/>
                  </a:cubicBezTo>
                  <a:cubicBezTo>
                    <a:pt x="27714" y="46090"/>
                    <a:pt x="30381" y="46071"/>
                    <a:pt x="33038" y="46070"/>
                  </a:cubicBezTo>
                  <a:cubicBezTo>
                    <a:pt x="43114" y="46064"/>
                    <a:pt x="53637" y="46218"/>
                    <a:pt x="62668" y="41750"/>
                  </a:cubicBezTo>
                  <a:cubicBezTo>
                    <a:pt x="63073" y="41550"/>
                    <a:pt x="63513" y="41293"/>
                    <a:pt x="63631" y="40857"/>
                  </a:cubicBezTo>
                  <a:cubicBezTo>
                    <a:pt x="63685" y="40656"/>
                    <a:pt x="63661" y="40444"/>
                    <a:pt x="63637" y="40237"/>
                  </a:cubicBezTo>
                  <a:cubicBezTo>
                    <a:pt x="63410" y="38276"/>
                    <a:pt x="63182" y="36315"/>
                    <a:pt x="62955" y="34355"/>
                  </a:cubicBezTo>
                  <a:cubicBezTo>
                    <a:pt x="62702" y="32177"/>
                    <a:pt x="62386" y="29850"/>
                    <a:pt x="60933" y="28208"/>
                  </a:cubicBezTo>
                  <a:cubicBezTo>
                    <a:pt x="60140" y="27312"/>
                    <a:pt x="59604" y="26782"/>
                    <a:pt x="59081" y="26782"/>
                  </a:cubicBezTo>
                  <a:cubicBezTo>
                    <a:pt x="58647" y="26782"/>
                    <a:pt x="58223" y="27148"/>
                    <a:pt x="57668" y="27975"/>
                  </a:cubicBezTo>
                  <a:cubicBezTo>
                    <a:pt x="57843" y="26047"/>
                    <a:pt x="61886" y="21182"/>
                    <a:pt x="58913" y="16142"/>
                  </a:cubicBezTo>
                  <a:cubicBezTo>
                    <a:pt x="57622" y="13952"/>
                    <a:pt x="55531" y="12897"/>
                    <a:pt x="53175" y="12897"/>
                  </a:cubicBezTo>
                  <a:cubicBezTo>
                    <a:pt x="50110" y="12897"/>
                    <a:pt x="46596" y="14684"/>
                    <a:pt x="43811" y="18081"/>
                  </a:cubicBezTo>
                  <a:cubicBezTo>
                    <a:pt x="41126" y="21359"/>
                    <a:pt x="39848" y="24916"/>
                    <a:pt x="39704" y="25334"/>
                  </a:cubicBezTo>
                  <a:lnTo>
                    <a:pt x="39704" y="25334"/>
                  </a:lnTo>
                  <a:cubicBezTo>
                    <a:pt x="39845" y="24916"/>
                    <a:pt x="41006" y="21351"/>
                    <a:pt x="40824" y="17951"/>
                  </a:cubicBezTo>
                  <a:cubicBezTo>
                    <a:pt x="40657" y="14837"/>
                    <a:pt x="39411" y="11627"/>
                    <a:pt x="35733" y="11627"/>
                  </a:cubicBezTo>
                  <a:cubicBezTo>
                    <a:pt x="35328" y="11627"/>
                    <a:pt x="34893" y="11666"/>
                    <a:pt x="34427" y="11748"/>
                  </a:cubicBezTo>
                  <a:cubicBezTo>
                    <a:pt x="29184" y="12675"/>
                    <a:pt x="26409" y="17590"/>
                    <a:pt x="26353" y="17691"/>
                  </a:cubicBezTo>
                  <a:lnTo>
                    <a:pt x="26353" y="17691"/>
                  </a:lnTo>
                  <a:cubicBezTo>
                    <a:pt x="26435" y="17543"/>
                    <a:pt x="32284" y="6999"/>
                    <a:pt x="27663" y="1990"/>
                  </a:cubicBezTo>
                  <a:cubicBezTo>
                    <a:pt x="26475" y="701"/>
                    <a:pt x="24788" y="1"/>
                    <a:pt x="229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8"/>
            <p:cNvSpPr/>
            <p:nvPr/>
          </p:nvSpPr>
          <p:spPr>
            <a:xfrm flipH="1">
              <a:off x="-3535" y="3356728"/>
              <a:ext cx="3395763" cy="1958308"/>
            </a:xfrm>
            <a:custGeom>
              <a:avLst/>
              <a:gdLst/>
              <a:ahLst/>
              <a:cxnLst/>
              <a:rect l="l" t="t" r="r" b="b"/>
              <a:pathLst>
                <a:path w="84116" h="48509" extrusionOk="0">
                  <a:moveTo>
                    <a:pt x="82866" y="1"/>
                  </a:moveTo>
                  <a:cubicBezTo>
                    <a:pt x="81059" y="1"/>
                    <a:pt x="77576" y="379"/>
                    <a:pt x="74329" y="2882"/>
                  </a:cubicBezTo>
                  <a:cubicBezTo>
                    <a:pt x="69677" y="6467"/>
                    <a:pt x="68695" y="11565"/>
                    <a:pt x="68695" y="11565"/>
                  </a:cubicBezTo>
                  <a:cubicBezTo>
                    <a:pt x="67520" y="10573"/>
                    <a:pt x="65982" y="10039"/>
                    <a:pt x="64447" y="10039"/>
                  </a:cubicBezTo>
                  <a:cubicBezTo>
                    <a:pt x="63802" y="10039"/>
                    <a:pt x="63158" y="10133"/>
                    <a:pt x="62542" y="10327"/>
                  </a:cubicBezTo>
                  <a:cubicBezTo>
                    <a:pt x="60459" y="10980"/>
                    <a:pt x="58285" y="12804"/>
                    <a:pt x="57721" y="14913"/>
                  </a:cubicBezTo>
                  <a:cubicBezTo>
                    <a:pt x="56842" y="12446"/>
                    <a:pt x="54887" y="10384"/>
                    <a:pt x="52470" y="9377"/>
                  </a:cubicBezTo>
                  <a:cubicBezTo>
                    <a:pt x="50889" y="8719"/>
                    <a:pt x="49185" y="8412"/>
                    <a:pt x="47458" y="8412"/>
                  </a:cubicBezTo>
                  <a:cubicBezTo>
                    <a:pt x="40766" y="8412"/>
                    <a:pt x="33743" y="13021"/>
                    <a:pt x="32345" y="19623"/>
                  </a:cubicBezTo>
                  <a:cubicBezTo>
                    <a:pt x="32345" y="19623"/>
                    <a:pt x="31078" y="19460"/>
                    <a:pt x="29020" y="19460"/>
                  </a:cubicBezTo>
                  <a:cubicBezTo>
                    <a:pt x="25087" y="19460"/>
                    <a:pt x="18265" y="20056"/>
                    <a:pt x="11872" y="23523"/>
                  </a:cubicBezTo>
                  <a:cubicBezTo>
                    <a:pt x="2257" y="28737"/>
                    <a:pt x="1" y="35166"/>
                    <a:pt x="1" y="35166"/>
                  </a:cubicBezTo>
                  <a:cubicBezTo>
                    <a:pt x="1273" y="35446"/>
                    <a:pt x="9094" y="38177"/>
                    <a:pt x="9665" y="39348"/>
                  </a:cubicBezTo>
                  <a:cubicBezTo>
                    <a:pt x="10002" y="40039"/>
                    <a:pt x="10666" y="40503"/>
                    <a:pt x="11313" y="40917"/>
                  </a:cubicBezTo>
                  <a:cubicBezTo>
                    <a:pt x="16702" y="44368"/>
                    <a:pt x="22910" y="46533"/>
                    <a:pt x="29277" y="47182"/>
                  </a:cubicBezTo>
                  <a:cubicBezTo>
                    <a:pt x="31154" y="47373"/>
                    <a:pt x="33037" y="47434"/>
                    <a:pt x="34923" y="47434"/>
                  </a:cubicBezTo>
                  <a:cubicBezTo>
                    <a:pt x="38289" y="47434"/>
                    <a:pt x="41665" y="47239"/>
                    <a:pt x="45033" y="47239"/>
                  </a:cubicBezTo>
                  <a:cubicBezTo>
                    <a:pt x="46562" y="47239"/>
                    <a:pt x="48089" y="47279"/>
                    <a:pt x="49612" y="47396"/>
                  </a:cubicBezTo>
                  <a:cubicBezTo>
                    <a:pt x="53375" y="47684"/>
                    <a:pt x="57101" y="48438"/>
                    <a:pt x="60875" y="48504"/>
                  </a:cubicBezTo>
                  <a:cubicBezTo>
                    <a:pt x="61052" y="48507"/>
                    <a:pt x="61229" y="48508"/>
                    <a:pt x="61406" y="48508"/>
                  </a:cubicBezTo>
                  <a:cubicBezTo>
                    <a:pt x="69656" y="48508"/>
                    <a:pt x="77634" y="45145"/>
                    <a:pt x="84115" y="39939"/>
                  </a:cubicBezTo>
                  <a:lnTo>
                    <a:pt x="84115" y="71"/>
                  </a:lnTo>
                  <a:cubicBezTo>
                    <a:pt x="84115" y="71"/>
                    <a:pt x="83647" y="1"/>
                    <a:pt x="82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9" name="Google Shape;3019;p48"/>
          <p:cNvGrpSpPr/>
          <p:nvPr/>
        </p:nvGrpSpPr>
        <p:grpSpPr>
          <a:xfrm>
            <a:off x="-307285" y="3428151"/>
            <a:ext cx="9784590" cy="1725616"/>
            <a:chOff x="-307285" y="3428151"/>
            <a:chExt cx="9784590" cy="1725616"/>
          </a:xfrm>
        </p:grpSpPr>
        <p:grpSp>
          <p:nvGrpSpPr>
            <p:cNvPr id="3020" name="Google Shape;3020;p48"/>
            <p:cNvGrpSpPr/>
            <p:nvPr/>
          </p:nvGrpSpPr>
          <p:grpSpPr>
            <a:xfrm>
              <a:off x="-307285" y="3428151"/>
              <a:ext cx="9784590" cy="1403399"/>
              <a:chOff x="-307285" y="3428151"/>
              <a:chExt cx="9784590" cy="1403399"/>
            </a:xfrm>
          </p:grpSpPr>
          <p:grpSp>
            <p:nvGrpSpPr>
              <p:cNvPr id="3021" name="Google Shape;3021;p48"/>
              <p:cNvGrpSpPr/>
              <p:nvPr/>
            </p:nvGrpSpPr>
            <p:grpSpPr>
              <a:xfrm flipH="1">
                <a:off x="8423996" y="3428151"/>
                <a:ext cx="1053309" cy="1353778"/>
                <a:chOff x="8584688" y="3255488"/>
                <a:chExt cx="1177276" cy="1513108"/>
              </a:xfrm>
            </p:grpSpPr>
            <p:grpSp>
              <p:nvGrpSpPr>
                <p:cNvPr id="3022" name="Google Shape;3022;p48"/>
                <p:cNvGrpSpPr/>
                <p:nvPr/>
              </p:nvGrpSpPr>
              <p:grpSpPr>
                <a:xfrm flipH="1">
                  <a:off x="8584688" y="3633119"/>
                  <a:ext cx="649796" cy="1069159"/>
                  <a:chOff x="5171600" y="584075"/>
                  <a:chExt cx="402400" cy="662100"/>
                </a:xfrm>
              </p:grpSpPr>
              <p:sp>
                <p:nvSpPr>
                  <p:cNvPr id="3023" name="Google Shape;3023;p48"/>
                  <p:cNvSpPr/>
                  <p:nvPr/>
                </p:nvSpPr>
                <p:spPr>
                  <a:xfrm>
                    <a:off x="5324750" y="871475"/>
                    <a:ext cx="48450" cy="37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8" h="14988" extrusionOk="0">
                        <a:moveTo>
                          <a:pt x="1836" y="1"/>
                        </a:moveTo>
                        <a:lnTo>
                          <a:pt x="1066" y="82"/>
                        </a:lnTo>
                        <a:lnTo>
                          <a:pt x="0" y="14668"/>
                        </a:lnTo>
                        <a:lnTo>
                          <a:pt x="1854" y="14988"/>
                        </a:lnTo>
                        <a:cubicBezTo>
                          <a:pt x="1854" y="14988"/>
                          <a:pt x="1937" y="6963"/>
                          <a:pt x="183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4" name="Google Shape;3024;p48"/>
                  <p:cNvSpPr/>
                  <p:nvPr/>
                </p:nvSpPr>
                <p:spPr>
                  <a:xfrm>
                    <a:off x="5171600" y="584075"/>
                    <a:ext cx="402400" cy="367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96" h="14714" extrusionOk="0">
                        <a:moveTo>
                          <a:pt x="9192" y="0"/>
                        </a:moveTo>
                        <a:cubicBezTo>
                          <a:pt x="9140" y="0"/>
                          <a:pt x="9087" y="2"/>
                          <a:pt x="9034" y="6"/>
                        </a:cubicBezTo>
                        <a:cubicBezTo>
                          <a:pt x="7195" y="131"/>
                          <a:pt x="6664" y="1665"/>
                          <a:pt x="6664" y="1665"/>
                        </a:cubicBezTo>
                        <a:cubicBezTo>
                          <a:pt x="6664" y="1665"/>
                          <a:pt x="6358" y="1395"/>
                          <a:pt x="5929" y="1395"/>
                        </a:cubicBezTo>
                        <a:cubicBezTo>
                          <a:pt x="5735" y="1395"/>
                          <a:pt x="5515" y="1451"/>
                          <a:pt x="5288" y="1612"/>
                        </a:cubicBezTo>
                        <a:cubicBezTo>
                          <a:pt x="4558" y="2127"/>
                          <a:pt x="4993" y="2999"/>
                          <a:pt x="4993" y="2999"/>
                        </a:cubicBezTo>
                        <a:cubicBezTo>
                          <a:pt x="4993" y="2999"/>
                          <a:pt x="2838" y="3236"/>
                          <a:pt x="1910" y="4753"/>
                        </a:cubicBezTo>
                        <a:cubicBezTo>
                          <a:pt x="983" y="6270"/>
                          <a:pt x="1876" y="7846"/>
                          <a:pt x="1876" y="7846"/>
                        </a:cubicBezTo>
                        <a:cubicBezTo>
                          <a:pt x="1876" y="7846"/>
                          <a:pt x="0" y="9321"/>
                          <a:pt x="1128" y="11493"/>
                        </a:cubicBezTo>
                        <a:cubicBezTo>
                          <a:pt x="1898" y="12975"/>
                          <a:pt x="3395" y="13211"/>
                          <a:pt x="4269" y="13211"/>
                        </a:cubicBezTo>
                        <a:cubicBezTo>
                          <a:pt x="4677" y="13211"/>
                          <a:pt x="4950" y="13159"/>
                          <a:pt x="4950" y="13159"/>
                        </a:cubicBezTo>
                        <a:cubicBezTo>
                          <a:pt x="4950" y="13159"/>
                          <a:pt x="5984" y="14713"/>
                          <a:pt x="7710" y="14713"/>
                        </a:cubicBezTo>
                        <a:cubicBezTo>
                          <a:pt x="7795" y="14713"/>
                          <a:pt x="7882" y="14710"/>
                          <a:pt x="7971" y="14702"/>
                        </a:cubicBezTo>
                        <a:cubicBezTo>
                          <a:pt x="9851" y="14532"/>
                          <a:pt x="10645" y="12337"/>
                          <a:pt x="10645" y="12337"/>
                        </a:cubicBezTo>
                        <a:cubicBezTo>
                          <a:pt x="10645" y="12337"/>
                          <a:pt x="10924" y="12400"/>
                          <a:pt x="11342" y="12400"/>
                        </a:cubicBezTo>
                        <a:cubicBezTo>
                          <a:pt x="12036" y="12400"/>
                          <a:pt x="13111" y="12226"/>
                          <a:pt x="13926" y="11304"/>
                        </a:cubicBezTo>
                        <a:cubicBezTo>
                          <a:pt x="15231" y="9825"/>
                          <a:pt x="14499" y="7993"/>
                          <a:pt x="14499" y="7993"/>
                        </a:cubicBezTo>
                        <a:cubicBezTo>
                          <a:pt x="14499" y="7993"/>
                          <a:pt x="16095" y="6340"/>
                          <a:pt x="15172" y="4251"/>
                        </a:cubicBezTo>
                        <a:cubicBezTo>
                          <a:pt x="14248" y="2161"/>
                          <a:pt x="11922" y="1925"/>
                          <a:pt x="11922" y="1925"/>
                        </a:cubicBezTo>
                        <a:cubicBezTo>
                          <a:pt x="11922" y="1925"/>
                          <a:pt x="10915" y="0"/>
                          <a:pt x="919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5" name="Google Shape;3025;p48"/>
                  <p:cNvSpPr/>
                  <p:nvPr/>
                </p:nvSpPr>
                <p:spPr>
                  <a:xfrm>
                    <a:off x="5171600" y="584075"/>
                    <a:ext cx="402400" cy="367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96" h="14714" extrusionOk="0">
                        <a:moveTo>
                          <a:pt x="9192" y="0"/>
                        </a:moveTo>
                        <a:cubicBezTo>
                          <a:pt x="9140" y="0"/>
                          <a:pt x="9087" y="2"/>
                          <a:pt x="9034" y="6"/>
                        </a:cubicBezTo>
                        <a:cubicBezTo>
                          <a:pt x="7195" y="131"/>
                          <a:pt x="6664" y="1665"/>
                          <a:pt x="6664" y="1665"/>
                        </a:cubicBezTo>
                        <a:cubicBezTo>
                          <a:pt x="6664" y="1665"/>
                          <a:pt x="6358" y="1395"/>
                          <a:pt x="5929" y="1395"/>
                        </a:cubicBezTo>
                        <a:cubicBezTo>
                          <a:pt x="5735" y="1395"/>
                          <a:pt x="5515" y="1451"/>
                          <a:pt x="5288" y="1612"/>
                        </a:cubicBezTo>
                        <a:cubicBezTo>
                          <a:pt x="4558" y="2127"/>
                          <a:pt x="4993" y="2999"/>
                          <a:pt x="4993" y="2999"/>
                        </a:cubicBezTo>
                        <a:cubicBezTo>
                          <a:pt x="4993" y="2999"/>
                          <a:pt x="2838" y="3236"/>
                          <a:pt x="1910" y="4753"/>
                        </a:cubicBezTo>
                        <a:cubicBezTo>
                          <a:pt x="983" y="6270"/>
                          <a:pt x="1876" y="7846"/>
                          <a:pt x="1876" y="7846"/>
                        </a:cubicBezTo>
                        <a:cubicBezTo>
                          <a:pt x="1876" y="7846"/>
                          <a:pt x="0" y="9321"/>
                          <a:pt x="1128" y="11493"/>
                        </a:cubicBezTo>
                        <a:cubicBezTo>
                          <a:pt x="1898" y="12975"/>
                          <a:pt x="3395" y="13211"/>
                          <a:pt x="4269" y="13211"/>
                        </a:cubicBezTo>
                        <a:cubicBezTo>
                          <a:pt x="4677" y="13211"/>
                          <a:pt x="4950" y="13159"/>
                          <a:pt x="4950" y="13159"/>
                        </a:cubicBezTo>
                        <a:cubicBezTo>
                          <a:pt x="4950" y="13159"/>
                          <a:pt x="5984" y="14713"/>
                          <a:pt x="7710" y="14713"/>
                        </a:cubicBezTo>
                        <a:cubicBezTo>
                          <a:pt x="7795" y="14713"/>
                          <a:pt x="7882" y="14710"/>
                          <a:pt x="7971" y="14702"/>
                        </a:cubicBezTo>
                        <a:cubicBezTo>
                          <a:pt x="9851" y="14532"/>
                          <a:pt x="10645" y="12337"/>
                          <a:pt x="10645" y="12337"/>
                        </a:cubicBezTo>
                        <a:cubicBezTo>
                          <a:pt x="10645" y="12337"/>
                          <a:pt x="10924" y="12400"/>
                          <a:pt x="11342" y="12400"/>
                        </a:cubicBezTo>
                        <a:cubicBezTo>
                          <a:pt x="12036" y="12400"/>
                          <a:pt x="13111" y="12226"/>
                          <a:pt x="13926" y="11304"/>
                        </a:cubicBezTo>
                        <a:cubicBezTo>
                          <a:pt x="15231" y="9825"/>
                          <a:pt x="14499" y="7993"/>
                          <a:pt x="14499" y="7993"/>
                        </a:cubicBezTo>
                        <a:cubicBezTo>
                          <a:pt x="14499" y="7993"/>
                          <a:pt x="16095" y="6340"/>
                          <a:pt x="15172" y="4251"/>
                        </a:cubicBezTo>
                        <a:cubicBezTo>
                          <a:pt x="14248" y="2161"/>
                          <a:pt x="11922" y="1925"/>
                          <a:pt x="11922" y="1925"/>
                        </a:cubicBezTo>
                        <a:cubicBezTo>
                          <a:pt x="11922" y="1925"/>
                          <a:pt x="10915" y="0"/>
                          <a:pt x="9192" y="0"/>
                        </a:cubicBezTo>
                        <a:close/>
                      </a:path>
                    </a:pathLst>
                  </a:custGeom>
                  <a:solidFill>
                    <a:srgbClr val="272727">
                      <a:alpha val="225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6" name="Google Shape;3026;p48"/>
                  <p:cNvSpPr/>
                  <p:nvPr/>
                </p:nvSpPr>
                <p:spPr>
                  <a:xfrm>
                    <a:off x="5483525" y="782650"/>
                    <a:ext cx="51900" cy="2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6" h="1171" extrusionOk="0">
                        <a:moveTo>
                          <a:pt x="2022" y="0"/>
                        </a:moveTo>
                        <a:cubicBezTo>
                          <a:pt x="2008" y="0"/>
                          <a:pt x="1995" y="6"/>
                          <a:pt x="1984" y="16"/>
                        </a:cubicBezTo>
                        <a:cubicBezTo>
                          <a:pt x="1340" y="713"/>
                          <a:pt x="56" y="1071"/>
                          <a:pt x="42" y="1073"/>
                        </a:cubicBezTo>
                        <a:cubicBezTo>
                          <a:pt x="16" y="1081"/>
                          <a:pt x="0" y="1108"/>
                          <a:pt x="7" y="1135"/>
                        </a:cubicBezTo>
                        <a:cubicBezTo>
                          <a:pt x="13" y="1156"/>
                          <a:pt x="34" y="1171"/>
                          <a:pt x="55" y="1171"/>
                        </a:cubicBezTo>
                        <a:lnTo>
                          <a:pt x="55" y="1171"/>
                        </a:lnTo>
                        <a:cubicBezTo>
                          <a:pt x="60" y="1171"/>
                          <a:pt x="64" y="1171"/>
                          <a:pt x="68" y="1170"/>
                        </a:cubicBezTo>
                        <a:cubicBezTo>
                          <a:pt x="122" y="1155"/>
                          <a:pt x="1393" y="802"/>
                          <a:pt x="2057" y="84"/>
                        </a:cubicBezTo>
                        <a:cubicBezTo>
                          <a:pt x="2076" y="63"/>
                          <a:pt x="2075" y="32"/>
                          <a:pt x="2054" y="14"/>
                        </a:cubicBezTo>
                        <a:cubicBezTo>
                          <a:pt x="2045" y="5"/>
                          <a:pt x="2033" y="0"/>
                          <a:pt x="2022" y="0"/>
                        </a:cubicBezTo>
                        <a:close/>
                        <a:moveTo>
                          <a:pt x="55" y="1171"/>
                        </a:moveTo>
                        <a:lnTo>
                          <a:pt x="55" y="1171"/>
                        </a:lnTo>
                        <a:cubicBezTo>
                          <a:pt x="55" y="1171"/>
                          <a:pt x="55" y="1171"/>
                          <a:pt x="54" y="1171"/>
                        </a:cubicBezTo>
                        <a:lnTo>
                          <a:pt x="56" y="1171"/>
                        </a:lnTo>
                        <a:cubicBezTo>
                          <a:pt x="55" y="1171"/>
                          <a:pt x="55" y="1171"/>
                          <a:pt x="55" y="117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7" name="Google Shape;3027;p48"/>
                  <p:cNvSpPr/>
                  <p:nvPr/>
                </p:nvSpPr>
                <p:spPr>
                  <a:xfrm>
                    <a:off x="5290175" y="787900"/>
                    <a:ext cx="48100" cy="7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4" h="2835" extrusionOk="0">
                        <a:moveTo>
                          <a:pt x="466" y="1"/>
                        </a:moveTo>
                        <a:cubicBezTo>
                          <a:pt x="444" y="1"/>
                          <a:pt x="424" y="17"/>
                          <a:pt x="419" y="40"/>
                        </a:cubicBezTo>
                        <a:cubicBezTo>
                          <a:pt x="415" y="59"/>
                          <a:pt x="1" y="2026"/>
                          <a:pt x="1848" y="2831"/>
                        </a:cubicBezTo>
                        <a:cubicBezTo>
                          <a:pt x="1854" y="2833"/>
                          <a:pt x="1861" y="2834"/>
                          <a:pt x="1867" y="2834"/>
                        </a:cubicBezTo>
                        <a:cubicBezTo>
                          <a:pt x="1886" y="2834"/>
                          <a:pt x="1904" y="2823"/>
                          <a:pt x="1913" y="2805"/>
                        </a:cubicBezTo>
                        <a:cubicBezTo>
                          <a:pt x="1924" y="2780"/>
                          <a:pt x="1912" y="2751"/>
                          <a:pt x="1886" y="2739"/>
                        </a:cubicBezTo>
                        <a:cubicBezTo>
                          <a:pt x="1145" y="2416"/>
                          <a:pt x="688" y="1869"/>
                          <a:pt x="531" y="1113"/>
                        </a:cubicBezTo>
                        <a:cubicBezTo>
                          <a:pt x="411" y="545"/>
                          <a:pt x="515" y="66"/>
                          <a:pt x="516" y="61"/>
                        </a:cubicBezTo>
                        <a:cubicBezTo>
                          <a:pt x="522" y="34"/>
                          <a:pt x="505" y="7"/>
                          <a:pt x="478" y="2"/>
                        </a:cubicBezTo>
                        <a:cubicBezTo>
                          <a:pt x="474" y="1"/>
                          <a:pt x="470" y="1"/>
                          <a:pt x="46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028" name="Google Shape;3028;p48"/>
                <p:cNvGrpSpPr/>
                <p:nvPr/>
              </p:nvGrpSpPr>
              <p:grpSpPr>
                <a:xfrm flipH="1">
                  <a:off x="8776533" y="3255488"/>
                  <a:ext cx="985432" cy="1513108"/>
                  <a:chOff x="4718825" y="412825"/>
                  <a:chExt cx="610250" cy="937025"/>
                </a:xfrm>
              </p:grpSpPr>
              <p:sp>
                <p:nvSpPr>
                  <p:cNvPr id="3029" name="Google Shape;3029;p48"/>
                  <p:cNvSpPr/>
                  <p:nvPr/>
                </p:nvSpPr>
                <p:spPr>
                  <a:xfrm>
                    <a:off x="4721275" y="412825"/>
                    <a:ext cx="607800" cy="52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12" h="21070" extrusionOk="0">
                        <a:moveTo>
                          <a:pt x="11403" y="0"/>
                        </a:moveTo>
                        <a:cubicBezTo>
                          <a:pt x="10753" y="0"/>
                          <a:pt x="10128" y="165"/>
                          <a:pt x="9562" y="395"/>
                        </a:cubicBezTo>
                        <a:cubicBezTo>
                          <a:pt x="8852" y="683"/>
                          <a:pt x="8251" y="1185"/>
                          <a:pt x="7848" y="1834"/>
                        </a:cubicBezTo>
                        <a:lnTo>
                          <a:pt x="7849" y="1834"/>
                        </a:lnTo>
                        <a:cubicBezTo>
                          <a:pt x="7774" y="1952"/>
                          <a:pt x="7607" y="2292"/>
                          <a:pt x="7566" y="2317"/>
                        </a:cubicBezTo>
                        <a:cubicBezTo>
                          <a:pt x="7565" y="2317"/>
                          <a:pt x="7562" y="2317"/>
                          <a:pt x="7557" y="2317"/>
                        </a:cubicBezTo>
                        <a:cubicBezTo>
                          <a:pt x="7537" y="2317"/>
                          <a:pt x="7488" y="2314"/>
                          <a:pt x="7414" y="2314"/>
                        </a:cubicBezTo>
                        <a:cubicBezTo>
                          <a:pt x="6806" y="2314"/>
                          <a:pt x="4481" y="2511"/>
                          <a:pt x="2131" y="6109"/>
                        </a:cubicBezTo>
                        <a:cubicBezTo>
                          <a:pt x="0" y="9374"/>
                          <a:pt x="2734" y="12618"/>
                          <a:pt x="2734" y="12618"/>
                        </a:cubicBezTo>
                        <a:cubicBezTo>
                          <a:pt x="2734" y="12618"/>
                          <a:pt x="2072" y="14043"/>
                          <a:pt x="3068" y="15485"/>
                        </a:cubicBezTo>
                        <a:cubicBezTo>
                          <a:pt x="3797" y="16539"/>
                          <a:pt x="4926" y="16678"/>
                          <a:pt x="5472" y="16678"/>
                        </a:cubicBezTo>
                        <a:cubicBezTo>
                          <a:pt x="5667" y="16678"/>
                          <a:pt x="5788" y="16660"/>
                          <a:pt x="5788" y="16660"/>
                        </a:cubicBezTo>
                        <a:cubicBezTo>
                          <a:pt x="5788" y="16660"/>
                          <a:pt x="6414" y="19759"/>
                          <a:pt x="9689" y="20804"/>
                        </a:cubicBezTo>
                        <a:cubicBezTo>
                          <a:pt x="10278" y="20992"/>
                          <a:pt x="10815" y="21069"/>
                          <a:pt x="11299" y="21069"/>
                        </a:cubicBezTo>
                        <a:cubicBezTo>
                          <a:pt x="13503" y="21069"/>
                          <a:pt x="14613" y="19469"/>
                          <a:pt x="14613" y="19469"/>
                        </a:cubicBezTo>
                        <a:cubicBezTo>
                          <a:pt x="14613" y="19469"/>
                          <a:pt x="15359" y="19777"/>
                          <a:pt x="16427" y="19777"/>
                        </a:cubicBezTo>
                        <a:cubicBezTo>
                          <a:pt x="17473" y="19777"/>
                          <a:pt x="18827" y="19481"/>
                          <a:pt x="20094" y="18312"/>
                        </a:cubicBezTo>
                        <a:cubicBezTo>
                          <a:pt x="22655" y="15948"/>
                          <a:pt x="22127" y="13510"/>
                          <a:pt x="21962" y="12417"/>
                        </a:cubicBezTo>
                        <a:cubicBezTo>
                          <a:pt x="23447" y="11486"/>
                          <a:pt x="24311" y="9496"/>
                          <a:pt x="23924" y="7553"/>
                        </a:cubicBezTo>
                        <a:cubicBezTo>
                          <a:pt x="23535" y="5609"/>
                          <a:pt x="22139" y="3755"/>
                          <a:pt x="20387" y="2703"/>
                        </a:cubicBezTo>
                        <a:cubicBezTo>
                          <a:pt x="19207" y="1994"/>
                          <a:pt x="17887" y="1644"/>
                          <a:pt x="16625" y="1644"/>
                        </a:cubicBezTo>
                        <a:cubicBezTo>
                          <a:pt x="16013" y="1644"/>
                          <a:pt x="15415" y="1726"/>
                          <a:pt x="14853" y="1890"/>
                        </a:cubicBezTo>
                        <a:cubicBezTo>
                          <a:pt x="14178" y="990"/>
                          <a:pt x="13201" y="305"/>
                          <a:pt x="12174" y="82"/>
                        </a:cubicBezTo>
                        <a:cubicBezTo>
                          <a:pt x="11914" y="25"/>
                          <a:pt x="11657" y="0"/>
                          <a:pt x="1140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0" name="Google Shape;3030;p48"/>
                  <p:cNvSpPr/>
                  <p:nvPr/>
                </p:nvSpPr>
                <p:spPr>
                  <a:xfrm>
                    <a:off x="4721275" y="412825"/>
                    <a:ext cx="607800" cy="52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12" h="21070" extrusionOk="0">
                        <a:moveTo>
                          <a:pt x="11403" y="0"/>
                        </a:moveTo>
                        <a:cubicBezTo>
                          <a:pt x="10753" y="0"/>
                          <a:pt x="10128" y="165"/>
                          <a:pt x="9562" y="395"/>
                        </a:cubicBezTo>
                        <a:cubicBezTo>
                          <a:pt x="8852" y="683"/>
                          <a:pt x="8251" y="1185"/>
                          <a:pt x="7848" y="1834"/>
                        </a:cubicBezTo>
                        <a:lnTo>
                          <a:pt x="7849" y="1834"/>
                        </a:lnTo>
                        <a:cubicBezTo>
                          <a:pt x="7774" y="1952"/>
                          <a:pt x="7607" y="2292"/>
                          <a:pt x="7566" y="2317"/>
                        </a:cubicBezTo>
                        <a:cubicBezTo>
                          <a:pt x="7565" y="2317"/>
                          <a:pt x="7562" y="2317"/>
                          <a:pt x="7557" y="2317"/>
                        </a:cubicBezTo>
                        <a:cubicBezTo>
                          <a:pt x="7537" y="2317"/>
                          <a:pt x="7488" y="2314"/>
                          <a:pt x="7414" y="2314"/>
                        </a:cubicBezTo>
                        <a:cubicBezTo>
                          <a:pt x="6806" y="2314"/>
                          <a:pt x="4481" y="2511"/>
                          <a:pt x="2131" y="6109"/>
                        </a:cubicBezTo>
                        <a:cubicBezTo>
                          <a:pt x="0" y="9374"/>
                          <a:pt x="2734" y="12618"/>
                          <a:pt x="2734" y="12618"/>
                        </a:cubicBezTo>
                        <a:cubicBezTo>
                          <a:pt x="2734" y="12618"/>
                          <a:pt x="2072" y="14043"/>
                          <a:pt x="3068" y="15485"/>
                        </a:cubicBezTo>
                        <a:cubicBezTo>
                          <a:pt x="3797" y="16539"/>
                          <a:pt x="4926" y="16678"/>
                          <a:pt x="5472" y="16678"/>
                        </a:cubicBezTo>
                        <a:cubicBezTo>
                          <a:pt x="5667" y="16678"/>
                          <a:pt x="5788" y="16660"/>
                          <a:pt x="5788" y="16660"/>
                        </a:cubicBezTo>
                        <a:cubicBezTo>
                          <a:pt x="5788" y="16660"/>
                          <a:pt x="6414" y="19759"/>
                          <a:pt x="9689" y="20804"/>
                        </a:cubicBezTo>
                        <a:cubicBezTo>
                          <a:pt x="10278" y="20992"/>
                          <a:pt x="10815" y="21069"/>
                          <a:pt x="11299" y="21069"/>
                        </a:cubicBezTo>
                        <a:cubicBezTo>
                          <a:pt x="13503" y="21069"/>
                          <a:pt x="14613" y="19469"/>
                          <a:pt x="14613" y="19469"/>
                        </a:cubicBezTo>
                        <a:cubicBezTo>
                          <a:pt x="14613" y="19469"/>
                          <a:pt x="15359" y="19777"/>
                          <a:pt x="16427" y="19777"/>
                        </a:cubicBezTo>
                        <a:cubicBezTo>
                          <a:pt x="17473" y="19777"/>
                          <a:pt x="18827" y="19481"/>
                          <a:pt x="20094" y="18312"/>
                        </a:cubicBezTo>
                        <a:cubicBezTo>
                          <a:pt x="22655" y="15948"/>
                          <a:pt x="22127" y="13510"/>
                          <a:pt x="21962" y="12417"/>
                        </a:cubicBezTo>
                        <a:cubicBezTo>
                          <a:pt x="23447" y="11486"/>
                          <a:pt x="24311" y="9496"/>
                          <a:pt x="23924" y="7553"/>
                        </a:cubicBezTo>
                        <a:cubicBezTo>
                          <a:pt x="23535" y="5609"/>
                          <a:pt x="22139" y="3755"/>
                          <a:pt x="20387" y="2703"/>
                        </a:cubicBezTo>
                        <a:cubicBezTo>
                          <a:pt x="19207" y="1994"/>
                          <a:pt x="17887" y="1644"/>
                          <a:pt x="16625" y="1644"/>
                        </a:cubicBezTo>
                        <a:cubicBezTo>
                          <a:pt x="16013" y="1644"/>
                          <a:pt x="15415" y="1726"/>
                          <a:pt x="14853" y="1890"/>
                        </a:cubicBezTo>
                        <a:cubicBezTo>
                          <a:pt x="14178" y="990"/>
                          <a:pt x="13201" y="305"/>
                          <a:pt x="12174" y="82"/>
                        </a:cubicBezTo>
                        <a:cubicBezTo>
                          <a:pt x="11914" y="25"/>
                          <a:pt x="11657" y="0"/>
                          <a:pt x="11403" y="0"/>
                        </a:cubicBezTo>
                        <a:close/>
                      </a:path>
                    </a:pathLst>
                  </a:custGeom>
                  <a:solidFill>
                    <a:srgbClr val="272727">
                      <a:alpha val="371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1" name="Google Shape;3031;p48"/>
                  <p:cNvSpPr/>
                  <p:nvPr/>
                </p:nvSpPr>
                <p:spPr>
                  <a:xfrm>
                    <a:off x="5045650" y="679850"/>
                    <a:ext cx="150800" cy="67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32" h="26800" extrusionOk="0">
                        <a:moveTo>
                          <a:pt x="1" y="1"/>
                        </a:moveTo>
                        <a:cubicBezTo>
                          <a:pt x="1" y="1"/>
                          <a:pt x="3425" y="12439"/>
                          <a:pt x="3151" y="26799"/>
                        </a:cubicBezTo>
                        <a:lnTo>
                          <a:pt x="6031" y="26799"/>
                        </a:lnTo>
                        <a:cubicBezTo>
                          <a:pt x="6031" y="26799"/>
                          <a:pt x="4299" y="12988"/>
                          <a:pt x="55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2" name="Google Shape;3032;p48"/>
                  <p:cNvSpPr/>
                  <p:nvPr/>
                </p:nvSpPr>
                <p:spPr>
                  <a:xfrm>
                    <a:off x="4882025" y="703500"/>
                    <a:ext cx="214975" cy="216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99" h="8660" extrusionOk="0">
                        <a:moveTo>
                          <a:pt x="1" y="0"/>
                        </a:moveTo>
                        <a:cubicBezTo>
                          <a:pt x="1" y="0"/>
                          <a:pt x="148" y="387"/>
                          <a:pt x="510" y="1008"/>
                        </a:cubicBezTo>
                        <a:lnTo>
                          <a:pt x="510" y="1008"/>
                        </a:lnTo>
                        <a:cubicBezTo>
                          <a:pt x="334" y="684"/>
                          <a:pt x="164" y="348"/>
                          <a:pt x="1" y="0"/>
                        </a:cubicBezTo>
                        <a:close/>
                        <a:moveTo>
                          <a:pt x="510" y="1008"/>
                        </a:moveTo>
                        <a:lnTo>
                          <a:pt x="510" y="1008"/>
                        </a:lnTo>
                        <a:cubicBezTo>
                          <a:pt x="3291" y="6130"/>
                          <a:pt x="7509" y="8257"/>
                          <a:pt x="8598" y="8659"/>
                        </a:cubicBezTo>
                        <a:lnTo>
                          <a:pt x="8568" y="7806"/>
                        </a:lnTo>
                        <a:cubicBezTo>
                          <a:pt x="3750" y="5703"/>
                          <a:pt x="1433" y="2593"/>
                          <a:pt x="510" y="100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3" name="Google Shape;3033;p48"/>
                  <p:cNvSpPr/>
                  <p:nvPr/>
                </p:nvSpPr>
                <p:spPr>
                  <a:xfrm>
                    <a:off x="5121350" y="683300"/>
                    <a:ext cx="66450" cy="300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8" h="12029" extrusionOk="0">
                        <a:moveTo>
                          <a:pt x="1998" y="0"/>
                        </a:moveTo>
                        <a:lnTo>
                          <a:pt x="1998" y="0"/>
                        </a:lnTo>
                        <a:cubicBezTo>
                          <a:pt x="1958" y="419"/>
                          <a:pt x="1787" y="341"/>
                          <a:pt x="1795" y="732"/>
                        </a:cubicBezTo>
                        <a:cubicBezTo>
                          <a:pt x="1891" y="5838"/>
                          <a:pt x="1" y="10259"/>
                          <a:pt x="1" y="10259"/>
                        </a:cubicBezTo>
                        <a:lnTo>
                          <a:pt x="367" y="12028"/>
                        </a:lnTo>
                        <a:cubicBezTo>
                          <a:pt x="2658" y="5127"/>
                          <a:pt x="1998" y="1"/>
                          <a:pt x="199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4" name="Google Shape;3034;p48"/>
                  <p:cNvSpPr/>
                  <p:nvPr/>
                </p:nvSpPr>
                <p:spPr>
                  <a:xfrm>
                    <a:off x="4718825" y="412825"/>
                    <a:ext cx="610250" cy="44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10" h="17858" extrusionOk="0">
                        <a:moveTo>
                          <a:pt x="11501" y="0"/>
                        </a:moveTo>
                        <a:cubicBezTo>
                          <a:pt x="10851" y="0"/>
                          <a:pt x="10226" y="165"/>
                          <a:pt x="9660" y="395"/>
                        </a:cubicBezTo>
                        <a:cubicBezTo>
                          <a:pt x="8950" y="683"/>
                          <a:pt x="8350" y="1184"/>
                          <a:pt x="7947" y="1834"/>
                        </a:cubicBezTo>
                        <a:cubicBezTo>
                          <a:pt x="7872" y="1952"/>
                          <a:pt x="7705" y="2292"/>
                          <a:pt x="7664" y="2317"/>
                        </a:cubicBezTo>
                        <a:cubicBezTo>
                          <a:pt x="7664" y="2317"/>
                          <a:pt x="7662" y="2317"/>
                          <a:pt x="7661" y="2317"/>
                        </a:cubicBezTo>
                        <a:cubicBezTo>
                          <a:pt x="7631" y="2317"/>
                          <a:pt x="7409" y="2281"/>
                          <a:pt x="7060" y="2281"/>
                        </a:cubicBezTo>
                        <a:cubicBezTo>
                          <a:pt x="5887" y="2281"/>
                          <a:pt x="3272" y="2683"/>
                          <a:pt x="1644" y="6185"/>
                        </a:cubicBezTo>
                        <a:cubicBezTo>
                          <a:pt x="1" y="9721"/>
                          <a:pt x="2834" y="12617"/>
                          <a:pt x="2834" y="12617"/>
                        </a:cubicBezTo>
                        <a:cubicBezTo>
                          <a:pt x="2834" y="12617"/>
                          <a:pt x="2170" y="14043"/>
                          <a:pt x="3166" y="15485"/>
                        </a:cubicBezTo>
                        <a:cubicBezTo>
                          <a:pt x="3894" y="16537"/>
                          <a:pt x="5024" y="16676"/>
                          <a:pt x="5570" y="16676"/>
                        </a:cubicBezTo>
                        <a:cubicBezTo>
                          <a:pt x="5765" y="16676"/>
                          <a:pt x="5886" y="16659"/>
                          <a:pt x="5886" y="16659"/>
                        </a:cubicBezTo>
                        <a:cubicBezTo>
                          <a:pt x="5886" y="16659"/>
                          <a:pt x="5962" y="17033"/>
                          <a:pt x="6198" y="17565"/>
                        </a:cubicBezTo>
                        <a:cubicBezTo>
                          <a:pt x="6198" y="17565"/>
                          <a:pt x="6936" y="17858"/>
                          <a:pt x="7848" y="17858"/>
                        </a:cubicBezTo>
                        <a:cubicBezTo>
                          <a:pt x="8251" y="17858"/>
                          <a:pt x="8688" y="17800"/>
                          <a:pt x="9110" y="17635"/>
                        </a:cubicBezTo>
                        <a:cubicBezTo>
                          <a:pt x="10485" y="17096"/>
                          <a:pt x="10886" y="15713"/>
                          <a:pt x="10886" y="15713"/>
                        </a:cubicBezTo>
                        <a:cubicBezTo>
                          <a:pt x="10886" y="15713"/>
                          <a:pt x="12083" y="16213"/>
                          <a:pt x="14157" y="16278"/>
                        </a:cubicBezTo>
                        <a:cubicBezTo>
                          <a:pt x="14222" y="16280"/>
                          <a:pt x="14286" y="16281"/>
                          <a:pt x="14349" y="16281"/>
                        </a:cubicBezTo>
                        <a:cubicBezTo>
                          <a:pt x="16292" y="16281"/>
                          <a:pt x="17212" y="15357"/>
                          <a:pt x="17212" y="15357"/>
                        </a:cubicBezTo>
                        <a:cubicBezTo>
                          <a:pt x="17212" y="15357"/>
                          <a:pt x="18280" y="16113"/>
                          <a:pt x="19450" y="16344"/>
                        </a:cubicBezTo>
                        <a:cubicBezTo>
                          <a:pt x="20016" y="16455"/>
                          <a:pt x="20546" y="16484"/>
                          <a:pt x="20942" y="16484"/>
                        </a:cubicBezTo>
                        <a:cubicBezTo>
                          <a:pt x="21365" y="16484"/>
                          <a:pt x="21636" y="16451"/>
                          <a:pt x="21636" y="16451"/>
                        </a:cubicBezTo>
                        <a:cubicBezTo>
                          <a:pt x="21636" y="16451"/>
                          <a:pt x="22622" y="14936"/>
                          <a:pt x="22060" y="12416"/>
                        </a:cubicBezTo>
                        <a:cubicBezTo>
                          <a:pt x="23545" y="11486"/>
                          <a:pt x="24409" y="9496"/>
                          <a:pt x="24022" y="7553"/>
                        </a:cubicBezTo>
                        <a:cubicBezTo>
                          <a:pt x="23633" y="5608"/>
                          <a:pt x="22237" y="3755"/>
                          <a:pt x="20485" y="2703"/>
                        </a:cubicBezTo>
                        <a:cubicBezTo>
                          <a:pt x="19305" y="1994"/>
                          <a:pt x="17985" y="1644"/>
                          <a:pt x="16723" y="1644"/>
                        </a:cubicBezTo>
                        <a:cubicBezTo>
                          <a:pt x="16111" y="1644"/>
                          <a:pt x="15513" y="1726"/>
                          <a:pt x="14951" y="1890"/>
                        </a:cubicBezTo>
                        <a:cubicBezTo>
                          <a:pt x="14276" y="990"/>
                          <a:pt x="13299" y="305"/>
                          <a:pt x="12272" y="82"/>
                        </a:cubicBezTo>
                        <a:cubicBezTo>
                          <a:pt x="12012" y="25"/>
                          <a:pt x="11755" y="0"/>
                          <a:pt x="11501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5" name="Google Shape;3035;p48"/>
                  <p:cNvSpPr/>
                  <p:nvPr/>
                </p:nvSpPr>
                <p:spPr>
                  <a:xfrm>
                    <a:off x="4881900" y="469475"/>
                    <a:ext cx="29950" cy="9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8" h="3756" extrusionOk="0">
                        <a:moveTo>
                          <a:pt x="1141" y="1"/>
                        </a:moveTo>
                        <a:cubicBezTo>
                          <a:pt x="1124" y="1"/>
                          <a:pt x="1108" y="9"/>
                          <a:pt x="1099" y="25"/>
                        </a:cubicBezTo>
                        <a:cubicBezTo>
                          <a:pt x="44" y="1848"/>
                          <a:pt x="2" y="3687"/>
                          <a:pt x="2" y="3705"/>
                        </a:cubicBezTo>
                        <a:cubicBezTo>
                          <a:pt x="1" y="3732"/>
                          <a:pt x="24" y="3755"/>
                          <a:pt x="50" y="3755"/>
                        </a:cubicBezTo>
                        <a:lnTo>
                          <a:pt x="51" y="3755"/>
                        </a:lnTo>
                        <a:cubicBezTo>
                          <a:pt x="78" y="3755"/>
                          <a:pt x="101" y="3734"/>
                          <a:pt x="101" y="3706"/>
                        </a:cubicBezTo>
                        <a:cubicBezTo>
                          <a:pt x="101" y="3688"/>
                          <a:pt x="144" y="1875"/>
                          <a:pt x="1184" y="75"/>
                        </a:cubicBezTo>
                        <a:cubicBezTo>
                          <a:pt x="1198" y="52"/>
                          <a:pt x="1190" y="20"/>
                          <a:pt x="1166" y="7"/>
                        </a:cubicBezTo>
                        <a:cubicBezTo>
                          <a:pt x="1158" y="3"/>
                          <a:pt x="1150" y="1"/>
                          <a:pt x="114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6" name="Google Shape;3036;p48"/>
                  <p:cNvSpPr/>
                  <p:nvPr/>
                </p:nvSpPr>
                <p:spPr>
                  <a:xfrm>
                    <a:off x="5194800" y="721975"/>
                    <a:ext cx="76925" cy="2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77" h="928" extrusionOk="0">
                        <a:moveTo>
                          <a:pt x="3020" y="1"/>
                        </a:moveTo>
                        <a:cubicBezTo>
                          <a:pt x="3009" y="1"/>
                          <a:pt x="2998" y="4"/>
                          <a:pt x="2989" y="12"/>
                        </a:cubicBezTo>
                        <a:cubicBezTo>
                          <a:pt x="2054" y="793"/>
                          <a:pt x="403" y="828"/>
                          <a:pt x="100" y="828"/>
                        </a:cubicBezTo>
                        <a:cubicBezTo>
                          <a:pt x="71" y="828"/>
                          <a:pt x="54" y="827"/>
                          <a:pt x="52" y="827"/>
                        </a:cubicBezTo>
                        <a:lnTo>
                          <a:pt x="51" y="827"/>
                        </a:lnTo>
                        <a:cubicBezTo>
                          <a:pt x="23" y="827"/>
                          <a:pt x="2" y="849"/>
                          <a:pt x="0" y="876"/>
                        </a:cubicBezTo>
                        <a:cubicBezTo>
                          <a:pt x="0" y="903"/>
                          <a:pt x="22" y="926"/>
                          <a:pt x="50" y="926"/>
                        </a:cubicBezTo>
                        <a:cubicBezTo>
                          <a:pt x="50" y="926"/>
                          <a:pt x="71" y="927"/>
                          <a:pt x="111" y="927"/>
                        </a:cubicBezTo>
                        <a:cubicBezTo>
                          <a:pt x="260" y="927"/>
                          <a:pt x="666" y="919"/>
                          <a:pt x="1148" y="843"/>
                        </a:cubicBezTo>
                        <a:cubicBezTo>
                          <a:pt x="1711" y="754"/>
                          <a:pt x="2499" y="551"/>
                          <a:pt x="3053" y="88"/>
                        </a:cubicBezTo>
                        <a:cubicBezTo>
                          <a:pt x="3073" y="70"/>
                          <a:pt x="3077" y="40"/>
                          <a:pt x="3059" y="18"/>
                        </a:cubicBezTo>
                        <a:cubicBezTo>
                          <a:pt x="3048" y="7"/>
                          <a:pt x="3034" y="1"/>
                          <a:pt x="302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7" name="Google Shape;3037;p48"/>
                  <p:cNvSpPr/>
                  <p:nvPr/>
                </p:nvSpPr>
                <p:spPr>
                  <a:xfrm>
                    <a:off x="5084875" y="549050"/>
                    <a:ext cx="58175" cy="12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7" h="4978" extrusionOk="0">
                        <a:moveTo>
                          <a:pt x="57" y="0"/>
                        </a:moveTo>
                        <a:cubicBezTo>
                          <a:pt x="39" y="0"/>
                          <a:pt x="22" y="10"/>
                          <a:pt x="14" y="27"/>
                        </a:cubicBezTo>
                        <a:cubicBezTo>
                          <a:pt x="0" y="51"/>
                          <a:pt x="10" y="81"/>
                          <a:pt x="34" y="94"/>
                        </a:cubicBezTo>
                        <a:cubicBezTo>
                          <a:pt x="41" y="98"/>
                          <a:pt x="734" y="465"/>
                          <a:pt x="1269" y="1240"/>
                        </a:cubicBezTo>
                        <a:cubicBezTo>
                          <a:pt x="1762" y="1953"/>
                          <a:pt x="2218" y="3169"/>
                          <a:pt x="1596" y="4911"/>
                        </a:cubicBezTo>
                        <a:cubicBezTo>
                          <a:pt x="1587" y="4937"/>
                          <a:pt x="1600" y="4966"/>
                          <a:pt x="1626" y="4975"/>
                        </a:cubicBezTo>
                        <a:cubicBezTo>
                          <a:pt x="1632" y="4976"/>
                          <a:pt x="1637" y="4978"/>
                          <a:pt x="1643" y="4978"/>
                        </a:cubicBezTo>
                        <a:cubicBezTo>
                          <a:pt x="1663" y="4978"/>
                          <a:pt x="1682" y="4966"/>
                          <a:pt x="1690" y="4945"/>
                        </a:cubicBezTo>
                        <a:cubicBezTo>
                          <a:pt x="2327" y="3161"/>
                          <a:pt x="1856" y="1913"/>
                          <a:pt x="1348" y="1180"/>
                        </a:cubicBezTo>
                        <a:cubicBezTo>
                          <a:pt x="799" y="387"/>
                          <a:pt x="110" y="21"/>
                          <a:pt x="80" y="6"/>
                        </a:cubicBezTo>
                        <a:cubicBezTo>
                          <a:pt x="72" y="2"/>
                          <a:pt x="65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038" name="Google Shape;3038;p48"/>
              <p:cNvGrpSpPr/>
              <p:nvPr/>
            </p:nvGrpSpPr>
            <p:grpSpPr>
              <a:xfrm flipH="1">
                <a:off x="-307285" y="3719680"/>
                <a:ext cx="1024182" cy="1111870"/>
                <a:chOff x="7247246" y="3181830"/>
                <a:chExt cx="1024182" cy="1111870"/>
              </a:xfrm>
            </p:grpSpPr>
            <p:grpSp>
              <p:nvGrpSpPr>
                <p:cNvPr id="3039" name="Google Shape;3039;p48"/>
                <p:cNvGrpSpPr/>
                <p:nvPr/>
              </p:nvGrpSpPr>
              <p:grpSpPr>
                <a:xfrm>
                  <a:off x="7247246" y="3247552"/>
                  <a:ext cx="648060" cy="1046148"/>
                  <a:chOff x="5864425" y="493925"/>
                  <a:chExt cx="401325" cy="647850"/>
                </a:xfrm>
              </p:grpSpPr>
              <p:sp>
                <p:nvSpPr>
                  <p:cNvPr id="3040" name="Google Shape;3040;p48"/>
                  <p:cNvSpPr/>
                  <p:nvPr/>
                </p:nvSpPr>
                <p:spPr>
                  <a:xfrm>
                    <a:off x="5864425" y="493925"/>
                    <a:ext cx="397500" cy="358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00" h="14356" extrusionOk="0">
                        <a:moveTo>
                          <a:pt x="7504" y="1"/>
                        </a:moveTo>
                        <a:cubicBezTo>
                          <a:pt x="7500" y="1"/>
                          <a:pt x="7496" y="1"/>
                          <a:pt x="7492" y="1"/>
                        </a:cubicBezTo>
                        <a:cubicBezTo>
                          <a:pt x="6910" y="4"/>
                          <a:pt x="6288" y="116"/>
                          <a:pt x="5756" y="486"/>
                        </a:cubicBezTo>
                        <a:cubicBezTo>
                          <a:pt x="5163" y="895"/>
                          <a:pt x="4723" y="1585"/>
                          <a:pt x="4530" y="2332"/>
                        </a:cubicBezTo>
                        <a:cubicBezTo>
                          <a:pt x="3308" y="2464"/>
                          <a:pt x="2072" y="3169"/>
                          <a:pt x="1236" y="4294"/>
                        </a:cubicBezTo>
                        <a:cubicBezTo>
                          <a:pt x="400" y="5419"/>
                          <a:pt x="1" y="6957"/>
                          <a:pt x="262" y="8292"/>
                        </a:cubicBezTo>
                        <a:cubicBezTo>
                          <a:pt x="523" y="9624"/>
                          <a:pt x="1592" y="10660"/>
                          <a:pt x="2776" y="10861"/>
                        </a:cubicBezTo>
                        <a:cubicBezTo>
                          <a:pt x="2958" y="11598"/>
                          <a:pt x="3260" y="13281"/>
                          <a:pt x="5501" y="14109"/>
                        </a:cubicBezTo>
                        <a:cubicBezTo>
                          <a:pt x="5979" y="14286"/>
                          <a:pt x="6425" y="14355"/>
                          <a:pt x="6830" y="14355"/>
                        </a:cubicBezTo>
                        <a:cubicBezTo>
                          <a:pt x="8327" y="14355"/>
                          <a:pt x="9277" y="13410"/>
                          <a:pt x="9277" y="13410"/>
                        </a:cubicBezTo>
                        <a:cubicBezTo>
                          <a:pt x="9277" y="13410"/>
                          <a:pt x="9851" y="13781"/>
                          <a:pt x="10690" y="13781"/>
                        </a:cubicBezTo>
                        <a:cubicBezTo>
                          <a:pt x="11281" y="13781"/>
                          <a:pt x="12002" y="13597"/>
                          <a:pt x="12747" y="12969"/>
                        </a:cubicBezTo>
                        <a:cubicBezTo>
                          <a:pt x="14549" y="11451"/>
                          <a:pt x="14136" y="9322"/>
                          <a:pt x="14136" y="9322"/>
                        </a:cubicBezTo>
                        <a:cubicBezTo>
                          <a:pt x="14136" y="9322"/>
                          <a:pt x="15300" y="9033"/>
                          <a:pt x="15553" y="7867"/>
                        </a:cubicBezTo>
                        <a:cubicBezTo>
                          <a:pt x="15807" y="6694"/>
                          <a:pt x="15015" y="5963"/>
                          <a:pt x="15015" y="5963"/>
                        </a:cubicBezTo>
                        <a:cubicBezTo>
                          <a:pt x="15015" y="5963"/>
                          <a:pt x="15899" y="3193"/>
                          <a:pt x="13695" y="1680"/>
                        </a:cubicBezTo>
                        <a:cubicBezTo>
                          <a:pt x="12278" y="708"/>
                          <a:pt x="11169" y="468"/>
                          <a:pt x="10414" y="468"/>
                        </a:cubicBezTo>
                        <a:cubicBezTo>
                          <a:pt x="9675" y="468"/>
                          <a:pt x="9276" y="698"/>
                          <a:pt x="9260" y="698"/>
                        </a:cubicBezTo>
                        <a:cubicBezTo>
                          <a:pt x="9260" y="698"/>
                          <a:pt x="9259" y="698"/>
                          <a:pt x="9259" y="698"/>
                        </a:cubicBezTo>
                        <a:cubicBezTo>
                          <a:pt x="9228" y="693"/>
                          <a:pt x="9033" y="521"/>
                          <a:pt x="8955" y="466"/>
                        </a:cubicBezTo>
                        <a:cubicBezTo>
                          <a:pt x="8533" y="162"/>
                          <a:pt x="8026" y="1"/>
                          <a:pt x="750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1" name="Google Shape;3041;p48"/>
                  <p:cNvSpPr/>
                  <p:nvPr/>
                </p:nvSpPr>
                <p:spPr>
                  <a:xfrm>
                    <a:off x="5864425" y="493925"/>
                    <a:ext cx="397500" cy="358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00" h="14356" extrusionOk="0">
                        <a:moveTo>
                          <a:pt x="7504" y="1"/>
                        </a:moveTo>
                        <a:cubicBezTo>
                          <a:pt x="7500" y="1"/>
                          <a:pt x="7496" y="1"/>
                          <a:pt x="7492" y="1"/>
                        </a:cubicBezTo>
                        <a:cubicBezTo>
                          <a:pt x="6910" y="4"/>
                          <a:pt x="6288" y="116"/>
                          <a:pt x="5756" y="486"/>
                        </a:cubicBezTo>
                        <a:cubicBezTo>
                          <a:pt x="5163" y="895"/>
                          <a:pt x="4723" y="1585"/>
                          <a:pt x="4530" y="2332"/>
                        </a:cubicBezTo>
                        <a:cubicBezTo>
                          <a:pt x="3308" y="2464"/>
                          <a:pt x="2072" y="3169"/>
                          <a:pt x="1236" y="4294"/>
                        </a:cubicBezTo>
                        <a:cubicBezTo>
                          <a:pt x="400" y="5419"/>
                          <a:pt x="1" y="6957"/>
                          <a:pt x="262" y="8292"/>
                        </a:cubicBezTo>
                        <a:cubicBezTo>
                          <a:pt x="523" y="9624"/>
                          <a:pt x="1592" y="10660"/>
                          <a:pt x="2776" y="10861"/>
                        </a:cubicBezTo>
                        <a:cubicBezTo>
                          <a:pt x="2958" y="11598"/>
                          <a:pt x="3260" y="13281"/>
                          <a:pt x="5501" y="14109"/>
                        </a:cubicBezTo>
                        <a:cubicBezTo>
                          <a:pt x="5979" y="14286"/>
                          <a:pt x="6425" y="14355"/>
                          <a:pt x="6830" y="14355"/>
                        </a:cubicBezTo>
                        <a:cubicBezTo>
                          <a:pt x="8327" y="14355"/>
                          <a:pt x="9277" y="13410"/>
                          <a:pt x="9277" y="13410"/>
                        </a:cubicBezTo>
                        <a:cubicBezTo>
                          <a:pt x="9277" y="13410"/>
                          <a:pt x="9851" y="13781"/>
                          <a:pt x="10690" y="13781"/>
                        </a:cubicBezTo>
                        <a:cubicBezTo>
                          <a:pt x="11281" y="13781"/>
                          <a:pt x="12002" y="13597"/>
                          <a:pt x="12747" y="12969"/>
                        </a:cubicBezTo>
                        <a:cubicBezTo>
                          <a:pt x="14549" y="11451"/>
                          <a:pt x="14136" y="9322"/>
                          <a:pt x="14136" y="9322"/>
                        </a:cubicBezTo>
                        <a:cubicBezTo>
                          <a:pt x="14136" y="9322"/>
                          <a:pt x="15300" y="9033"/>
                          <a:pt x="15553" y="7867"/>
                        </a:cubicBezTo>
                        <a:cubicBezTo>
                          <a:pt x="15807" y="6694"/>
                          <a:pt x="15015" y="5963"/>
                          <a:pt x="15015" y="5963"/>
                        </a:cubicBezTo>
                        <a:cubicBezTo>
                          <a:pt x="15015" y="5963"/>
                          <a:pt x="15899" y="3193"/>
                          <a:pt x="13695" y="1680"/>
                        </a:cubicBezTo>
                        <a:cubicBezTo>
                          <a:pt x="12278" y="708"/>
                          <a:pt x="11169" y="468"/>
                          <a:pt x="10414" y="468"/>
                        </a:cubicBezTo>
                        <a:cubicBezTo>
                          <a:pt x="9675" y="468"/>
                          <a:pt x="9276" y="698"/>
                          <a:pt x="9260" y="698"/>
                        </a:cubicBezTo>
                        <a:cubicBezTo>
                          <a:pt x="9260" y="698"/>
                          <a:pt x="9259" y="698"/>
                          <a:pt x="9259" y="698"/>
                        </a:cubicBezTo>
                        <a:cubicBezTo>
                          <a:pt x="9228" y="693"/>
                          <a:pt x="9033" y="521"/>
                          <a:pt x="8955" y="466"/>
                        </a:cubicBezTo>
                        <a:cubicBezTo>
                          <a:pt x="8533" y="162"/>
                          <a:pt x="8026" y="1"/>
                          <a:pt x="7504" y="1"/>
                        </a:cubicBezTo>
                        <a:close/>
                      </a:path>
                    </a:pathLst>
                  </a:custGeom>
                  <a:solidFill>
                    <a:srgbClr val="272727">
                      <a:alpha val="371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2" name="Google Shape;3042;p48"/>
                  <p:cNvSpPr/>
                  <p:nvPr/>
                </p:nvSpPr>
                <p:spPr>
                  <a:xfrm>
                    <a:off x="6097800" y="672450"/>
                    <a:ext cx="93650" cy="469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6" h="18773" extrusionOk="0">
                        <a:moveTo>
                          <a:pt x="359" y="1"/>
                        </a:moveTo>
                        <a:lnTo>
                          <a:pt x="0" y="113"/>
                        </a:lnTo>
                        <a:cubicBezTo>
                          <a:pt x="186" y="9377"/>
                          <a:pt x="1860" y="18772"/>
                          <a:pt x="1860" y="18772"/>
                        </a:cubicBezTo>
                        <a:lnTo>
                          <a:pt x="3746" y="18187"/>
                        </a:lnTo>
                        <a:cubicBezTo>
                          <a:pt x="647" y="8842"/>
                          <a:pt x="359" y="1"/>
                          <a:pt x="35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3" name="Google Shape;3043;p48"/>
                  <p:cNvSpPr/>
                  <p:nvPr/>
                </p:nvSpPr>
                <p:spPr>
                  <a:xfrm>
                    <a:off x="6025225" y="700225"/>
                    <a:ext cx="87850" cy="188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4" h="7545" extrusionOk="0">
                        <a:moveTo>
                          <a:pt x="0" y="1"/>
                        </a:moveTo>
                        <a:cubicBezTo>
                          <a:pt x="1" y="2"/>
                          <a:pt x="610" y="3493"/>
                          <a:pt x="3514" y="7544"/>
                        </a:cubicBezTo>
                        <a:lnTo>
                          <a:pt x="3393" y="6312"/>
                        </a:lnTo>
                        <a:cubicBezTo>
                          <a:pt x="3393" y="6312"/>
                          <a:pt x="1257" y="3802"/>
                          <a:pt x="282" y="439"/>
                        </a:cubicBezTo>
                        <a:cubicBezTo>
                          <a:pt x="208" y="182"/>
                          <a:pt x="111" y="268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4" name="Google Shape;3044;p48"/>
                  <p:cNvSpPr/>
                  <p:nvPr/>
                </p:nvSpPr>
                <p:spPr>
                  <a:xfrm>
                    <a:off x="5864425" y="493925"/>
                    <a:ext cx="401325" cy="332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53" h="13309" extrusionOk="0">
                        <a:moveTo>
                          <a:pt x="7504" y="1"/>
                        </a:moveTo>
                        <a:cubicBezTo>
                          <a:pt x="7500" y="1"/>
                          <a:pt x="7496" y="1"/>
                          <a:pt x="7492" y="1"/>
                        </a:cubicBezTo>
                        <a:cubicBezTo>
                          <a:pt x="6910" y="4"/>
                          <a:pt x="6288" y="118"/>
                          <a:pt x="5756" y="486"/>
                        </a:cubicBezTo>
                        <a:cubicBezTo>
                          <a:pt x="5163" y="895"/>
                          <a:pt x="4723" y="1585"/>
                          <a:pt x="4530" y="2332"/>
                        </a:cubicBezTo>
                        <a:cubicBezTo>
                          <a:pt x="3308" y="2464"/>
                          <a:pt x="2072" y="3169"/>
                          <a:pt x="1236" y="4294"/>
                        </a:cubicBezTo>
                        <a:cubicBezTo>
                          <a:pt x="400" y="5419"/>
                          <a:pt x="1" y="6957"/>
                          <a:pt x="262" y="8292"/>
                        </a:cubicBezTo>
                        <a:cubicBezTo>
                          <a:pt x="524" y="9624"/>
                          <a:pt x="1592" y="10660"/>
                          <a:pt x="2776" y="10861"/>
                        </a:cubicBezTo>
                        <a:cubicBezTo>
                          <a:pt x="3078" y="12605"/>
                          <a:pt x="4099" y="13309"/>
                          <a:pt x="4099" y="13309"/>
                        </a:cubicBezTo>
                        <a:cubicBezTo>
                          <a:pt x="4099" y="13309"/>
                          <a:pt x="4776" y="13120"/>
                          <a:pt x="5457" y="12668"/>
                        </a:cubicBezTo>
                        <a:cubicBezTo>
                          <a:pt x="6139" y="12217"/>
                          <a:pt x="6618" y="11458"/>
                          <a:pt x="6618" y="11458"/>
                        </a:cubicBezTo>
                        <a:cubicBezTo>
                          <a:pt x="6618" y="11458"/>
                          <a:pt x="6891" y="11572"/>
                          <a:pt x="7357" y="11572"/>
                        </a:cubicBezTo>
                        <a:cubicBezTo>
                          <a:pt x="7727" y="11572"/>
                          <a:pt x="8219" y="11500"/>
                          <a:pt x="8793" y="11243"/>
                        </a:cubicBezTo>
                        <a:cubicBezTo>
                          <a:pt x="10091" y="10660"/>
                          <a:pt x="10720" y="10030"/>
                          <a:pt x="10720" y="10030"/>
                        </a:cubicBezTo>
                        <a:cubicBezTo>
                          <a:pt x="10720" y="10030"/>
                          <a:pt x="11321" y="10784"/>
                          <a:pt x="12313" y="10784"/>
                        </a:cubicBezTo>
                        <a:cubicBezTo>
                          <a:pt x="12324" y="10784"/>
                          <a:pt x="12336" y="10784"/>
                          <a:pt x="12348" y="10784"/>
                        </a:cubicBezTo>
                        <a:cubicBezTo>
                          <a:pt x="13360" y="10766"/>
                          <a:pt x="14175" y="9978"/>
                          <a:pt x="14175" y="9978"/>
                        </a:cubicBezTo>
                        <a:cubicBezTo>
                          <a:pt x="14185" y="9580"/>
                          <a:pt x="14136" y="9323"/>
                          <a:pt x="14136" y="9323"/>
                        </a:cubicBezTo>
                        <a:cubicBezTo>
                          <a:pt x="14136" y="9323"/>
                          <a:pt x="15300" y="9033"/>
                          <a:pt x="15553" y="7868"/>
                        </a:cubicBezTo>
                        <a:cubicBezTo>
                          <a:pt x="15807" y="6694"/>
                          <a:pt x="15015" y="5963"/>
                          <a:pt x="15015" y="5963"/>
                        </a:cubicBezTo>
                        <a:cubicBezTo>
                          <a:pt x="15015" y="5963"/>
                          <a:pt x="16052" y="3388"/>
                          <a:pt x="14086" y="1576"/>
                        </a:cubicBezTo>
                        <a:cubicBezTo>
                          <a:pt x="12952" y="531"/>
                          <a:pt x="11881" y="241"/>
                          <a:pt x="11037" y="241"/>
                        </a:cubicBezTo>
                        <a:cubicBezTo>
                          <a:pt x="9979" y="241"/>
                          <a:pt x="9278" y="698"/>
                          <a:pt x="9260" y="698"/>
                        </a:cubicBezTo>
                        <a:cubicBezTo>
                          <a:pt x="9260" y="698"/>
                          <a:pt x="9259" y="698"/>
                          <a:pt x="9259" y="698"/>
                        </a:cubicBezTo>
                        <a:cubicBezTo>
                          <a:pt x="9228" y="693"/>
                          <a:pt x="9033" y="521"/>
                          <a:pt x="8955" y="466"/>
                        </a:cubicBezTo>
                        <a:cubicBezTo>
                          <a:pt x="8533" y="162"/>
                          <a:pt x="8026" y="1"/>
                          <a:pt x="750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5" name="Google Shape;3045;p48"/>
                  <p:cNvSpPr/>
                  <p:nvPr/>
                </p:nvSpPr>
                <p:spPr>
                  <a:xfrm>
                    <a:off x="6094525" y="510100"/>
                    <a:ext cx="43950" cy="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8" h="2132" extrusionOk="0">
                        <a:moveTo>
                          <a:pt x="55" y="1"/>
                        </a:moveTo>
                        <a:cubicBezTo>
                          <a:pt x="40" y="1"/>
                          <a:pt x="26" y="7"/>
                          <a:pt x="17" y="21"/>
                        </a:cubicBezTo>
                        <a:cubicBezTo>
                          <a:pt x="0" y="42"/>
                          <a:pt x="4" y="73"/>
                          <a:pt x="25" y="89"/>
                        </a:cubicBezTo>
                        <a:cubicBezTo>
                          <a:pt x="1151" y="955"/>
                          <a:pt x="1652" y="2090"/>
                          <a:pt x="1657" y="2101"/>
                        </a:cubicBezTo>
                        <a:cubicBezTo>
                          <a:pt x="1665" y="2121"/>
                          <a:pt x="1683" y="2131"/>
                          <a:pt x="1702" y="2131"/>
                        </a:cubicBezTo>
                        <a:cubicBezTo>
                          <a:pt x="1709" y="2131"/>
                          <a:pt x="1716" y="2130"/>
                          <a:pt x="1722" y="2128"/>
                        </a:cubicBezTo>
                        <a:cubicBezTo>
                          <a:pt x="1747" y="2117"/>
                          <a:pt x="1758" y="2088"/>
                          <a:pt x="1747" y="2063"/>
                        </a:cubicBezTo>
                        <a:cubicBezTo>
                          <a:pt x="1742" y="2051"/>
                          <a:pt x="1233" y="894"/>
                          <a:pt x="86" y="11"/>
                        </a:cubicBezTo>
                        <a:cubicBezTo>
                          <a:pt x="76" y="4"/>
                          <a:pt x="66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6" name="Google Shape;3046;p48"/>
                  <p:cNvSpPr/>
                  <p:nvPr/>
                </p:nvSpPr>
                <p:spPr>
                  <a:xfrm>
                    <a:off x="5932425" y="757900"/>
                    <a:ext cx="55300" cy="1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2" h="434" extrusionOk="0">
                        <a:moveTo>
                          <a:pt x="2154" y="0"/>
                        </a:moveTo>
                        <a:cubicBezTo>
                          <a:pt x="2148" y="0"/>
                          <a:pt x="2141" y="2"/>
                          <a:pt x="2134" y="4"/>
                        </a:cubicBezTo>
                        <a:cubicBezTo>
                          <a:pt x="2124" y="8"/>
                          <a:pt x="1382" y="334"/>
                          <a:pt x="642" y="334"/>
                        </a:cubicBezTo>
                        <a:cubicBezTo>
                          <a:pt x="447" y="334"/>
                          <a:pt x="253" y="312"/>
                          <a:pt x="72" y="255"/>
                        </a:cubicBezTo>
                        <a:cubicBezTo>
                          <a:pt x="66" y="253"/>
                          <a:pt x="61" y="253"/>
                          <a:pt x="56" y="253"/>
                        </a:cubicBezTo>
                        <a:cubicBezTo>
                          <a:pt x="35" y="253"/>
                          <a:pt x="16" y="266"/>
                          <a:pt x="9" y="287"/>
                        </a:cubicBezTo>
                        <a:cubicBezTo>
                          <a:pt x="1" y="314"/>
                          <a:pt x="15" y="342"/>
                          <a:pt x="41" y="350"/>
                        </a:cubicBezTo>
                        <a:cubicBezTo>
                          <a:pt x="235" y="410"/>
                          <a:pt x="441" y="433"/>
                          <a:pt x="645" y="433"/>
                        </a:cubicBezTo>
                        <a:cubicBezTo>
                          <a:pt x="940" y="433"/>
                          <a:pt x="1227" y="384"/>
                          <a:pt x="1454" y="331"/>
                        </a:cubicBezTo>
                        <a:cubicBezTo>
                          <a:pt x="1866" y="232"/>
                          <a:pt x="2163" y="101"/>
                          <a:pt x="2175" y="95"/>
                        </a:cubicBezTo>
                        <a:cubicBezTo>
                          <a:pt x="2200" y="84"/>
                          <a:pt x="2211" y="55"/>
                          <a:pt x="2200" y="30"/>
                        </a:cubicBezTo>
                        <a:cubicBezTo>
                          <a:pt x="2192" y="11"/>
                          <a:pt x="2174" y="0"/>
                          <a:pt x="215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7" name="Google Shape;3047;p48"/>
                  <p:cNvSpPr/>
                  <p:nvPr/>
                </p:nvSpPr>
                <p:spPr>
                  <a:xfrm>
                    <a:off x="5969200" y="606500"/>
                    <a:ext cx="44200" cy="90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8" h="3607" extrusionOk="0">
                        <a:moveTo>
                          <a:pt x="1442" y="1"/>
                        </a:moveTo>
                        <a:cubicBezTo>
                          <a:pt x="1428" y="1"/>
                          <a:pt x="1414" y="7"/>
                          <a:pt x="1405" y="19"/>
                        </a:cubicBezTo>
                        <a:cubicBezTo>
                          <a:pt x="1390" y="36"/>
                          <a:pt x="1" y="1733"/>
                          <a:pt x="1676" y="3590"/>
                        </a:cubicBezTo>
                        <a:cubicBezTo>
                          <a:pt x="1685" y="3601"/>
                          <a:pt x="1698" y="3606"/>
                          <a:pt x="1713" y="3606"/>
                        </a:cubicBezTo>
                        <a:lnTo>
                          <a:pt x="1713" y="3607"/>
                        </a:lnTo>
                        <a:cubicBezTo>
                          <a:pt x="1725" y="3607"/>
                          <a:pt x="1736" y="3602"/>
                          <a:pt x="1745" y="3593"/>
                        </a:cubicBezTo>
                        <a:cubicBezTo>
                          <a:pt x="1766" y="3575"/>
                          <a:pt x="1767" y="3544"/>
                          <a:pt x="1749" y="3524"/>
                        </a:cubicBezTo>
                        <a:cubicBezTo>
                          <a:pt x="1071" y="2772"/>
                          <a:pt x="820" y="1966"/>
                          <a:pt x="1000" y="1126"/>
                        </a:cubicBezTo>
                        <a:cubicBezTo>
                          <a:pt x="1136" y="499"/>
                          <a:pt x="1477" y="86"/>
                          <a:pt x="1481" y="83"/>
                        </a:cubicBezTo>
                        <a:cubicBezTo>
                          <a:pt x="1497" y="61"/>
                          <a:pt x="1495" y="30"/>
                          <a:pt x="1475" y="13"/>
                        </a:cubicBezTo>
                        <a:cubicBezTo>
                          <a:pt x="1465" y="5"/>
                          <a:pt x="1453" y="1"/>
                          <a:pt x="144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048" name="Google Shape;3048;p48"/>
                <p:cNvGrpSpPr/>
                <p:nvPr/>
              </p:nvGrpSpPr>
              <p:grpSpPr>
                <a:xfrm>
                  <a:off x="7774473" y="3181830"/>
                  <a:ext cx="496955" cy="974814"/>
                  <a:chOff x="6249250" y="738225"/>
                  <a:chExt cx="307750" cy="603675"/>
                </a:xfrm>
              </p:grpSpPr>
              <p:sp>
                <p:nvSpPr>
                  <p:cNvPr id="3049" name="Google Shape;3049;p48"/>
                  <p:cNvSpPr/>
                  <p:nvPr/>
                </p:nvSpPr>
                <p:spPr>
                  <a:xfrm>
                    <a:off x="6284300" y="1008250"/>
                    <a:ext cx="106300" cy="33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2" h="13346" extrusionOk="0">
                        <a:moveTo>
                          <a:pt x="2905" y="1"/>
                        </a:moveTo>
                        <a:lnTo>
                          <a:pt x="0" y="12481"/>
                        </a:lnTo>
                        <a:lnTo>
                          <a:pt x="2179" y="13346"/>
                        </a:lnTo>
                        <a:cubicBezTo>
                          <a:pt x="2179" y="13346"/>
                          <a:pt x="3495" y="6613"/>
                          <a:pt x="4252" y="218"/>
                        </a:cubicBezTo>
                        <a:lnTo>
                          <a:pt x="290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0" name="Google Shape;3050;p48"/>
                  <p:cNvSpPr/>
                  <p:nvPr/>
                </p:nvSpPr>
                <p:spPr>
                  <a:xfrm>
                    <a:off x="6249250" y="738225"/>
                    <a:ext cx="307750" cy="33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10" h="13286" extrusionOk="0">
                        <a:moveTo>
                          <a:pt x="7986" y="1"/>
                        </a:moveTo>
                        <a:cubicBezTo>
                          <a:pt x="6594" y="1"/>
                          <a:pt x="5566" y="1111"/>
                          <a:pt x="5566" y="1111"/>
                        </a:cubicBezTo>
                        <a:cubicBezTo>
                          <a:pt x="5566" y="1111"/>
                          <a:pt x="5091" y="940"/>
                          <a:pt x="4459" y="940"/>
                        </a:cubicBezTo>
                        <a:cubicBezTo>
                          <a:pt x="3890" y="940"/>
                          <a:pt x="3192" y="1079"/>
                          <a:pt x="2599" y="1607"/>
                        </a:cubicBezTo>
                        <a:cubicBezTo>
                          <a:pt x="1348" y="2720"/>
                          <a:pt x="1942" y="4703"/>
                          <a:pt x="1942" y="4703"/>
                        </a:cubicBezTo>
                        <a:cubicBezTo>
                          <a:pt x="1942" y="4703"/>
                          <a:pt x="298" y="5429"/>
                          <a:pt x="150" y="7171"/>
                        </a:cubicBezTo>
                        <a:cubicBezTo>
                          <a:pt x="1" y="8914"/>
                          <a:pt x="1490" y="9834"/>
                          <a:pt x="1490" y="9834"/>
                        </a:cubicBezTo>
                        <a:cubicBezTo>
                          <a:pt x="1490" y="9834"/>
                          <a:pt x="1224" y="11854"/>
                          <a:pt x="2986" y="12854"/>
                        </a:cubicBezTo>
                        <a:cubicBezTo>
                          <a:pt x="3551" y="13176"/>
                          <a:pt x="4118" y="13285"/>
                          <a:pt x="4628" y="13285"/>
                        </a:cubicBezTo>
                        <a:cubicBezTo>
                          <a:pt x="5707" y="13285"/>
                          <a:pt x="6529" y="12797"/>
                          <a:pt x="6529" y="12797"/>
                        </a:cubicBezTo>
                        <a:cubicBezTo>
                          <a:pt x="6529" y="12797"/>
                          <a:pt x="7258" y="13150"/>
                          <a:pt x="8105" y="13150"/>
                        </a:cubicBezTo>
                        <a:cubicBezTo>
                          <a:pt x="8604" y="13150"/>
                          <a:pt x="9144" y="13027"/>
                          <a:pt x="9600" y="12639"/>
                        </a:cubicBezTo>
                        <a:cubicBezTo>
                          <a:pt x="10844" y="11579"/>
                          <a:pt x="10413" y="10206"/>
                          <a:pt x="10413" y="10206"/>
                        </a:cubicBezTo>
                        <a:lnTo>
                          <a:pt x="10413" y="10206"/>
                        </a:lnTo>
                        <a:cubicBezTo>
                          <a:pt x="10413" y="10206"/>
                          <a:pt x="10429" y="10207"/>
                          <a:pt x="10457" y="10207"/>
                        </a:cubicBezTo>
                        <a:cubicBezTo>
                          <a:pt x="10623" y="10207"/>
                          <a:pt x="11210" y="10160"/>
                          <a:pt x="11421" y="9517"/>
                        </a:cubicBezTo>
                        <a:cubicBezTo>
                          <a:pt x="11669" y="8764"/>
                          <a:pt x="10899" y="8374"/>
                          <a:pt x="10899" y="8374"/>
                        </a:cubicBezTo>
                        <a:cubicBezTo>
                          <a:pt x="10899" y="8374"/>
                          <a:pt x="12309" y="7067"/>
                          <a:pt x="12170" y="5497"/>
                        </a:cubicBezTo>
                        <a:cubicBezTo>
                          <a:pt x="12030" y="3925"/>
                          <a:pt x="10561" y="3273"/>
                          <a:pt x="10561" y="3273"/>
                        </a:cubicBezTo>
                        <a:cubicBezTo>
                          <a:pt x="10561" y="3273"/>
                          <a:pt x="11118" y="1232"/>
                          <a:pt x="9167" y="281"/>
                        </a:cubicBezTo>
                        <a:cubicBezTo>
                          <a:pt x="8756" y="80"/>
                          <a:pt x="8358" y="1"/>
                          <a:pt x="798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1" name="Google Shape;3051;p48"/>
                  <p:cNvSpPr/>
                  <p:nvPr/>
                </p:nvSpPr>
                <p:spPr>
                  <a:xfrm>
                    <a:off x="6249250" y="738225"/>
                    <a:ext cx="307750" cy="33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10" h="13286" extrusionOk="0">
                        <a:moveTo>
                          <a:pt x="7986" y="1"/>
                        </a:moveTo>
                        <a:cubicBezTo>
                          <a:pt x="6594" y="1"/>
                          <a:pt x="5566" y="1111"/>
                          <a:pt x="5566" y="1111"/>
                        </a:cubicBezTo>
                        <a:cubicBezTo>
                          <a:pt x="5566" y="1111"/>
                          <a:pt x="5091" y="940"/>
                          <a:pt x="4459" y="940"/>
                        </a:cubicBezTo>
                        <a:cubicBezTo>
                          <a:pt x="3890" y="940"/>
                          <a:pt x="3192" y="1079"/>
                          <a:pt x="2599" y="1607"/>
                        </a:cubicBezTo>
                        <a:cubicBezTo>
                          <a:pt x="1348" y="2720"/>
                          <a:pt x="1942" y="4703"/>
                          <a:pt x="1942" y="4703"/>
                        </a:cubicBezTo>
                        <a:cubicBezTo>
                          <a:pt x="1942" y="4703"/>
                          <a:pt x="298" y="5429"/>
                          <a:pt x="150" y="7171"/>
                        </a:cubicBezTo>
                        <a:cubicBezTo>
                          <a:pt x="1" y="8914"/>
                          <a:pt x="1490" y="9834"/>
                          <a:pt x="1490" y="9834"/>
                        </a:cubicBezTo>
                        <a:cubicBezTo>
                          <a:pt x="1490" y="9834"/>
                          <a:pt x="1224" y="11854"/>
                          <a:pt x="2986" y="12854"/>
                        </a:cubicBezTo>
                        <a:cubicBezTo>
                          <a:pt x="3551" y="13176"/>
                          <a:pt x="4118" y="13285"/>
                          <a:pt x="4628" y="13285"/>
                        </a:cubicBezTo>
                        <a:cubicBezTo>
                          <a:pt x="5707" y="13285"/>
                          <a:pt x="6529" y="12797"/>
                          <a:pt x="6529" y="12797"/>
                        </a:cubicBezTo>
                        <a:cubicBezTo>
                          <a:pt x="6529" y="12797"/>
                          <a:pt x="7258" y="13150"/>
                          <a:pt x="8105" y="13150"/>
                        </a:cubicBezTo>
                        <a:cubicBezTo>
                          <a:pt x="8604" y="13150"/>
                          <a:pt x="9144" y="13027"/>
                          <a:pt x="9600" y="12639"/>
                        </a:cubicBezTo>
                        <a:cubicBezTo>
                          <a:pt x="10844" y="11579"/>
                          <a:pt x="10413" y="10206"/>
                          <a:pt x="10413" y="10206"/>
                        </a:cubicBezTo>
                        <a:lnTo>
                          <a:pt x="10413" y="10206"/>
                        </a:lnTo>
                        <a:cubicBezTo>
                          <a:pt x="10413" y="10206"/>
                          <a:pt x="10429" y="10207"/>
                          <a:pt x="10457" y="10207"/>
                        </a:cubicBezTo>
                        <a:cubicBezTo>
                          <a:pt x="10623" y="10207"/>
                          <a:pt x="11210" y="10160"/>
                          <a:pt x="11421" y="9517"/>
                        </a:cubicBezTo>
                        <a:cubicBezTo>
                          <a:pt x="11669" y="8764"/>
                          <a:pt x="10899" y="8374"/>
                          <a:pt x="10899" y="8374"/>
                        </a:cubicBezTo>
                        <a:cubicBezTo>
                          <a:pt x="10899" y="8374"/>
                          <a:pt x="12309" y="7067"/>
                          <a:pt x="12170" y="5497"/>
                        </a:cubicBezTo>
                        <a:cubicBezTo>
                          <a:pt x="12030" y="3925"/>
                          <a:pt x="10561" y="3273"/>
                          <a:pt x="10561" y="3273"/>
                        </a:cubicBezTo>
                        <a:cubicBezTo>
                          <a:pt x="10561" y="3273"/>
                          <a:pt x="11118" y="1232"/>
                          <a:pt x="9167" y="281"/>
                        </a:cubicBezTo>
                        <a:cubicBezTo>
                          <a:pt x="8756" y="80"/>
                          <a:pt x="8358" y="1"/>
                          <a:pt x="7986" y="1"/>
                        </a:cubicBezTo>
                        <a:close/>
                      </a:path>
                    </a:pathLst>
                  </a:custGeom>
                  <a:solidFill>
                    <a:srgbClr val="272727">
                      <a:alpha val="225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2" name="Google Shape;3052;p48"/>
                  <p:cNvSpPr/>
                  <p:nvPr/>
                </p:nvSpPr>
                <p:spPr>
                  <a:xfrm>
                    <a:off x="6386975" y="764750"/>
                    <a:ext cx="63850" cy="43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4" h="1750" extrusionOk="0">
                        <a:moveTo>
                          <a:pt x="57" y="0"/>
                        </a:moveTo>
                        <a:cubicBezTo>
                          <a:pt x="39" y="0"/>
                          <a:pt x="22" y="10"/>
                          <a:pt x="13" y="28"/>
                        </a:cubicBezTo>
                        <a:cubicBezTo>
                          <a:pt x="0" y="52"/>
                          <a:pt x="10" y="82"/>
                          <a:pt x="35" y="94"/>
                        </a:cubicBezTo>
                        <a:cubicBezTo>
                          <a:pt x="1084" y="630"/>
                          <a:pt x="1463" y="1705"/>
                          <a:pt x="1467" y="1716"/>
                        </a:cubicBezTo>
                        <a:cubicBezTo>
                          <a:pt x="1471" y="1732"/>
                          <a:pt x="1483" y="1744"/>
                          <a:pt x="1500" y="1747"/>
                        </a:cubicBezTo>
                        <a:cubicBezTo>
                          <a:pt x="1504" y="1748"/>
                          <a:pt x="1509" y="1750"/>
                          <a:pt x="1512" y="1750"/>
                        </a:cubicBezTo>
                        <a:cubicBezTo>
                          <a:pt x="1524" y="1750"/>
                          <a:pt x="1536" y="1745"/>
                          <a:pt x="1545" y="1738"/>
                        </a:cubicBezTo>
                        <a:cubicBezTo>
                          <a:pt x="1547" y="1736"/>
                          <a:pt x="1678" y="1629"/>
                          <a:pt x="1995" y="1629"/>
                        </a:cubicBezTo>
                        <a:cubicBezTo>
                          <a:pt x="2126" y="1629"/>
                          <a:pt x="2289" y="1648"/>
                          <a:pt x="2488" y="1699"/>
                        </a:cubicBezTo>
                        <a:cubicBezTo>
                          <a:pt x="2491" y="1700"/>
                          <a:pt x="2495" y="1700"/>
                          <a:pt x="2499" y="1700"/>
                        </a:cubicBezTo>
                        <a:cubicBezTo>
                          <a:pt x="2521" y="1700"/>
                          <a:pt x="2542" y="1686"/>
                          <a:pt x="2548" y="1663"/>
                        </a:cubicBezTo>
                        <a:cubicBezTo>
                          <a:pt x="2554" y="1636"/>
                          <a:pt x="2538" y="1610"/>
                          <a:pt x="2512" y="1603"/>
                        </a:cubicBezTo>
                        <a:cubicBezTo>
                          <a:pt x="2307" y="1549"/>
                          <a:pt x="2136" y="1530"/>
                          <a:pt x="1997" y="1530"/>
                        </a:cubicBezTo>
                        <a:cubicBezTo>
                          <a:pt x="1758" y="1530"/>
                          <a:pt x="1611" y="1587"/>
                          <a:pt x="1538" y="1626"/>
                        </a:cubicBezTo>
                        <a:cubicBezTo>
                          <a:pt x="1441" y="1390"/>
                          <a:pt x="1022" y="487"/>
                          <a:pt x="80" y="6"/>
                        </a:cubicBezTo>
                        <a:cubicBezTo>
                          <a:pt x="72" y="2"/>
                          <a:pt x="64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3" name="Google Shape;3053;p48"/>
                  <p:cNvSpPr/>
                  <p:nvPr/>
                </p:nvSpPr>
                <p:spPr>
                  <a:xfrm>
                    <a:off x="6483625" y="943300"/>
                    <a:ext cx="39500" cy="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0" h="226" extrusionOk="0">
                        <a:moveTo>
                          <a:pt x="801" y="1"/>
                        </a:moveTo>
                        <a:cubicBezTo>
                          <a:pt x="364" y="1"/>
                          <a:pt x="57" y="122"/>
                          <a:pt x="37" y="129"/>
                        </a:cubicBezTo>
                        <a:cubicBezTo>
                          <a:pt x="12" y="140"/>
                          <a:pt x="0" y="169"/>
                          <a:pt x="11" y="194"/>
                        </a:cubicBezTo>
                        <a:cubicBezTo>
                          <a:pt x="18" y="213"/>
                          <a:pt x="37" y="225"/>
                          <a:pt x="57" y="225"/>
                        </a:cubicBezTo>
                        <a:cubicBezTo>
                          <a:pt x="63" y="225"/>
                          <a:pt x="69" y="224"/>
                          <a:pt x="75" y="222"/>
                        </a:cubicBezTo>
                        <a:cubicBezTo>
                          <a:pt x="80" y="220"/>
                          <a:pt x="380" y="101"/>
                          <a:pt x="806" y="101"/>
                        </a:cubicBezTo>
                        <a:cubicBezTo>
                          <a:pt x="1016" y="101"/>
                          <a:pt x="1257" y="130"/>
                          <a:pt x="1508" y="217"/>
                        </a:cubicBezTo>
                        <a:cubicBezTo>
                          <a:pt x="1513" y="219"/>
                          <a:pt x="1519" y="220"/>
                          <a:pt x="1524" y="220"/>
                        </a:cubicBezTo>
                        <a:cubicBezTo>
                          <a:pt x="1545" y="220"/>
                          <a:pt x="1564" y="207"/>
                          <a:pt x="1571" y="187"/>
                        </a:cubicBezTo>
                        <a:cubicBezTo>
                          <a:pt x="1580" y="160"/>
                          <a:pt x="1567" y="133"/>
                          <a:pt x="1540" y="123"/>
                        </a:cubicBezTo>
                        <a:cubicBezTo>
                          <a:pt x="1275" y="32"/>
                          <a:pt x="1022" y="1"/>
                          <a:pt x="80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4" name="Google Shape;3054;p48"/>
                  <p:cNvSpPr/>
                  <p:nvPr/>
                </p:nvSpPr>
                <p:spPr>
                  <a:xfrm>
                    <a:off x="6386900" y="987400"/>
                    <a:ext cx="55975" cy="14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9" h="583" extrusionOk="0">
                        <a:moveTo>
                          <a:pt x="2184" y="1"/>
                        </a:moveTo>
                        <a:cubicBezTo>
                          <a:pt x="2170" y="1"/>
                          <a:pt x="2156" y="6"/>
                          <a:pt x="2146" y="18"/>
                        </a:cubicBezTo>
                        <a:cubicBezTo>
                          <a:pt x="1876" y="329"/>
                          <a:pt x="1555" y="486"/>
                          <a:pt x="1189" y="486"/>
                        </a:cubicBezTo>
                        <a:cubicBezTo>
                          <a:pt x="1063" y="486"/>
                          <a:pt x="932" y="468"/>
                          <a:pt x="797" y="431"/>
                        </a:cubicBezTo>
                        <a:cubicBezTo>
                          <a:pt x="392" y="322"/>
                          <a:pt x="91" y="82"/>
                          <a:pt x="87" y="80"/>
                        </a:cubicBezTo>
                        <a:cubicBezTo>
                          <a:pt x="79" y="72"/>
                          <a:pt x="68" y="69"/>
                          <a:pt x="58" y="69"/>
                        </a:cubicBezTo>
                        <a:cubicBezTo>
                          <a:pt x="43" y="69"/>
                          <a:pt x="28" y="76"/>
                          <a:pt x="19" y="88"/>
                        </a:cubicBezTo>
                        <a:cubicBezTo>
                          <a:pt x="1" y="110"/>
                          <a:pt x="4" y="140"/>
                          <a:pt x="26" y="158"/>
                        </a:cubicBezTo>
                        <a:cubicBezTo>
                          <a:pt x="34" y="164"/>
                          <a:pt x="565" y="583"/>
                          <a:pt x="1190" y="583"/>
                        </a:cubicBezTo>
                        <a:lnTo>
                          <a:pt x="1190" y="582"/>
                        </a:lnTo>
                        <a:cubicBezTo>
                          <a:pt x="1529" y="582"/>
                          <a:pt x="1896" y="459"/>
                          <a:pt x="2221" y="83"/>
                        </a:cubicBezTo>
                        <a:cubicBezTo>
                          <a:pt x="2239" y="62"/>
                          <a:pt x="2236" y="30"/>
                          <a:pt x="2216" y="12"/>
                        </a:cubicBezTo>
                        <a:cubicBezTo>
                          <a:pt x="2207" y="5"/>
                          <a:pt x="2195" y="1"/>
                          <a:pt x="218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5" name="Google Shape;3055;p48"/>
                  <p:cNvSpPr/>
                  <p:nvPr/>
                </p:nvSpPr>
                <p:spPr>
                  <a:xfrm>
                    <a:off x="6371775" y="857625"/>
                    <a:ext cx="69850" cy="15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4" h="615" extrusionOk="0">
                        <a:moveTo>
                          <a:pt x="1442" y="1"/>
                        </a:moveTo>
                        <a:cubicBezTo>
                          <a:pt x="566" y="1"/>
                          <a:pt x="27" y="523"/>
                          <a:pt x="19" y="530"/>
                        </a:cubicBezTo>
                        <a:cubicBezTo>
                          <a:pt x="0" y="550"/>
                          <a:pt x="0" y="581"/>
                          <a:pt x="19" y="600"/>
                        </a:cubicBezTo>
                        <a:cubicBezTo>
                          <a:pt x="29" y="610"/>
                          <a:pt x="41" y="615"/>
                          <a:pt x="54" y="615"/>
                        </a:cubicBezTo>
                        <a:cubicBezTo>
                          <a:pt x="66" y="615"/>
                          <a:pt x="80" y="610"/>
                          <a:pt x="89" y="600"/>
                        </a:cubicBezTo>
                        <a:cubicBezTo>
                          <a:pt x="92" y="598"/>
                          <a:pt x="354" y="340"/>
                          <a:pt x="807" y="196"/>
                        </a:cubicBezTo>
                        <a:cubicBezTo>
                          <a:pt x="1021" y="127"/>
                          <a:pt x="1231" y="98"/>
                          <a:pt x="1431" y="98"/>
                        </a:cubicBezTo>
                        <a:cubicBezTo>
                          <a:pt x="1939" y="98"/>
                          <a:pt x="2389" y="283"/>
                          <a:pt x="2713" y="469"/>
                        </a:cubicBezTo>
                        <a:cubicBezTo>
                          <a:pt x="2720" y="473"/>
                          <a:pt x="2729" y="476"/>
                          <a:pt x="2737" y="476"/>
                        </a:cubicBezTo>
                        <a:cubicBezTo>
                          <a:pt x="2754" y="476"/>
                          <a:pt x="2770" y="467"/>
                          <a:pt x="2780" y="451"/>
                        </a:cubicBezTo>
                        <a:cubicBezTo>
                          <a:pt x="2793" y="427"/>
                          <a:pt x="2786" y="397"/>
                          <a:pt x="2762" y="384"/>
                        </a:cubicBezTo>
                        <a:cubicBezTo>
                          <a:pt x="2269" y="100"/>
                          <a:pt x="1823" y="1"/>
                          <a:pt x="144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056" name="Google Shape;3056;p48"/>
            <p:cNvGrpSpPr/>
            <p:nvPr/>
          </p:nvGrpSpPr>
          <p:grpSpPr>
            <a:xfrm>
              <a:off x="-52625" y="4603882"/>
              <a:ext cx="9241746" cy="549886"/>
              <a:chOff x="-52618" y="4432870"/>
              <a:chExt cx="9241746" cy="540960"/>
            </a:xfrm>
          </p:grpSpPr>
          <p:sp>
            <p:nvSpPr>
              <p:cNvPr id="3057" name="Google Shape;3057;p48"/>
              <p:cNvSpPr/>
              <p:nvPr/>
            </p:nvSpPr>
            <p:spPr>
              <a:xfrm flipH="1">
                <a:off x="-52618" y="4523477"/>
                <a:ext cx="9241725" cy="58857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1889" extrusionOk="0">
                    <a:moveTo>
                      <a:pt x="0" y="1"/>
                    </a:moveTo>
                    <a:lnTo>
                      <a:pt x="0" y="1889"/>
                    </a:lnTo>
                    <a:lnTo>
                      <a:pt x="226498" y="18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58" name="Google Shape;3058;p48"/>
              <p:cNvGrpSpPr/>
              <p:nvPr/>
            </p:nvGrpSpPr>
            <p:grpSpPr>
              <a:xfrm flipH="1">
                <a:off x="-52598" y="4432870"/>
                <a:ext cx="9241725" cy="149296"/>
                <a:chOff x="1009775" y="3388800"/>
                <a:chExt cx="5662475" cy="231575"/>
              </a:xfrm>
            </p:grpSpPr>
            <p:sp>
              <p:nvSpPr>
                <p:cNvPr id="3059" name="Google Shape;3059;p48"/>
                <p:cNvSpPr/>
                <p:nvPr/>
              </p:nvSpPr>
              <p:spPr>
                <a:xfrm>
                  <a:off x="1009775" y="3388800"/>
                  <a:ext cx="5662475" cy="23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9263" extrusionOk="0">
                      <a:moveTo>
                        <a:pt x="0" y="0"/>
                      </a:moveTo>
                      <a:lnTo>
                        <a:pt x="0" y="9263"/>
                      </a:lnTo>
                      <a:lnTo>
                        <a:pt x="226498" y="9263"/>
                      </a:lnTo>
                      <a:lnTo>
                        <a:pt x="22649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0" name="Google Shape;3060;p48"/>
                <p:cNvSpPr/>
                <p:nvPr/>
              </p:nvSpPr>
              <p:spPr>
                <a:xfrm>
                  <a:off x="1009775" y="3388800"/>
                  <a:ext cx="5662475" cy="23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9263" extrusionOk="0">
                      <a:moveTo>
                        <a:pt x="0" y="0"/>
                      </a:moveTo>
                      <a:lnTo>
                        <a:pt x="0" y="9263"/>
                      </a:lnTo>
                      <a:lnTo>
                        <a:pt x="226498" y="9263"/>
                      </a:lnTo>
                      <a:lnTo>
                        <a:pt x="226498" y="0"/>
                      </a:lnTo>
                      <a:close/>
                    </a:path>
                  </a:pathLst>
                </a:custGeom>
                <a:solidFill>
                  <a:srgbClr val="272727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1" name="Google Shape;3061;p48"/>
                <p:cNvSpPr/>
                <p:nvPr/>
              </p:nvSpPr>
              <p:spPr>
                <a:xfrm>
                  <a:off x="1009775" y="3388800"/>
                  <a:ext cx="5662475" cy="7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2819" extrusionOk="0">
                      <a:moveTo>
                        <a:pt x="0" y="0"/>
                      </a:moveTo>
                      <a:lnTo>
                        <a:pt x="226498" y="2819"/>
                      </a:lnTo>
                      <a:lnTo>
                        <a:pt x="22649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62" name="Google Shape;3062;p48"/>
              <p:cNvGrpSpPr/>
              <p:nvPr/>
            </p:nvGrpSpPr>
            <p:grpSpPr>
              <a:xfrm flipH="1">
                <a:off x="-52601" y="4653864"/>
                <a:ext cx="9241725" cy="319966"/>
                <a:chOff x="1009775" y="3677750"/>
                <a:chExt cx="5662475" cy="402675"/>
              </a:xfrm>
            </p:grpSpPr>
            <p:sp>
              <p:nvSpPr>
                <p:cNvPr id="3063" name="Google Shape;3063;p48"/>
                <p:cNvSpPr/>
                <p:nvPr/>
              </p:nvSpPr>
              <p:spPr>
                <a:xfrm>
                  <a:off x="1009775" y="3677750"/>
                  <a:ext cx="5662475" cy="40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16107" extrusionOk="0">
                      <a:moveTo>
                        <a:pt x="0" y="1"/>
                      </a:moveTo>
                      <a:lnTo>
                        <a:pt x="0" y="16107"/>
                      </a:lnTo>
                      <a:lnTo>
                        <a:pt x="226498" y="16107"/>
                      </a:lnTo>
                      <a:lnTo>
                        <a:pt x="226498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4" name="Google Shape;3064;p48"/>
                <p:cNvSpPr/>
                <p:nvPr/>
              </p:nvSpPr>
              <p:spPr>
                <a:xfrm>
                  <a:off x="1009775" y="3677750"/>
                  <a:ext cx="5662475" cy="40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16107" extrusionOk="0">
                      <a:moveTo>
                        <a:pt x="0" y="1"/>
                      </a:moveTo>
                      <a:lnTo>
                        <a:pt x="0" y="16107"/>
                      </a:lnTo>
                      <a:lnTo>
                        <a:pt x="226498" y="16107"/>
                      </a:lnTo>
                      <a:lnTo>
                        <a:pt x="226498" y="1"/>
                      </a:lnTo>
                      <a:close/>
                    </a:path>
                  </a:pathLst>
                </a:custGeom>
                <a:solidFill>
                  <a:srgbClr val="272727">
                    <a:alpha val="83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65" name="Google Shape;3065;p48"/>
              <p:cNvSpPr/>
              <p:nvPr/>
            </p:nvSpPr>
            <p:spPr>
              <a:xfrm flipH="1">
                <a:off x="-52618" y="4582304"/>
                <a:ext cx="9241725" cy="71569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2297" extrusionOk="0">
                    <a:moveTo>
                      <a:pt x="0" y="1"/>
                    </a:moveTo>
                    <a:lnTo>
                      <a:pt x="0" y="2297"/>
                    </a:lnTo>
                    <a:lnTo>
                      <a:pt x="226498" y="2297"/>
                    </a:lnTo>
                    <a:lnTo>
                      <a:pt x="2264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48"/>
              <p:cNvSpPr/>
              <p:nvPr/>
            </p:nvSpPr>
            <p:spPr>
              <a:xfrm flipH="1">
                <a:off x="-52618" y="4618106"/>
                <a:ext cx="9241725" cy="45449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1149" extrusionOk="0">
                    <a:moveTo>
                      <a:pt x="0" y="0"/>
                    </a:moveTo>
                    <a:lnTo>
                      <a:pt x="0" y="1149"/>
                    </a:lnTo>
                    <a:lnTo>
                      <a:pt x="226498" y="1149"/>
                    </a:lnTo>
                    <a:lnTo>
                      <a:pt x="2264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48"/>
              <p:cNvSpPr/>
              <p:nvPr/>
            </p:nvSpPr>
            <p:spPr>
              <a:xfrm flipH="1">
                <a:off x="3304223" y="4756602"/>
                <a:ext cx="1131413" cy="3973"/>
              </a:xfrm>
              <a:custGeom>
                <a:avLst/>
                <a:gdLst/>
                <a:ahLst/>
                <a:cxnLst/>
                <a:rect l="l" t="t" r="r" b="b"/>
                <a:pathLst>
                  <a:path w="27729" h="200" extrusionOk="0">
                    <a:moveTo>
                      <a:pt x="100" y="1"/>
                    </a:moveTo>
                    <a:cubicBezTo>
                      <a:pt x="45" y="1"/>
                      <a:pt x="1" y="45"/>
                      <a:pt x="1" y="101"/>
                    </a:cubicBezTo>
                    <a:cubicBezTo>
                      <a:pt x="1" y="155"/>
                      <a:pt x="45" y="199"/>
                      <a:pt x="100" y="199"/>
                    </a:cubicBezTo>
                    <a:lnTo>
                      <a:pt x="27630" y="199"/>
                    </a:lnTo>
                    <a:cubicBezTo>
                      <a:pt x="27684" y="199"/>
                      <a:pt x="27729" y="155"/>
                      <a:pt x="27729" y="101"/>
                    </a:cubicBezTo>
                    <a:cubicBezTo>
                      <a:pt x="27729" y="45"/>
                      <a:pt x="27684" y="1"/>
                      <a:pt x="27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48"/>
              <p:cNvSpPr/>
              <p:nvPr/>
            </p:nvSpPr>
            <p:spPr>
              <a:xfrm flipH="1">
                <a:off x="1626555" y="4704080"/>
                <a:ext cx="217477" cy="3973"/>
              </a:xfrm>
              <a:custGeom>
                <a:avLst/>
                <a:gdLst/>
                <a:ahLst/>
                <a:cxnLst/>
                <a:rect l="l" t="t" r="r" b="b"/>
                <a:pathLst>
                  <a:path w="5330" h="200" extrusionOk="0">
                    <a:moveTo>
                      <a:pt x="100" y="1"/>
                    </a:moveTo>
                    <a:cubicBezTo>
                      <a:pt x="45" y="1"/>
                      <a:pt x="0" y="45"/>
                      <a:pt x="0" y="101"/>
                    </a:cubicBezTo>
                    <a:cubicBezTo>
                      <a:pt x="0" y="155"/>
                      <a:pt x="45" y="199"/>
                      <a:pt x="100" y="199"/>
                    </a:cubicBezTo>
                    <a:lnTo>
                      <a:pt x="5229" y="199"/>
                    </a:lnTo>
                    <a:cubicBezTo>
                      <a:pt x="5285" y="199"/>
                      <a:pt x="5329" y="155"/>
                      <a:pt x="5329" y="101"/>
                    </a:cubicBezTo>
                    <a:cubicBezTo>
                      <a:pt x="5329" y="45"/>
                      <a:pt x="5285" y="1"/>
                      <a:pt x="5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48"/>
              <p:cNvSpPr/>
              <p:nvPr/>
            </p:nvSpPr>
            <p:spPr>
              <a:xfrm flipH="1">
                <a:off x="1467553" y="4798755"/>
                <a:ext cx="741096" cy="3953"/>
              </a:xfrm>
              <a:custGeom>
                <a:avLst/>
                <a:gdLst/>
                <a:ahLst/>
                <a:cxnLst/>
                <a:rect l="l" t="t" r="r" b="b"/>
                <a:pathLst>
                  <a:path w="18163" h="199" extrusionOk="0">
                    <a:moveTo>
                      <a:pt x="99" y="0"/>
                    </a:moveTo>
                    <a:cubicBezTo>
                      <a:pt x="45" y="0"/>
                      <a:pt x="0" y="45"/>
                      <a:pt x="0" y="99"/>
                    </a:cubicBezTo>
                    <a:cubicBezTo>
                      <a:pt x="0" y="154"/>
                      <a:pt x="45" y="199"/>
                      <a:pt x="99" y="199"/>
                    </a:cubicBezTo>
                    <a:lnTo>
                      <a:pt x="18064" y="199"/>
                    </a:lnTo>
                    <a:cubicBezTo>
                      <a:pt x="18118" y="199"/>
                      <a:pt x="18162" y="154"/>
                      <a:pt x="18162" y="99"/>
                    </a:cubicBezTo>
                    <a:cubicBezTo>
                      <a:pt x="18162" y="45"/>
                      <a:pt x="18118" y="0"/>
                      <a:pt x="18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48"/>
              <p:cNvSpPr/>
              <p:nvPr/>
            </p:nvSpPr>
            <p:spPr>
              <a:xfrm flipH="1">
                <a:off x="797276" y="4729507"/>
                <a:ext cx="292840" cy="3973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200" extrusionOk="0">
                    <a:moveTo>
                      <a:pt x="100" y="0"/>
                    </a:moveTo>
                    <a:cubicBezTo>
                      <a:pt x="46" y="0"/>
                      <a:pt x="1" y="45"/>
                      <a:pt x="1" y="99"/>
                    </a:cubicBezTo>
                    <a:cubicBezTo>
                      <a:pt x="1" y="155"/>
                      <a:pt x="46" y="199"/>
                      <a:pt x="100" y="199"/>
                    </a:cubicBezTo>
                    <a:lnTo>
                      <a:pt x="7077" y="199"/>
                    </a:lnTo>
                    <a:cubicBezTo>
                      <a:pt x="7132" y="199"/>
                      <a:pt x="7177" y="155"/>
                      <a:pt x="7177" y="99"/>
                    </a:cubicBezTo>
                    <a:cubicBezTo>
                      <a:pt x="7177" y="45"/>
                      <a:pt x="7132" y="0"/>
                      <a:pt x="70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48"/>
              <p:cNvSpPr/>
              <p:nvPr/>
            </p:nvSpPr>
            <p:spPr>
              <a:xfrm flipH="1">
                <a:off x="8617989" y="4696194"/>
                <a:ext cx="354043" cy="3953"/>
              </a:xfrm>
              <a:custGeom>
                <a:avLst/>
                <a:gdLst/>
                <a:ahLst/>
                <a:cxnLst/>
                <a:rect l="l" t="t" r="r" b="b"/>
                <a:pathLst>
                  <a:path w="8677" h="199" extrusionOk="0">
                    <a:moveTo>
                      <a:pt x="100" y="0"/>
                    </a:moveTo>
                    <a:cubicBezTo>
                      <a:pt x="45" y="0"/>
                      <a:pt x="1" y="45"/>
                      <a:pt x="1" y="100"/>
                    </a:cubicBezTo>
                    <a:cubicBezTo>
                      <a:pt x="1" y="154"/>
                      <a:pt x="45" y="199"/>
                      <a:pt x="100" y="199"/>
                    </a:cubicBezTo>
                    <a:lnTo>
                      <a:pt x="8577" y="199"/>
                    </a:lnTo>
                    <a:cubicBezTo>
                      <a:pt x="8632" y="199"/>
                      <a:pt x="8677" y="154"/>
                      <a:pt x="8677" y="100"/>
                    </a:cubicBezTo>
                    <a:cubicBezTo>
                      <a:pt x="8677" y="45"/>
                      <a:pt x="8632" y="0"/>
                      <a:pt x="8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48"/>
              <p:cNvSpPr/>
              <p:nvPr/>
            </p:nvSpPr>
            <p:spPr>
              <a:xfrm flipH="1">
                <a:off x="8673886" y="4775573"/>
                <a:ext cx="125182" cy="3953"/>
              </a:xfrm>
              <a:custGeom>
                <a:avLst/>
                <a:gdLst/>
                <a:ahLst/>
                <a:cxnLst/>
                <a:rect l="l" t="t" r="r" b="b"/>
                <a:pathLst>
                  <a:path w="3068" h="199" extrusionOk="0">
                    <a:moveTo>
                      <a:pt x="100" y="0"/>
                    </a:moveTo>
                    <a:cubicBezTo>
                      <a:pt x="45" y="0"/>
                      <a:pt x="1" y="45"/>
                      <a:pt x="1" y="99"/>
                    </a:cubicBezTo>
                    <a:cubicBezTo>
                      <a:pt x="1" y="154"/>
                      <a:pt x="45" y="199"/>
                      <a:pt x="100" y="199"/>
                    </a:cubicBezTo>
                    <a:lnTo>
                      <a:pt x="2967" y="199"/>
                    </a:lnTo>
                    <a:cubicBezTo>
                      <a:pt x="3023" y="199"/>
                      <a:pt x="3067" y="154"/>
                      <a:pt x="3067" y="99"/>
                    </a:cubicBezTo>
                    <a:cubicBezTo>
                      <a:pt x="3067" y="45"/>
                      <a:pt x="3023" y="0"/>
                      <a:pt x="29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73" name="Google Shape;3073;p48"/>
          <p:cNvSpPr txBox="1">
            <a:spLocks noGrp="1"/>
          </p:cNvSpPr>
          <p:nvPr>
            <p:ph type="title"/>
          </p:nvPr>
        </p:nvSpPr>
        <p:spPr>
          <a:xfrm>
            <a:off x="1123037" y="1056872"/>
            <a:ext cx="6890400" cy="14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GOOD BYE</a:t>
            </a:r>
            <a:endParaRPr sz="8000" dirty="0"/>
          </a:p>
        </p:txBody>
      </p:sp>
      <p:sp>
        <p:nvSpPr>
          <p:cNvPr id="3075" name="Google Shape;3075;p48"/>
          <p:cNvSpPr/>
          <p:nvPr/>
        </p:nvSpPr>
        <p:spPr>
          <a:xfrm>
            <a:off x="7728173" y="729831"/>
            <a:ext cx="1184981" cy="279280"/>
          </a:xfrm>
          <a:custGeom>
            <a:avLst/>
            <a:gdLst/>
            <a:ahLst/>
            <a:cxnLst/>
            <a:rect l="l" t="t" r="r" b="b"/>
            <a:pathLst>
              <a:path w="29353" h="6918" extrusionOk="0">
                <a:moveTo>
                  <a:pt x="13567" y="0"/>
                </a:moveTo>
                <a:cubicBezTo>
                  <a:pt x="10332" y="0"/>
                  <a:pt x="7546" y="1925"/>
                  <a:pt x="6293" y="4693"/>
                </a:cubicBezTo>
                <a:cubicBezTo>
                  <a:pt x="5622" y="4182"/>
                  <a:pt x="4785" y="3877"/>
                  <a:pt x="3876" y="3877"/>
                </a:cubicBezTo>
                <a:cubicBezTo>
                  <a:pt x="1999" y="3877"/>
                  <a:pt x="427" y="5173"/>
                  <a:pt x="1" y="6917"/>
                </a:cubicBezTo>
                <a:lnTo>
                  <a:pt x="29353" y="6917"/>
                </a:lnTo>
                <a:cubicBezTo>
                  <a:pt x="28261" y="5354"/>
                  <a:pt x="26449" y="4333"/>
                  <a:pt x="24398" y="4333"/>
                </a:cubicBezTo>
                <a:cubicBezTo>
                  <a:pt x="23177" y="4333"/>
                  <a:pt x="22042" y="4696"/>
                  <a:pt x="21091" y="5317"/>
                </a:cubicBezTo>
                <a:cubicBezTo>
                  <a:pt x="19995" y="2220"/>
                  <a:pt x="17041" y="0"/>
                  <a:pt x="135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6" name="Google Shape;3076;p48"/>
          <p:cNvSpPr/>
          <p:nvPr/>
        </p:nvSpPr>
        <p:spPr>
          <a:xfrm>
            <a:off x="435046" y="1650027"/>
            <a:ext cx="803886" cy="279269"/>
          </a:xfrm>
          <a:custGeom>
            <a:avLst/>
            <a:gdLst/>
            <a:ahLst/>
            <a:cxnLst/>
            <a:rect l="l" t="t" r="r" b="b"/>
            <a:pathLst>
              <a:path w="14235" h="4945" extrusionOk="0">
                <a:moveTo>
                  <a:pt x="6742" y="1"/>
                </a:moveTo>
                <a:cubicBezTo>
                  <a:pt x="4800" y="1"/>
                  <a:pt x="3143" y="1219"/>
                  <a:pt x="2494" y="2934"/>
                </a:cubicBezTo>
                <a:cubicBezTo>
                  <a:pt x="2266" y="2823"/>
                  <a:pt x="2011" y="2761"/>
                  <a:pt x="1741" y="2761"/>
                </a:cubicBezTo>
                <a:cubicBezTo>
                  <a:pt x="1701" y="2761"/>
                  <a:pt x="1660" y="2762"/>
                  <a:pt x="1619" y="2765"/>
                </a:cubicBezTo>
                <a:cubicBezTo>
                  <a:pt x="795" y="2821"/>
                  <a:pt x="120" y="3468"/>
                  <a:pt x="27" y="4289"/>
                </a:cubicBezTo>
                <a:cubicBezTo>
                  <a:pt x="1" y="4518"/>
                  <a:pt x="21" y="4740"/>
                  <a:pt x="78" y="4944"/>
                </a:cubicBezTo>
                <a:lnTo>
                  <a:pt x="14234" y="4944"/>
                </a:lnTo>
                <a:cubicBezTo>
                  <a:pt x="14234" y="4224"/>
                  <a:pt x="13689" y="3613"/>
                  <a:pt x="12970" y="3548"/>
                </a:cubicBezTo>
                <a:lnTo>
                  <a:pt x="12971" y="3548"/>
                </a:lnTo>
                <a:cubicBezTo>
                  <a:pt x="12832" y="3535"/>
                  <a:pt x="12689" y="3529"/>
                  <a:pt x="12543" y="3529"/>
                </a:cubicBezTo>
                <a:cubicBezTo>
                  <a:pt x="12123" y="3529"/>
                  <a:pt x="11675" y="3581"/>
                  <a:pt x="11201" y="3683"/>
                </a:cubicBezTo>
                <a:cubicBezTo>
                  <a:pt x="10799" y="1585"/>
                  <a:pt x="8956" y="1"/>
                  <a:pt x="67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7" name="Google Shape;3077;p48"/>
          <p:cNvGrpSpPr/>
          <p:nvPr/>
        </p:nvGrpSpPr>
        <p:grpSpPr>
          <a:xfrm>
            <a:off x="1700223" y="2955099"/>
            <a:ext cx="1185011" cy="1740717"/>
            <a:chOff x="1873378" y="60631"/>
            <a:chExt cx="916482" cy="1346263"/>
          </a:xfrm>
        </p:grpSpPr>
        <p:grpSp>
          <p:nvGrpSpPr>
            <p:cNvPr id="3078" name="Google Shape;3078;p48"/>
            <p:cNvGrpSpPr/>
            <p:nvPr/>
          </p:nvGrpSpPr>
          <p:grpSpPr>
            <a:xfrm>
              <a:off x="2388602" y="221921"/>
              <a:ext cx="401258" cy="1184973"/>
              <a:chOff x="2388602" y="221921"/>
              <a:chExt cx="401258" cy="1184973"/>
            </a:xfrm>
          </p:grpSpPr>
          <p:sp>
            <p:nvSpPr>
              <p:cNvPr id="3079" name="Google Shape;3079;p48"/>
              <p:cNvSpPr/>
              <p:nvPr/>
            </p:nvSpPr>
            <p:spPr>
              <a:xfrm>
                <a:off x="2472355" y="1047265"/>
                <a:ext cx="88303" cy="328649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12055" extrusionOk="0">
                    <a:moveTo>
                      <a:pt x="3042" y="0"/>
                    </a:moveTo>
                    <a:cubicBezTo>
                      <a:pt x="1882" y="0"/>
                      <a:pt x="1377" y="598"/>
                      <a:pt x="213" y="598"/>
                    </a:cubicBezTo>
                    <a:cubicBezTo>
                      <a:pt x="144" y="598"/>
                      <a:pt x="74" y="595"/>
                      <a:pt x="1" y="591"/>
                    </a:cubicBezTo>
                    <a:lnTo>
                      <a:pt x="1" y="591"/>
                    </a:lnTo>
                    <a:cubicBezTo>
                      <a:pt x="1" y="591"/>
                      <a:pt x="886" y="11458"/>
                      <a:pt x="795" y="11885"/>
                    </a:cubicBezTo>
                    <a:lnTo>
                      <a:pt x="2111" y="12055"/>
                    </a:lnTo>
                    <a:cubicBezTo>
                      <a:pt x="2178" y="11230"/>
                      <a:pt x="3239" y="6"/>
                      <a:pt x="3239" y="6"/>
                    </a:cubicBezTo>
                    <a:cubicBezTo>
                      <a:pt x="3171" y="2"/>
                      <a:pt x="3106" y="0"/>
                      <a:pt x="3042" y="0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48"/>
              <p:cNvSpPr/>
              <p:nvPr/>
            </p:nvSpPr>
            <p:spPr>
              <a:xfrm>
                <a:off x="2628083" y="987940"/>
                <a:ext cx="87540" cy="380448"/>
              </a:xfrm>
              <a:custGeom>
                <a:avLst/>
                <a:gdLst/>
                <a:ahLst/>
                <a:cxnLst/>
                <a:rect l="l" t="t" r="r" b="b"/>
                <a:pathLst>
                  <a:path w="3211" h="13955" extrusionOk="0">
                    <a:moveTo>
                      <a:pt x="3029" y="0"/>
                    </a:moveTo>
                    <a:lnTo>
                      <a:pt x="3029" y="0"/>
                    </a:lnTo>
                    <a:cubicBezTo>
                      <a:pt x="2016" y="242"/>
                      <a:pt x="437" y="410"/>
                      <a:pt x="1" y="512"/>
                    </a:cubicBezTo>
                    <a:lnTo>
                      <a:pt x="1003" y="13815"/>
                    </a:lnTo>
                    <a:lnTo>
                      <a:pt x="2518" y="13955"/>
                    </a:lnTo>
                    <a:cubicBezTo>
                      <a:pt x="2518" y="13955"/>
                      <a:pt x="3211" y="1011"/>
                      <a:pt x="3029" y="0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48"/>
              <p:cNvSpPr/>
              <p:nvPr/>
            </p:nvSpPr>
            <p:spPr>
              <a:xfrm>
                <a:off x="2437131" y="1349970"/>
                <a:ext cx="102780" cy="56924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2088" extrusionOk="0">
                    <a:moveTo>
                      <a:pt x="2739" y="1"/>
                    </a:moveTo>
                    <a:cubicBezTo>
                      <a:pt x="2436" y="1"/>
                      <a:pt x="2124" y="48"/>
                      <a:pt x="2007" y="152"/>
                    </a:cubicBezTo>
                    <a:lnTo>
                      <a:pt x="2008" y="152"/>
                    </a:lnTo>
                    <a:cubicBezTo>
                      <a:pt x="1750" y="383"/>
                      <a:pt x="1556" y="514"/>
                      <a:pt x="1379" y="627"/>
                    </a:cubicBezTo>
                    <a:cubicBezTo>
                      <a:pt x="1202" y="740"/>
                      <a:pt x="549" y="968"/>
                      <a:pt x="278" y="1220"/>
                    </a:cubicBezTo>
                    <a:cubicBezTo>
                      <a:pt x="7" y="1474"/>
                      <a:pt x="0" y="1834"/>
                      <a:pt x="177" y="1994"/>
                    </a:cubicBezTo>
                    <a:cubicBezTo>
                      <a:pt x="258" y="2068"/>
                      <a:pt x="437" y="2087"/>
                      <a:pt x="686" y="2087"/>
                    </a:cubicBezTo>
                    <a:cubicBezTo>
                      <a:pt x="982" y="2087"/>
                      <a:pt x="1377" y="2059"/>
                      <a:pt x="1825" y="2059"/>
                    </a:cubicBezTo>
                    <a:cubicBezTo>
                      <a:pt x="2178" y="2059"/>
                      <a:pt x="3366" y="1972"/>
                      <a:pt x="3550" y="1927"/>
                    </a:cubicBezTo>
                    <a:cubicBezTo>
                      <a:pt x="3770" y="1871"/>
                      <a:pt x="3746" y="1566"/>
                      <a:pt x="3729" y="1395"/>
                    </a:cubicBezTo>
                    <a:cubicBezTo>
                      <a:pt x="3714" y="1230"/>
                      <a:pt x="3732" y="860"/>
                      <a:pt x="3645" y="522"/>
                    </a:cubicBezTo>
                    <a:cubicBezTo>
                      <a:pt x="3604" y="354"/>
                      <a:pt x="3490" y="201"/>
                      <a:pt x="3417" y="129"/>
                    </a:cubicBezTo>
                    <a:cubicBezTo>
                      <a:pt x="3336" y="48"/>
                      <a:pt x="3042" y="1"/>
                      <a:pt x="2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48"/>
              <p:cNvSpPr/>
              <p:nvPr/>
            </p:nvSpPr>
            <p:spPr>
              <a:xfrm>
                <a:off x="2648749" y="1349970"/>
                <a:ext cx="102807" cy="56924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2088" extrusionOk="0">
                    <a:moveTo>
                      <a:pt x="1031" y="1"/>
                    </a:moveTo>
                    <a:cubicBezTo>
                      <a:pt x="728" y="1"/>
                      <a:pt x="434" y="48"/>
                      <a:pt x="353" y="129"/>
                    </a:cubicBezTo>
                    <a:cubicBezTo>
                      <a:pt x="281" y="201"/>
                      <a:pt x="167" y="354"/>
                      <a:pt x="125" y="522"/>
                    </a:cubicBezTo>
                    <a:cubicBezTo>
                      <a:pt x="39" y="860"/>
                      <a:pt x="56" y="1230"/>
                      <a:pt x="40" y="1395"/>
                    </a:cubicBezTo>
                    <a:cubicBezTo>
                      <a:pt x="25" y="1566"/>
                      <a:pt x="0" y="1871"/>
                      <a:pt x="220" y="1927"/>
                    </a:cubicBezTo>
                    <a:cubicBezTo>
                      <a:pt x="404" y="1972"/>
                      <a:pt x="1592" y="2059"/>
                      <a:pt x="1946" y="2059"/>
                    </a:cubicBezTo>
                    <a:cubicBezTo>
                      <a:pt x="2393" y="2059"/>
                      <a:pt x="2788" y="2087"/>
                      <a:pt x="3084" y="2087"/>
                    </a:cubicBezTo>
                    <a:cubicBezTo>
                      <a:pt x="3333" y="2087"/>
                      <a:pt x="3512" y="2068"/>
                      <a:pt x="3593" y="1994"/>
                    </a:cubicBezTo>
                    <a:cubicBezTo>
                      <a:pt x="3770" y="1834"/>
                      <a:pt x="3763" y="1474"/>
                      <a:pt x="3492" y="1220"/>
                    </a:cubicBezTo>
                    <a:cubicBezTo>
                      <a:pt x="3221" y="968"/>
                      <a:pt x="2568" y="740"/>
                      <a:pt x="2391" y="627"/>
                    </a:cubicBezTo>
                    <a:cubicBezTo>
                      <a:pt x="2214" y="514"/>
                      <a:pt x="2019" y="383"/>
                      <a:pt x="1762" y="152"/>
                    </a:cubicBezTo>
                    <a:lnTo>
                      <a:pt x="1763" y="152"/>
                    </a:lnTo>
                    <a:cubicBezTo>
                      <a:pt x="1646" y="48"/>
                      <a:pt x="1334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48"/>
              <p:cNvSpPr/>
              <p:nvPr/>
            </p:nvSpPr>
            <p:spPr>
              <a:xfrm>
                <a:off x="2451962" y="758001"/>
                <a:ext cx="283339" cy="551848"/>
              </a:xfrm>
              <a:custGeom>
                <a:avLst/>
                <a:gdLst/>
                <a:ahLst/>
                <a:cxnLst/>
                <a:rect l="l" t="t" r="r" b="b"/>
                <a:pathLst>
                  <a:path w="10393" h="20242" extrusionOk="0">
                    <a:moveTo>
                      <a:pt x="1045" y="1"/>
                    </a:moveTo>
                    <a:cubicBezTo>
                      <a:pt x="1045" y="1"/>
                      <a:pt x="700" y="1082"/>
                      <a:pt x="567" y="2935"/>
                    </a:cubicBezTo>
                    <a:cubicBezTo>
                      <a:pt x="545" y="3246"/>
                      <a:pt x="516" y="3782"/>
                      <a:pt x="482" y="4465"/>
                    </a:cubicBezTo>
                    <a:cubicBezTo>
                      <a:pt x="476" y="4602"/>
                      <a:pt x="470" y="4746"/>
                      <a:pt x="463" y="4895"/>
                    </a:cubicBezTo>
                    <a:cubicBezTo>
                      <a:pt x="422" y="5766"/>
                      <a:pt x="376" y="6818"/>
                      <a:pt x="331" y="7918"/>
                    </a:cubicBezTo>
                    <a:cubicBezTo>
                      <a:pt x="325" y="8063"/>
                      <a:pt x="318" y="8210"/>
                      <a:pt x="312" y="8356"/>
                    </a:cubicBezTo>
                    <a:cubicBezTo>
                      <a:pt x="272" y="9350"/>
                      <a:pt x="231" y="10368"/>
                      <a:pt x="194" y="11316"/>
                    </a:cubicBezTo>
                    <a:cubicBezTo>
                      <a:pt x="188" y="11462"/>
                      <a:pt x="182" y="11606"/>
                      <a:pt x="176" y="11748"/>
                    </a:cubicBezTo>
                    <a:cubicBezTo>
                      <a:pt x="131" y="12920"/>
                      <a:pt x="91" y="13955"/>
                      <a:pt x="63" y="14659"/>
                    </a:cubicBezTo>
                    <a:cubicBezTo>
                      <a:pt x="61" y="14749"/>
                      <a:pt x="58" y="14833"/>
                      <a:pt x="54" y="14911"/>
                    </a:cubicBezTo>
                    <a:cubicBezTo>
                      <a:pt x="52" y="14973"/>
                      <a:pt x="49" y="15035"/>
                      <a:pt x="47" y="15096"/>
                    </a:cubicBezTo>
                    <a:cubicBezTo>
                      <a:pt x="12" y="16078"/>
                      <a:pt x="1" y="16929"/>
                      <a:pt x="2" y="17629"/>
                    </a:cubicBezTo>
                    <a:cubicBezTo>
                      <a:pt x="2" y="17781"/>
                      <a:pt x="2" y="17927"/>
                      <a:pt x="4" y="18065"/>
                    </a:cubicBezTo>
                    <a:cubicBezTo>
                      <a:pt x="13" y="19213"/>
                      <a:pt x="54" y="19850"/>
                      <a:pt x="54" y="19850"/>
                    </a:cubicBezTo>
                    <a:cubicBezTo>
                      <a:pt x="246" y="19903"/>
                      <a:pt x="430" y="19951"/>
                      <a:pt x="606" y="19993"/>
                    </a:cubicBezTo>
                    <a:cubicBezTo>
                      <a:pt x="753" y="20029"/>
                      <a:pt x="897" y="20061"/>
                      <a:pt x="1036" y="20087"/>
                    </a:cubicBezTo>
                    <a:cubicBezTo>
                      <a:pt x="1560" y="20192"/>
                      <a:pt x="2031" y="20242"/>
                      <a:pt x="2516" y="20242"/>
                    </a:cubicBezTo>
                    <a:cubicBezTo>
                      <a:pt x="2802" y="20242"/>
                      <a:pt x="3093" y="20225"/>
                      <a:pt x="3402" y="20191"/>
                    </a:cubicBezTo>
                    <a:cubicBezTo>
                      <a:pt x="3540" y="20176"/>
                      <a:pt x="3682" y="20157"/>
                      <a:pt x="3829" y="20135"/>
                    </a:cubicBezTo>
                    <a:cubicBezTo>
                      <a:pt x="4157" y="20086"/>
                      <a:pt x="4509" y="20022"/>
                      <a:pt x="4900" y="19943"/>
                    </a:cubicBezTo>
                    <a:cubicBezTo>
                      <a:pt x="4872" y="19509"/>
                      <a:pt x="4858" y="18864"/>
                      <a:pt x="4854" y="18095"/>
                    </a:cubicBezTo>
                    <a:cubicBezTo>
                      <a:pt x="4853" y="17956"/>
                      <a:pt x="4853" y="17813"/>
                      <a:pt x="4853" y="17666"/>
                    </a:cubicBezTo>
                    <a:cubicBezTo>
                      <a:pt x="4850" y="16812"/>
                      <a:pt x="4860" y="15839"/>
                      <a:pt x="4872" y="14851"/>
                    </a:cubicBezTo>
                    <a:cubicBezTo>
                      <a:pt x="4875" y="14708"/>
                      <a:pt x="4877" y="14565"/>
                      <a:pt x="4879" y="14422"/>
                    </a:cubicBezTo>
                    <a:cubicBezTo>
                      <a:pt x="4896" y="13346"/>
                      <a:pt x="4917" y="12268"/>
                      <a:pt x="4939" y="11322"/>
                    </a:cubicBezTo>
                    <a:cubicBezTo>
                      <a:pt x="4942" y="11177"/>
                      <a:pt x="4946" y="11034"/>
                      <a:pt x="4948" y="10894"/>
                    </a:cubicBezTo>
                    <a:cubicBezTo>
                      <a:pt x="4984" y="9362"/>
                      <a:pt x="5017" y="8270"/>
                      <a:pt x="5017" y="8270"/>
                    </a:cubicBezTo>
                    <a:lnTo>
                      <a:pt x="5156" y="10897"/>
                    </a:lnTo>
                    <a:lnTo>
                      <a:pt x="5180" y="11328"/>
                    </a:lnTo>
                    <a:lnTo>
                      <a:pt x="5346" y="14432"/>
                    </a:lnTo>
                    <a:lnTo>
                      <a:pt x="5368" y="14862"/>
                    </a:lnTo>
                    <a:lnTo>
                      <a:pt x="5518" y="17681"/>
                    </a:lnTo>
                    <a:lnTo>
                      <a:pt x="5541" y="18110"/>
                    </a:lnTo>
                    <a:lnTo>
                      <a:pt x="5640" y="19955"/>
                    </a:lnTo>
                    <a:cubicBezTo>
                      <a:pt x="6121" y="20040"/>
                      <a:pt x="6599" y="20095"/>
                      <a:pt x="7074" y="20120"/>
                    </a:cubicBezTo>
                    <a:cubicBezTo>
                      <a:pt x="7218" y="20128"/>
                      <a:pt x="7361" y="20132"/>
                      <a:pt x="7504" y="20133"/>
                    </a:cubicBezTo>
                    <a:cubicBezTo>
                      <a:pt x="7534" y="20133"/>
                      <a:pt x="7564" y="20133"/>
                      <a:pt x="7594" y="20133"/>
                    </a:cubicBezTo>
                    <a:cubicBezTo>
                      <a:pt x="8187" y="20133"/>
                      <a:pt x="8774" y="20078"/>
                      <a:pt x="9355" y="19959"/>
                    </a:cubicBezTo>
                    <a:cubicBezTo>
                      <a:pt x="9496" y="19930"/>
                      <a:pt x="9637" y="19898"/>
                      <a:pt x="9778" y="19862"/>
                    </a:cubicBezTo>
                    <a:cubicBezTo>
                      <a:pt x="9984" y="19808"/>
                      <a:pt x="10189" y="19745"/>
                      <a:pt x="10392" y="19675"/>
                    </a:cubicBezTo>
                    <a:cubicBezTo>
                      <a:pt x="10392" y="19674"/>
                      <a:pt x="10380" y="18977"/>
                      <a:pt x="10358" y="17872"/>
                    </a:cubicBezTo>
                    <a:cubicBezTo>
                      <a:pt x="10354" y="17735"/>
                      <a:pt x="10352" y="17591"/>
                      <a:pt x="10348" y="17443"/>
                    </a:cubicBezTo>
                    <a:cubicBezTo>
                      <a:pt x="10333" y="16708"/>
                      <a:pt x="10314" y="15837"/>
                      <a:pt x="10294" y="14892"/>
                    </a:cubicBezTo>
                    <a:cubicBezTo>
                      <a:pt x="10291" y="14750"/>
                      <a:pt x="10288" y="14607"/>
                      <a:pt x="10284" y="14463"/>
                    </a:cubicBezTo>
                    <a:cubicBezTo>
                      <a:pt x="10264" y="13541"/>
                      <a:pt x="10241" y="12562"/>
                      <a:pt x="10218" y="11584"/>
                    </a:cubicBezTo>
                    <a:cubicBezTo>
                      <a:pt x="10214" y="11441"/>
                      <a:pt x="10211" y="11298"/>
                      <a:pt x="10207" y="11155"/>
                    </a:cubicBezTo>
                    <a:cubicBezTo>
                      <a:pt x="10183" y="10160"/>
                      <a:pt x="10157" y="9175"/>
                      <a:pt x="10131" y="8261"/>
                    </a:cubicBezTo>
                    <a:cubicBezTo>
                      <a:pt x="10127" y="8115"/>
                      <a:pt x="10122" y="7972"/>
                      <a:pt x="10119" y="7831"/>
                    </a:cubicBezTo>
                    <a:cubicBezTo>
                      <a:pt x="10082" y="6560"/>
                      <a:pt x="10043" y="5450"/>
                      <a:pt x="10008" y="4679"/>
                    </a:cubicBezTo>
                    <a:cubicBezTo>
                      <a:pt x="10000" y="4521"/>
                      <a:pt x="9993" y="4378"/>
                      <a:pt x="9986" y="4250"/>
                    </a:cubicBezTo>
                    <a:cubicBezTo>
                      <a:pt x="9976" y="4065"/>
                      <a:pt x="9965" y="3912"/>
                      <a:pt x="9956" y="3797"/>
                    </a:cubicBezTo>
                    <a:cubicBezTo>
                      <a:pt x="9779" y="1737"/>
                      <a:pt x="9619" y="213"/>
                      <a:pt x="9619" y="213"/>
                    </a:cubicBezTo>
                    <a:lnTo>
                      <a:pt x="1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48"/>
              <p:cNvSpPr/>
              <p:nvPr/>
            </p:nvSpPr>
            <p:spPr>
              <a:xfrm>
                <a:off x="2588551" y="916591"/>
                <a:ext cx="34514" cy="38715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4201" extrusionOk="0">
                    <a:moveTo>
                      <a:pt x="180" y="0"/>
                    </a:moveTo>
                    <a:cubicBezTo>
                      <a:pt x="32" y="838"/>
                      <a:pt x="53" y="1605"/>
                      <a:pt x="7" y="2454"/>
                    </a:cubicBezTo>
                    <a:lnTo>
                      <a:pt x="630" y="14138"/>
                    </a:lnTo>
                    <a:cubicBezTo>
                      <a:pt x="763" y="14161"/>
                      <a:pt x="895" y="14182"/>
                      <a:pt x="1027" y="14200"/>
                    </a:cubicBezTo>
                    <a:cubicBezTo>
                      <a:pt x="1043" y="14099"/>
                      <a:pt x="1056" y="13997"/>
                      <a:pt x="1068" y="13896"/>
                    </a:cubicBezTo>
                    <a:cubicBezTo>
                      <a:pt x="1167" y="13047"/>
                      <a:pt x="1266" y="12185"/>
                      <a:pt x="1119" y="11344"/>
                    </a:cubicBezTo>
                    <a:cubicBezTo>
                      <a:pt x="1076" y="11098"/>
                      <a:pt x="1013" y="10858"/>
                      <a:pt x="957" y="10614"/>
                    </a:cubicBezTo>
                    <a:cubicBezTo>
                      <a:pt x="725" y="9581"/>
                      <a:pt x="749" y="8563"/>
                      <a:pt x="687" y="7518"/>
                    </a:cubicBezTo>
                    <a:cubicBezTo>
                      <a:pt x="623" y="6439"/>
                      <a:pt x="497" y="5361"/>
                      <a:pt x="541" y="4279"/>
                    </a:cubicBezTo>
                    <a:cubicBezTo>
                      <a:pt x="599" y="2853"/>
                      <a:pt x="1" y="1451"/>
                      <a:pt x="180" y="0"/>
                    </a:cubicBezTo>
                    <a:close/>
                  </a:path>
                </a:pathLst>
              </a:custGeom>
              <a:solidFill>
                <a:srgbClr val="272727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48"/>
              <p:cNvSpPr/>
              <p:nvPr/>
            </p:nvSpPr>
            <p:spPr>
              <a:xfrm>
                <a:off x="2464558" y="873843"/>
                <a:ext cx="260275" cy="17612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646" extrusionOk="0">
                    <a:moveTo>
                      <a:pt x="9524" y="1"/>
                    </a:moveTo>
                    <a:cubicBezTo>
                      <a:pt x="9209" y="27"/>
                      <a:pt x="8894" y="47"/>
                      <a:pt x="8577" y="66"/>
                    </a:cubicBezTo>
                    <a:cubicBezTo>
                      <a:pt x="8434" y="74"/>
                      <a:pt x="8292" y="81"/>
                      <a:pt x="8149" y="88"/>
                    </a:cubicBezTo>
                    <a:cubicBezTo>
                      <a:pt x="7445" y="121"/>
                      <a:pt x="6741" y="141"/>
                      <a:pt x="6042" y="152"/>
                    </a:cubicBezTo>
                    <a:cubicBezTo>
                      <a:pt x="5899" y="155"/>
                      <a:pt x="5756" y="157"/>
                      <a:pt x="5612" y="159"/>
                    </a:cubicBezTo>
                    <a:cubicBezTo>
                      <a:pt x="5207" y="165"/>
                      <a:pt x="4804" y="168"/>
                      <a:pt x="4402" y="172"/>
                    </a:cubicBezTo>
                    <a:lnTo>
                      <a:pt x="3561" y="181"/>
                    </a:lnTo>
                    <a:lnTo>
                      <a:pt x="3133" y="185"/>
                    </a:lnTo>
                    <a:lnTo>
                      <a:pt x="1212" y="205"/>
                    </a:lnTo>
                    <a:lnTo>
                      <a:pt x="780" y="209"/>
                    </a:lnTo>
                    <a:lnTo>
                      <a:pt x="20" y="216"/>
                    </a:lnTo>
                    <a:cubicBezTo>
                      <a:pt x="14" y="353"/>
                      <a:pt x="8" y="497"/>
                      <a:pt x="1" y="646"/>
                    </a:cubicBezTo>
                    <a:lnTo>
                      <a:pt x="746" y="639"/>
                    </a:lnTo>
                    <a:lnTo>
                      <a:pt x="1177" y="634"/>
                    </a:lnTo>
                    <a:lnTo>
                      <a:pt x="3136" y="614"/>
                    </a:lnTo>
                    <a:lnTo>
                      <a:pt x="3565" y="609"/>
                    </a:lnTo>
                    <a:lnTo>
                      <a:pt x="4407" y="601"/>
                    </a:lnTo>
                    <a:cubicBezTo>
                      <a:pt x="4813" y="598"/>
                      <a:pt x="5221" y="593"/>
                      <a:pt x="5631" y="587"/>
                    </a:cubicBezTo>
                    <a:cubicBezTo>
                      <a:pt x="5774" y="585"/>
                      <a:pt x="5917" y="584"/>
                      <a:pt x="6060" y="580"/>
                    </a:cubicBezTo>
                    <a:cubicBezTo>
                      <a:pt x="6759" y="569"/>
                      <a:pt x="7459" y="550"/>
                      <a:pt x="8162" y="516"/>
                    </a:cubicBezTo>
                    <a:cubicBezTo>
                      <a:pt x="8305" y="511"/>
                      <a:pt x="8447" y="502"/>
                      <a:pt x="8590" y="494"/>
                    </a:cubicBezTo>
                    <a:cubicBezTo>
                      <a:pt x="8909" y="477"/>
                      <a:pt x="9228" y="456"/>
                      <a:pt x="9546" y="430"/>
                    </a:cubicBezTo>
                    <a:cubicBezTo>
                      <a:pt x="9538" y="272"/>
                      <a:pt x="9531" y="129"/>
                      <a:pt x="9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48"/>
              <p:cNvSpPr/>
              <p:nvPr/>
            </p:nvSpPr>
            <p:spPr>
              <a:xfrm>
                <a:off x="2460468" y="968037"/>
                <a:ext cx="267718" cy="17802"/>
              </a:xfrm>
              <a:custGeom>
                <a:avLst/>
                <a:gdLst/>
                <a:ahLst/>
                <a:cxnLst/>
                <a:rect l="l" t="t" r="r" b="b"/>
                <a:pathLst>
                  <a:path w="9820" h="653" extrusionOk="0">
                    <a:moveTo>
                      <a:pt x="3109" y="0"/>
                    </a:moveTo>
                    <a:cubicBezTo>
                      <a:pt x="2483" y="0"/>
                      <a:pt x="1855" y="16"/>
                      <a:pt x="1229" y="67"/>
                    </a:cubicBezTo>
                    <a:cubicBezTo>
                      <a:pt x="1086" y="77"/>
                      <a:pt x="942" y="91"/>
                      <a:pt x="799" y="106"/>
                    </a:cubicBezTo>
                    <a:cubicBezTo>
                      <a:pt x="538" y="136"/>
                      <a:pt x="277" y="170"/>
                      <a:pt x="19" y="214"/>
                    </a:cubicBezTo>
                    <a:cubicBezTo>
                      <a:pt x="13" y="359"/>
                      <a:pt x="6" y="506"/>
                      <a:pt x="0" y="652"/>
                    </a:cubicBezTo>
                    <a:cubicBezTo>
                      <a:pt x="260" y="607"/>
                      <a:pt x="522" y="570"/>
                      <a:pt x="784" y="540"/>
                    </a:cubicBezTo>
                    <a:cubicBezTo>
                      <a:pt x="928" y="524"/>
                      <a:pt x="1071" y="510"/>
                      <a:pt x="1215" y="499"/>
                    </a:cubicBezTo>
                    <a:cubicBezTo>
                      <a:pt x="1846" y="446"/>
                      <a:pt x="2481" y="429"/>
                      <a:pt x="3114" y="429"/>
                    </a:cubicBezTo>
                    <a:cubicBezTo>
                      <a:pt x="3179" y="429"/>
                      <a:pt x="3244" y="430"/>
                      <a:pt x="3310" y="430"/>
                    </a:cubicBezTo>
                    <a:cubicBezTo>
                      <a:pt x="3453" y="431"/>
                      <a:pt x="3596" y="432"/>
                      <a:pt x="3739" y="435"/>
                    </a:cubicBezTo>
                    <a:cubicBezTo>
                      <a:pt x="4032" y="438"/>
                      <a:pt x="4324" y="444"/>
                      <a:pt x="4614" y="450"/>
                    </a:cubicBezTo>
                    <a:lnTo>
                      <a:pt x="5895" y="476"/>
                    </a:lnTo>
                    <a:lnTo>
                      <a:pt x="6324" y="485"/>
                    </a:lnTo>
                    <a:lnTo>
                      <a:pt x="8365" y="527"/>
                    </a:lnTo>
                    <a:lnTo>
                      <a:pt x="8794" y="536"/>
                    </a:lnTo>
                    <a:lnTo>
                      <a:pt x="9820" y="557"/>
                    </a:lnTo>
                    <a:cubicBezTo>
                      <a:pt x="9815" y="411"/>
                      <a:pt x="9810" y="268"/>
                      <a:pt x="9807" y="127"/>
                    </a:cubicBezTo>
                    <a:lnTo>
                      <a:pt x="8794" y="106"/>
                    </a:lnTo>
                    <a:lnTo>
                      <a:pt x="8365" y="97"/>
                    </a:lnTo>
                    <a:lnTo>
                      <a:pt x="6308" y="55"/>
                    </a:lnTo>
                    <a:lnTo>
                      <a:pt x="5879" y="46"/>
                    </a:lnTo>
                    <a:lnTo>
                      <a:pt x="4623" y="20"/>
                    </a:lnTo>
                    <a:cubicBezTo>
                      <a:pt x="4331" y="15"/>
                      <a:pt x="4038" y="9"/>
                      <a:pt x="3744" y="5"/>
                    </a:cubicBezTo>
                    <a:cubicBezTo>
                      <a:pt x="3601" y="3"/>
                      <a:pt x="3457" y="2"/>
                      <a:pt x="3314" y="1"/>
                    </a:cubicBezTo>
                    <a:cubicBezTo>
                      <a:pt x="3246" y="0"/>
                      <a:pt x="3177" y="0"/>
                      <a:pt x="31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48"/>
              <p:cNvSpPr/>
              <p:nvPr/>
            </p:nvSpPr>
            <p:spPr>
              <a:xfrm>
                <a:off x="2456760" y="1054898"/>
                <a:ext cx="273770" cy="23391"/>
              </a:xfrm>
              <a:custGeom>
                <a:avLst/>
                <a:gdLst/>
                <a:ahLst/>
                <a:cxnLst/>
                <a:rect l="l" t="t" r="r" b="b"/>
                <a:pathLst>
                  <a:path w="10042" h="858" extrusionOk="0">
                    <a:moveTo>
                      <a:pt x="4355" y="0"/>
                    </a:moveTo>
                    <a:cubicBezTo>
                      <a:pt x="4149" y="0"/>
                      <a:pt x="3943" y="3"/>
                      <a:pt x="3738" y="9"/>
                    </a:cubicBezTo>
                    <a:cubicBezTo>
                      <a:pt x="3593" y="12"/>
                      <a:pt x="3449" y="18"/>
                      <a:pt x="3305" y="25"/>
                    </a:cubicBezTo>
                    <a:cubicBezTo>
                      <a:pt x="2822" y="49"/>
                      <a:pt x="2339" y="92"/>
                      <a:pt x="1860" y="162"/>
                    </a:cubicBezTo>
                    <a:cubicBezTo>
                      <a:pt x="1662" y="191"/>
                      <a:pt x="1463" y="224"/>
                      <a:pt x="1264" y="258"/>
                    </a:cubicBezTo>
                    <a:cubicBezTo>
                      <a:pt x="1259" y="258"/>
                      <a:pt x="1256" y="259"/>
                      <a:pt x="1251" y="259"/>
                    </a:cubicBezTo>
                    <a:cubicBezTo>
                      <a:pt x="1113" y="282"/>
                      <a:pt x="973" y="305"/>
                      <a:pt x="833" y="327"/>
                    </a:cubicBezTo>
                    <a:cubicBezTo>
                      <a:pt x="562" y="369"/>
                      <a:pt x="289" y="407"/>
                      <a:pt x="18" y="426"/>
                    </a:cubicBezTo>
                    <a:cubicBezTo>
                      <a:pt x="12" y="572"/>
                      <a:pt x="6" y="716"/>
                      <a:pt x="0" y="858"/>
                    </a:cubicBezTo>
                    <a:cubicBezTo>
                      <a:pt x="277" y="839"/>
                      <a:pt x="554" y="804"/>
                      <a:pt x="829" y="761"/>
                    </a:cubicBezTo>
                    <a:cubicBezTo>
                      <a:pt x="973" y="740"/>
                      <a:pt x="1116" y="717"/>
                      <a:pt x="1258" y="693"/>
                    </a:cubicBezTo>
                    <a:cubicBezTo>
                      <a:pt x="1279" y="689"/>
                      <a:pt x="1301" y="686"/>
                      <a:pt x="1322" y="682"/>
                    </a:cubicBezTo>
                    <a:cubicBezTo>
                      <a:pt x="1522" y="649"/>
                      <a:pt x="1722" y="616"/>
                      <a:pt x="1921" y="587"/>
                    </a:cubicBezTo>
                    <a:cubicBezTo>
                      <a:pt x="2366" y="523"/>
                      <a:pt x="2815" y="481"/>
                      <a:pt x="3266" y="457"/>
                    </a:cubicBezTo>
                    <a:cubicBezTo>
                      <a:pt x="3411" y="450"/>
                      <a:pt x="3554" y="444"/>
                      <a:pt x="3698" y="439"/>
                    </a:cubicBezTo>
                    <a:cubicBezTo>
                      <a:pt x="3925" y="432"/>
                      <a:pt x="4152" y="430"/>
                      <a:pt x="4379" y="430"/>
                    </a:cubicBezTo>
                    <a:cubicBezTo>
                      <a:pt x="4507" y="430"/>
                      <a:pt x="4635" y="430"/>
                      <a:pt x="4763" y="432"/>
                    </a:cubicBezTo>
                    <a:cubicBezTo>
                      <a:pt x="4843" y="433"/>
                      <a:pt x="4923" y="436"/>
                      <a:pt x="5004" y="438"/>
                    </a:cubicBezTo>
                    <a:cubicBezTo>
                      <a:pt x="5412" y="447"/>
                      <a:pt x="5819" y="465"/>
                      <a:pt x="6225" y="487"/>
                    </a:cubicBezTo>
                    <a:cubicBezTo>
                      <a:pt x="6370" y="495"/>
                      <a:pt x="6514" y="503"/>
                      <a:pt x="6658" y="512"/>
                    </a:cubicBezTo>
                    <a:cubicBezTo>
                      <a:pt x="6933" y="529"/>
                      <a:pt x="7207" y="546"/>
                      <a:pt x="7481" y="565"/>
                    </a:cubicBezTo>
                    <a:cubicBezTo>
                      <a:pt x="7814" y="586"/>
                      <a:pt x="8149" y="608"/>
                      <a:pt x="8485" y="628"/>
                    </a:cubicBezTo>
                    <a:cubicBezTo>
                      <a:pt x="8628" y="636"/>
                      <a:pt x="8771" y="644"/>
                      <a:pt x="8916" y="651"/>
                    </a:cubicBezTo>
                    <a:cubicBezTo>
                      <a:pt x="9289" y="671"/>
                      <a:pt x="9666" y="686"/>
                      <a:pt x="10042" y="694"/>
                    </a:cubicBezTo>
                    <a:cubicBezTo>
                      <a:pt x="10038" y="551"/>
                      <a:pt x="10035" y="408"/>
                      <a:pt x="10031" y="265"/>
                    </a:cubicBezTo>
                    <a:cubicBezTo>
                      <a:pt x="9656" y="256"/>
                      <a:pt x="9280" y="240"/>
                      <a:pt x="8906" y="220"/>
                    </a:cubicBezTo>
                    <a:cubicBezTo>
                      <a:pt x="8763" y="213"/>
                      <a:pt x="8619" y="205"/>
                      <a:pt x="8476" y="197"/>
                    </a:cubicBezTo>
                    <a:cubicBezTo>
                      <a:pt x="8152" y="178"/>
                      <a:pt x="7830" y="158"/>
                      <a:pt x="7509" y="137"/>
                    </a:cubicBezTo>
                    <a:cubicBezTo>
                      <a:pt x="7216" y="117"/>
                      <a:pt x="6921" y="98"/>
                      <a:pt x="6624" y="81"/>
                    </a:cubicBezTo>
                    <a:cubicBezTo>
                      <a:pt x="6481" y="71"/>
                      <a:pt x="6337" y="63"/>
                      <a:pt x="6193" y="56"/>
                    </a:cubicBezTo>
                    <a:cubicBezTo>
                      <a:pt x="5790" y="34"/>
                      <a:pt x="5386" y="17"/>
                      <a:pt x="4980" y="7"/>
                    </a:cubicBezTo>
                    <a:cubicBezTo>
                      <a:pt x="4912" y="6"/>
                      <a:pt x="4842" y="5"/>
                      <a:pt x="4772" y="4"/>
                    </a:cubicBezTo>
                    <a:cubicBezTo>
                      <a:pt x="4633" y="2"/>
                      <a:pt x="4494" y="0"/>
                      <a:pt x="43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48"/>
              <p:cNvSpPr/>
              <p:nvPr/>
            </p:nvSpPr>
            <p:spPr>
              <a:xfrm>
                <a:off x="2453243" y="1150865"/>
                <a:ext cx="279386" cy="18702"/>
              </a:xfrm>
              <a:custGeom>
                <a:avLst/>
                <a:gdLst/>
                <a:ahLst/>
                <a:cxnLst/>
                <a:rect l="l" t="t" r="r" b="b"/>
                <a:pathLst>
                  <a:path w="10248" h="686" extrusionOk="0">
                    <a:moveTo>
                      <a:pt x="3683" y="0"/>
                    </a:moveTo>
                    <a:cubicBezTo>
                      <a:pt x="3540" y="0"/>
                      <a:pt x="3397" y="1"/>
                      <a:pt x="3253" y="4"/>
                    </a:cubicBezTo>
                    <a:cubicBezTo>
                      <a:pt x="2583" y="12"/>
                      <a:pt x="1913" y="40"/>
                      <a:pt x="1245" y="99"/>
                    </a:cubicBezTo>
                    <a:cubicBezTo>
                      <a:pt x="1101" y="112"/>
                      <a:pt x="957" y="126"/>
                      <a:pt x="812" y="142"/>
                    </a:cubicBezTo>
                    <a:cubicBezTo>
                      <a:pt x="546" y="172"/>
                      <a:pt x="282" y="207"/>
                      <a:pt x="16" y="249"/>
                    </a:cubicBezTo>
                    <a:cubicBezTo>
                      <a:pt x="14" y="338"/>
                      <a:pt x="11" y="423"/>
                      <a:pt x="7" y="501"/>
                    </a:cubicBezTo>
                    <a:cubicBezTo>
                      <a:pt x="5" y="562"/>
                      <a:pt x="2" y="625"/>
                      <a:pt x="0" y="686"/>
                    </a:cubicBezTo>
                    <a:cubicBezTo>
                      <a:pt x="261" y="644"/>
                      <a:pt x="523" y="608"/>
                      <a:pt x="786" y="577"/>
                    </a:cubicBezTo>
                    <a:cubicBezTo>
                      <a:pt x="930" y="561"/>
                      <a:pt x="1074" y="546"/>
                      <a:pt x="1218" y="533"/>
                    </a:cubicBezTo>
                    <a:cubicBezTo>
                      <a:pt x="1892" y="470"/>
                      <a:pt x="2570" y="441"/>
                      <a:pt x="3249" y="433"/>
                    </a:cubicBezTo>
                    <a:cubicBezTo>
                      <a:pt x="3392" y="431"/>
                      <a:pt x="3535" y="430"/>
                      <a:pt x="3678" y="430"/>
                    </a:cubicBezTo>
                    <a:cubicBezTo>
                      <a:pt x="3717" y="429"/>
                      <a:pt x="3756" y="429"/>
                      <a:pt x="3795" y="429"/>
                    </a:cubicBezTo>
                    <a:cubicBezTo>
                      <a:pt x="4139" y="429"/>
                      <a:pt x="4483" y="434"/>
                      <a:pt x="4825" y="441"/>
                    </a:cubicBezTo>
                    <a:cubicBezTo>
                      <a:pt x="4992" y="445"/>
                      <a:pt x="5157" y="448"/>
                      <a:pt x="5321" y="452"/>
                    </a:cubicBezTo>
                    <a:cubicBezTo>
                      <a:pt x="5602" y="459"/>
                      <a:pt x="5881" y="467"/>
                      <a:pt x="6159" y="475"/>
                    </a:cubicBezTo>
                    <a:cubicBezTo>
                      <a:pt x="6336" y="480"/>
                      <a:pt x="6514" y="485"/>
                      <a:pt x="6692" y="490"/>
                    </a:cubicBezTo>
                    <a:cubicBezTo>
                      <a:pt x="6836" y="494"/>
                      <a:pt x="6980" y="498"/>
                      <a:pt x="7125" y="502"/>
                    </a:cubicBezTo>
                    <a:cubicBezTo>
                      <a:pt x="7618" y="513"/>
                      <a:pt x="8114" y="521"/>
                      <a:pt x="8611" y="521"/>
                    </a:cubicBezTo>
                    <a:cubicBezTo>
                      <a:pt x="8695" y="521"/>
                      <a:pt x="8778" y="521"/>
                      <a:pt x="8862" y="520"/>
                    </a:cubicBezTo>
                    <a:cubicBezTo>
                      <a:pt x="9005" y="519"/>
                      <a:pt x="9149" y="518"/>
                      <a:pt x="9294" y="515"/>
                    </a:cubicBezTo>
                    <a:cubicBezTo>
                      <a:pt x="9611" y="509"/>
                      <a:pt x="9929" y="498"/>
                      <a:pt x="10248" y="482"/>
                    </a:cubicBezTo>
                    <a:cubicBezTo>
                      <a:pt x="10244" y="340"/>
                      <a:pt x="10241" y="197"/>
                      <a:pt x="10237" y="53"/>
                    </a:cubicBezTo>
                    <a:cubicBezTo>
                      <a:pt x="9907" y="70"/>
                      <a:pt x="9575" y="81"/>
                      <a:pt x="9244" y="86"/>
                    </a:cubicBezTo>
                    <a:cubicBezTo>
                      <a:pt x="9100" y="89"/>
                      <a:pt x="8956" y="90"/>
                      <a:pt x="8812" y="91"/>
                    </a:cubicBezTo>
                    <a:cubicBezTo>
                      <a:pt x="8729" y="91"/>
                      <a:pt x="8646" y="92"/>
                      <a:pt x="8564" y="92"/>
                    </a:cubicBezTo>
                    <a:cubicBezTo>
                      <a:pt x="8067" y="92"/>
                      <a:pt x="7571" y="83"/>
                      <a:pt x="7077" y="71"/>
                    </a:cubicBezTo>
                    <a:cubicBezTo>
                      <a:pt x="6933" y="68"/>
                      <a:pt x="6788" y="63"/>
                      <a:pt x="6644" y="60"/>
                    </a:cubicBezTo>
                    <a:cubicBezTo>
                      <a:pt x="6486" y="55"/>
                      <a:pt x="6329" y="50"/>
                      <a:pt x="6172" y="46"/>
                    </a:cubicBezTo>
                    <a:cubicBezTo>
                      <a:pt x="5882" y="37"/>
                      <a:pt x="5590" y="29"/>
                      <a:pt x="5299" y="22"/>
                    </a:cubicBezTo>
                    <a:cubicBezTo>
                      <a:pt x="5143" y="19"/>
                      <a:pt x="4988" y="15"/>
                      <a:pt x="4832" y="12"/>
                    </a:cubicBezTo>
                    <a:cubicBezTo>
                      <a:pt x="4450" y="5"/>
                      <a:pt x="4067" y="0"/>
                      <a:pt x="36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48"/>
              <p:cNvSpPr/>
              <p:nvPr/>
            </p:nvSpPr>
            <p:spPr>
              <a:xfrm>
                <a:off x="2451989" y="1233310"/>
                <a:ext cx="282358" cy="18457"/>
              </a:xfrm>
              <a:custGeom>
                <a:avLst/>
                <a:gdLst/>
                <a:ahLst/>
                <a:cxnLst/>
                <a:rect l="l" t="t" r="r" b="b"/>
                <a:pathLst>
                  <a:path w="10357" h="677" extrusionOk="0">
                    <a:moveTo>
                      <a:pt x="9761" y="1"/>
                    </a:moveTo>
                    <a:cubicBezTo>
                      <a:pt x="9709" y="1"/>
                      <a:pt x="9657" y="1"/>
                      <a:pt x="9605" y="2"/>
                    </a:cubicBezTo>
                    <a:cubicBezTo>
                      <a:pt x="9461" y="2"/>
                      <a:pt x="9317" y="4"/>
                      <a:pt x="9175" y="7"/>
                    </a:cubicBezTo>
                    <a:cubicBezTo>
                      <a:pt x="8822" y="15"/>
                      <a:pt x="8476" y="33"/>
                      <a:pt x="8139" y="57"/>
                    </a:cubicBezTo>
                    <a:cubicBezTo>
                      <a:pt x="7915" y="75"/>
                      <a:pt x="7691" y="96"/>
                      <a:pt x="7470" y="117"/>
                    </a:cubicBezTo>
                    <a:cubicBezTo>
                      <a:pt x="7410" y="123"/>
                      <a:pt x="7352" y="128"/>
                      <a:pt x="7293" y="134"/>
                    </a:cubicBezTo>
                    <a:cubicBezTo>
                      <a:pt x="7210" y="142"/>
                      <a:pt x="7126" y="150"/>
                      <a:pt x="7043" y="157"/>
                    </a:cubicBezTo>
                    <a:cubicBezTo>
                      <a:pt x="6638" y="197"/>
                      <a:pt x="6224" y="232"/>
                      <a:pt x="5816" y="242"/>
                    </a:cubicBezTo>
                    <a:cubicBezTo>
                      <a:pt x="5717" y="246"/>
                      <a:pt x="5617" y="247"/>
                      <a:pt x="5517" y="247"/>
                    </a:cubicBezTo>
                    <a:cubicBezTo>
                      <a:pt x="5297" y="247"/>
                      <a:pt x="5074" y="241"/>
                      <a:pt x="4852" y="232"/>
                    </a:cubicBezTo>
                    <a:cubicBezTo>
                      <a:pt x="4484" y="217"/>
                      <a:pt x="4116" y="191"/>
                      <a:pt x="3753" y="163"/>
                    </a:cubicBezTo>
                    <a:cubicBezTo>
                      <a:pt x="3697" y="160"/>
                      <a:pt x="3640" y="155"/>
                      <a:pt x="3585" y="152"/>
                    </a:cubicBezTo>
                    <a:cubicBezTo>
                      <a:pt x="3497" y="145"/>
                      <a:pt x="3410" y="139"/>
                      <a:pt x="3324" y="132"/>
                    </a:cubicBezTo>
                    <a:cubicBezTo>
                      <a:pt x="2771" y="91"/>
                      <a:pt x="2212" y="56"/>
                      <a:pt x="1655" y="56"/>
                    </a:cubicBezTo>
                    <a:cubicBezTo>
                      <a:pt x="1475" y="56"/>
                      <a:pt x="1295" y="59"/>
                      <a:pt x="1115" y="68"/>
                    </a:cubicBezTo>
                    <a:cubicBezTo>
                      <a:pt x="972" y="75"/>
                      <a:pt x="828" y="85"/>
                      <a:pt x="685" y="98"/>
                    </a:cubicBezTo>
                    <a:cubicBezTo>
                      <a:pt x="456" y="120"/>
                      <a:pt x="228" y="152"/>
                      <a:pt x="1" y="195"/>
                    </a:cubicBezTo>
                    <a:cubicBezTo>
                      <a:pt x="1" y="347"/>
                      <a:pt x="2" y="493"/>
                      <a:pt x="3" y="631"/>
                    </a:cubicBezTo>
                    <a:cubicBezTo>
                      <a:pt x="222" y="586"/>
                      <a:pt x="442" y="553"/>
                      <a:pt x="664" y="530"/>
                    </a:cubicBezTo>
                    <a:cubicBezTo>
                      <a:pt x="807" y="515"/>
                      <a:pt x="950" y="504"/>
                      <a:pt x="1095" y="496"/>
                    </a:cubicBezTo>
                    <a:cubicBezTo>
                      <a:pt x="1273" y="487"/>
                      <a:pt x="1453" y="483"/>
                      <a:pt x="1634" y="483"/>
                    </a:cubicBezTo>
                    <a:cubicBezTo>
                      <a:pt x="2189" y="483"/>
                      <a:pt x="2755" y="521"/>
                      <a:pt x="3334" y="564"/>
                    </a:cubicBezTo>
                    <a:cubicBezTo>
                      <a:pt x="3407" y="568"/>
                      <a:pt x="3480" y="574"/>
                      <a:pt x="3552" y="579"/>
                    </a:cubicBezTo>
                    <a:cubicBezTo>
                      <a:pt x="3623" y="584"/>
                      <a:pt x="3694" y="589"/>
                      <a:pt x="3765" y="595"/>
                    </a:cubicBezTo>
                    <a:cubicBezTo>
                      <a:pt x="4123" y="622"/>
                      <a:pt x="4489" y="646"/>
                      <a:pt x="4853" y="661"/>
                    </a:cubicBezTo>
                    <a:cubicBezTo>
                      <a:pt x="5082" y="672"/>
                      <a:pt x="5312" y="676"/>
                      <a:pt x="5540" y="676"/>
                    </a:cubicBezTo>
                    <a:cubicBezTo>
                      <a:pt x="5637" y="676"/>
                      <a:pt x="5732" y="674"/>
                      <a:pt x="5828" y="672"/>
                    </a:cubicBezTo>
                    <a:cubicBezTo>
                      <a:pt x="6246" y="660"/>
                      <a:pt x="6666" y="624"/>
                      <a:pt x="7076" y="586"/>
                    </a:cubicBezTo>
                    <a:cubicBezTo>
                      <a:pt x="7163" y="577"/>
                      <a:pt x="7249" y="569"/>
                      <a:pt x="7335" y="561"/>
                    </a:cubicBezTo>
                    <a:cubicBezTo>
                      <a:pt x="7391" y="555"/>
                      <a:pt x="7448" y="550"/>
                      <a:pt x="7503" y="545"/>
                    </a:cubicBezTo>
                    <a:cubicBezTo>
                      <a:pt x="7725" y="523"/>
                      <a:pt x="7949" y="502"/>
                      <a:pt x="8171" y="486"/>
                    </a:cubicBezTo>
                    <a:cubicBezTo>
                      <a:pt x="8510" y="460"/>
                      <a:pt x="8856" y="444"/>
                      <a:pt x="9212" y="436"/>
                    </a:cubicBezTo>
                    <a:cubicBezTo>
                      <a:pt x="9354" y="432"/>
                      <a:pt x="9497" y="430"/>
                      <a:pt x="9642" y="430"/>
                    </a:cubicBezTo>
                    <a:cubicBezTo>
                      <a:pt x="9672" y="430"/>
                      <a:pt x="9703" y="429"/>
                      <a:pt x="9733" y="429"/>
                    </a:cubicBezTo>
                    <a:cubicBezTo>
                      <a:pt x="9937" y="429"/>
                      <a:pt x="10145" y="433"/>
                      <a:pt x="10357" y="438"/>
                    </a:cubicBezTo>
                    <a:cubicBezTo>
                      <a:pt x="10353" y="301"/>
                      <a:pt x="10351" y="157"/>
                      <a:pt x="10347" y="9"/>
                    </a:cubicBezTo>
                    <a:cubicBezTo>
                      <a:pt x="10149" y="4"/>
                      <a:pt x="9954" y="1"/>
                      <a:pt x="97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48"/>
              <p:cNvSpPr/>
              <p:nvPr/>
            </p:nvSpPr>
            <p:spPr>
              <a:xfrm>
                <a:off x="2468402" y="802603"/>
                <a:ext cx="39694" cy="503048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8452" extrusionOk="0">
                    <a:moveTo>
                      <a:pt x="1035" y="1"/>
                    </a:moveTo>
                    <a:cubicBezTo>
                      <a:pt x="1021" y="73"/>
                      <a:pt x="762" y="1440"/>
                      <a:pt x="639" y="2822"/>
                    </a:cubicBezTo>
                    <a:cubicBezTo>
                      <a:pt x="626" y="2965"/>
                      <a:pt x="615" y="3108"/>
                      <a:pt x="605" y="3252"/>
                    </a:cubicBezTo>
                    <a:cubicBezTo>
                      <a:pt x="590" y="3466"/>
                      <a:pt x="581" y="3677"/>
                      <a:pt x="576" y="3881"/>
                    </a:cubicBezTo>
                    <a:cubicBezTo>
                      <a:pt x="563" y="4485"/>
                      <a:pt x="537" y="5299"/>
                      <a:pt x="508" y="6174"/>
                    </a:cubicBezTo>
                    <a:cubicBezTo>
                      <a:pt x="504" y="6272"/>
                      <a:pt x="501" y="6370"/>
                      <a:pt x="497" y="6469"/>
                    </a:cubicBezTo>
                    <a:cubicBezTo>
                      <a:pt x="496" y="6515"/>
                      <a:pt x="495" y="6562"/>
                      <a:pt x="493" y="6608"/>
                    </a:cubicBezTo>
                    <a:cubicBezTo>
                      <a:pt x="456" y="7705"/>
                      <a:pt x="419" y="8813"/>
                      <a:pt x="406" y="9581"/>
                    </a:cubicBezTo>
                    <a:cubicBezTo>
                      <a:pt x="404" y="9742"/>
                      <a:pt x="402" y="9889"/>
                      <a:pt x="402" y="10017"/>
                    </a:cubicBezTo>
                    <a:cubicBezTo>
                      <a:pt x="402" y="10035"/>
                      <a:pt x="402" y="10053"/>
                      <a:pt x="402" y="10071"/>
                    </a:cubicBezTo>
                    <a:cubicBezTo>
                      <a:pt x="402" y="10530"/>
                      <a:pt x="335" y="11630"/>
                      <a:pt x="256" y="12916"/>
                    </a:cubicBezTo>
                    <a:cubicBezTo>
                      <a:pt x="254" y="12960"/>
                      <a:pt x="250" y="13005"/>
                      <a:pt x="248" y="13049"/>
                    </a:cubicBezTo>
                    <a:cubicBezTo>
                      <a:pt x="242" y="13149"/>
                      <a:pt x="235" y="13250"/>
                      <a:pt x="230" y="13351"/>
                    </a:cubicBezTo>
                    <a:cubicBezTo>
                      <a:pt x="178" y="14180"/>
                      <a:pt x="125" y="15068"/>
                      <a:pt x="83" y="15896"/>
                    </a:cubicBezTo>
                    <a:cubicBezTo>
                      <a:pt x="76" y="16043"/>
                      <a:pt x="68" y="16186"/>
                      <a:pt x="62" y="16328"/>
                    </a:cubicBezTo>
                    <a:cubicBezTo>
                      <a:pt x="25" y="17119"/>
                      <a:pt x="0" y="17833"/>
                      <a:pt x="3" y="18357"/>
                    </a:cubicBezTo>
                    <a:lnTo>
                      <a:pt x="433" y="18451"/>
                    </a:lnTo>
                    <a:cubicBezTo>
                      <a:pt x="426" y="17923"/>
                      <a:pt x="452" y="17154"/>
                      <a:pt x="493" y="16294"/>
                    </a:cubicBezTo>
                    <a:cubicBezTo>
                      <a:pt x="499" y="16154"/>
                      <a:pt x="506" y="16011"/>
                      <a:pt x="513" y="15866"/>
                    </a:cubicBezTo>
                    <a:cubicBezTo>
                      <a:pt x="558" y="15032"/>
                      <a:pt x="611" y="14137"/>
                      <a:pt x="662" y="13307"/>
                    </a:cubicBezTo>
                    <a:cubicBezTo>
                      <a:pt x="667" y="13229"/>
                      <a:pt x="672" y="13152"/>
                      <a:pt x="676" y="13076"/>
                    </a:cubicBezTo>
                    <a:cubicBezTo>
                      <a:pt x="681" y="13008"/>
                      <a:pt x="684" y="12941"/>
                      <a:pt x="689" y="12873"/>
                    </a:cubicBezTo>
                    <a:cubicBezTo>
                      <a:pt x="766" y="11610"/>
                      <a:pt x="831" y="10534"/>
                      <a:pt x="831" y="10071"/>
                    </a:cubicBezTo>
                    <a:cubicBezTo>
                      <a:pt x="831" y="10032"/>
                      <a:pt x="831" y="9990"/>
                      <a:pt x="831" y="9947"/>
                    </a:cubicBezTo>
                    <a:cubicBezTo>
                      <a:pt x="832" y="9818"/>
                      <a:pt x="833" y="9671"/>
                      <a:pt x="837" y="9512"/>
                    </a:cubicBezTo>
                    <a:cubicBezTo>
                      <a:pt x="851" y="8738"/>
                      <a:pt x="887" y="7643"/>
                      <a:pt x="924" y="6567"/>
                    </a:cubicBezTo>
                    <a:cubicBezTo>
                      <a:pt x="924" y="6539"/>
                      <a:pt x="925" y="6511"/>
                      <a:pt x="927" y="6484"/>
                    </a:cubicBezTo>
                    <a:cubicBezTo>
                      <a:pt x="930" y="6366"/>
                      <a:pt x="935" y="6250"/>
                      <a:pt x="938" y="6135"/>
                    </a:cubicBezTo>
                    <a:cubicBezTo>
                      <a:pt x="967" y="5279"/>
                      <a:pt x="993" y="4484"/>
                      <a:pt x="1006" y="3890"/>
                    </a:cubicBezTo>
                    <a:cubicBezTo>
                      <a:pt x="1009" y="3683"/>
                      <a:pt x="1021" y="3467"/>
                      <a:pt x="1036" y="3247"/>
                    </a:cubicBezTo>
                    <a:cubicBezTo>
                      <a:pt x="1045" y="3105"/>
                      <a:pt x="1057" y="2961"/>
                      <a:pt x="1071" y="2818"/>
                    </a:cubicBezTo>
                    <a:cubicBezTo>
                      <a:pt x="1196" y="1457"/>
                      <a:pt x="1452" y="98"/>
                      <a:pt x="1456" y="81"/>
                    </a:cubicBezTo>
                    <a:lnTo>
                      <a:pt x="103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48"/>
              <p:cNvSpPr/>
              <p:nvPr/>
            </p:nvSpPr>
            <p:spPr>
              <a:xfrm>
                <a:off x="2541604" y="806611"/>
                <a:ext cx="26227" cy="50184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8408" extrusionOk="0">
                    <a:moveTo>
                      <a:pt x="544" y="0"/>
                    </a:moveTo>
                    <a:cubicBezTo>
                      <a:pt x="346" y="858"/>
                      <a:pt x="305" y="1744"/>
                      <a:pt x="307" y="2651"/>
                    </a:cubicBezTo>
                    <a:cubicBezTo>
                      <a:pt x="307" y="2794"/>
                      <a:pt x="308" y="2937"/>
                      <a:pt x="310" y="3080"/>
                    </a:cubicBezTo>
                    <a:cubicBezTo>
                      <a:pt x="312" y="3177"/>
                      <a:pt x="313" y="3273"/>
                      <a:pt x="315" y="3370"/>
                    </a:cubicBezTo>
                    <a:cubicBezTo>
                      <a:pt x="331" y="4272"/>
                      <a:pt x="343" y="5112"/>
                      <a:pt x="338" y="5922"/>
                    </a:cubicBezTo>
                    <a:cubicBezTo>
                      <a:pt x="337" y="6066"/>
                      <a:pt x="336" y="6209"/>
                      <a:pt x="334" y="6351"/>
                    </a:cubicBezTo>
                    <a:cubicBezTo>
                      <a:pt x="321" y="7291"/>
                      <a:pt x="280" y="8200"/>
                      <a:pt x="193" y="9132"/>
                    </a:cubicBezTo>
                    <a:cubicBezTo>
                      <a:pt x="192" y="9144"/>
                      <a:pt x="190" y="9154"/>
                      <a:pt x="190" y="9166"/>
                    </a:cubicBezTo>
                    <a:cubicBezTo>
                      <a:pt x="178" y="9298"/>
                      <a:pt x="166" y="9431"/>
                      <a:pt x="154" y="9564"/>
                    </a:cubicBezTo>
                    <a:cubicBezTo>
                      <a:pt x="69" y="10585"/>
                      <a:pt x="28" y="11609"/>
                      <a:pt x="12" y="12631"/>
                    </a:cubicBezTo>
                    <a:cubicBezTo>
                      <a:pt x="10" y="12774"/>
                      <a:pt x="9" y="12917"/>
                      <a:pt x="8" y="13060"/>
                    </a:cubicBezTo>
                    <a:cubicBezTo>
                      <a:pt x="1" y="13971"/>
                      <a:pt x="15" y="14881"/>
                      <a:pt x="37" y="15783"/>
                    </a:cubicBezTo>
                    <a:cubicBezTo>
                      <a:pt x="39" y="15927"/>
                      <a:pt x="44" y="16070"/>
                      <a:pt x="47" y="16215"/>
                    </a:cubicBezTo>
                    <a:cubicBezTo>
                      <a:pt x="61" y="16754"/>
                      <a:pt x="79" y="17293"/>
                      <a:pt x="95" y="17827"/>
                    </a:cubicBezTo>
                    <a:cubicBezTo>
                      <a:pt x="102" y="18020"/>
                      <a:pt x="108" y="18214"/>
                      <a:pt x="114" y="18408"/>
                    </a:cubicBezTo>
                    <a:cubicBezTo>
                      <a:pt x="252" y="18393"/>
                      <a:pt x="394" y="18374"/>
                      <a:pt x="541" y="18352"/>
                    </a:cubicBezTo>
                    <a:cubicBezTo>
                      <a:pt x="536" y="18173"/>
                      <a:pt x="530" y="17994"/>
                      <a:pt x="524" y="17814"/>
                    </a:cubicBezTo>
                    <a:cubicBezTo>
                      <a:pt x="508" y="17294"/>
                      <a:pt x="492" y="16771"/>
                      <a:pt x="478" y="16246"/>
                    </a:cubicBezTo>
                    <a:cubicBezTo>
                      <a:pt x="473" y="16103"/>
                      <a:pt x="470" y="15959"/>
                      <a:pt x="466" y="15814"/>
                    </a:cubicBezTo>
                    <a:cubicBezTo>
                      <a:pt x="444" y="14901"/>
                      <a:pt x="430" y="13979"/>
                      <a:pt x="437" y="13057"/>
                    </a:cubicBezTo>
                    <a:cubicBezTo>
                      <a:pt x="438" y="12913"/>
                      <a:pt x="439" y="12770"/>
                      <a:pt x="442" y="12627"/>
                    </a:cubicBezTo>
                    <a:cubicBezTo>
                      <a:pt x="457" y="11600"/>
                      <a:pt x="499" y="10570"/>
                      <a:pt x="586" y="9546"/>
                    </a:cubicBezTo>
                    <a:cubicBezTo>
                      <a:pt x="597" y="9432"/>
                      <a:pt x="606" y="9319"/>
                      <a:pt x="618" y="9205"/>
                    </a:cubicBezTo>
                    <a:cubicBezTo>
                      <a:pt x="620" y="9176"/>
                      <a:pt x="622" y="9146"/>
                      <a:pt x="626" y="9116"/>
                    </a:cubicBezTo>
                    <a:cubicBezTo>
                      <a:pt x="711" y="8188"/>
                      <a:pt x="750" y="7286"/>
                      <a:pt x="763" y="6356"/>
                    </a:cubicBezTo>
                    <a:cubicBezTo>
                      <a:pt x="765" y="6212"/>
                      <a:pt x="766" y="6069"/>
                      <a:pt x="768" y="5926"/>
                    </a:cubicBezTo>
                    <a:cubicBezTo>
                      <a:pt x="772" y="5111"/>
                      <a:pt x="759" y="4268"/>
                      <a:pt x="743" y="3362"/>
                    </a:cubicBezTo>
                    <a:cubicBezTo>
                      <a:pt x="742" y="3265"/>
                      <a:pt x="740" y="3171"/>
                      <a:pt x="739" y="3075"/>
                    </a:cubicBezTo>
                    <a:cubicBezTo>
                      <a:pt x="737" y="2931"/>
                      <a:pt x="735" y="2788"/>
                      <a:pt x="735" y="2647"/>
                    </a:cubicBezTo>
                    <a:cubicBezTo>
                      <a:pt x="733" y="1752"/>
                      <a:pt x="773" y="918"/>
                      <a:pt x="962" y="97"/>
                    </a:cubicBezTo>
                    <a:lnTo>
                      <a:pt x="54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48"/>
              <p:cNvSpPr/>
              <p:nvPr/>
            </p:nvSpPr>
            <p:spPr>
              <a:xfrm>
                <a:off x="2612925" y="811737"/>
                <a:ext cx="45365" cy="495142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8162" extrusionOk="0">
                    <a:moveTo>
                      <a:pt x="428" y="1"/>
                    </a:moveTo>
                    <a:lnTo>
                      <a:pt x="1" y="44"/>
                    </a:lnTo>
                    <a:cubicBezTo>
                      <a:pt x="82" y="837"/>
                      <a:pt x="133" y="1639"/>
                      <a:pt x="170" y="2437"/>
                    </a:cubicBezTo>
                    <a:cubicBezTo>
                      <a:pt x="177" y="2580"/>
                      <a:pt x="183" y="2723"/>
                      <a:pt x="189" y="2865"/>
                    </a:cubicBezTo>
                    <a:cubicBezTo>
                      <a:pt x="212" y="3434"/>
                      <a:pt x="230" y="4001"/>
                      <a:pt x="247" y="4560"/>
                    </a:cubicBezTo>
                    <a:cubicBezTo>
                      <a:pt x="259" y="4962"/>
                      <a:pt x="272" y="5369"/>
                      <a:pt x="287" y="5780"/>
                    </a:cubicBezTo>
                    <a:cubicBezTo>
                      <a:pt x="291" y="5922"/>
                      <a:pt x="297" y="6066"/>
                      <a:pt x="303" y="6209"/>
                    </a:cubicBezTo>
                    <a:cubicBezTo>
                      <a:pt x="318" y="6589"/>
                      <a:pt x="336" y="6970"/>
                      <a:pt x="358" y="7349"/>
                    </a:cubicBezTo>
                    <a:cubicBezTo>
                      <a:pt x="389" y="7890"/>
                      <a:pt x="424" y="8432"/>
                      <a:pt x="465" y="8975"/>
                    </a:cubicBezTo>
                    <a:cubicBezTo>
                      <a:pt x="475" y="9118"/>
                      <a:pt x="487" y="9263"/>
                      <a:pt x="497" y="9406"/>
                    </a:cubicBezTo>
                    <a:cubicBezTo>
                      <a:pt x="579" y="10439"/>
                      <a:pt x="675" y="11472"/>
                      <a:pt x="787" y="12499"/>
                    </a:cubicBezTo>
                    <a:cubicBezTo>
                      <a:pt x="802" y="12642"/>
                      <a:pt x="819" y="12786"/>
                      <a:pt x="835" y="12929"/>
                    </a:cubicBezTo>
                    <a:cubicBezTo>
                      <a:pt x="851" y="13078"/>
                      <a:pt x="869" y="13227"/>
                      <a:pt x="886" y="13375"/>
                    </a:cubicBezTo>
                    <a:cubicBezTo>
                      <a:pt x="908" y="13564"/>
                      <a:pt x="931" y="13754"/>
                      <a:pt x="955" y="13944"/>
                    </a:cubicBezTo>
                    <a:cubicBezTo>
                      <a:pt x="1022" y="14498"/>
                      <a:pt x="1090" y="15058"/>
                      <a:pt x="1140" y="15620"/>
                    </a:cubicBezTo>
                    <a:cubicBezTo>
                      <a:pt x="1152" y="15764"/>
                      <a:pt x="1163" y="15906"/>
                      <a:pt x="1173" y="16049"/>
                    </a:cubicBezTo>
                    <a:cubicBezTo>
                      <a:pt x="1221" y="16749"/>
                      <a:pt x="1233" y="17451"/>
                      <a:pt x="1170" y="18149"/>
                    </a:cubicBezTo>
                    <a:cubicBezTo>
                      <a:pt x="1314" y="18157"/>
                      <a:pt x="1457" y="18161"/>
                      <a:pt x="1600" y="18162"/>
                    </a:cubicBezTo>
                    <a:cubicBezTo>
                      <a:pt x="1663" y="17443"/>
                      <a:pt x="1650" y="16722"/>
                      <a:pt x="1600" y="16008"/>
                    </a:cubicBezTo>
                    <a:cubicBezTo>
                      <a:pt x="1591" y="15865"/>
                      <a:pt x="1579" y="15722"/>
                      <a:pt x="1567" y="15580"/>
                    </a:cubicBezTo>
                    <a:cubicBezTo>
                      <a:pt x="1517" y="15012"/>
                      <a:pt x="1448" y="14449"/>
                      <a:pt x="1381" y="13891"/>
                    </a:cubicBezTo>
                    <a:cubicBezTo>
                      <a:pt x="1357" y="13703"/>
                      <a:pt x="1335" y="13514"/>
                      <a:pt x="1313" y="13325"/>
                    </a:cubicBezTo>
                    <a:cubicBezTo>
                      <a:pt x="1298" y="13197"/>
                      <a:pt x="1283" y="13069"/>
                      <a:pt x="1268" y="12941"/>
                    </a:cubicBezTo>
                    <a:cubicBezTo>
                      <a:pt x="1251" y="12796"/>
                      <a:pt x="1235" y="12653"/>
                      <a:pt x="1220" y="12510"/>
                    </a:cubicBezTo>
                    <a:cubicBezTo>
                      <a:pt x="1108" y="11487"/>
                      <a:pt x="1012" y="10459"/>
                      <a:pt x="930" y="9431"/>
                    </a:cubicBezTo>
                    <a:cubicBezTo>
                      <a:pt x="919" y="9287"/>
                      <a:pt x="908" y="9143"/>
                      <a:pt x="896" y="9000"/>
                    </a:cubicBezTo>
                    <a:cubicBezTo>
                      <a:pt x="856" y="8440"/>
                      <a:pt x="819" y="7882"/>
                      <a:pt x="786" y="7324"/>
                    </a:cubicBezTo>
                    <a:cubicBezTo>
                      <a:pt x="765" y="6956"/>
                      <a:pt x="748" y="6588"/>
                      <a:pt x="732" y="6218"/>
                    </a:cubicBezTo>
                    <a:cubicBezTo>
                      <a:pt x="727" y="6075"/>
                      <a:pt x="721" y="5931"/>
                      <a:pt x="716" y="5788"/>
                    </a:cubicBezTo>
                    <a:cubicBezTo>
                      <a:pt x="701" y="5371"/>
                      <a:pt x="688" y="4955"/>
                      <a:pt x="675" y="4547"/>
                    </a:cubicBezTo>
                    <a:cubicBezTo>
                      <a:pt x="659" y="3989"/>
                      <a:pt x="642" y="3426"/>
                      <a:pt x="618" y="2858"/>
                    </a:cubicBezTo>
                    <a:cubicBezTo>
                      <a:pt x="613" y="2716"/>
                      <a:pt x="607" y="2573"/>
                      <a:pt x="600" y="2430"/>
                    </a:cubicBezTo>
                    <a:cubicBezTo>
                      <a:pt x="563" y="1622"/>
                      <a:pt x="510" y="808"/>
                      <a:pt x="4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48"/>
              <p:cNvSpPr/>
              <p:nvPr/>
            </p:nvSpPr>
            <p:spPr>
              <a:xfrm>
                <a:off x="2682556" y="809637"/>
                <a:ext cx="36014" cy="492524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18066" extrusionOk="0">
                    <a:moveTo>
                      <a:pt x="428" y="1"/>
                    </a:moveTo>
                    <a:lnTo>
                      <a:pt x="1" y="46"/>
                    </a:lnTo>
                    <a:cubicBezTo>
                      <a:pt x="74" y="737"/>
                      <a:pt x="123" y="1466"/>
                      <a:pt x="146" y="2210"/>
                    </a:cubicBezTo>
                    <a:cubicBezTo>
                      <a:pt x="148" y="2288"/>
                      <a:pt x="151" y="2366"/>
                      <a:pt x="153" y="2443"/>
                    </a:cubicBezTo>
                    <a:cubicBezTo>
                      <a:pt x="158" y="2587"/>
                      <a:pt x="161" y="2731"/>
                      <a:pt x="166" y="2871"/>
                    </a:cubicBezTo>
                    <a:cubicBezTo>
                      <a:pt x="196" y="3956"/>
                      <a:pt x="216" y="4950"/>
                      <a:pt x="219" y="5907"/>
                    </a:cubicBezTo>
                    <a:cubicBezTo>
                      <a:pt x="219" y="6051"/>
                      <a:pt x="219" y="6195"/>
                      <a:pt x="218" y="6337"/>
                    </a:cubicBezTo>
                    <a:cubicBezTo>
                      <a:pt x="217" y="6787"/>
                      <a:pt x="212" y="7231"/>
                      <a:pt x="202" y="7675"/>
                    </a:cubicBezTo>
                    <a:cubicBezTo>
                      <a:pt x="189" y="8183"/>
                      <a:pt x="187" y="8690"/>
                      <a:pt x="194" y="9193"/>
                    </a:cubicBezTo>
                    <a:cubicBezTo>
                      <a:pt x="196" y="9337"/>
                      <a:pt x="200" y="9480"/>
                      <a:pt x="203" y="9624"/>
                    </a:cubicBezTo>
                    <a:cubicBezTo>
                      <a:pt x="230" y="10635"/>
                      <a:pt x="296" y="11633"/>
                      <a:pt x="401" y="12607"/>
                    </a:cubicBezTo>
                    <a:cubicBezTo>
                      <a:pt x="417" y="12751"/>
                      <a:pt x="433" y="12893"/>
                      <a:pt x="451" y="13036"/>
                    </a:cubicBezTo>
                    <a:cubicBezTo>
                      <a:pt x="454" y="13065"/>
                      <a:pt x="458" y="13093"/>
                      <a:pt x="461" y="13122"/>
                    </a:cubicBezTo>
                    <a:cubicBezTo>
                      <a:pt x="560" y="13926"/>
                      <a:pt x="646" y="14735"/>
                      <a:pt x="718" y="15547"/>
                    </a:cubicBezTo>
                    <a:cubicBezTo>
                      <a:pt x="731" y="15689"/>
                      <a:pt x="743" y="15832"/>
                      <a:pt x="755" y="15976"/>
                    </a:cubicBezTo>
                    <a:cubicBezTo>
                      <a:pt x="812" y="16671"/>
                      <a:pt x="859" y="17369"/>
                      <a:pt x="897" y="18065"/>
                    </a:cubicBezTo>
                    <a:cubicBezTo>
                      <a:pt x="1038" y="18036"/>
                      <a:pt x="1179" y="18004"/>
                      <a:pt x="1320" y="17968"/>
                    </a:cubicBezTo>
                    <a:cubicBezTo>
                      <a:pt x="1284" y="17302"/>
                      <a:pt x="1240" y="16635"/>
                      <a:pt x="1185" y="15970"/>
                    </a:cubicBezTo>
                    <a:cubicBezTo>
                      <a:pt x="1173" y="15827"/>
                      <a:pt x="1161" y="15683"/>
                      <a:pt x="1148" y="15542"/>
                    </a:cubicBezTo>
                    <a:cubicBezTo>
                      <a:pt x="1076" y="14714"/>
                      <a:pt x="988" y="13889"/>
                      <a:pt x="887" y="13070"/>
                    </a:cubicBezTo>
                    <a:cubicBezTo>
                      <a:pt x="885" y="13056"/>
                      <a:pt x="884" y="13043"/>
                      <a:pt x="883" y="13031"/>
                    </a:cubicBezTo>
                    <a:cubicBezTo>
                      <a:pt x="865" y="12889"/>
                      <a:pt x="848" y="12745"/>
                      <a:pt x="833" y="12602"/>
                    </a:cubicBezTo>
                    <a:cubicBezTo>
                      <a:pt x="727" y="11638"/>
                      <a:pt x="660" y="10650"/>
                      <a:pt x="634" y="9647"/>
                    </a:cubicBezTo>
                    <a:cubicBezTo>
                      <a:pt x="629" y="9504"/>
                      <a:pt x="627" y="9361"/>
                      <a:pt x="624" y="9216"/>
                    </a:cubicBezTo>
                    <a:cubicBezTo>
                      <a:pt x="616" y="8709"/>
                      <a:pt x="618" y="8198"/>
                      <a:pt x="630" y="7685"/>
                    </a:cubicBezTo>
                    <a:cubicBezTo>
                      <a:pt x="641" y="7241"/>
                      <a:pt x="646" y="6796"/>
                      <a:pt x="648" y="6346"/>
                    </a:cubicBezTo>
                    <a:cubicBezTo>
                      <a:pt x="649" y="6203"/>
                      <a:pt x="649" y="6060"/>
                      <a:pt x="648" y="5916"/>
                    </a:cubicBezTo>
                    <a:cubicBezTo>
                      <a:pt x="645" y="4948"/>
                      <a:pt x="625" y="3944"/>
                      <a:pt x="594" y="2849"/>
                    </a:cubicBezTo>
                    <a:cubicBezTo>
                      <a:pt x="590" y="2708"/>
                      <a:pt x="586" y="2565"/>
                      <a:pt x="581" y="2421"/>
                    </a:cubicBezTo>
                    <a:cubicBezTo>
                      <a:pt x="579" y="2347"/>
                      <a:pt x="578" y="2272"/>
                      <a:pt x="575" y="2198"/>
                    </a:cubicBezTo>
                    <a:cubicBezTo>
                      <a:pt x="552" y="1441"/>
                      <a:pt x="502" y="702"/>
                      <a:pt x="4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48"/>
              <p:cNvSpPr/>
              <p:nvPr/>
            </p:nvSpPr>
            <p:spPr>
              <a:xfrm>
                <a:off x="2681438" y="841236"/>
                <a:ext cx="40648" cy="5076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862" extrusionOk="0">
                    <a:moveTo>
                      <a:pt x="63" y="1"/>
                    </a:moveTo>
                    <a:cubicBezTo>
                      <a:pt x="59" y="1"/>
                      <a:pt x="56" y="1"/>
                      <a:pt x="52" y="2"/>
                    </a:cubicBezTo>
                    <a:cubicBezTo>
                      <a:pt x="21" y="8"/>
                      <a:pt x="1" y="37"/>
                      <a:pt x="7" y="68"/>
                    </a:cubicBezTo>
                    <a:cubicBezTo>
                      <a:pt x="14" y="107"/>
                      <a:pt x="200" y="1010"/>
                      <a:pt x="1392" y="1852"/>
                    </a:cubicBezTo>
                    <a:cubicBezTo>
                      <a:pt x="1403" y="1859"/>
                      <a:pt x="1415" y="1861"/>
                      <a:pt x="1425" y="1861"/>
                    </a:cubicBezTo>
                    <a:cubicBezTo>
                      <a:pt x="1444" y="1861"/>
                      <a:pt x="1461" y="1853"/>
                      <a:pt x="1472" y="1838"/>
                    </a:cubicBezTo>
                    <a:cubicBezTo>
                      <a:pt x="1490" y="1812"/>
                      <a:pt x="1484" y="1776"/>
                      <a:pt x="1459" y="1758"/>
                    </a:cubicBezTo>
                    <a:cubicBezTo>
                      <a:pt x="306" y="944"/>
                      <a:pt x="121" y="55"/>
                      <a:pt x="118" y="46"/>
                    </a:cubicBezTo>
                    <a:cubicBezTo>
                      <a:pt x="113" y="19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48"/>
              <p:cNvSpPr/>
              <p:nvPr/>
            </p:nvSpPr>
            <p:spPr>
              <a:xfrm>
                <a:off x="2464612" y="832648"/>
                <a:ext cx="41548" cy="65566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2405" extrusionOk="0">
                    <a:moveTo>
                      <a:pt x="1464" y="1"/>
                    </a:moveTo>
                    <a:cubicBezTo>
                      <a:pt x="1437" y="1"/>
                      <a:pt x="1412" y="21"/>
                      <a:pt x="1406" y="48"/>
                    </a:cubicBezTo>
                    <a:cubicBezTo>
                      <a:pt x="1405" y="61"/>
                      <a:pt x="1185" y="1316"/>
                      <a:pt x="29" y="2303"/>
                    </a:cubicBezTo>
                    <a:cubicBezTo>
                      <a:pt x="4" y="2324"/>
                      <a:pt x="1" y="2360"/>
                      <a:pt x="22" y="2385"/>
                    </a:cubicBezTo>
                    <a:cubicBezTo>
                      <a:pt x="33" y="2397"/>
                      <a:pt x="49" y="2404"/>
                      <a:pt x="65" y="2404"/>
                    </a:cubicBezTo>
                    <a:cubicBezTo>
                      <a:pt x="79" y="2404"/>
                      <a:pt x="92" y="2400"/>
                      <a:pt x="102" y="2390"/>
                    </a:cubicBezTo>
                    <a:cubicBezTo>
                      <a:pt x="1292" y="1376"/>
                      <a:pt x="1517" y="81"/>
                      <a:pt x="1519" y="67"/>
                    </a:cubicBezTo>
                    <a:cubicBezTo>
                      <a:pt x="1524" y="37"/>
                      <a:pt x="1503" y="6"/>
                      <a:pt x="1473" y="2"/>
                    </a:cubicBezTo>
                    <a:cubicBezTo>
                      <a:pt x="1470" y="1"/>
                      <a:pt x="1467" y="1"/>
                      <a:pt x="1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48"/>
              <p:cNvSpPr/>
              <p:nvPr/>
            </p:nvSpPr>
            <p:spPr>
              <a:xfrm>
                <a:off x="2466493" y="221921"/>
                <a:ext cx="217555" cy="226170"/>
              </a:xfrm>
              <a:custGeom>
                <a:avLst/>
                <a:gdLst/>
                <a:ahLst/>
                <a:cxnLst/>
                <a:rect l="l" t="t" r="r" b="b"/>
                <a:pathLst>
                  <a:path w="7980" h="8296" extrusionOk="0">
                    <a:moveTo>
                      <a:pt x="4228" y="0"/>
                    </a:moveTo>
                    <a:cubicBezTo>
                      <a:pt x="3092" y="0"/>
                      <a:pt x="2293" y="325"/>
                      <a:pt x="1794" y="724"/>
                    </a:cubicBezTo>
                    <a:cubicBezTo>
                      <a:pt x="1294" y="1124"/>
                      <a:pt x="926" y="1643"/>
                      <a:pt x="714" y="2149"/>
                    </a:cubicBezTo>
                    <a:cubicBezTo>
                      <a:pt x="467" y="2741"/>
                      <a:pt x="341" y="3403"/>
                      <a:pt x="341" y="3961"/>
                    </a:cubicBezTo>
                    <a:cubicBezTo>
                      <a:pt x="341" y="4520"/>
                      <a:pt x="423" y="4843"/>
                      <a:pt x="355" y="5263"/>
                    </a:cubicBezTo>
                    <a:cubicBezTo>
                      <a:pt x="316" y="5512"/>
                      <a:pt x="217" y="5747"/>
                      <a:pt x="161" y="5994"/>
                    </a:cubicBezTo>
                    <a:cubicBezTo>
                      <a:pt x="1" y="6705"/>
                      <a:pt x="216" y="7441"/>
                      <a:pt x="429" y="8140"/>
                    </a:cubicBezTo>
                    <a:cubicBezTo>
                      <a:pt x="927" y="8230"/>
                      <a:pt x="1552" y="8295"/>
                      <a:pt x="2143" y="8295"/>
                    </a:cubicBezTo>
                    <a:cubicBezTo>
                      <a:pt x="2490" y="8295"/>
                      <a:pt x="2825" y="8273"/>
                      <a:pt x="3117" y="8220"/>
                    </a:cubicBezTo>
                    <a:lnTo>
                      <a:pt x="7685" y="8220"/>
                    </a:lnTo>
                    <a:cubicBezTo>
                      <a:pt x="7942" y="7977"/>
                      <a:pt x="7979" y="7550"/>
                      <a:pt x="7913" y="7202"/>
                    </a:cubicBezTo>
                    <a:cubicBezTo>
                      <a:pt x="7846" y="6854"/>
                      <a:pt x="7699" y="6525"/>
                      <a:pt x="7649" y="6174"/>
                    </a:cubicBezTo>
                    <a:cubicBezTo>
                      <a:pt x="7532" y="5362"/>
                      <a:pt x="7956" y="4548"/>
                      <a:pt x="7858" y="3733"/>
                    </a:cubicBezTo>
                    <a:cubicBezTo>
                      <a:pt x="7759" y="2896"/>
                      <a:pt x="7423" y="1791"/>
                      <a:pt x="6841" y="1201"/>
                    </a:cubicBezTo>
                    <a:cubicBezTo>
                      <a:pt x="6287" y="638"/>
                      <a:pt x="5363" y="0"/>
                      <a:pt x="4228" y="0"/>
                    </a:cubicBez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48"/>
              <p:cNvSpPr/>
              <p:nvPr/>
            </p:nvSpPr>
            <p:spPr>
              <a:xfrm>
                <a:off x="2546430" y="432776"/>
                <a:ext cx="62213" cy="26772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82" extrusionOk="0">
                    <a:moveTo>
                      <a:pt x="1" y="1"/>
                    </a:moveTo>
                    <a:lnTo>
                      <a:pt x="1" y="973"/>
                    </a:lnTo>
                    <a:lnTo>
                      <a:pt x="2281" y="982"/>
                    </a:ln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48"/>
              <p:cNvSpPr/>
              <p:nvPr/>
            </p:nvSpPr>
            <p:spPr>
              <a:xfrm>
                <a:off x="2500000" y="248394"/>
                <a:ext cx="154251" cy="195009"/>
              </a:xfrm>
              <a:custGeom>
                <a:avLst/>
                <a:gdLst/>
                <a:ahLst/>
                <a:cxnLst/>
                <a:rect l="l" t="t" r="r" b="b"/>
                <a:pathLst>
                  <a:path w="5658" h="7153" extrusionOk="0">
                    <a:moveTo>
                      <a:pt x="2844" y="1"/>
                    </a:moveTo>
                    <a:cubicBezTo>
                      <a:pt x="1743" y="1"/>
                      <a:pt x="639" y="582"/>
                      <a:pt x="184" y="1631"/>
                    </a:cubicBezTo>
                    <a:cubicBezTo>
                      <a:pt x="0" y="2053"/>
                      <a:pt x="49" y="2472"/>
                      <a:pt x="49" y="3118"/>
                    </a:cubicBezTo>
                    <a:cubicBezTo>
                      <a:pt x="49" y="5093"/>
                      <a:pt x="1232" y="7152"/>
                      <a:pt x="2844" y="7152"/>
                    </a:cubicBezTo>
                    <a:cubicBezTo>
                      <a:pt x="4456" y="7152"/>
                      <a:pt x="5639" y="5093"/>
                      <a:pt x="5639" y="3118"/>
                    </a:cubicBezTo>
                    <a:cubicBezTo>
                      <a:pt x="5639" y="2378"/>
                      <a:pt x="5657" y="1754"/>
                      <a:pt x="5356" y="1265"/>
                    </a:cubicBezTo>
                    <a:cubicBezTo>
                      <a:pt x="4853" y="448"/>
                      <a:pt x="3809" y="1"/>
                      <a:pt x="2844" y="1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48"/>
              <p:cNvSpPr/>
              <p:nvPr/>
            </p:nvSpPr>
            <p:spPr>
              <a:xfrm>
                <a:off x="2564914" y="392045"/>
                <a:ext cx="27835" cy="5562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204" extrusionOk="0">
                    <a:moveTo>
                      <a:pt x="958" y="0"/>
                    </a:moveTo>
                    <a:cubicBezTo>
                      <a:pt x="952" y="0"/>
                      <a:pt x="946" y="1"/>
                      <a:pt x="940" y="2"/>
                    </a:cubicBezTo>
                    <a:cubicBezTo>
                      <a:pt x="852" y="17"/>
                      <a:pt x="675" y="32"/>
                      <a:pt x="568" y="34"/>
                    </a:cubicBezTo>
                    <a:cubicBezTo>
                      <a:pt x="532" y="35"/>
                      <a:pt x="499" y="36"/>
                      <a:pt x="467" y="36"/>
                    </a:cubicBezTo>
                    <a:cubicBezTo>
                      <a:pt x="341" y="36"/>
                      <a:pt x="239" y="28"/>
                      <a:pt x="137" y="15"/>
                    </a:cubicBezTo>
                    <a:cubicBezTo>
                      <a:pt x="111" y="11"/>
                      <a:pt x="84" y="7"/>
                      <a:pt x="62" y="7"/>
                    </a:cubicBezTo>
                    <a:cubicBezTo>
                      <a:pt x="24" y="7"/>
                      <a:pt x="1" y="18"/>
                      <a:pt x="24" y="60"/>
                    </a:cubicBezTo>
                    <a:cubicBezTo>
                      <a:pt x="50" y="106"/>
                      <a:pt x="193" y="169"/>
                      <a:pt x="327" y="189"/>
                    </a:cubicBezTo>
                    <a:cubicBezTo>
                      <a:pt x="391" y="199"/>
                      <a:pt x="452" y="204"/>
                      <a:pt x="510" y="204"/>
                    </a:cubicBezTo>
                    <a:cubicBezTo>
                      <a:pt x="571" y="204"/>
                      <a:pt x="630" y="199"/>
                      <a:pt x="685" y="189"/>
                    </a:cubicBezTo>
                    <a:cubicBezTo>
                      <a:pt x="796" y="172"/>
                      <a:pt x="895" y="139"/>
                      <a:pt x="987" y="68"/>
                    </a:cubicBezTo>
                    <a:cubicBezTo>
                      <a:pt x="1020" y="42"/>
                      <a:pt x="1009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48"/>
              <p:cNvSpPr/>
              <p:nvPr/>
            </p:nvSpPr>
            <p:spPr>
              <a:xfrm>
                <a:off x="2553545" y="436975"/>
                <a:ext cx="44029" cy="7606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279" extrusionOk="0">
                    <a:moveTo>
                      <a:pt x="50" y="1"/>
                    </a:moveTo>
                    <a:cubicBezTo>
                      <a:pt x="34" y="1"/>
                      <a:pt x="18" y="10"/>
                      <a:pt x="11" y="26"/>
                    </a:cubicBezTo>
                    <a:cubicBezTo>
                      <a:pt x="0" y="48"/>
                      <a:pt x="10" y="74"/>
                      <a:pt x="32" y="84"/>
                    </a:cubicBezTo>
                    <a:cubicBezTo>
                      <a:pt x="304" y="213"/>
                      <a:pt x="590" y="278"/>
                      <a:pt x="880" y="278"/>
                    </a:cubicBezTo>
                    <a:cubicBezTo>
                      <a:pt x="1117" y="278"/>
                      <a:pt x="1354" y="234"/>
                      <a:pt x="1580" y="148"/>
                    </a:cubicBezTo>
                    <a:cubicBezTo>
                      <a:pt x="1604" y="139"/>
                      <a:pt x="1614" y="113"/>
                      <a:pt x="1606" y="91"/>
                    </a:cubicBezTo>
                    <a:cubicBezTo>
                      <a:pt x="1599" y="74"/>
                      <a:pt x="1582" y="63"/>
                      <a:pt x="1564" y="63"/>
                    </a:cubicBezTo>
                    <a:cubicBezTo>
                      <a:pt x="1559" y="63"/>
                      <a:pt x="1554" y="64"/>
                      <a:pt x="1549" y="65"/>
                    </a:cubicBezTo>
                    <a:cubicBezTo>
                      <a:pt x="1332" y="149"/>
                      <a:pt x="1106" y="190"/>
                      <a:pt x="881" y="190"/>
                    </a:cubicBezTo>
                    <a:cubicBezTo>
                      <a:pt x="605" y="190"/>
                      <a:pt x="330" y="128"/>
                      <a:pt x="69" y="5"/>
                    </a:cubicBezTo>
                    <a:cubicBezTo>
                      <a:pt x="63" y="2"/>
                      <a:pt x="56" y="1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48"/>
              <p:cNvSpPr/>
              <p:nvPr/>
            </p:nvSpPr>
            <p:spPr>
              <a:xfrm>
                <a:off x="2525164" y="319388"/>
                <a:ext cx="35550" cy="11396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418" extrusionOk="0">
                    <a:moveTo>
                      <a:pt x="953" y="1"/>
                    </a:moveTo>
                    <a:cubicBezTo>
                      <a:pt x="914" y="1"/>
                      <a:pt x="873" y="3"/>
                      <a:pt x="831" y="7"/>
                    </a:cubicBezTo>
                    <a:cubicBezTo>
                      <a:pt x="513" y="35"/>
                      <a:pt x="304" y="116"/>
                      <a:pt x="155" y="227"/>
                    </a:cubicBezTo>
                    <a:cubicBezTo>
                      <a:pt x="0" y="342"/>
                      <a:pt x="14" y="417"/>
                      <a:pt x="122" y="417"/>
                    </a:cubicBezTo>
                    <a:cubicBezTo>
                      <a:pt x="145" y="417"/>
                      <a:pt x="171" y="414"/>
                      <a:pt x="201" y="407"/>
                    </a:cubicBezTo>
                    <a:cubicBezTo>
                      <a:pt x="376" y="368"/>
                      <a:pt x="576" y="327"/>
                      <a:pt x="800" y="312"/>
                    </a:cubicBezTo>
                    <a:cubicBezTo>
                      <a:pt x="837" y="309"/>
                      <a:pt x="873" y="309"/>
                      <a:pt x="907" y="309"/>
                    </a:cubicBezTo>
                    <a:cubicBezTo>
                      <a:pt x="943" y="309"/>
                      <a:pt x="977" y="309"/>
                      <a:pt x="1009" y="309"/>
                    </a:cubicBezTo>
                    <a:cubicBezTo>
                      <a:pt x="1135" y="309"/>
                      <a:pt x="1229" y="299"/>
                      <a:pt x="1261" y="192"/>
                    </a:cubicBezTo>
                    <a:cubicBezTo>
                      <a:pt x="1303" y="58"/>
                      <a:pt x="1160" y="1"/>
                      <a:pt x="953" y="1"/>
                    </a:cubicBez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48"/>
              <p:cNvSpPr/>
              <p:nvPr/>
            </p:nvSpPr>
            <p:spPr>
              <a:xfrm>
                <a:off x="2597521" y="319797"/>
                <a:ext cx="36205" cy="10196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374" extrusionOk="0">
                    <a:moveTo>
                      <a:pt x="423" y="0"/>
                    </a:moveTo>
                    <a:cubicBezTo>
                      <a:pt x="180" y="0"/>
                      <a:pt x="0" y="63"/>
                      <a:pt x="55" y="209"/>
                    </a:cubicBezTo>
                    <a:cubicBezTo>
                      <a:pt x="87" y="297"/>
                      <a:pt x="158" y="315"/>
                      <a:pt x="254" y="315"/>
                    </a:cubicBezTo>
                    <a:cubicBezTo>
                      <a:pt x="327" y="315"/>
                      <a:pt x="414" y="305"/>
                      <a:pt x="510" y="305"/>
                    </a:cubicBezTo>
                    <a:cubicBezTo>
                      <a:pt x="514" y="305"/>
                      <a:pt x="518" y="305"/>
                      <a:pt x="522" y="305"/>
                    </a:cubicBezTo>
                    <a:cubicBezTo>
                      <a:pt x="747" y="307"/>
                      <a:pt x="948" y="337"/>
                      <a:pt x="1125" y="368"/>
                    </a:cubicBezTo>
                    <a:cubicBezTo>
                      <a:pt x="1149" y="372"/>
                      <a:pt x="1171" y="374"/>
                      <a:pt x="1191" y="374"/>
                    </a:cubicBezTo>
                    <a:cubicBezTo>
                      <a:pt x="1312" y="374"/>
                      <a:pt x="1328" y="295"/>
                      <a:pt x="1161" y="185"/>
                    </a:cubicBezTo>
                    <a:cubicBezTo>
                      <a:pt x="1008" y="83"/>
                      <a:pt x="794" y="13"/>
                      <a:pt x="475" y="1"/>
                    </a:cubicBezTo>
                    <a:cubicBezTo>
                      <a:pt x="457" y="1"/>
                      <a:pt x="440" y="0"/>
                      <a:pt x="423" y="0"/>
                    </a:cubicBez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48"/>
              <p:cNvSpPr/>
              <p:nvPr/>
            </p:nvSpPr>
            <p:spPr>
              <a:xfrm>
                <a:off x="2574456" y="353249"/>
                <a:ext cx="16439" cy="27372"/>
              </a:xfrm>
              <a:custGeom>
                <a:avLst/>
                <a:gdLst/>
                <a:ahLst/>
                <a:cxnLst/>
                <a:rect l="l" t="t" r="r" b="b"/>
                <a:pathLst>
                  <a:path w="603" h="1004" extrusionOk="0">
                    <a:moveTo>
                      <a:pt x="133" y="0"/>
                    </a:moveTo>
                    <a:cubicBezTo>
                      <a:pt x="112" y="0"/>
                      <a:pt x="92" y="17"/>
                      <a:pt x="90" y="39"/>
                    </a:cubicBezTo>
                    <a:cubicBezTo>
                      <a:pt x="87" y="63"/>
                      <a:pt x="105" y="84"/>
                      <a:pt x="129" y="87"/>
                    </a:cubicBezTo>
                    <a:cubicBezTo>
                      <a:pt x="240" y="97"/>
                      <a:pt x="339" y="151"/>
                      <a:pt x="410" y="236"/>
                    </a:cubicBezTo>
                    <a:cubicBezTo>
                      <a:pt x="481" y="322"/>
                      <a:pt x="513" y="429"/>
                      <a:pt x="503" y="539"/>
                    </a:cubicBezTo>
                    <a:cubicBezTo>
                      <a:pt x="492" y="650"/>
                      <a:pt x="440" y="750"/>
                      <a:pt x="354" y="821"/>
                    </a:cubicBezTo>
                    <a:cubicBezTo>
                      <a:pt x="279" y="882"/>
                      <a:pt x="186" y="916"/>
                      <a:pt x="90" y="916"/>
                    </a:cubicBezTo>
                    <a:cubicBezTo>
                      <a:pt x="77" y="916"/>
                      <a:pt x="63" y="915"/>
                      <a:pt x="50" y="914"/>
                    </a:cubicBezTo>
                    <a:cubicBezTo>
                      <a:pt x="48" y="914"/>
                      <a:pt x="46" y="914"/>
                      <a:pt x="44" y="914"/>
                    </a:cubicBezTo>
                    <a:cubicBezTo>
                      <a:pt x="23" y="914"/>
                      <a:pt x="5" y="931"/>
                      <a:pt x="2" y="952"/>
                    </a:cubicBezTo>
                    <a:cubicBezTo>
                      <a:pt x="0" y="977"/>
                      <a:pt x="18" y="998"/>
                      <a:pt x="42" y="1000"/>
                    </a:cubicBezTo>
                    <a:cubicBezTo>
                      <a:pt x="58" y="1002"/>
                      <a:pt x="75" y="1004"/>
                      <a:pt x="91" y="1004"/>
                    </a:cubicBezTo>
                    <a:cubicBezTo>
                      <a:pt x="207" y="1004"/>
                      <a:pt x="319" y="963"/>
                      <a:pt x="410" y="888"/>
                    </a:cubicBezTo>
                    <a:cubicBezTo>
                      <a:pt x="513" y="802"/>
                      <a:pt x="577" y="682"/>
                      <a:pt x="590" y="549"/>
                    </a:cubicBezTo>
                    <a:cubicBezTo>
                      <a:pt x="603" y="415"/>
                      <a:pt x="562" y="284"/>
                      <a:pt x="477" y="181"/>
                    </a:cubicBezTo>
                    <a:cubicBezTo>
                      <a:pt x="391" y="77"/>
                      <a:pt x="271" y="13"/>
                      <a:pt x="137" y="1"/>
                    </a:cubicBezTo>
                    <a:cubicBezTo>
                      <a:pt x="136" y="0"/>
                      <a:pt x="135" y="0"/>
                      <a:pt x="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48"/>
              <p:cNvSpPr/>
              <p:nvPr/>
            </p:nvSpPr>
            <p:spPr>
              <a:xfrm>
                <a:off x="2603846" y="335446"/>
                <a:ext cx="9951" cy="18593"/>
              </a:xfrm>
              <a:custGeom>
                <a:avLst/>
                <a:gdLst/>
                <a:ahLst/>
                <a:cxnLst/>
                <a:rect l="l" t="t" r="r" b="b"/>
                <a:pathLst>
                  <a:path w="365" h="682" extrusionOk="0">
                    <a:moveTo>
                      <a:pt x="183" y="1"/>
                    </a:moveTo>
                    <a:cubicBezTo>
                      <a:pt x="82" y="1"/>
                      <a:pt x="1" y="153"/>
                      <a:pt x="1" y="342"/>
                    </a:cubicBezTo>
                    <a:cubicBezTo>
                      <a:pt x="1" y="529"/>
                      <a:pt x="82" y="681"/>
                      <a:pt x="183" y="681"/>
                    </a:cubicBezTo>
                    <a:cubicBezTo>
                      <a:pt x="283" y="681"/>
                      <a:pt x="365" y="529"/>
                      <a:pt x="365" y="342"/>
                    </a:cubicBezTo>
                    <a:cubicBezTo>
                      <a:pt x="365" y="153"/>
                      <a:pt x="283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48"/>
              <p:cNvSpPr/>
              <p:nvPr/>
            </p:nvSpPr>
            <p:spPr>
              <a:xfrm>
                <a:off x="2545748" y="335446"/>
                <a:ext cx="9951" cy="18593"/>
              </a:xfrm>
              <a:custGeom>
                <a:avLst/>
                <a:gdLst/>
                <a:ahLst/>
                <a:cxnLst/>
                <a:rect l="l" t="t" r="r" b="b"/>
                <a:pathLst>
                  <a:path w="365" h="682" extrusionOk="0">
                    <a:moveTo>
                      <a:pt x="182" y="1"/>
                    </a:moveTo>
                    <a:cubicBezTo>
                      <a:pt x="82" y="1"/>
                      <a:pt x="0" y="153"/>
                      <a:pt x="0" y="342"/>
                    </a:cubicBezTo>
                    <a:cubicBezTo>
                      <a:pt x="0" y="529"/>
                      <a:pt x="82" y="681"/>
                      <a:pt x="182" y="681"/>
                    </a:cubicBezTo>
                    <a:cubicBezTo>
                      <a:pt x="283" y="681"/>
                      <a:pt x="364" y="529"/>
                      <a:pt x="364" y="342"/>
                    </a:cubicBezTo>
                    <a:cubicBezTo>
                      <a:pt x="364" y="153"/>
                      <a:pt x="283" y="1"/>
                      <a:pt x="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48"/>
              <p:cNvSpPr/>
              <p:nvPr/>
            </p:nvSpPr>
            <p:spPr>
              <a:xfrm>
                <a:off x="2484296" y="246213"/>
                <a:ext cx="175080" cy="148417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5444" extrusionOk="0">
                    <a:moveTo>
                      <a:pt x="3420" y="1"/>
                    </a:moveTo>
                    <a:cubicBezTo>
                      <a:pt x="2501" y="1"/>
                      <a:pt x="1289" y="385"/>
                      <a:pt x="760" y="1049"/>
                    </a:cubicBezTo>
                    <a:cubicBezTo>
                      <a:pt x="559" y="1300"/>
                      <a:pt x="529" y="1692"/>
                      <a:pt x="505" y="2000"/>
                    </a:cubicBezTo>
                    <a:cubicBezTo>
                      <a:pt x="487" y="2244"/>
                      <a:pt x="328" y="2502"/>
                      <a:pt x="253" y="2739"/>
                    </a:cubicBezTo>
                    <a:cubicBezTo>
                      <a:pt x="171" y="2992"/>
                      <a:pt x="104" y="3252"/>
                      <a:pt x="51" y="3513"/>
                    </a:cubicBezTo>
                    <a:cubicBezTo>
                      <a:pt x="24" y="3650"/>
                      <a:pt x="0" y="3788"/>
                      <a:pt x="0" y="3928"/>
                    </a:cubicBezTo>
                    <a:cubicBezTo>
                      <a:pt x="0" y="4094"/>
                      <a:pt x="35" y="4258"/>
                      <a:pt x="69" y="4422"/>
                    </a:cubicBezTo>
                    <a:cubicBezTo>
                      <a:pt x="93" y="4539"/>
                      <a:pt x="141" y="4640"/>
                      <a:pt x="174" y="4750"/>
                    </a:cubicBezTo>
                    <a:cubicBezTo>
                      <a:pt x="214" y="4885"/>
                      <a:pt x="182" y="5031"/>
                      <a:pt x="217" y="5168"/>
                    </a:cubicBezTo>
                    <a:cubicBezTo>
                      <a:pt x="253" y="5307"/>
                      <a:pt x="365" y="5443"/>
                      <a:pt x="507" y="5443"/>
                    </a:cubicBezTo>
                    <a:cubicBezTo>
                      <a:pt x="512" y="5443"/>
                      <a:pt x="517" y="5443"/>
                      <a:pt x="523" y="5443"/>
                    </a:cubicBezTo>
                    <a:cubicBezTo>
                      <a:pt x="629" y="5435"/>
                      <a:pt x="715" y="5353"/>
                      <a:pt x="780" y="5268"/>
                    </a:cubicBezTo>
                    <a:cubicBezTo>
                      <a:pt x="1000" y="4983"/>
                      <a:pt x="1098" y="4605"/>
                      <a:pt x="1043" y="4249"/>
                    </a:cubicBezTo>
                    <a:cubicBezTo>
                      <a:pt x="1014" y="4063"/>
                      <a:pt x="946" y="3885"/>
                      <a:pt x="902" y="3701"/>
                    </a:cubicBezTo>
                    <a:cubicBezTo>
                      <a:pt x="831" y="3406"/>
                      <a:pt x="819" y="3055"/>
                      <a:pt x="842" y="2785"/>
                    </a:cubicBezTo>
                    <a:cubicBezTo>
                      <a:pt x="862" y="2515"/>
                      <a:pt x="952" y="2254"/>
                      <a:pt x="952" y="2254"/>
                    </a:cubicBezTo>
                    <a:cubicBezTo>
                      <a:pt x="952" y="2254"/>
                      <a:pt x="1194" y="2202"/>
                      <a:pt x="1481" y="2143"/>
                    </a:cubicBezTo>
                    <a:cubicBezTo>
                      <a:pt x="1808" y="2074"/>
                      <a:pt x="2481" y="2010"/>
                      <a:pt x="2568" y="1950"/>
                    </a:cubicBezTo>
                    <a:cubicBezTo>
                      <a:pt x="2656" y="1888"/>
                      <a:pt x="2656" y="1189"/>
                      <a:pt x="2656" y="1189"/>
                    </a:cubicBezTo>
                    <a:cubicBezTo>
                      <a:pt x="2656" y="1189"/>
                      <a:pt x="2770" y="1837"/>
                      <a:pt x="2835" y="1901"/>
                    </a:cubicBezTo>
                    <a:cubicBezTo>
                      <a:pt x="2875" y="1941"/>
                      <a:pt x="3049" y="1952"/>
                      <a:pt x="3257" y="1952"/>
                    </a:cubicBezTo>
                    <a:cubicBezTo>
                      <a:pt x="3382" y="1952"/>
                      <a:pt x="3519" y="1948"/>
                      <a:pt x="3647" y="1945"/>
                    </a:cubicBezTo>
                    <a:cubicBezTo>
                      <a:pt x="3698" y="1944"/>
                      <a:pt x="3751" y="1943"/>
                      <a:pt x="3805" y="1943"/>
                    </a:cubicBezTo>
                    <a:cubicBezTo>
                      <a:pt x="3954" y="1943"/>
                      <a:pt x="4110" y="1947"/>
                      <a:pt x="4238" y="1947"/>
                    </a:cubicBezTo>
                    <a:cubicBezTo>
                      <a:pt x="4375" y="1947"/>
                      <a:pt x="4481" y="1942"/>
                      <a:pt x="4514" y="1924"/>
                    </a:cubicBezTo>
                    <a:cubicBezTo>
                      <a:pt x="4586" y="1882"/>
                      <a:pt x="4627" y="1533"/>
                      <a:pt x="4627" y="1533"/>
                    </a:cubicBezTo>
                    <a:cubicBezTo>
                      <a:pt x="4627" y="1533"/>
                      <a:pt x="4682" y="1875"/>
                      <a:pt x="4743" y="1940"/>
                    </a:cubicBezTo>
                    <a:cubicBezTo>
                      <a:pt x="4779" y="1978"/>
                      <a:pt x="4979" y="1996"/>
                      <a:pt x="5151" y="1996"/>
                    </a:cubicBezTo>
                    <a:cubicBezTo>
                      <a:pt x="5274" y="1996"/>
                      <a:pt x="5382" y="1987"/>
                      <a:pt x="5407" y="1971"/>
                    </a:cubicBezTo>
                    <a:cubicBezTo>
                      <a:pt x="5469" y="1932"/>
                      <a:pt x="5525" y="1447"/>
                      <a:pt x="5525" y="1447"/>
                    </a:cubicBezTo>
                    <a:cubicBezTo>
                      <a:pt x="5525" y="1447"/>
                      <a:pt x="5726" y="2143"/>
                      <a:pt x="5770" y="2356"/>
                    </a:cubicBezTo>
                    <a:cubicBezTo>
                      <a:pt x="5813" y="2569"/>
                      <a:pt x="5961" y="3041"/>
                      <a:pt x="6216" y="3285"/>
                    </a:cubicBezTo>
                    <a:cubicBezTo>
                      <a:pt x="6216" y="3285"/>
                      <a:pt x="6422" y="1388"/>
                      <a:pt x="6167" y="1041"/>
                    </a:cubicBezTo>
                    <a:cubicBezTo>
                      <a:pt x="5638" y="318"/>
                      <a:pt x="4339" y="1"/>
                      <a:pt x="3420" y="1"/>
                    </a:cubicBez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48"/>
              <p:cNvSpPr/>
              <p:nvPr/>
            </p:nvSpPr>
            <p:spPr>
              <a:xfrm>
                <a:off x="2631164" y="335828"/>
                <a:ext cx="40185" cy="42802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570" extrusionOk="0">
                    <a:moveTo>
                      <a:pt x="823" y="1"/>
                    </a:moveTo>
                    <a:cubicBezTo>
                      <a:pt x="534" y="1"/>
                      <a:pt x="245" y="239"/>
                      <a:pt x="132" y="595"/>
                    </a:cubicBezTo>
                    <a:cubicBezTo>
                      <a:pt x="1" y="1015"/>
                      <a:pt x="163" y="1441"/>
                      <a:pt x="497" y="1546"/>
                    </a:cubicBezTo>
                    <a:cubicBezTo>
                      <a:pt x="548" y="1562"/>
                      <a:pt x="600" y="1570"/>
                      <a:pt x="652" y="1570"/>
                    </a:cubicBezTo>
                    <a:cubicBezTo>
                      <a:pt x="941" y="1570"/>
                      <a:pt x="1230" y="1332"/>
                      <a:pt x="1341" y="976"/>
                    </a:cubicBezTo>
                    <a:cubicBezTo>
                      <a:pt x="1474" y="555"/>
                      <a:pt x="1311" y="129"/>
                      <a:pt x="977" y="24"/>
                    </a:cubicBezTo>
                    <a:cubicBezTo>
                      <a:pt x="926" y="8"/>
                      <a:pt x="875" y="1"/>
                      <a:pt x="823" y="1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48"/>
              <p:cNvSpPr/>
              <p:nvPr/>
            </p:nvSpPr>
            <p:spPr>
              <a:xfrm>
                <a:off x="2494793" y="382584"/>
                <a:ext cx="15349" cy="22492"/>
              </a:xfrm>
              <a:custGeom>
                <a:avLst/>
                <a:gdLst/>
                <a:ahLst/>
                <a:cxnLst/>
                <a:rect l="l" t="t" r="r" b="b"/>
                <a:pathLst>
                  <a:path w="563" h="825" extrusionOk="0">
                    <a:moveTo>
                      <a:pt x="508" y="0"/>
                    </a:moveTo>
                    <a:cubicBezTo>
                      <a:pt x="489" y="0"/>
                      <a:pt x="472" y="12"/>
                      <a:pt x="465" y="30"/>
                    </a:cubicBezTo>
                    <a:cubicBezTo>
                      <a:pt x="462" y="33"/>
                      <a:pt x="317" y="384"/>
                      <a:pt x="18" y="746"/>
                    </a:cubicBezTo>
                    <a:cubicBezTo>
                      <a:pt x="0" y="766"/>
                      <a:pt x="4" y="797"/>
                      <a:pt x="24" y="813"/>
                    </a:cubicBezTo>
                    <a:cubicBezTo>
                      <a:pt x="33" y="821"/>
                      <a:pt x="43" y="825"/>
                      <a:pt x="54" y="825"/>
                    </a:cubicBezTo>
                    <a:cubicBezTo>
                      <a:pt x="68" y="825"/>
                      <a:pt x="82" y="819"/>
                      <a:pt x="91" y="807"/>
                    </a:cubicBezTo>
                    <a:cubicBezTo>
                      <a:pt x="401" y="433"/>
                      <a:pt x="546" y="81"/>
                      <a:pt x="553" y="67"/>
                    </a:cubicBezTo>
                    <a:cubicBezTo>
                      <a:pt x="562" y="43"/>
                      <a:pt x="551" y="15"/>
                      <a:pt x="526" y="4"/>
                    </a:cubicBezTo>
                    <a:cubicBezTo>
                      <a:pt x="520" y="2"/>
                      <a:pt x="514" y="0"/>
                      <a:pt x="5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48"/>
              <p:cNvSpPr/>
              <p:nvPr/>
            </p:nvSpPr>
            <p:spPr>
              <a:xfrm>
                <a:off x="2656601" y="400987"/>
                <a:ext cx="6625" cy="3039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115" extrusionOk="0">
                    <a:moveTo>
                      <a:pt x="53" y="1"/>
                    </a:moveTo>
                    <a:cubicBezTo>
                      <a:pt x="50" y="1"/>
                      <a:pt x="46" y="1"/>
                      <a:pt x="43" y="2"/>
                    </a:cubicBezTo>
                    <a:cubicBezTo>
                      <a:pt x="17" y="7"/>
                      <a:pt x="1" y="32"/>
                      <a:pt x="7" y="59"/>
                    </a:cubicBezTo>
                    <a:cubicBezTo>
                      <a:pt x="80" y="407"/>
                      <a:pt x="145" y="707"/>
                      <a:pt x="54" y="1055"/>
                    </a:cubicBezTo>
                    <a:cubicBezTo>
                      <a:pt x="47" y="1081"/>
                      <a:pt x="64" y="1106"/>
                      <a:pt x="89" y="1113"/>
                    </a:cubicBezTo>
                    <a:cubicBezTo>
                      <a:pt x="93" y="1114"/>
                      <a:pt x="97" y="1114"/>
                      <a:pt x="101" y="1114"/>
                    </a:cubicBezTo>
                    <a:cubicBezTo>
                      <a:pt x="122" y="1114"/>
                      <a:pt x="142" y="1100"/>
                      <a:pt x="147" y="1078"/>
                    </a:cubicBezTo>
                    <a:cubicBezTo>
                      <a:pt x="243" y="709"/>
                      <a:pt x="173" y="384"/>
                      <a:pt x="100" y="38"/>
                    </a:cubicBezTo>
                    <a:cubicBezTo>
                      <a:pt x="95" y="16"/>
                      <a:pt x="76" y="1"/>
                      <a:pt x="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48"/>
              <p:cNvSpPr/>
              <p:nvPr/>
            </p:nvSpPr>
            <p:spPr>
              <a:xfrm>
                <a:off x="2607936" y="258018"/>
                <a:ext cx="4171" cy="262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962" extrusionOk="0">
                    <a:moveTo>
                      <a:pt x="50" y="0"/>
                    </a:moveTo>
                    <a:cubicBezTo>
                      <a:pt x="49" y="0"/>
                      <a:pt x="48" y="0"/>
                      <a:pt x="46" y="1"/>
                    </a:cubicBezTo>
                    <a:cubicBezTo>
                      <a:pt x="19" y="4"/>
                      <a:pt x="1" y="27"/>
                      <a:pt x="4" y="54"/>
                    </a:cubicBezTo>
                    <a:cubicBezTo>
                      <a:pt x="4" y="59"/>
                      <a:pt x="56" y="544"/>
                      <a:pt x="47" y="913"/>
                    </a:cubicBezTo>
                    <a:cubicBezTo>
                      <a:pt x="46" y="938"/>
                      <a:pt x="67" y="960"/>
                      <a:pt x="94" y="962"/>
                    </a:cubicBezTo>
                    <a:lnTo>
                      <a:pt x="95" y="962"/>
                    </a:lnTo>
                    <a:cubicBezTo>
                      <a:pt x="121" y="962"/>
                      <a:pt x="143" y="941"/>
                      <a:pt x="143" y="914"/>
                    </a:cubicBezTo>
                    <a:cubicBezTo>
                      <a:pt x="152" y="540"/>
                      <a:pt x="100" y="48"/>
                      <a:pt x="99" y="44"/>
                    </a:cubicBezTo>
                    <a:cubicBezTo>
                      <a:pt x="96" y="18"/>
                      <a:pt x="73" y="0"/>
                      <a:pt x="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48"/>
              <p:cNvSpPr/>
              <p:nvPr/>
            </p:nvSpPr>
            <p:spPr>
              <a:xfrm>
                <a:off x="2512596" y="247767"/>
                <a:ext cx="23691" cy="2908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067" extrusionOk="0">
                    <a:moveTo>
                      <a:pt x="814" y="1"/>
                    </a:moveTo>
                    <a:cubicBezTo>
                      <a:pt x="806" y="1"/>
                      <a:pt x="799" y="3"/>
                      <a:pt x="791" y="6"/>
                    </a:cubicBezTo>
                    <a:cubicBezTo>
                      <a:pt x="768" y="18"/>
                      <a:pt x="203" y="321"/>
                      <a:pt x="7" y="1005"/>
                    </a:cubicBezTo>
                    <a:cubicBezTo>
                      <a:pt x="0" y="1030"/>
                      <a:pt x="15" y="1057"/>
                      <a:pt x="41" y="1064"/>
                    </a:cubicBezTo>
                    <a:cubicBezTo>
                      <a:pt x="44" y="1065"/>
                      <a:pt x="49" y="1067"/>
                      <a:pt x="54" y="1067"/>
                    </a:cubicBezTo>
                    <a:cubicBezTo>
                      <a:pt x="75" y="1067"/>
                      <a:pt x="93" y="1053"/>
                      <a:pt x="100" y="1032"/>
                    </a:cubicBezTo>
                    <a:cubicBezTo>
                      <a:pt x="284" y="388"/>
                      <a:pt x="830" y="94"/>
                      <a:pt x="836" y="91"/>
                    </a:cubicBezTo>
                    <a:cubicBezTo>
                      <a:pt x="859" y="79"/>
                      <a:pt x="868" y="50"/>
                      <a:pt x="857" y="26"/>
                    </a:cubicBezTo>
                    <a:cubicBezTo>
                      <a:pt x="848" y="10"/>
                      <a:pt x="831" y="1"/>
                      <a:pt x="8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48"/>
              <p:cNvSpPr/>
              <p:nvPr/>
            </p:nvSpPr>
            <p:spPr>
              <a:xfrm>
                <a:off x="2565487" y="227756"/>
                <a:ext cx="10551" cy="20038"/>
              </a:xfrm>
              <a:custGeom>
                <a:avLst/>
                <a:gdLst/>
                <a:ahLst/>
                <a:cxnLst/>
                <a:rect l="l" t="t" r="r" b="b"/>
                <a:pathLst>
                  <a:path w="387" h="735" extrusionOk="0">
                    <a:moveTo>
                      <a:pt x="333" y="1"/>
                    </a:moveTo>
                    <a:cubicBezTo>
                      <a:pt x="322" y="1"/>
                      <a:pt x="312" y="4"/>
                      <a:pt x="302" y="12"/>
                    </a:cubicBezTo>
                    <a:cubicBezTo>
                      <a:pt x="294" y="19"/>
                      <a:pt x="95" y="185"/>
                      <a:pt x="6" y="678"/>
                    </a:cubicBezTo>
                    <a:cubicBezTo>
                      <a:pt x="1" y="704"/>
                      <a:pt x="18" y="729"/>
                      <a:pt x="44" y="734"/>
                    </a:cubicBezTo>
                    <a:cubicBezTo>
                      <a:pt x="48" y="735"/>
                      <a:pt x="50" y="735"/>
                      <a:pt x="53" y="735"/>
                    </a:cubicBezTo>
                    <a:cubicBezTo>
                      <a:pt x="75" y="735"/>
                      <a:pt x="96" y="718"/>
                      <a:pt x="100" y="695"/>
                    </a:cubicBezTo>
                    <a:cubicBezTo>
                      <a:pt x="183" y="242"/>
                      <a:pt x="361" y="88"/>
                      <a:pt x="363" y="85"/>
                    </a:cubicBezTo>
                    <a:cubicBezTo>
                      <a:pt x="384" y="69"/>
                      <a:pt x="386" y="39"/>
                      <a:pt x="370" y="18"/>
                    </a:cubicBezTo>
                    <a:cubicBezTo>
                      <a:pt x="360" y="7"/>
                      <a:pt x="347" y="1"/>
                      <a:pt x="3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48"/>
              <p:cNvSpPr/>
              <p:nvPr/>
            </p:nvSpPr>
            <p:spPr>
              <a:xfrm>
                <a:off x="2570858" y="243487"/>
                <a:ext cx="4662" cy="1477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542" extrusionOk="0">
                    <a:moveTo>
                      <a:pt x="119" y="1"/>
                    </a:moveTo>
                    <a:cubicBezTo>
                      <a:pt x="96" y="1"/>
                      <a:pt x="77" y="16"/>
                      <a:pt x="72" y="38"/>
                    </a:cubicBezTo>
                    <a:cubicBezTo>
                      <a:pt x="69" y="49"/>
                      <a:pt x="1" y="342"/>
                      <a:pt x="1" y="494"/>
                    </a:cubicBezTo>
                    <a:cubicBezTo>
                      <a:pt x="1" y="521"/>
                      <a:pt x="22" y="542"/>
                      <a:pt x="48" y="542"/>
                    </a:cubicBezTo>
                    <a:cubicBezTo>
                      <a:pt x="75" y="542"/>
                      <a:pt x="96" y="521"/>
                      <a:pt x="96" y="494"/>
                    </a:cubicBezTo>
                    <a:cubicBezTo>
                      <a:pt x="96" y="353"/>
                      <a:pt x="164" y="62"/>
                      <a:pt x="165" y="60"/>
                    </a:cubicBezTo>
                    <a:cubicBezTo>
                      <a:pt x="171" y="34"/>
                      <a:pt x="155" y="8"/>
                      <a:pt x="130" y="2"/>
                    </a:cubicBezTo>
                    <a:cubicBezTo>
                      <a:pt x="126" y="1"/>
                      <a:pt x="122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48"/>
              <p:cNvSpPr/>
              <p:nvPr/>
            </p:nvSpPr>
            <p:spPr>
              <a:xfrm>
                <a:off x="2650085" y="292561"/>
                <a:ext cx="19765" cy="34542"/>
              </a:xfrm>
              <a:custGeom>
                <a:avLst/>
                <a:gdLst/>
                <a:ahLst/>
                <a:cxnLst/>
                <a:rect l="l" t="t" r="r" b="b"/>
                <a:pathLst>
                  <a:path w="725" h="1267" extrusionOk="0">
                    <a:moveTo>
                      <a:pt x="51" y="0"/>
                    </a:moveTo>
                    <a:cubicBezTo>
                      <a:pt x="48" y="0"/>
                      <a:pt x="46" y="0"/>
                      <a:pt x="44" y="1"/>
                    </a:cubicBezTo>
                    <a:cubicBezTo>
                      <a:pt x="18" y="5"/>
                      <a:pt x="0" y="30"/>
                      <a:pt x="5" y="56"/>
                    </a:cubicBezTo>
                    <a:cubicBezTo>
                      <a:pt x="8" y="82"/>
                      <a:pt x="118" y="706"/>
                      <a:pt x="638" y="1251"/>
                    </a:cubicBezTo>
                    <a:cubicBezTo>
                      <a:pt x="647" y="1262"/>
                      <a:pt x="660" y="1267"/>
                      <a:pt x="671" y="1267"/>
                    </a:cubicBezTo>
                    <a:cubicBezTo>
                      <a:pt x="684" y="1267"/>
                      <a:pt x="696" y="1262"/>
                      <a:pt x="705" y="1254"/>
                    </a:cubicBezTo>
                    <a:cubicBezTo>
                      <a:pt x="724" y="1235"/>
                      <a:pt x="725" y="1205"/>
                      <a:pt x="706" y="1186"/>
                    </a:cubicBezTo>
                    <a:cubicBezTo>
                      <a:pt x="208" y="662"/>
                      <a:pt x="100" y="46"/>
                      <a:pt x="99" y="40"/>
                    </a:cubicBezTo>
                    <a:cubicBezTo>
                      <a:pt x="95" y="17"/>
                      <a:pt x="73" y="0"/>
                      <a:pt x="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48"/>
              <p:cNvSpPr/>
              <p:nvPr/>
            </p:nvSpPr>
            <p:spPr>
              <a:xfrm>
                <a:off x="2536042" y="459303"/>
                <a:ext cx="96373" cy="6862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517" extrusionOk="0">
                    <a:moveTo>
                      <a:pt x="382" y="0"/>
                    </a:moveTo>
                    <a:lnTo>
                      <a:pt x="0" y="113"/>
                    </a:lnTo>
                    <a:lnTo>
                      <a:pt x="477" y="2516"/>
                    </a:lnTo>
                    <a:lnTo>
                      <a:pt x="2032" y="2481"/>
                    </a:lnTo>
                    <a:lnTo>
                      <a:pt x="3535" y="716"/>
                    </a:lnTo>
                    <a:lnTo>
                      <a:pt x="3058" y="93"/>
                    </a:lnTo>
                    <a:lnTo>
                      <a:pt x="2662" y="9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48"/>
              <p:cNvSpPr/>
              <p:nvPr/>
            </p:nvSpPr>
            <p:spPr>
              <a:xfrm>
                <a:off x="2388602" y="521982"/>
                <a:ext cx="110631" cy="181759"/>
              </a:xfrm>
              <a:custGeom>
                <a:avLst/>
                <a:gdLst/>
                <a:ahLst/>
                <a:cxnLst/>
                <a:rect l="l" t="t" r="r" b="b"/>
                <a:pathLst>
                  <a:path w="4058" h="6667" extrusionOk="0">
                    <a:moveTo>
                      <a:pt x="3153" y="0"/>
                    </a:moveTo>
                    <a:cubicBezTo>
                      <a:pt x="2924" y="0"/>
                      <a:pt x="2669" y="130"/>
                      <a:pt x="2425" y="432"/>
                    </a:cubicBezTo>
                    <a:cubicBezTo>
                      <a:pt x="1625" y="1424"/>
                      <a:pt x="817" y="3844"/>
                      <a:pt x="336" y="5050"/>
                    </a:cubicBezTo>
                    <a:cubicBezTo>
                      <a:pt x="0" y="5895"/>
                      <a:pt x="573" y="6667"/>
                      <a:pt x="1275" y="6667"/>
                    </a:cubicBezTo>
                    <a:cubicBezTo>
                      <a:pt x="1576" y="6667"/>
                      <a:pt x="1900" y="6525"/>
                      <a:pt x="2186" y="6187"/>
                    </a:cubicBezTo>
                    <a:cubicBezTo>
                      <a:pt x="3141" y="5061"/>
                      <a:pt x="3543" y="2701"/>
                      <a:pt x="3847" y="1504"/>
                    </a:cubicBezTo>
                    <a:cubicBezTo>
                      <a:pt x="4058" y="672"/>
                      <a:pt x="3675" y="0"/>
                      <a:pt x="3153" y="0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48"/>
              <p:cNvSpPr/>
              <p:nvPr/>
            </p:nvSpPr>
            <p:spPr>
              <a:xfrm>
                <a:off x="2398335" y="462384"/>
                <a:ext cx="137730" cy="199071"/>
              </a:xfrm>
              <a:custGeom>
                <a:avLst/>
                <a:gdLst/>
                <a:ahLst/>
                <a:cxnLst/>
                <a:rect l="l" t="t" r="r" b="b"/>
                <a:pathLst>
                  <a:path w="5052" h="7302" extrusionOk="0">
                    <a:moveTo>
                      <a:pt x="5051" y="0"/>
                    </a:moveTo>
                    <a:cubicBezTo>
                      <a:pt x="5051" y="0"/>
                      <a:pt x="3130" y="247"/>
                      <a:pt x="2400" y="778"/>
                    </a:cubicBezTo>
                    <a:cubicBezTo>
                      <a:pt x="1804" y="1212"/>
                      <a:pt x="0" y="5531"/>
                      <a:pt x="0" y="5531"/>
                    </a:cubicBezTo>
                    <a:cubicBezTo>
                      <a:pt x="0" y="5531"/>
                      <a:pt x="1517" y="7084"/>
                      <a:pt x="2994" y="7302"/>
                    </a:cubicBezTo>
                    <a:lnTo>
                      <a:pt x="4771" y="4645"/>
                    </a:lnTo>
                    <a:lnTo>
                      <a:pt x="50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48"/>
              <p:cNvSpPr/>
              <p:nvPr/>
            </p:nvSpPr>
            <p:spPr>
              <a:xfrm>
                <a:off x="2455315" y="461839"/>
                <a:ext cx="275706" cy="374178"/>
              </a:xfrm>
              <a:custGeom>
                <a:avLst/>
                <a:gdLst/>
                <a:ahLst/>
                <a:cxnLst/>
                <a:rect l="l" t="t" r="r" b="b"/>
                <a:pathLst>
                  <a:path w="10113" h="13725" extrusionOk="0">
                    <a:moveTo>
                      <a:pt x="6019" y="0"/>
                    </a:moveTo>
                    <a:cubicBezTo>
                      <a:pt x="6019" y="0"/>
                      <a:pt x="5731" y="1253"/>
                      <a:pt x="4539" y="1253"/>
                    </a:cubicBezTo>
                    <a:cubicBezTo>
                      <a:pt x="4521" y="1253"/>
                      <a:pt x="4504" y="1253"/>
                      <a:pt x="4486" y="1252"/>
                    </a:cubicBezTo>
                    <a:cubicBezTo>
                      <a:pt x="3250" y="1215"/>
                      <a:pt x="2961" y="20"/>
                      <a:pt x="2961" y="20"/>
                    </a:cubicBezTo>
                    <a:cubicBezTo>
                      <a:pt x="2961" y="20"/>
                      <a:pt x="2177" y="219"/>
                      <a:pt x="1573" y="1569"/>
                    </a:cubicBezTo>
                    <a:cubicBezTo>
                      <a:pt x="970" y="2919"/>
                      <a:pt x="962" y="4521"/>
                      <a:pt x="855" y="5747"/>
                    </a:cubicBezTo>
                    <a:cubicBezTo>
                      <a:pt x="749" y="6973"/>
                      <a:pt x="1" y="13352"/>
                      <a:pt x="1" y="13352"/>
                    </a:cubicBezTo>
                    <a:cubicBezTo>
                      <a:pt x="1" y="13352"/>
                      <a:pt x="2704" y="13725"/>
                      <a:pt x="5337" y="13725"/>
                    </a:cubicBezTo>
                    <a:cubicBezTo>
                      <a:pt x="7969" y="13725"/>
                      <a:pt x="10112" y="13240"/>
                      <a:pt x="10112" y="13240"/>
                    </a:cubicBezTo>
                    <a:lnTo>
                      <a:pt x="8382" y="1885"/>
                    </a:lnTo>
                    <a:lnTo>
                      <a:pt x="601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48"/>
              <p:cNvSpPr/>
              <p:nvPr/>
            </p:nvSpPr>
            <p:spPr>
              <a:xfrm>
                <a:off x="2656356" y="511622"/>
                <a:ext cx="133504" cy="170990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6272" extrusionOk="0">
                    <a:moveTo>
                      <a:pt x="1887" y="0"/>
                    </a:moveTo>
                    <a:lnTo>
                      <a:pt x="0" y="1429"/>
                    </a:lnTo>
                    <a:cubicBezTo>
                      <a:pt x="0" y="1429"/>
                      <a:pt x="2496" y="5810"/>
                      <a:pt x="3211" y="6183"/>
                    </a:cubicBezTo>
                    <a:cubicBezTo>
                      <a:pt x="3326" y="6244"/>
                      <a:pt x="3451" y="6272"/>
                      <a:pt x="3576" y="6272"/>
                    </a:cubicBezTo>
                    <a:cubicBezTo>
                      <a:pt x="4223" y="6272"/>
                      <a:pt x="4896" y="5520"/>
                      <a:pt x="4538" y="4595"/>
                    </a:cubicBezTo>
                    <a:cubicBezTo>
                      <a:pt x="4111" y="3491"/>
                      <a:pt x="1887" y="0"/>
                      <a:pt x="1887" y="0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48"/>
              <p:cNvSpPr/>
              <p:nvPr/>
            </p:nvSpPr>
            <p:spPr>
              <a:xfrm>
                <a:off x="2619386" y="461839"/>
                <a:ext cx="154060" cy="196917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7223" extrusionOk="0">
                    <a:moveTo>
                      <a:pt x="1" y="0"/>
                    </a:moveTo>
                    <a:lnTo>
                      <a:pt x="320" y="3647"/>
                    </a:lnTo>
                    <a:lnTo>
                      <a:pt x="3141" y="7223"/>
                    </a:lnTo>
                    <a:cubicBezTo>
                      <a:pt x="4205" y="6715"/>
                      <a:pt x="5093" y="6129"/>
                      <a:pt x="5650" y="4829"/>
                    </a:cubicBezTo>
                    <a:cubicBezTo>
                      <a:pt x="5650" y="4829"/>
                      <a:pt x="3966" y="1357"/>
                      <a:pt x="3186" y="799"/>
                    </a:cubicBezTo>
                    <a:cubicBezTo>
                      <a:pt x="2406" y="23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48"/>
              <p:cNvSpPr/>
              <p:nvPr/>
            </p:nvSpPr>
            <p:spPr>
              <a:xfrm>
                <a:off x="2405641" y="540166"/>
                <a:ext cx="186203" cy="162566"/>
              </a:xfrm>
              <a:custGeom>
                <a:avLst/>
                <a:gdLst/>
                <a:ahLst/>
                <a:cxnLst/>
                <a:rect l="l" t="t" r="r" b="b"/>
                <a:pathLst>
                  <a:path w="6830" h="5963" extrusionOk="0">
                    <a:moveTo>
                      <a:pt x="6466" y="0"/>
                    </a:moveTo>
                    <a:cubicBezTo>
                      <a:pt x="2929" y="1934"/>
                      <a:pt x="1" y="3889"/>
                      <a:pt x="1" y="3889"/>
                    </a:cubicBezTo>
                    <a:lnTo>
                      <a:pt x="918" y="5962"/>
                    </a:lnTo>
                    <a:cubicBezTo>
                      <a:pt x="3433" y="5124"/>
                      <a:pt x="6830" y="913"/>
                      <a:pt x="6830" y="913"/>
                    </a:cubicBezTo>
                    <a:lnTo>
                      <a:pt x="6466" y="0"/>
                    </a:ln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48"/>
              <p:cNvSpPr/>
              <p:nvPr/>
            </p:nvSpPr>
            <p:spPr>
              <a:xfrm>
                <a:off x="2579909" y="553607"/>
                <a:ext cx="196699" cy="128461"/>
              </a:xfrm>
              <a:custGeom>
                <a:avLst/>
                <a:gdLst/>
                <a:ahLst/>
                <a:cxnLst/>
                <a:rect l="l" t="t" r="r" b="b"/>
                <a:pathLst>
                  <a:path w="7215" h="4712" extrusionOk="0">
                    <a:moveTo>
                      <a:pt x="510" y="1"/>
                    </a:moveTo>
                    <a:lnTo>
                      <a:pt x="0" y="911"/>
                    </a:lnTo>
                    <a:cubicBezTo>
                      <a:pt x="0" y="911"/>
                      <a:pt x="2881" y="3466"/>
                      <a:pt x="6202" y="4712"/>
                    </a:cubicBezTo>
                    <a:lnTo>
                      <a:pt x="7214" y="2837"/>
                    </a:lnTo>
                    <a:cubicBezTo>
                      <a:pt x="7214" y="2837"/>
                      <a:pt x="4378" y="1189"/>
                      <a:pt x="510" y="1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48"/>
              <p:cNvSpPr/>
              <p:nvPr/>
            </p:nvSpPr>
            <p:spPr>
              <a:xfrm>
                <a:off x="2581899" y="478933"/>
                <a:ext cx="85659" cy="86122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3159" extrusionOk="0">
                    <a:moveTo>
                      <a:pt x="2991" y="1"/>
                    </a:moveTo>
                    <a:cubicBezTo>
                      <a:pt x="2881" y="1"/>
                      <a:pt x="2671" y="160"/>
                      <a:pt x="2310" y="443"/>
                    </a:cubicBezTo>
                    <a:cubicBezTo>
                      <a:pt x="1881" y="779"/>
                      <a:pt x="1372" y="1027"/>
                      <a:pt x="1261" y="1110"/>
                    </a:cubicBezTo>
                    <a:cubicBezTo>
                      <a:pt x="1149" y="1192"/>
                      <a:pt x="851" y="1530"/>
                      <a:pt x="629" y="1761"/>
                    </a:cubicBezTo>
                    <a:cubicBezTo>
                      <a:pt x="408" y="1993"/>
                      <a:pt x="1" y="2246"/>
                      <a:pt x="1" y="2246"/>
                    </a:cubicBezTo>
                    <a:lnTo>
                      <a:pt x="365" y="3159"/>
                    </a:lnTo>
                    <a:cubicBezTo>
                      <a:pt x="566" y="3053"/>
                      <a:pt x="853" y="3027"/>
                      <a:pt x="1122" y="2885"/>
                    </a:cubicBezTo>
                    <a:cubicBezTo>
                      <a:pt x="1391" y="2743"/>
                      <a:pt x="1463" y="2656"/>
                      <a:pt x="1765" y="2327"/>
                    </a:cubicBezTo>
                    <a:cubicBezTo>
                      <a:pt x="2067" y="1997"/>
                      <a:pt x="2160" y="1712"/>
                      <a:pt x="2307" y="1516"/>
                    </a:cubicBezTo>
                    <a:cubicBezTo>
                      <a:pt x="2429" y="1353"/>
                      <a:pt x="2687" y="1046"/>
                      <a:pt x="2747" y="911"/>
                    </a:cubicBezTo>
                    <a:cubicBezTo>
                      <a:pt x="2808" y="772"/>
                      <a:pt x="2797" y="662"/>
                      <a:pt x="2797" y="662"/>
                    </a:cubicBezTo>
                    <a:cubicBezTo>
                      <a:pt x="3141" y="339"/>
                      <a:pt x="3124" y="45"/>
                      <a:pt x="3024" y="6"/>
                    </a:cubicBezTo>
                    <a:cubicBezTo>
                      <a:pt x="3014" y="3"/>
                      <a:pt x="3003" y="1"/>
                      <a:pt x="2991" y="1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48"/>
              <p:cNvSpPr/>
              <p:nvPr/>
            </p:nvSpPr>
            <p:spPr>
              <a:xfrm>
                <a:off x="2635963" y="494064"/>
                <a:ext cx="23528" cy="19247"/>
              </a:xfrm>
              <a:custGeom>
                <a:avLst/>
                <a:gdLst/>
                <a:ahLst/>
                <a:cxnLst/>
                <a:rect l="l" t="t" r="r" b="b"/>
                <a:pathLst>
                  <a:path w="863" h="706" extrusionOk="0">
                    <a:moveTo>
                      <a:pt x="703" y="1"/>
                    </a:moveTo>
                    <a:cubicBezTo>
                      <a:pt x="634" y="1"/>
                      <a:pt x="580" y="50"/>
                      <a:pt x="498" y="131"/>
                    </a:cubicBezTo>
                    <a:cubicBezTo>
                      <a:pt x="396" y="233"/>
                      <a:pt x="33" y="615"/>
                      <a:pt x="17" y="631"/>
                    </a:cubicBezTo>
                    <a:cubicBezTo>
                      <a:pt x="0" y="649"/>
                      <a:pt x="1" y="677"/>
                      <a:pt x="19" y="693"/>
                    </a:cubicBezTo>
                    <a:cubicBezTo>
                      <a:pt x="27" y="701"/>
                      <a:pt x="38" y="706"/>
                      <a:pt x="49" y="706"/>
                    </a:cubicBezTo>
                    <a:cubicBezTo>
                      <a:pt x="61" y="706"/>
                      <a:pt x="72" y="701"/>
                      <a:pt x="81" y="692"/>
                    </a:cubicBezTo>
                    <a:cubicBezTo>
                      <a:pt x="84" y="688"/>
                      <a:pt x="459" y="294"/>
                      <a:pt x="560" y="193"/>
                    </a:cubicBezTo>
                    <a:cubicBezTo>
                      <a:pt x="622" y="132"/>
                      <a:pt x="668" y="88"/>
                      <a:pt x="703" y="88"/>
                    </a:cubicBezTo>
                    <a:cubicBezTo>
                      <a:pt x="724" y="88"/>
                      <a:pt x="751" y="104"/>
                      <a:pt x="783" y="137"/>
                    </a:cubicBezTo>
                    <a:cubicBezTo>
                      <a:pt x="792" y="146"/>
                      <a:pt x="803" y="150"/>
                      <a:pt x="814" y="150"/>
                    </a:cubicBezTo>
                    <a:cubicBezTo>
                      <a:pt x="825" y="150"/>
                      <a:pt x="836" y="146"/>
                      <a:pt x="845" y="138"/>
                    </a:cubicBezTo>
                    <a:cubicBezTo>
                      <a:pt x="862" y="120"/>
                      <a:pt x="862" y="93"/>
                      <a:pt x="845" y="75"/>
                    </a:cubicBezTo>
                    <a:cubicBezTo>
                      <a:pt x="795" y="25"/>
                      <a:pt x="750" y="1"/>
                      <a:pt x="7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48"/>
              <p:cNvSpPr/>
              <p:nvPr/>
            </p:nvSpPr>
            <p:spPr>
              <a:xfrm>
                <a:off x="2629556" y="477815"/>
                <a:ext cx="34242" cy="3067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125" extrusionOk="0">
                    <a:moveTo>
                      <a:pt x="1207" y="0"/>
                    </a:moveTo>
                    <a:cubicBezTo>
                      <a:pt x="1194" y="0"/>
                      <a:pt x="1182" y="6"/>
                      <a:pt x="1173" y="16"/>
                    </a:cubicBezTo>
                    <a:cubicBezTo>
                      <a:pt x="1171" y="18"/>
                      <a:pt x="952" y="288"/>
                      <a:pt x="773" y="455"/>
                    </a:cubicBezTo>
                    <a:cubicBezTo>
                      <a:pt x="589" y="625"/>
                      <a:pt x="29" y="1041"/>
                      <a:pt x="24" y="1046"/>
                    </a:cubicBezTo>
                    <a:cubicBezTo>
                      <a:pt x="5" y="1060"/>
                      <a:pt x="0" y="1088"/>
                      <a:pt x="14" y="1107"/>
                    </a:cubicBezTo>
                    <a:cubicBezTo>
                      <a:pt x="23" y="1118"/>
                      <a:pt x="36" y="1125"/>
                      <a:pt x="50" y="1125"/>
                    </a:cubicBezTo>
                    <a:lnTo>
                      <a:pt x="50" y="1125"/>
                    </a:lnTo>
                    <a:cubicBezTo>
                      <a:pt x="59" y="1125"/>
                      <a:pt x="68" y="1121"/>
                      <a:pt x="76" y="1116"/>
                    </a:cubicBezTo>
                    <a:cubicBezTo>
                      <a:pt x="99" y="1098"/>
                      <a:pt x="645" y="692"/>
                      <a:pt x="832" y="519"/>
                    </a:cubicBezTo>
                    <a:cubicBezTo>
                      <a:pt x="1016" y="348"/>
                      <a:pt x="1231" y="82"/>
                      <a:pt x="1241" y="72"/>
                    </a:cubicBezTo>
                    <a:cubicBezTo>
                      <a:pt x="1256" y="52"/>
                      <a:pt x="1253" y="25"/>
                      <a:pt x="1235" y="10"/>
                    </a:cubicBezTo>
                    <a:cubicBezTo>
                      <a:pt x="1227" y="4"/>
                      <a:pt x="1217" y="0"/>
                      <a:pt x="1207" y="0"/>
                    </a:cubicBezTo>
                    <a:close/>
                    <a:moveTo>
                      <a:pt x="50" y="1125"/>
                    </a:moveTo>
                    <a:lnTo>
                      <a:pt x="50" y="1125"/>
                    </a:lnTo>
                    <a:cubicBezTo>
                      <a:pt x="49" y="1125"/>
                      <a:pt x="49" y="1125"/>
                      <a:pt x="49" y="1125"/>
                    </a:cubicBezTo>
                    <a:lnTo>
                      <a:pt x="50" y="1125"/>
                    </a:lnTo>
                    <a:cubicBezTo>
                      <a:pt x="50" y="1125"/>
                      <a:pt x="50" y="1125"/>
                      <a:pt x="50" y="1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48"/>
              <p:cNvSpPr/>
              <p:nvPr/>
            </p:nvSpPr>
            <p:spPr>
              <a:xfrm>
                <a:off x="2512323" y="485558"/>
                <a:ext cx="81488" cy="92856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3406" extrusionOk="0">
                    <a:moveTo>
                      <a:pt x="173" y="0"/>
                    </a:moveTo>
                    <a:cubicBezTo>
                      <a:pt x="165" y="0"/>
                      <a:pt x="157" y="1"/>
                      <a:pt x="150" y="3"/>
                    </a:cubicBezTo>
                    <a:cubicBezTo>
                      <a:pt x="47" y="31"/>
                      <a:pt x="1" y="322"/>
                      <a:pt x="310" y="677"/>
                    </a:cubicBezTo>
                    <a:cubicBezTo>
                      <a:pt x="310" y="677"/>
                      <a:pt x="288" y="785"/>
                      <a:pt x="335" y="931"/>
                    </a:cubicBezTo>
                    <a:cubicBezTo>
                      <a:pt x="380" y="1070"/>
                      <a:pt x="607" y="1402"/>
                      <a:pt x="712" y="1576"/>
                    </a:cubicBezTo>
                    <a:cubicBezTo>
                      <a:pt x="839" y="1787"/>
                      <a:pt x="972" y="2138"/>
                      <a:pt x="1240" y="2497"/>
                    </a:cubicBezTo>
                    <a:cubicBezTo>
                      <a:pt x="1507" y="2854"/>
                      <a:pt x="1500" y="2889"/>
                      <a:pt x="1753" y="3058"/>
                    </a:cubicBezTo>
                    <a:cubicBezTo>
                      <a:pt x="2006" y="3226"/>
                      <a:pt x="2290" y="3280"/>
                      <a:pt x="2479" y="3405"/>
                    </a:cubicBezTo>
                    <a:lnTo>
                      <a:pt x="2989" y="2497"/>
                    </a:lnTo>
                    <a:cubicBezTo>
                      <a:pt x="2989" y="2497"/>
                      <a:pt x="2554" y="2242"/>
                      <a:pt x="2356" y="1989"/>
                    </a:cubicBezTo>
                    <a:cubicBezTo>
                      <a:pt x="2159" y="1737"/>
                      <a:pt x="1896" y="1371"/>
                      <a:pt x="1794" y="1277"/>
                    </a:cubicBezTo>
                    <a:cubicBezTo>
                      <a:pt x="1690" y="1184"/>
                      <a:pt x="1210" y="886"/>
                      <a:pt x="815" y="508"/>
                    </a:cubicBezTo>
                    <a:cubicBezTo>
                      <a:pt x="475" y="181"/>
                      <a:pt x="281" y="0"/>
                      <a:pt x="173" y="0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48"/>
              <p:cNvSpPr/>
              <p:nvPr/>
            </p:nvSpPr>
            <p:spPr>
              <a:xfrm>
                <a:off x="2519439" y="501425"/>
                <a:ext cx="21946" cy="2096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769" extrusionOk="0">
                    <a:moveTo>
                      <a:pt x="158" y="0"/>
                    </a:moveTo>
                    <a:cubicBezTo>
                      <a:pt x="115" y="0"/>
                      <a:pt x="72" y="19"/>
                      <a:pt x="21" y="61"/>
                    </a:cubicBezTo>
                    <a:cubicBezTo>
                      <a:pt x="3" y="76"/>
                      <a:pt x="0" y="104"/>
                      <a:pt x="16" y="123"/>
                    </a:cubicBezTo>
                    <a:cubicBezTo>
                      <a:pt x="24" y="133"/>
                      <a:pt x="37" y="139"/>
                      <a:pt x="49" y="139"/>
                    </a:cubicBezTo>
                    <a:cubicBezTo>
                      <a:pt x="59" y="139"/>
                      <a:pt x="69" y="135"/>
                      <a:pt x="77" y="129"/>
                    </a:cubicBezTo>
                    <a:cubicBezTo>
                      <a:pt x="111" y="102"/>
                      <a:pt x="136" y="88"/>
                      <a:pt x="156" y="88"/>
                    </a:cubicBezTo>
                    <a:cubicBezTo>
                      <a:pt x="158" y="88"/>
                      <a:pt x="160" y="88"/>
                      <a:pt x="161" y="88"/>
                    </a:cubicBezTo>
                    <a:cubicBezTo>
                      <a:pt x="196" y="91"/>
                      <a:pt x="238" y="139"/>
                      <a:pt x="293" y="207"/>
                    </a:cubicBezTo>
                    <a:cubicBezTo>
                      <a:pt x="384" y="318"/>
                      <a:pt x="717" y="746"/>
                      <a:pt x="721" y="751"/>
                    </a:cubicBezTo>
                    <a:cubicBezTo>
                      <a:pt x="729" y="763"/>
                      <a:pt x="742" y="769"/>
                      <a:pt x="754" y="769"/>
                    </a:cubicBezTo>
                    <a:cubicBezTo>
                      <a:pt x="764" y="769"/>
                      <a:pt x="773" y="765"/>
                      <a:pt x="781" y="759"/>
                    </a:cubicBezTo>
                    <a:cubicBezTo>
                      <a:pt x="801" y="744"/>
                      <a:pt x="805" y="716"/>
                      <a:pt x="789" y="698"/>
                    </a:cubicBezTo>
                    <a:cubicBezTo>
                      <a:pt x="786" y="693"/>
                      <a:pt x="452" y="264"/>
                      <a:pt x="361" y="152"/>
                    </a:cubicBezTo>
                    <a:cubicBezTo>
                      <a:pt x="288" y="62"/>
                      <a:pt x="238" y="8"/>
                      <a:pt x="169" y="1"/>
                    </a:cubicBezTo>
                    <a:cubicBezTo>
                      <a:pt x="166" y="0"/>
                      <a:pt x="162" y="0"/>
                      <a:pt x="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48"/>
              <p:cNvSpPr/>
              <p:nvPr/>
            </p:nvSpPr>
            <p:spPr>
              <a:xfrm>
                <a:off x="2516931" y="484522"/>
                <a:ext cx="31243" cy="33724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237" extrusionOk="0">
                    <a:moveTo>
                      <a:pt x="50" y="1"/>
                    </a:moveTo>
                    <a:cubicBezTo>
                      <a:pt x="41" y="1"/>
                      <a:pt x="33" y="3"/>
                      <a:pt x="26" y="7"/>
                    </a:cubicBezTo>
                    <a:cubicBezTo>
                      <a:pt x="6" y="21"/>
                      <a:pt x="1" y="48"/>
                      <a:pt x="13" y="68"/>
                    </a:cubicBezTo>
                    <a:cubicBezTo>
                      <a:pt x="22" y="81"/>
                      <a:pt x="209" y="366"/>
                      <a:pt x="375" y="554"/>
                    </a:cubicBezTo>
                    <a:cubicBezTo>
                      <a:pt x="544" y="745"/>
                      <a:pt x="1047" y="1205"/>
                      <a:pt x="1068" y="1224"/>
                    </a:cubicBezTo>
                    <a:cubicBezTo>
                      <a:pt x="1076" y="1231"/>
                      <a:pt x="1086" y="1236"/>
                      <a:pt x="1097" y="1236"/>
                    </a:cubicBezTo>
                    <a:cubicBezTo>
                      <a:pt x="1109" y="1236"/>
                      <a:pt x="1121" y="1230"/>
                      <a:pt x="1129" y="1221"/>
                    </a:cubicBezTo>
                    <a:cubicBezTo>
                      <a:pt x="1146" y="1204"/>
                      <a:pt x="1144" y="1176"/>
                      <a:pt x="1127" y="1159"/>
                    </a:cubicBezTo>
                    <a:cubicBezTo>
                      <a:pt x="1121" y="1155"/>
                      <a:pt x="606" y="685"/>
                      <a:pt x="440" y="496"/>
                    </a:cubicBezTo>
                    <a:cubicBezTo>
                      <a:pt x="279" y="312"/>
                      <a:pt x="89" y="23"/>
                      <a:pt x="87" y="20"/>
                    </a:cubicBezTo>
                    <a:cubicBezTo>
                      <a:pt x="78" y="8"/>
                      <a:pt x="64" y="1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48"/>
              <p:cNvSpPr/>
              <p:nvPr/>
            </p:nvSpPr>
            <p:spPr>
              <a:xfrm>
                <a:off x="2549347" y="557915"/>
                <a:ext cx="30316" cy="20719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760" extrusionOk="0">
                    <a:moveTo>
                      <a:pt x="50" y="0"/>
                    </a:moveTo>
                    <a:cubicBezTo>
                      <a:pt x="40" y="0"/>
                      <a:pt x="30" y="4"/>
                      <a:pt x="22" y="10"/>
                    </a:cubicBezTo>
                    <a:cubicBezTo>
                      <a:pt x="3" y="25"/>
                      <a:pt x="1" y="52"/>
                      <a:pt x="16" y="71"/>
                    </a:cubicBezTo>
                    <a:cubicBezTo>
                      <a:pt x="25" y="84"/>
                      <a:pt x="254" y="363"/>
                      <a:pt x="536" y="444"/>
                    </a:cubicBezTo>
                    <a:cubicBezTo>
                      <a:pt x="792" y="519"/>
                      <a:pt x="1031" y="746"/>
                      <a:pt x="1033" y="748"/>
                    </a:cubicBezTo>
                    <a:cubicBezTo>
                      <a:pt x="1041" y="756"/>
                      <a:pt x="1053" y="760"/>
                      <a:pt x="1063" y="760"/>
                    </a:cubicBezTo>
                    <a:cubicBezTo>
                      <a:pt x="1075" y="760"/>
                      <a:pt x="1086" y="756"/>
                      <a:pt x="1094" y="747"/>
                    </a:cubicBezTo>
                    <a:cubicBezTo>
                      <a:pt x="1112" y="729"/>
                      <a:pt x="1111" y="701"/>
                      <a:pt x="1093" y="685"/>
                    </a:cubicBezTo>
                    <a:cubicBezTo>
                      <a:pt x="1083" y="675"/>
                      <a:pt x="837" y="441"/>
                      <a:pt x="560" y="359"/>
                    </a:cubicBezTo>
                    <a:cubicBezTo>
                      <a:pt x="306" y="286"/>
                      <a:pt x="86" y="18"/>
                      <a:pt x="83" y="16"/>
                    </a:cubicBezTo>
                    <a:cubicBezTo>
                      <a:pt x="75" y="6"/>
                      <a:pt x="62" y="0"/>
                      <a:pt x="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48"/>
              <p:cNvSpPr/>
              <p:nvPr/>
            </p:nvSpPr>
            <p:spPr>
              <a:xfrm>
                <a:off x="2599457" y="785973"/>
                <a:ext cx="104879" cy="32688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1199" extrusionOk="0">
                    <a:moveTo>
                      <a:pt x="64" y="0"/>
                    </a:moveTo>
                    <a:cubicBezTo>
                      <a:pt x="42" y="0"/>
                      <a:pt x="19" y="15"/>
                      <a:pt x="10" y="37"/>
                    </a:cubicBezTo>
                    <a:cubicBezTo>
                      <a:pt x="0" y="66"/>
                      <a:pt x="14" y="100"/>
                      <a:pt x="43" y="111"/>
                    </a:cubicBezTo>
                    <a:cubicBezTo>
                      <a:pt x="65" y="120"/>
                      <a:pt x="2269" y="971"/>
                      <a:pt x="3777" y="1197"/>
                    </a:cubicBezTo>
                    <a:cubicBezTo>
                      <a:pt x="3780" y="1198"/>
                      <a:pt x="3783" y="1198"/>
                      <a:pt x="3786" y="1198"/>
                    </a:cubicBezTo>
                    <a:cubicBezTo>
                      <a:pt x="3814" y="1198"/>
                      <a:pt x="3839" y="1178"/>
                      <a:pt x="3842" y="1149"/>
                    </a:cubicBezTo>
                    <a:cubicBezTo>
                      <a:pt x="3847" y="1118"/>
                      <a:pt x="3826" y="1089"/>
                      <a:pt x="3794" y="1084"/>
                    </a:cubicBezTo>
                    <a:cubicBezTo>
                      <a:pt x="2298" y="861"/>
                      <a:pt x="107" y="12"/>
                      <a:pt x="85" y="4"/>
                    </a:cubicBezTo>
                    <a:cubicBezTo>
                      <a:pt x="78" y="2"/>
                      <a:pt x="71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48"/>
              <p:cNvSpPr/>
              <p:nvPr/>
            </p:nvSpPr>
            <p:spPr>
              <a:xfrm>
                <a:off x="2584489" y="745950"/>
                <a:ext cx="47409" cy="36177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327" extrusionOk="0">
                    <a:moveTo>
                      <a:pt x="66" y="1"/>
                    </a:moveTo>
                    <a:cubicBezTo>
                      <a:pt x="49" y="1"/>
                      <a:pt x="32" y="8"/>
                      <a:pt x="21" y="23"/>
                    </a:cubicBezTo>
                    <a:cubicBezTo>
                      <a:pt x="1" y="47"/>
                      <a:pt x="6" y="83"/>
                      <a:pt x="30" y="103"/>
                    </a:cubicBezTo>
                    <a:cubicBezTo>
                      <a:pt x="42" y="112"/>
                      <a:pt x="1156" y="993"/>
                      <a:pt x="1642" y="1316"/>
                    </a:cubicBezTo>
                    <a:cubicBezTo>
                      <a:pt x="1651" y="1323"/>
                      <a:pt x="1663" y="1327"/>
                      <a:pt x="1673" y="1327"/>
                    </a:cubicBezTo>
                    <a:cubicBezTo>
                      <a:pt x="1692" y="1327"/>
                      <a:pt x="1710" y="1318"/>
                      <a:pt x="1721" y="1301"/>
                    </a:cubicBezTo>
                    <a:cubicBezTo>
                      <a:pt x="1738" y="1275"/>
                      <a:pt x="1731" y="1240"/>
                      <a:pt x="1704" y="1222"/>
                    </a:cubicBezTo>
                    <a:cubicBezTo>
                      <a:pt x="1223" y="901"/>
                      <a:pt x="113" y="23"/>
                      <a:pt x="101" y="13"/>
                    </a:cubicBezTo>
                    <a:cubicBezTo>
                      <a:pt x="91" y="5"/>
                      <a:pt x="78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48"/>
              <p:cNvSpPr/>
              <p:nvPr/>
            </p:nvSpPr>
            <p:spPr>
              <a:xfrm>
                <a:off x="2475654" y="571601"/>
                <a:ext cx="8151" cy="2933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076" extrusionOk="0">
                    <a:moveTo>
                      <a:pt x="238" y="1"/>
                    </a:moveTo>
                    <a:cubicBezTo>
                      <a:pt x="210" y="1"/>
                      <a:pt x="185" y="20"/>
                      <a:pt x="181" y="47"/>
                    </a:cubicBezTo>
                    <a:lnTo>
                      <a:pt x="7" y="1008"/>
                    </a:lnTo>
                    <a:cubicBezTo>
                      <a:pt x="1" y="1039"/>
                      <a:pt x="21" y="1069"/>
                      <a:pt x="52" y="1074"/>
                    </a:cubicBezTo>
                    <a:cubicBezTo>
                      <a:pt x="55" y="1076"/>
                      <a:pt x="59" y="1076"/>
                      <a:pt x="62" y="1076"/>
                    </a:cubicBezTo>
                    <a:cubicBezTo>
                      <a:pt x="89" y="1076"/>
                      <a:pt x="114" y="1056"/>
                      <a:pt x="118" y="1029"/>
                    </a:cubicBezTo>
                    <a:lnTo>
                      <a:pt x="293" y="68"/>
                    </a:lnTo>
                    <a:cubicBezTo>
                      <a:pt x="299" y="36"/>
                      <a:pt x="278" y="7"/>
                      <a:pt x="247" y="2"/>
                    </a:cubicBezTo>
                    <a:cubicBezTo>
                      <a:pt x="244" y="1"/>
                      <a:pt x="241" y="1"/>
                      <a:pt x="2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48"/>
              <p:cNvSpPr/>
              <p:nvPr/>
            </p:nvSpPr>
            <p:spPr>
              <a:xfrm>
                <a:off x="2690435" y="563967"/>
                <a:ext cx="12568" cy="3031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112" extrusionOk="0">
                    <a:moveTo>
                      <a:pt x="64" y="1"/>
                    </a:moveTo>
                    <a:cubicBezTo>
                      <a:pt x="58" y="1"/>
                      <a:pt x="52" y="2"/>
                      <a:pt x="47" y="3"/>
                    </a:cubicBezTo>
                    <a:cubicBezTo>
                      <a:pt x="16" y="14"/>
                      <a:pt x="0" y="47"/>
                      <a:pt x="11" y="76"/>
                    </a:cubicBezTo>
                    <a:lnTo>
                      <a:pt x="342" y="1072"/>
                    </a:lnTo>
                    <a:cubicBezTo>
                      <a:pt x="350" y="1096"/>
                      <a:pt x="372" y="1111"/>
                      <a:pt x="397" y="1111"/>
                    </a:cubicBezTo>
                    <a:cubicBezTo>
                      <a:pt x="403" y="1111"/>
                      <a:pt x="409" y="1110"/>
                      <a:pt x="414" y="1108"/>
                    </a:cubicBezTo>
                    <a:cubicBezTo>
                      <a:pt x="445" y="1098"/>
                      <a:pt x="461" y="1066"/>
                      <a:pt x="450" y="1036"/>
                    </a:cubicBezTo>
                    <a:lnTo>
                      <a:pt x="119" y="40"/>
                    </a:lnTo>
                    <a:cubicBezTo>
                      <a:pt x="110" y="16"/>
                      <a:pt x="87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4" name="Google Shape;3134;p48"/>
            <p:cNvGrpSpPr/>
            <p:nvPr/>
          </p:nvGrpSpPr>
          <p:grpSpPr>
            <a:xfrm>
              <a:off x="1873378" y="60631"/>
              <a:ext cx="470905" cy="1346236"/>
              <a:chOff x="1873378" y="60631"/>
              <a:chExt cx="470905" cy="1346236"/>
            </a:xfrm>
          </p:grpSpPr>
          <p:sp>
            <p:nvSpPr>
              <p:cNvPr id="3135" name="Google Shape;3135;p48"/>
              <p:cNvSpPr/>
              <p:nvPr/>
            </p:nvSpPr>
            <p:spPr>
              <a:xfrm>
                <a:off x="2100400" y="177864"/>
                <a:ext cx="25736" cy="1228966"/>
              </a:xfrm>
              <a:custGeom>
                <a:avLst/>
                <a:gdLst/>
                <a:ahLst/>
                <a:cxnLst/>
                <a:rect l="l" t="t" r="r" b="b"/>
                <a:pathLst>
                  <a:path w="944" h="45079" extrusionOk="0">
                    <a:moveTo>
                      <a:pt x="1" y="0"/>
                    </a:moveTo>
                    <a:lnTo>
                      <a:pt x="1" y="45078"/>
                    </a:lnTo>
                    <a:lnTo>
                      <a:pt x="943" y="45078"/>
                    </a:lnTo>
                    <a:lnTo>
                      <a:pt x="9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48"/>
              <p:cNvSpPr/>
              <p:nvPr/>
            </p:nvSpPr>
            <p:spPr>
              <a:xfrm>
                <a:off x="2100400" y="177864"/>
                <a:ext cx="25736" cy="1228966"/>
              </a:xfrm>
              <a:custGeom>
                <a:avLst/>
                <a:gdLst/>
                <a:ahLst/>
                <a:cxnLst/>
                <a:rect l="l" t="t" r="r" b="b"/>
                <a:pathLst>
                  <a:path w="944" h="45079" extrusionOk="0">
                    <a:moveTo>
                      <a:pt x="1" y="0"/>
                    </a:moveTo>
                    <a:lnTo>
                      <a:pt x="1" y="45078"/>
                    </a:lnTo>
                    <a:lnTo>
                      <a:pt x="943" y="45078"/>
                    </a:lnTo>
                    <a:lnTo>
                      <a:pt x="943" y="0"/>
                    </a:lnTo>
                    <a:close/>
                  </a:path>
                </a:pathLst>
              </a:custGeom>
              <a:solidFill>
                <a:srgbClr val="F4F3FE">
                  <a:alpha val="29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48"/>
              <p:cNvSpPr/>
              <p:nvPr/>
            </p:nvSpPr>
            <p:spPr>
              <a:xfrm>
                <a:off x="2041484" y="1386175"/>
                <a:ext cx="143564" cy="20692"/>
              </a:xfrm>
              <a:custGeom>
                <a:avLst/>
                <a:gdLst/>
                <a:ahLst/>
                <a:cxnLst/>
                <a:rect l="l" t="t" r="r" b="b"/>
                <a:pathLst>
                  <a:path w="5266" h="759" extrusionOk="0">
                    <a:moveTo>
                      <a:pt x="0" y="1"/>
                    </a:moveTo>
                    <a:lnTo>
                      <a:pt x="0" y="758"/>
                    </a:lnTo>
                    <a:lnTo>
                      <a:pt x="5265" y="758"/>
                    </a:lnTo>
                    <a:lnTo>
                      <a:pt x="5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48"/>
              <p:cNvSpPr/>
              <p:nvPr/>
            </p:nvSpPr>
            <p:spPr>
              <a:xfrm>
                <a:off x="2100400" y="427896"/>
                <a:ext cx="25736" cy="83451"/>
              </a:xfrm>
              <a:custGeom>
                <a:avLst/>
                <a:gdLst/>
                <a:ahLst/>
                <a:cxnLst/>
                <a:rect l="l" t="t" r="r" b="b"/>
                <a:pathLst>
                  <a:path w="944" h="3061" extrusionOk="0">
                    <a:moveTo>
                      <a:pt x="1" y="0"/>
                    </a:moveTo>
                    <a:lnTo>
                      <a:pt x="1" y="3061"/>
                    </a:lnTo>
                    <a:lnTo>
                      <a:pt x="943" y="3061"/>
                    </a:lnTo>
                    <a:lnTo>
                      <a:pt x="943" y="0"/>
                    </a:lnTo>
                    <a:close/>
                  </a:path>
                </a:pathLst>
              </a:custGeom>
              <a:solidFill>
                <a:srgbClr val="272727">
                  <a:alpha val="83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48"/>
              <p:cNvSpPr/>
              <p:nvPr/>
            </p:nvSpPr>
            <p:spPr>
              <a:xfrm>
                <a:off x="2041484" y="1386175"/>
                <a:ext cx="143564" cy="20692"/>
              </a:xfrm>
              <a:custGeom>
                <a:avLst/>
                <a:gdLst/>
                <a:ahLst/>
                <a:cxnLst/>
                <a:rect l="l" t="t" r="r" b="b"/>
                <a:pathLst>
                  <a:path w="5266" h="759" extrusionOk="0">
                    <a:moveTo>
                      <a:pt x="0" y="1"/>
                    </a:moveTo>
                    <a:lnTo>
                      <a:pt x="0" y="758"/>
                    </a:lnTo>
                    <a:lnTo>
                      <a:pt x="5265" y="758"/>
                    </a:lnTo>
                    <a:lnTo>
                      <a:pt x="5265" y="1"/>
                    </a:lnTo>
                    <a:close/>
                  </a:path>
                </a:pathLst>
              </a:custGeom>
              <a:solidFill>
                <a:srgbClr val="F4F3FE">
                  <a:alpha val="29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48"/>
              <p:cNvSpPr/>
              <p:nvPr/>
            </p:nvSpPr>
            <p:spPr>
              <a:xfrm>
                <a:off x="1873378" y="60631"/>
                <a:ext cx="470905" cy="407820"/>
              </a:xfrm>
              <a:custGeom>
                <a:avLst/>
                <a:gdLst/>
                <a:ahLst/>
                <a:cxnLst/>
                <a:rect l="l" t="t" r="r" b="b"/>
                <a:pathLst>
                  <a:path w="17273" h="14959" extrusionOk="0">
                    <a:moveTo>
                      <a:pt x="4318" y="1"/>
                    </a:moveTo>
                    <a:lnTo>
                      <a:pt x="0" y="7480"/>
                    </a:lnTo>
                    <a:lnTo>
                      <a:pt x="4318" y="14958"/>
                    </a:lnTo>
                    <a:lnTo>
                      <a:pt x="12954" y="14958"/>
                    </a:lnTo>
                    <a:lnTo>
                      <a:pt x="17272" y="7480"/>
                    </a:lnTo>
                    <a:lnTo>
                      <a:pt x="129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48"/>
              <p:cNvSpPr/>
              <p:nvPr/>
            </p:nvSpPr>
            <p:spPr>
              <a:xfrm>
                <a:off x="1886464" y="72000"/>
                <a:ext cx="444706" cy="385083"/>
              </a:xfrm>
              <a:custGeom>
                <a:avLst/>
                <a:gdLst/>
                <a:ahLst/>
                <a:cxnLst/>
                <a:rect l="l" t="t" r="r" b="b"/>
                <a:pathLst>
                  <a:path w="16312" h="14125" extrusionOk="0">
                    <a:moveTo>
                      <a:pt x="12040" y="335"/>
                    </a:moveTo>
                    <a:lnTo>
                      <a:pt x="15924" y="7063"/>
                    </a:lnTo>
                    <a:lnTo>
                      <a:pt x="12040" y="13791"/>
                    </a:lnTo>
                    <a:lnTo>
                      <a:pt x="4272" y="13791"/>
                    </a:lnTo>
                    <a:lnTo>
                      <a:pt x="387" y="7063"/>
                    </a:lnTo>
                    <a:lnTo>
                      <a:pt x="4272" y="335"/>
                    </a:lnTo>
                    <a:close/>
                    <a:moveTo>
                      <a:pt x="4079" y="0"/>
                    </a:moveTo>
                    <a:lnTo>
                      <a:pt x="1" y="7063"/>
                    </a:lnTo>
                    <a:lnTo>
                      <a:pt x="4079" y="14125"/>
                    </a:lnTo>
                    <a:lnTo>
                      <a:pt x="12233" y="14125"/>
                    </a:lnTo>
                    <a:lnTo>
                      <a:pt x="16312" y="7063"/>
                    </a:lnTo>
                    <a:lnTo>
                      <a:pt x="1223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48"/>
              <p:cNvSpPr/>
              <p:nvPr/>
            </p:nvSpPr>
            <p:spPr>
              <a:xfrm>
                <a:off x="1948679" y="210116"/>
                <a:ext cx="61177" cy="98172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3601" extrusionOk="0">
                    <a:moveTo>
                      <a:pt x="1190" y="1"/>
                    </a:moveTo>
                    <a:cubicBezTo>
                      <a:pt x="840" y="1"/>
                      <a:pt x="561" y="84"/>
                      <a:pt x="353" y="252"/>
                    </a:cubicBezTo>
                    <a:cubicBezTo>
                      <a:pt x="146" y="419"/>
                      <a:pt x="41" y="650"/>
                      <a:pt x="41" y="942"/>
                    </a:cubicBezTo>
                    <a:cubicBezTo>
                      <a:pt x="41" y="1176"/>
                      <a:pt x="108" y="1375"/>
                      <a:pt x="238" y="1541"/>
                    </a:cubicBezTo>
                    <a:cubicBezTo>
                      <a:pt x="369" y="1707"/>
                      <a:pt x="594" y="1855"/>
                      <a:pt x="914" y="1984"/>
                    </a:cubicBezTo>
                    <a:cubicBezTo>
                      <a:pt x="1224" y="2109"/>
                      <a:pt x="1428" y="2217"/>
                      <a:pt x="1527" y="2308"/>
                    </a:cubicBezTo>
                    <a:cubicBezTo>
                      <a:pt x="1626" y="2399"/>
                      <a:pt x="1676" y="2510"/>
                      <a:pt x="1676" y="2641"/>
                    </a:cubicBezTo>
                    <a:cubicBezTo>
                      <a:pt x="1676" y="2786"/>
                      <a:pt x="1621" y="2901"/>
                      <a:pt x="1514" y="2989"/>
                    </a:cubicBezTo>
                    <a:cubicBezTo>
                      <a:pt x="1406" y="3075"/>
                      <a:pt x="1239" y="3118"/>
                      <a:pt x="1012" y="3118"/>
                    </a:cubicBezTo>
                    <a:cubicBezTo>
                      <a:pt x="857" y="3118"/>
                      <a:pt x="689" y="3096"/>
                      <a:pt x="510" y="3053"/>
                    </a:cubicBezTo>
                    <a:cubicBezTo>
                      <a:pt x="331" y="3010"/>
                      <a:pt x="161" y="2950"/>
                      <a:pt x="1" y="2876"/>
                    </a:cubicBezTo>
                    <a:lnTo>
                      <a:pt x="1" y="3417"/>
                    </a:lnTo>
                    <a:cubicBezTo>
                      <a:pt x="253" y="3540"/>
                      <a:pt x="578" y="3601"/>
                      <a:pt x="973" y="3601"/>
                    </a:cubicBezTo>
                    <a:cubicBezTo>
                      <a:pt x="1370" y="3601"/>
                      <a:pt x="1681" y="3512"/>
                      <a:pt x="1905" y="3335"/>
                    </a:cubicBezTo>
                    <a:cubicBezTo>
                      <a:pt x="2131" y="3158"/>
                      <a:pt x="2244" y="2913"/>
                      <a:pt x="2244" y="2602"/>
                    </a:cubicBezTo>
                    <a:cubicBezTo>
                      <a:pt x="2244" y="2444"/>
                      <a:pt x="2215" y="2307"/>
                      <a:pt x="2159" y="2190"/>
                    </a:cubicBezTo>
                    <a:cubicBezTo>
                      <a:pt x="2103" y="2074"/>
                      <a:pt x="2016" y="1969"/>
                      <a:pt x="1896" y="1876"/>
                    </a:cubicBezTo>
                    <a:cubicBezTo>
                      <a:pt x="1776" y="1784"/>
                      <a:pt x="1588" y="1684"/>
                      <a:pt x="1331" y="1577"/>
                    </a:cubicBezTo>
                    <a:cubicBezTo>
                      <a:pt x="1103" y="1483"/>
                      <a:pt x="944" y="1407"/>
                      <a:pt x="856" y="1349"/>
                    </a:cubicBezTo>
                    <a:cubicBezTo>
                      <a:pt x="769" y="1292"/>
                      <a:pt x="706" y="1230"/>
                      <a:pt x="667" y="1166"/>
                    </a:cubicBezTo>
                    <a:cubicBezTo>
                      <a:pt x="629" y="1101"/>
                      <a:pt x="609" y="1023"/>
                      <a:pt x="609" y="933"/>
                    </a:cubicBezTo>
                    <a:cubicBezTo>
                      <a:pt x="609" y="800"/>
                      <a:pt x="658" y="693"/>
                      <a:pt x="753" y="613"/>
                    </a:cubicBezTo>
                    <a:cubicBezTo>
                      <a:pt x="849" y="532"/>
                      <a:pt x="990" y="492"/>
                      <a:pt x="1175" y="492"/>
                    </a:cubicBezTo>
                    <a:cubicBezTo>
                      <a:pt x="1419" y="492"/>
                      <a:pt x="1697" y="557"/>
                      <a:pt x="2009" y="688"/>
                    </a:cubicBezTo>
                    <a:lnTo>
                      <a:pt x="2190" y="220"/>
                    </a:lnTo>
                    <a:cubicBezTo>
                      <a:pt x="1859" y="74"/>
                      <a:pt x="1539" y="1"/>
                      <a:pt x="11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48"/>
              <p:cNvSpPr/>
              <p:nvPr/>
            </p:nvSpPr>
            <p:spPr>
              <a:xfrm>
                <a:off x="2017574" y="211479"/>
                <a:ext cx="71837" cy="95501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3503" extrusionOk="0">
                    <a:moveTo>
                      <a:pt x="1" y="1"/>
                    </a:moveTo>
                    <a:lnTo>
                      <a:pt x="1" y="492"/>
                    </a:lnTo>
                    <a:lnTo>
                      <a:pt x="1032" y="492"/>
                    </a:lnTo>
                    <a:lnTo>
                      <a:pt x="1032" y="3503"/>
                    </a:lnTo>
                    <a:lnTo>
                      <a:pt x="1604" y="3503"/>
                    </a:lnTo>
                    <a:lnTo>
                      <a:pt x="1604" y="492"/>
                    </a:lnTo>
                    <a:lnTo>
                      <a:pt x="2634" y="492"/>
                    </a:lnTo>
                    <a:lnTo>
                      <a:pt x="26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48"/>
              <p:cNvSpPr/>
              <p:nvPr/>
            </p:nvSpPr>
            <p:spPr>
              <a:xfrm>
                <a:off x="2099310" y="209980"/>
                <a:ext cx="89503" cy="98336"/>
              </a:xfrm>
              <a:custGeom>
                <a:avLst/>
                <a:gdLst/>
                <a:ahLst/>
                <a:cxnLst/>
                <a:rect l="l" t="t" r="r" b="b"/>
                <a:pathLst>
                  <a:path w="3283" h="3607" extrusionOk="0">
                    <a:moveTo>
                      <a:pt x="1649" y="492"/>
                    </a:moveTo>
                    <a:cubicBezTo>
                      <a:pt x="1989" y="492"/>
                      <a:pt x="2245" y="602"/>
                      <a:pt x="2417" y="825"/>
                    </a:cubicBezTo>
                    <a:cubicBezTo>
                      <a:pt x="2588" y="1047"/>
                      <a:pt x="2674" y="1366"/>
                      <a:pt x="2674" y="1802"/>
                    </a:cubicBezTo>
                    <a:cubicBezTo>
                      <a:pt x="2674" y="2238"/>
                      <a:pt x="2588" y="2567"/>
                      <a:pt x="2415" y="2786"/>
                    </a:cubicBezTo>
                    <a:cubicBezTo>
                      <a:pt x="2241" y="3008"/>
                      <a:pt x="1985" y="3118"/>
                      <a:pt x="1644" y="3118"/>
                    </a:cubicBezTo>
                    <a:cubicBezTo>
                      <a:pt x="1302" y="3118"/>
                      <a:pt x="1044" y="3006"/>
                      <a:pt x="871" y="2783"/>
                    </a:cubicBezTo>
                    <a:cubicBezTo>
                      <a:pt x="696" y="2561"/>
                      <a:pt x="609" y="2234"/>
                      <a:pt x="609" y="1802"/>
                    </a:cubicBezTo>
                    <a:cubicBezTo>
                      <a:pt x="609" y="1373"/>
                      <a:pt x="696" y="1047"/>
                      <a:pt x="872" y="825"/>
                    </a:cubicBezTo>
                    <a:cubicBezTo>
                      <a:pt x="1046" y="602"/>
                      <a:pt x="1308" y="492"/>
                      <a:pt x="1649" y="492"/>
                    </a:cubicBezTo>
                    <a:close/>
                    <a:moveTo>
                      <a:pt x="1649" y="1"/>
                    </a:moveTo>
                    <a:cubicBezTo>
                      <a:pt x="1120" y="1"/>
                      <a:pt x="713" y="156"/>
                      <a:pt x="428" y="465"/>
                    </a:cubicBezTo>
                    <a:cubicBezTo>
                      <a:pt x="143" y="776"/>
                      <a:pt x="0" y="1219"/>
                      <a:pt x="0" y="1797"/>
                    </a:cubicBezTo>
                    <a:cubicBezTo>
                      <a:pt x="0" y="2376"/>
                      <a:pt x="142" y="2821"/>
                      <a:pt x="426" y="3136"/>
                    </a:cubicBezTo>
                    <a:cubicBezTo>
                      <a:pt x="709" y="3450"/>
                      <a:pt x="1122" y="3607"/>
                      <a:pt x="1644" y="3607"/>
                    </a:cubicBezTo>
                    <a:cubicBezTo>
                      <a:pt x="2167" y="3607"/>
                      <a:pt x="2569" y="3449"/>
                      <a:pt x="2854" y="3132"/>
                    </a:cubicBezTo>
                    <a:cubicBezTo>
                      <a:pt x="3140" y="2816"/>
                      <a:pt x="3283" y="2372"/>
                      <a:pt x="3283" y="1802"/>
                    </a:cubicBezTo>
                    <a:cubicBezTo>
                      <a:pt x="3283" y="1231"/>
                      <a:pt x="3141" y="787"/>
                      <a:pt x="2856" y="472"/>
                    </a:cubicBezTo>
                    <a:cubicBezTo>
                      <a:pt x="2572" y="158"/>
                      <a:pt x="2177" y="1"/>
                      <a:pt x="16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48"/>
              <p:cNvSpPr/>
              <p:nvPr/>
            </p:nvSpPr>
            <p:spPr>
              <a:xfrm>
                <a:off x="2209290" y="211479"/>
                <a:ext cx="63249" cy="95501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3503" extrusionOk="0">
                    <a:moveTo>
                      <a:pt x="971" y="480"/>
                    </a:moveTo>
                    <a:cubicBezTo>
                      <a:pt x="1231" y="480"/>
                      <a:pt x="1423" y="529"/>
                      <a:pt x="1546" y="629"/>
                    </a:cubicBezTo>
                    <a:cubicBezTo>
                      <a:pt x="1669" y="728"/>
                      <a:pt x="1731" y="878"/>
                      <a:pt x="1731" y="1079"/>
                    </a:cubicBezTo>
                    <a:cubicBezTo>
                      <a:pt x="1731" y="1296"/>
                      <a:pt x="1662" y="1456"/>
                      <a:pt x="1525" y="1557"/>
                    </a:cubicBezTo>
                    <a:cubicBezTo>
                      <a:pt x="1387" y="1660"/>
                      <a:pt x="1171" y="1711"/>
                      <a:pt x="878" y="1711"/>
                    </a:cubicBezTo>
                    <a:lnTo>
                      <a:pt x="574" y="1711"/>
                    </a:lnTo>
                    <a:lnTo>
                      <a:pt x="574" y="480"/>
                    </a:lnTo>
                    <a:close/>
                    <a:moveTo>
                      <a:pt x="0" y="1"/>
                    </a:moveTo>
                    <a:lnTo>
                      <a:pt x="0" y="3503"/>
                    </a:lnTo>
                    <a:lnTo>
                      <a:pt x="573" y="3503"/>
                    </a:lnTo>
                    <a:lnTo>
                      <a:pt x="573" y="2193"/>
                    </a:lnTo>
                    <a:lnTo>
                      <a:pt x="937" y="2193"/>
                    </a:lnTo>
                    <a:cubicBezTo>
                      <a:pt x="1380" y="2193"/>
                      <a:pt x="1721" y="2095"/>
                      <a:pt x="1961" y="1901"/>
                    </a:cubicBezTo>
                    <a:cubicBezTo>
                      <a:pt x="2201" y="1705"/>
                      <a:pt x="2319" y="1426"/>
                      <a:pt x="2319" y="1059"/>
                    </a:cubicBezTo>
                    <a:cubicBezTo>
                      <a:pt x="2319" y="711"/>
                      <a:pt x="2211" y="449"/>
                      <a:pt x="1992" y="269"/>
                    </a:cubicBezTo>
                    <a:cubicBezTo>
                      <a:pt x="1775" y="90"/>
                      <a:pt x="1447" y="1"/>
                      <a:pt x="10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7" name="Google Shape;2167;p37"/>
          <p:cNvGrpSpPr/>
          <p:nvPr/>
        </p:nvGrpSpPr>
        <p:grpSpPr>
          <a:xfrm flipH="1">
            <a:off x="980620" y="3196827"/>
            <a:ext cx="807440" cy="1552307"/>
            <a:chOff x="5948450" y="2560900"/>
            <a:chExt cx="500025" cy="961300"/>
          </a:xfrm>
        </p:grpSpPr>
        <p:sp>
          <p:nvSpPr>
            <p:cNvPr id="2168" name="Google Shape;2168;p37"/>
            <p:cNvSpPr/>
            <p:nvPr/>
          </p:nvSpPr>
          <p:spPr>
            <a:xfrm>
              <a:off x="5948450" y="2601200"/>
              <a:ext cx="500025" cy="921000"/>
            </a:xfrm>
            <a:custGeom>
              <a:avLst/>
              <a:gdLst/>
              <a:ahLst/>
              <a:cxnLst/>
              <a:rect l="l" t="t" r="r" b="b"/>
              <a:pathLst>
                <a:path w="20001" h="36840" extrusionOk="0">
                  <a:moveTo>
                    <a:pt x="0" y="1"/>
                  </a:moveTo>
                  <a:lnTo>
                    <a:pt x="0" y="36839"/>
                  </a:lnTo>
                  <a:lnTo>
                    <a:pt x="20001" y="36839"/>
                  </a:lnTo>
                  <a:lnTo>
                    <a:pt x="20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7"/>
            <p:cNvSpPr/>
            <p:nvPr/>
          </p:nvSpPr>
          <p:spPr>
            <a:xfrm>
              <a:off x="6047625" y="2560900"/>
              <a:ext cx="320725" cy="80625"/>
            </a:xfrm>
            <a:custGeom>
              <a:avLst/>
              <a:gdLst/>
              <a:ahLst/>
              <a:cxnLst/>
              <a:rect l="l" t="t" r="r" b="b"/>
              <a:pathLst>
                <a:path w="12829" h="3225" extrusionOk="0">
                  <a:moveTo>
                    <a:pt x="0" y="0"/>
                  </a:moveTo>
                  <a:lnTo>
                    <a:pt x="0" y="3225"/>
                  </a:lnTo>
                  <a:lnTo>
                    <a:pt x="12829" y="3225"/>
                  </a:lnTo>
                  <a:lnTo>
                    <a:pt x="12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7"/>
            <p:cNvSpPr/>
            <p:nvPr/>
          </p:nvSpPr>
          <p:spPr>
            <a:xfrm>
              <a:off x="5993700" y="2652100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1"/>
                  </a:moveTo>
                  <a:lnTo>
                    <a:pt x="1" y="2393"/>
                  </a:lnTo>
                  <a:lnTo>
                    <a:pt x="6873" y="2393"/>
                  </a:lnTo>
                  <a:lnTo>
                    <a:pt x="68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7"/>
            <p:cNvSpPr/>
            <p:nvPr/>
          </p:nvSpPr>
          <p:spPr>
            <a:xfrm>
              <a:off x="6231400" y="2652100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1"/>
                  </a:moveTo>
                  <a:lnTo>
                    <a:pt x="1" y="2393"/>
                  </a:lnTo>
                  <a:lnTo>
                    <a:pt x="6873" y="2393"/>
                  </a:lnTo>
                  <a:lnTo>
                    <a:pt x="68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7"/>
            <p:cNvSpPr/>
            <p:nvPr/>
          </p:nvSpPr>
          <p:spPr>
            <a:xfrm>
              <a:off x="5993700" y="2809825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0"/>
                  </a:moveTo>
                  <a:lnTo>
                    <a:pt x="1" y="2393"/>
                  </a:lnTo>
                  <a:lnTo>
                    <a:pt x="6873" y="2393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7"/>
            <p:cNvSpPr/>
            <p:nvPr/>
          </p:nvSpPr>
          <p:spPr>
            <a:xfrm>
              <a:off x="6231400" y="2809825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0"/>
                  </a:moveTo>
                  <a:lnTo>
                    <a:pt x="1" y="2393"/>
                  </a:lnTo>
                  <a:lnTo>
                    <a:pt x="6873" y="2393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7"/>
            <p:cNvSpPr/>
            <p:nvPr/>
          </p:nvSpPr>
          <p:spPr>
            <a:xfrm>
              <a:off x="5993700" y="2967550"/>
              <a:ext cx="171850" cy="59800"/>
            </a:xfrm>
            <a:custGeom>
              <a:avLst/>
              <a:gdLst/>
              <a:ahLst/>
              <a:cxnLst/>
              <a:rect l="l" t="t" r="r" b="b"/>
              <a:pathLst>
                <a:path w="6874" h="2392" extrusionOk="0">
                  <a:moveTo>
                    <a:pt x="1" y="0"/>
                  </a:moveTo>
                  <a:lnTo>
                    <a:pt x="1" y="2392"/>
                  </a:lnTo>
                  <a:lnTo>
                    <a:pt x="6873" y="2392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7"/>
            <p:cNvSpPr/>
            <p:nvPr/>
          </p:nvSpPr>
          <p:spPr>
            <a:xfrm>
              <a:off x="6231400" y="2967550"/>
              <a:ext cx="171850" cy="59800"/>
            </a:xfrm>
            <a:custGeom>
              <a:avLst/>
              <a:gdLst/>
              <a:ahLst/>
              <a:cxnLst/>
              <a:rect l="l" t="t" r="r" b="b"/>
              <a:pathLst>
                <a:path w="6874" h="2392" extrusionOk="0">
                  <a:moveTo>
                    <a:pt x="1" y="0"/>
                  </a:moveTo>
                  <a:lnTo>
                    <a:pt x="1" y="2392"/>
                  </a:lnTo>
                  <a:lnTo>
                    <a:pt x="6873" y="2392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7"/>
            <p:cNvSpPr/>
            <p:nvPr/>
          </p:nvSpPr>
          <p:spPr>
            <a:xfrm>
              <a:off x="5993700" y="3125250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0"/>
                  </a:moveTo>
                  <a:lnTo>
                    <a:pt x="1" y="2393"/>
                  </a:lnTo>
                  <a:lnTo>
                    <a:pt x="6873" y="2393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7"/>
            <p:cNvSpPr/>
            <p:nvPr/>
          </p:nvSpPr>
          <p:spPr>
            <a:xfrm>
              <a:off x="6231400" y="3125250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0"/>
                  </a:moveTo>
                  <a:lnTo>
                    <a:pt x="1" y="2393"/>
                  </a:lnTo>
                  <a:lnTo>
                    <a:pt x="6873" y="2393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7"/>
            <p:cNvSpPr/>
            <p:nvPr/>
          </p:nvSpPr>
          <p:spPr>
            <a:xfrm>
              <a:off x="5993700" y="3282975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0"/>
                  </a:moveTo>
                  <a:lnTo>
                    <a:pt x="1" y="2392"/>
                  </a:lnTo>
                  <a:lnTo>
                    <a:pt x="6873" y="2392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7"/>
            <p:cNvSpPr/>
            <p:nvPr/>
          </p:nvSpPr>
          <p:spPr>
            <a:xfrm>
              <a:off x="6231400" y="3282975"/>
              <a:ext cx="171850" cy="59825"/>
            </a:xfrm>
            <a:custGeom>
              <a:avLst/>
              <a:gdLst/>
              <a:ahLst/>
              <a:cxnLst/>
              <a:rect l="l" t="t" r="r" b="b"/>
              <a:pathLst>
                <a:path w="6874" h="2393" extrusionOk="0">
                  <a:moveTo>
                    <a:pt x="1" y="0"/>
                  </a:moveTo>
                  <a:lnTo>
                    <a:pt x="1" y="2392"/>
                  </a:lnTo>
                  <a:lnTo>
                    <a:pt x="6873" y="2392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37"/>
          <p:cNvGrpSpPr/>
          <p:nvPr/>
        </p:nvGrpSpPr>
        <p:grpSpPr>
          <a:xfrm>
            <a:off x="-3535" y="3356728"/>
            <a:ext cx="9147538" cy="2243969"/>
            <a:chOff x="-3535" y="3356728"/>
            <a:chExt cx="9147538" cy="2243969"/>
          </a:xfrm>
        </p:grpSpPr>
        <p:sp>
          <p:nvSpPr>
            <p:cNvPr id="2181" name="Google Shape;2181;p37"/>
            <p:cNvSpPr/>
            <p:nvPr/>
          </p:nvSpPr>
          <p:spPr>
            <a:xfrm flipH="1">
              <a:off x="1365891" y="3932770"/>
              <a:ext cx="3843264" cy="1667927"/>
            </a:xfrm>
            <a:custGeom>
              <a:avLst/>
              <a:gdLst/>
              <a:ahLst/>
              <a:cxnLst/>
              <a:rect l="l" t="t" r="r" b="b"/>
              <a:pathLst>
                <a:path w="95201" h="41316" extrusionOk="0">
                  <a:moveTo>
                    <a:pt x="69065" y="1"/>
                  </a:moveTo>
                  <a:cubicBezTo>
                    <a:pt x="64375" y="1"/>
                    <a:pt x="59659" y="1242"/>
                    <a:pt x="55724" y="3757"/>
                  </a:cubicBezTo>
                  <a:cubicBezTo>
                    <a:pt x="52821" y="2491"/>
                    <a:pt x="49630" y="1755"/>
                    <a:pt x="46472" y="1755"/>
                  </a:cubicBezTo>
                  <a:cubicBezTo>
                    <a:pt x="44200" y="1755"/>
                    <a:pt x="41944" y="2136"/>
                    <a:pt x="39825" y="2974"/>
                  </a:cubicBezTo>
                  <a:cubicBezTo>
                    <a:pt x="34790" y="4965"/>
                    <a:pt x="30828" y="9190"/>
                    <a:pt x="27306" y="13302"/>
                  </a:cubicBezTo>
                  <a:cubicBezTo>
                    <a:pt x="25512" y="12654"/>
                    <a:pt x="23583" y="12357"/>
                    <a:pt x="21610" y="12357"/>
                  </a:cubicBezTo>
                  <a:cubicBezTo>
                    <a:pt x="15435" y="12357"/>
                    <a:pt x="8830" y="15269"/>
                    <a:pt x="4581" y="19460"/>
                  </a:cubicBezTo>
                  <a:cubicBezTo>
                    <a:pt x="4920" y="22628"/>
                    <a:pt x="3165" y="24287"/>
                    <a:pt x="1717" y="27125"/>
                  </a:cubicBezTo>
                  <a:cubicBezTo>
                    <a:pt x="544" y="29422"/>
                    <a:pt x="1" y="32037"/>
                    <a:pt x="162" y="34612"/>
                  </a:cubicBezTo>
                  <a:cubicBezTo>
                    <a:pt x="208" y="35344"/>
                    <a:pt x="316" y="36091"/>
                    <a:pt x="675" y="36731"/>
                  </a:cubicBezTo>
                  <a:cubicBezTo>
                    <a:pt x="1340" y="37916"/>
                    <a:pt x="2712" y="38488"/>
                    <a:pt x="4004" y="38911"/>
                  </a:cubicBezTo>
                  <a:cubicBezTo>
                    <a:pt x="9691" y="40773"/>
                    <a:pt x="15648" y="41316"/>
                    <a:pt x="21655" y="41316"/>
                  </a:cubicBezTo>
                  <a:cubicBezTo>
                    <a:pt x="25777" y="41316"/>
                    <a:pt x="29922" y="41060"/>
                    <a:pt x="34020" y="40799"/>
                  </a:cubicBezTo>
                  <a:cubicBezTo>
                    <a:pt x="48517" y="39873"/>
                    <a:pt x="63013" y="38948"/>
                    <a:pt x="77511" y="38024"/>
                  </a:cubicBezTo>
                  <a:cubicBezTo>
                    <a:pt x="81367" y="37778"/>
                    <a:pt x="85293" y="37517"/>
                    <a:pt x="88904" y="36139"/>
                  </a:cubicBezTo>
                  <a:cubicBezTo>
                    <a:pt x="90473" y="35541"/>
                    <a:pt x="92008" y="34698"/>
                    <a:pt x="93037" y="33370"/>
                  </a:cubicBezTo>
                  <a:cubicBezTo>
                    <a:pt x="94049" y="32065"/>
                    <a:pt x="94486" y="30404"/>
                    <a:pt x="94700" y="28766"/>
                  </a:cubicBezTo>
                  <a:cubicBezTo>
                    <a:pt x="95201" y="24954"/>
                    <a:pt x="94629" y="21093"/>
                    <a:pt x="94059" y="17291"/>
                  </a:cubicBezTo>
                  <a:cubicBezTo>
                    <a:pt x="93790" y="15497"/>
                    <a:pt x="93512" y="13670"/>
                    <a:pt x="92724" y="12037"/>
                  </a:cubicBezTo>
                  <a:cubicBezTo>
                    <a:pt x="91729" y="9969"/>
                    <a:pt x="89990" y="8358"/>
                    <a:pt x="88171" y="6962"/>
                  </a:cubicBezTo>
                  <a:cubicBezTo>
                    <a:pt x="83582" y="3441"/>
                    <a:pt x="78143" y="942"/>
                    <a:pt x="72406" y="212"/>
                  </a:cubicBezTo>
                  <a:cubicBezTo>
                    <a:pt x="71301" y="71"/>
                    <a:pt x="70184" y="1"/>
                    <a:pt x="69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7"/>
            <p:cNvSpPr/>
            <p:nvPr/>
          </p:nvSpPr>
          <p:spPr>
            <a:xfrm flipH="1">
              <a:off x="4732069" y="4112117"/>
              <a:ext cx="2262375" cy="729768"/>
            </a:xfrm>
            <a:custGeom>
              <a:avLst/>
              <a:gdLst/>
              <a:ahLst/>
              <a:cxnLst/>
              <a:rect l="l" t="t" r="r" b="b"/>
              <a:pathLst>
                <a:path w="56041" h="18077" extrusionOk="0">
                  <a:moveTo>
                    <a:pt x="9497" y="0"/>
                  </a:moveTo>
                  <a:cubicBezTo>
                    <a:pt x="6792" y="0"/>
                    <a:pt x="4084" y="836"/>
                    <a:pt x="1880" y="2406"/>
                  </a:cubicBezTo>
                  <a:cubicBezTo>
                    <a:pt x="2318" y="4556"/>
                    <a:pt x="2128" y="7303"/>
                    <a:pt x="1259" y="9316"/>
                  </a:cubicBezTo>
                  <a:cubicBezTo>
                    <a:pt x="836" y="10294"/>
                    <a:pt x="263" y="11226"/>
                    <a:pt x="70" y="12273"/>
                  </a:cubicBezTo>
                  <a:cubicBezTo>
                    <a:pt x="0" y="12654"/>
                    <a:pt x="5" y="13102"/>
                    <a:pt x="295" y="13356"/>
                  </a:cubicBezTo>
                  <a:cubicBezTo>
                    <a:pt x="451" y="13493"/>
                    <a:pt x="660" y="13546"/>
                    <a:pt x="862" y="13595"/>
                  </a:cubicBezTo>
                  <a:cubicBezTo>
                    <a:pt x="11960" y="16287"/>
                    <a:pt x="23000" y="17795"/>
                    <a:pt x="34417" y="18038"/>
                  </a:cubicBezTo>
                  <a:cubicBezTo>
                    <a:pt x="35916" y="18069"/>
                    <a:pt x="37415" y="18077"/>
                    <a:pt x="38915" y="18077"/>
                  </a:cubicBezTo>
                  <a:cubicBezTo>
                    <a:pt x="39544" y="18077"/>
                    <a:pt x="40173" y="18075"/>
                    <a:pt x="40803" y="18074"/>
                  </a:cubicBezTo>
                  <a:cubicBezTo>
                    <a:pt x="45434" y="18063"/>
                    <a:pt x="50161" y="18038"/>
                    <a:pt x="54550" y="16557"/>
                  </a:cubicBezTo>
                  <a:cubicBezTo>
                    <a:pt x="55088" y="16375"/>
                    <a:pt x="55671" y="16125"/>
                    <a:pt x="55902" y="15607"/>
                  </a:cubicBezTo>
                  <a:cubicBezTo>
                    <a:pt x="56040" y="15296"/>
                    <a:pt x="56027" y="14944"/>
                    <a:pt x="55997" y="14605"/>
                  </a:cubicBezTo>
                  <a:cubicBezTo>
                    <a:pt x="55826" y="12649"/>
                    <a:pt x="55127" y="10623"/>
                    <a:pt x="53578" y="9414"/>
                  </a:cubicBezTo>
                  <a:cubicBezTo>
                    <a:pt x="53053" y="9006"/>
                    <a:pt x="52454" y="8706"/>
                    <a:pt x="51901" y="8335"/>
                  </a:cubicBezTo>
                  <a:cubicBezTo>
                    <a:pt x="51333" y="7952"/>
                    <a:pt x="50819" y="7496"/>
                    <a:pt x="50278" y="7073"/>
                  </a:cubicBezTo>
                  <a:cubicBezTo>
                    <a:pt x="48231" y="5475"/>
                    <a:pt x="45788" y="4404"/>
                    <a:pt x="43238" y="3927"/>
                  </a:cubicBezTo>
                  <a:cubicBezTo>
                    <a:pt x="42349" y="3760"/>
                    <a:pt x="41420" y="3668"/>
                    <a:pt x="40489" y="3668"/>
                  </a:cubicBezTo>
                  <a:cubicBezTo>
                    <a:pt x="37258" y="3668"/>
                    <a:pt x="34001" y="4775"/>
                    <a:pt x="32261" y="7699"/>
                  </a:cubicBezTo>
                  <a:cubicBezTo>
                    <a:pt x="31408" y="5821"/>
                    <a:pt x="30153" y="4427"/>
                    <a:pt x="27117" y="4092"/>
                  </a:cubicBezTo>
                  <a:cubicBezTo>
                    <a:pt x="26860" y="4064"/>
                    <a:pt x="26607" y="4050"/>
                    <a:pt x="26358" y="4050"/>
                  </a:cubicBezTo>
                  <a:cubicBezTo>
                    <a:pt x="23656" y="4050"/>
                    <a:pt x="21429" y="5619"/>
                    <a:pt x="20862" y="6764"/>
                  </a:cubicBezTo>
                  <a:cubicBezTo>
                    <a:pt x="19103" y="3547"/>
                    <a:pt x="15923" y="1141"/>
                    <a:pt x="12350" y="320"/>
                  </a:cubicBezTo>
                  <a:cubicBezTo>
                    <a:pt x="11414" y="105"/>
                    <a:pt x="10456" y="0"/>
                    <a:pt x="9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7"/>
            <p:cNvSpPr/>
            <p:nvPr/>
          </p:nvSpPr>
          <p:spPr>
            <a:xfrm flipH="1">
              <a:off x="6572999" y="3437226"/>
              <a:ext cx="2571004" cy="1865821"/>
            </a:xfrm>
            <a:custGeom>
              <a:avLst/>
              <a:gdLst/>
              <a:ahLst/>
              <a:cxnLst/>
              <a:rect l="l" t="t" r="r" b="b"/>
              <a:pathLst>
                <a:path w="63686" h="46218" extrusionOk="0">
                  <a:moveTo>
                    <a:pt x="22944" y="1"/>
                  </a:moveTo>
                  <a:cubicBezTo>
                    <a:pt x="20448" y="1"/>
                    <a:pt x="17663" y="1284"/>
                    <a:pt x="15434" y="4126"/>
                  </a:cubicBezTo>
                  <a:cubicBezTo>
                    <a:pt x="10240" y="10747"/>
                    <a:pt x="7600" y="18422"/>
                    <a:pt x="7600" y="18422"/>
                  </a:cubicBezTo>
                  <a:cubicBezTo>
                    <a:pt x="7800" y="15654"/>
                    <a:pt x="7754" y="12346"/>
                    <a:pt x="5455" y="10791"/>
                  </a:cubicBezTo>
                  <a:cubicBezTo>
                    <a:pt x="4742" y="10308"/>
                    <a:pt x="3907" y="10093"/>
                    <a:pt x="3054" y="10093"/>
                  </a:cubicBezTo>
                  <a:cubicBezTo>
                    <a:pt x="1998" y="10093"/>
                    <a:pt x="915" y="10423"/>
                    <a:pt x="0" y="10985"/>
                  </a:cubicBezTo>
                  <a:lnTo>
                    <a:pt x="0" y="44460"/>
                  </a:lnTo>
                  <a:cubicBezTo>
                    <a:pt x="8200" y="45908"/>
                    <a:pt x="16633" y="46090"/>
                    <a:pt x="25045" y="46090"/>
                  </a:cubicBezTo>
                  <a:cubicBezTo>
                    <a:pt x="27714" y="46090"/>
                    <a:pt x="30381" y="46071"/>
                    <a:pt x="33038" y="46070"/>
                  </a:cubicBezTo>
                  <a:cubicBezTo>
                    <a:pt x="43114" y="46064"/>
                    <a:pt x="53637" y="46218"/>
                    <a:pt x="62668" y="41750"/>
                  </a:cubicBezTo>
                  <a:cubicBezTo>
                    <a:pt x="63073" y="41550"/>
                    <a:pt x="63513" y="41293"/>
                    <a:pt x="63631" y="40857"/>
                  </a:cubicBezTo>
                  <a:cubicBezTo>
                    <a:pt x="63685" y="40656"/>
                    <a:pt x="63661" y="40444"/>
                    <a:pt x="63637" y="40237"/>
                  </a:cubicBezTo>
                  <a:cubicBezTo>
                    <a:pt x="63410" y="38276"/>
                    <a:pt x="63182" y="36315"/>
                    <a:pt x="62955" y="34355"/>
                  </a:cubicBezTo>
                  <a:cubicBezTo>
                    <a:pt x="62702" y="32177"/>
                    <a:pt x="62386" y="29850"/>
                    <a:pt x="60933" y="28208"/>
                  </a:cubicBezTo>
                  <a:cubicBezTo>
                    <a:pt x="60140" y="27312"/>
                    <a:pt x="59604" y="26782"/>
                    <a:pt x="59081" y="26782"/>
                  </a:cubicBezTo>
                  <a:cubicBezTo>
                    <a:pt x="58647" y="26782"/>
                    <a:pt x="58223" y="27148"/>
                    <a:pt x="57668" y="27975"/>
                  </a:cubicBezTo>
                  <a:cubicBezTo>
                    <a:pt x="57843" y="26047"/>
                    <a:pt x="61886" y="21182"/>
                    <a:pt x="58913" y="16142"/>
                  </a:cubicBezTo>
                  <a:cubicBezTo>
                    <a:pt x="57622" y="13952"/>
                    <a:pt x="55531" y="12897"/>
                    <a:pt x="53175" y="12897"/>
                  </a:cubicBezTo>
                  <a:cubicBezTo>
                    <a:pt x="50110" y="12897"/>
                    <a:pt x="46596" y="14684"/>
                    <a:pt x="43811" y="18081"/>
                  </a:cubicBezTo>
                  <a:cubicBezTo>
                    <a:pt x="41126" y="21359"/>
                    <a:pt x="39848" y="24916"/>
                    <a:pt x="39704" y="25334"/>
                  </a:cubicBezTo>
                  <a:lnTo>
                    <a:pt x="39704" y="25334"/>
                  </a:lnTo>
                  <a:cubicBezTo>
                    <a:pt x="39845" y="24916"/>
                    <a:pt x="41006" y="21351"/>
                    <a:pt x="40824" y="17951"/>
                  </a:cubicBezTo>
                  <a:cubicBezTo>
                    <a:pt x="40657" y="14837"/>
                    <a:pt x="39411" y="11627"/>
                    <a:pt x="35733" y="11627"/>
                  </a:cubicBezTo>
                  <a:cubicBezTo>
                    <a:pt x="35328" y="11627"/>
                    <a:pt x="34893" y="11666"/>
                    <a:pt x="34427" y="11748"/>
                  </a:cubicBezTo>
                  <a:cubicBezTo>
                    <a:pt x="29184" y="12675"/>
                    <a:pt x="26409" y="17590"/>
                    <a:pt x="26353" y="17691"/>
                  </a:cubicBezTo>
                  <a:lnTo>
                    <a:pt x="26353" y="17691"/>
                  </a:lnTo>
                  <a:cubicBezTo>
                    <a:pt x="26435" y="17543"/>
                    <a:pt x="32284" y="6999"/>
                    <a:pt x="27663" y="1990"/>
                  </a:cubicBezTo>
                  <a:cubicBezTo>
                    <a:pt x="26475" y="701"/>
                    <a:pt x="24788" y="1"/>
                    <a:pt x="229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7"/>
            <p:cNvSpPr/>
            <p:nvPr/>
          </p:nvSpPr>
          <p:spPr>
            <a:xfrm flipH="1">
              <a:off x="-3535" y="3356728"/>
              <a:ext cx="3395763" cy="1958308"/>
            </a:xfrm>
            <a:custGeom>
              <a:avLst/>
              <a:gdLst/>
              <a:ahLst/>
              <a:cxnLst/>
              <a:rect l="l" t="t" r="r" b="b"/>
              <a:pathLst>
                <a:path w="84116" h="48509" extrusionOk="0">
                  <a:moveTo>
                    <a:pt x="82866" y="1"/>
                  </a:moveTo>
                  <a:cubicBezTo>
                    <a:pt x="81059" y="1"/>
                    <a:pt x="77576" y="379"/>
                    <a:pt x="74329" y="2882"/>
                  </a:cubicBezTo>
                  <a:cubicBezTo>
                    <a:pt x="69677" y="6467"/>
                    <a:pt x="68695" y="11565"/>
                    <a:pt x="68695" y="11565"/>
                  </a:cubicBezTo>
                  <a:cubicBezTo>
                    <a:pt x="67520" y="10573"/>
                    <a:pt x="65982" y="10039"/>
                    <a:pt x="64447" y="10039"/>
                  </a:cubicBezTo>
                  <a:cubicBezTo>
                    <a:pt x="63802" y="10039"/>
                    <a:pt x="63158" y="10133"/>
                    <a:pt x="62542" y="10327"/>
                  </a:cubicBezTo>
                  <a:cubicBezTo>
                    <a:pt x="60459" y="10980"/>
                    <a:pt x="58285" y="12804"/>
                    <a:pt x="57721" y="14913"/>
                  </a:cubicBezTo>
                  <a:cubicBezTo>
                    <a:pt x="56842" y="12446"/>
                    <a:pt x="54887" y="10384"/>
                    <a:pt x="52470" y="9377"/>
                  </a:cubicBezTo>
                  <a:cubicBezTo>
                    <a:pt x="50889" y="8719"/>
                    <a:pt x="49185" y="8412"/>
                    <a:pt x="47458" y="8412"/>
                  </a:cubicBezTo>
                  <a:cubicBezTo>
                    <a:pt x="40766" y="8412"/>
                    <a:pt x="33743" y="13021"/>
                    <a:pt x="32345" y="19623"/>
                  </a:cubicBezTo>
                  <a:cubicBezTo>
                    <a:pt x="32345" y="19623"/>
                    <a:pt x="31078" y="19460"/>
                    <a:pt x="29020" y="19460"/>
                  </a:cubicBezTo>
                  <a:cubicBezTo>
                    <a:pt x="25087" y="19460"/>
                    <a:pt x="18265" y="20056"/>
                    <a:pt x="11872" y="23523"/>
                  </a:cubicBezTo>
                  <a:cubicBezTo>
                    <a:pt x="2257" y="28737"/>
                    <a:pt x="1" y="35166"/>
                    <a:pt x="1" y="35166"/>
                  </a:cubicBezTo>
                  <a:cubicBezTo>
                    <a:pt x="1273" y="35446"/>
                    <a:pt x="9094" y="38177"/>
                    <a:pt x="9665" y="39348"/>
                  </a:cubicBezTo>
                  <a:cubicBezTo>
                    <a:pt x="10002" y="40039"/>
                    <a:pt x="10666" y="40503"/>
                    <a:pt x="11313" y="40917"/>
                  </a:cubicBezTo>
                  <a:cubicBezTo>
                    <a:pt x="16702" y="44368"/>
                    <a:pt x="22910" y="46533"/>
                    <a:pt x="29277" y="47182"/>
                  </a:cubicBezTo>
                  <a:cubicBezTo>
                    <a:pt x="31154" y="47373"/>
                    <a:pt x="33037" y="47434"/>
                    <a:pt x="34923" y="47434"/>
                  </a:cubicBezTo>
                  <a:cubicBezTo>
                    <a:pt x="38289" y="47434"/>
                    <a:pt x="41665" y="47239"/>
                    <a:pt x="45033" y="47239"/>
                  </a:cubicBezTo>
                  <a:cubicBezTo>
                    <a:pt x="46562" y="47239"/>
                    <a:pt x="48089" y="47279"/>
                    <a:pt x="49612" y="47396"/>
                  </a:cubicBezTo>
                  <a:cubicBezTo>
                    <a:pt x="53375" y="47684"/>
                    <a:pt x="57101" y="48438"/>
                    <a:pt x="60875" y="48504"/>
                  </a:cubicBezTo>
                  <a:cubicBezTo>
                    <a:pt x="61052" y="48507"/>
                    <a:pt x="61229" y="48508"/>
                    <a:pt x="61406" y="48508"/>
                  </a:cubicBezTo>
                  <a:cubicBezTo>
                    <a:pt x="69656" y="48508"/>
                    <a:pt x="77634" y="45145"/>
                    <a:pt x="84115" y="39939"/>
                  </a:cubicBezTo>
                  <a:lnTo>
                    <a:pt x="84115" y="71"/>
                  </a:lnTo>
                  <a:cubicBezTo>
                    <a:pt x="84115" y="71"/>
                    <a:pt x="83647" y="1"/>
                    <a:pt x="82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5" name="Google Shape;2185;p37"/>
          <p:cNvGrpSpPr/>
          <p:nvPr/>
        </p:nvGrpSpPr>
        <p:grpSpPr>
          <a:xfrm>
            <a:off x="-307285" y="3428151"/>
            <a:ext cx="9784590" cy="1725616"/>
            <a:chOff x="-307285" y="3428151"/>
            <a:chExt cx="9784590" cy="1725616"/>
          </a:xfrm>
        </p:grpSpPr>
        <p:grpSp>
          <p:nvGrpSpPr>
            <p:cNvPr id="2186" name="Google Shape;2186;p37"/>
            <p:cNvGrpSpPr/>
            <p:nvPr/>
          </p:nvGrpSpPr>
          <p:grpSpPr>
            <a:xfrm>
              <a:off x="-307285" y="3428151"/>
              <a:ext cx="9784590" cy="1403399"/>
              <a:chOff x="-307285" y="3428151"/>
              <a:chExt cx="9784590" cy="1403399"/>
            </a:xfrm>
          </p:grpSpPr>
          <p:grpSp>
            <p:nvGrpSpPr>
              <p:cNvPr id="2187" name="Google Shape;2187;p37"/>
              <p:cNvGrpSpPr/>
              <p:nvPr/>
            </p:nvGrpSpPr>
            <p:grpSpPr>
              <a:xfrm flipH="1">
                <a:off x="8423996" y="3428151"/>
                <a:ext cx="1053309" cy="1353778"/>
                <a:chOff x="8584688" y="3255488"/>
                <a:chExt cx="1177276" cy="1513108"/>
              </a:xfrm>
            </p:grpSpPr>
            <p:grpSp>
              <p:nvGrpSpPr>
                <p:cNvPr id="2188" name="Google Shape;2188;p37"/>
                <p:cNvGrpSpPr/>
                <p:nvPr/>
              </p:nvGrpSpPr>
              <p:grpSpPr>
                <a:xfrm flipH="1">
                  <a:off x="8584688" y="3633119"/>
                  <a:ext cx="649796" cy="1069159"/>
                  <a:chOff x="5171600" y="584075"/>
                  <a:chExt cx="402400" cy="662100"/>
                </a:xfrm>
              </p:grpSpPr>
              <p:sp>
                <p:nvSpPr>
                  <p:cNvPr id="2189" name="Google Shape;2189;p37"/>
                  <p:cNvSpPr/>
                  <p:nvPr/>
                </p:nvSpPr>
                <p:spPr>
                  <a:xfrm>
                    <a:off x="5324750" y="871475"/>
                    <a:ext cx="48450" cy="37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8" h="14988" extrusionOk="0">
                        <a:moveTo>
                          <a:pt x="1836" y="1"/>
                        </a:moveTo>
                        <a:lnTo>
                          <a:pt x="1066" y="82"/>
                        </a:lnTo>
                        <a:lnTo>
                          <a:pt x="0" y="14668"/>
                        </a:lnTo>
                        <a:lnTo>
                          <a:pt x="1854" y="14988"/>
                        </a:lnTo>
                        <a:cubicBezTo>
                          <a:pt x="1854" y="14988"/>
                          <a:pt x="1937" y="6963"/>
                          <a:pt x="183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0" name="Google Shape;2190;p37"/>
                  <p:cNvSpPr/>
                  <p:nvPr/>
                </p:nvSpPr>
                <p:spPr>
                  <a:xfrm>
                    <a:off x="5171600" y="584075"/>
                    <a:ext cx="402400" cy="367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96" h="14714" extrusionOk="0">
                        <a:moveTo>
                          <a:pt x="9192" y="0"/>
                        </a:moveTo>
                        <a:cubicBezTo>
                          <a:pt x="9140" y="0"/>
                          <a:pt x="9087" y="2"/>
                          <a:pt x="9034" y="6"/>
                        </a:cubicBezTo>
                        <a:cubicBezTo>
                          <a:pt x="7195" y="131"/>
                          <a:pt x="6664" y="1665"/>
                          <a:pt x="6664" y="1665"/>
                        </a:cubicBezTo>
                        <a:cubicBezTo>
                          <a:pt x="6664" y="1665"/>
                          <a:pt x="6358" y="1395"/>
                          <a:pt x="5929" y="1395"/>
                        </a:cubicBezTo>
                        <a:cubicBezTo>
                          <a:pt x="5735" y="1395"/>
                          <a:pt x="5515" y="1451"/>
                          <a:pt x="5288" y="1612"/>
                        </a:cubicBezTo>
                        <a:cubicBezTo>
                          <a:pt x="4558" y="2127"/>
                          <a:pt x="4993" y="2999"/>
                          <a:pt x="4993" y="2999"/>
                        </a:cubicBezTo>
                        <a:cubicBezTo>
                          <a:pt x="4993" y="2999"/>
                          <a:pt x="2838" y="3236"/>
                          <a:pt x="1910" y="4753"/>
                        </a:cubicBezTo>
                        <a:cubicBezTo>
                          <a:pt x="983" y="6270"/>
                          <a:pt x="1876" y="7846"/>
                          <a:pt x="1876" y="7846"/>
                        </a:cubicBezTo>
                        <a:cubicBezTo>
                          <a:pt x="1876" y="7846"/>
                          <a:pt x="0" y="9321"/>
                          <a:pt x="1128" y="11493"/>
                        </a:cubicBezTo>
                        <a:cubicBezTo>
                          <a:pt x="1898" y="12975"/>
                          <a:pt x="3395" y="13211"/>
                          <a:pt x="4269" y="13211"/>
                        </a:cubicBezTo>
                        <a:cubicBezTo>
                          <a:pt x="4677" y="13211"/>
                          <a:pt x="4950" y="13159"/>
                          <a:pt x="4950" y="13159"/>
                        </a:cubicBezTo>
                        <a:cubicBezTo>
                          <a:pt x="4950" y="13159"/>
                          <a:pt x="5984" y="14713"/>
                          <a:pt x="7710" y="14713"/>
                        </a:cubicBezTo>
                        <a:cubicBezTo>
                          <a:pt x="7795" y="14713"/>
                          <a:pt x="7882" y="14710"/>
                          <a:pt x="7971" y="14702"/>
                        </a:cubicBezTo>
                        <a:cubicBezTo>
                          <a:pt x="9851" y="14532"/>
                          <a:pt x="10645" y="12337"/>
                          <a:pt x="10645" y="12337"/>
                        </a:cubicBezTo>
                        <a:cubicBezTo>
                          <a:pt x="10645" y="12337"/>
                          <a:pt x="10924" y="12400"/>
                          <a:pt x="11342" y="12400"/>
                        </a:cubicBezTo>
                        <a:cubicBezTo>
                          <a:pt x="12036" y="12400"/>
                          <a:pt x="13111" y="12226"/>
                          <a:pt x="13926" y="11304"/>
                        </a:cubicBezTo>
                        <a:cubicBezTo>
                          <a:pt x="15231" y="9825"/>
                          <a:pt x="14499" y="7993"/>
                          <a:pt x="14499" y="7993"/>
                        </a:cubicBezTo>
                        <a:cubicBezTo>
                          <a:pt x="14499" y="7993"/>
                          <a:pt x="16095" y="6340"/>
                          <a:pt x="15172" y="4251"/>
                        </a:cubicBezTo>
                        <a:cubicBezTo>
                          <a:pt x="14248" y="2161"/>
                          <a:pt x="11922" y="1925"/>
                          <a:pt x="11922" y="1925"/>
                        </a:cubicBezTo>
                        <a:cubicBezTo>
                          <a:pt x="11922" y="1925"/>
                          <a:pt x="10915" y="0"/>
                          <a:pt x="919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1" name="Google Shape;2191;p37"/>
                  <p:cNvSpPr/>
                  <p:nvPr/>
                </p:nvSpPr>
                <p:spPr>
                  <a:xfrm>
                    <a:off x="5171600" y="584075"/>
                    <a:ext cx="402400" cy="367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96" h="14714" extrusionOk="0">
                        <a:moveTo>
                          <a:pt x="9192" y="0"/>
                        </a:moveTo>
                        <a:cubicBezTo>
                          <a:pt x="9140" y="0"/>
                          <a:pt x="9087" y="2"/>
                          <a:pt x="9034" y="6"/>
                        </a:cubicBezTo>
                        <a:cubicBezTo>
                          <a:pt x="7195" y="131"/>
                          <a:pt x="6664" y="1665"/>
                          <a:pt x="6664" y="1665"/>
                        </a:cubicBezTo>
                        <a:cubicBezTo>
                          <a:pt x="6664" y="1665"/>
                          <a:pt x="6358" y="1395"/>
                          <a:pt x="5929" y="1395"/>
                        </a:cubicBezTo>
                        <a:cubicBezTo>
                          <a:pt x="5735" y="1395"/>
                          <a:pt x="5515" y="1451"/>
                          <a:pt x="5288" y="1612"/>
                        </a:cubicBezTo>
                        <a:cubicBezTo>
                          <a:pt x="4558" y="2127"/>
                          <a:pt x="4993" y="2999"/>
                          <a:pt x="4993" y="2999"/>
                        </a:cubicBezTo>
                        <a:cubicBezTo>
                          <a:pt x="4993" y="2999"/>
                          <a:pt x="2838" y="3236"/>
                          <a:pt x="1910" y="4753"/>
                        </a:cubicBezTo>
                        <a:cubicBezTo>
                          <a:pt x="983" y="6270"/>
                          <a:pt x="1876" y="7846"/>
                          <a:pt x="1876" y="7846"/>
                        </a:cubicBezTo>
                        <a:cubicBezTo>
                          <a:pt x="1876" y="7846"/>
                          <a:pt x="0" y="9321"/>
                          <a:pt x="1128" y="11493"/>
                        </a:cubicBezTo>
                        <a:cubicBezTo>
                          <a:pt x="1898" y="12975"/>
                          <a:pt x="3395" y="13211"/>
                          <a:pt x="4269" y="13211"/>
                        </a:cubicBezTo>
                        <a:cubicBezTo>
                          <a:pt x="4677" y="13211"/>
                          <a:pt x="4950" y="13159"/>
                          <a:pt x="4950" y="13159"/>
                        </a:cubicBezTo>
                        <a:cubicBezTo>
                          <a:pt x="4950" y="13159"/>
                          <a:pt x="5984" y="14713"/>
                          <a:pt x="7710" y="14713"/>
                        </a:cubicBezTo>
                        <a:cubicBezTo>
                          <a:pt x="7795" y="14713"/>
                          <a:pt x="7882" y="14710"/>
                          <a:pt x="7971" y="14702"/>
                        </a:cubicBezTo>
                        <a:cubicBezTo>
                          <a:pt x="9851" y="14532"/>
                          <a:pt x="10645" y="12337"/>
                          <a:pt x="10645" y="12337"/>
                        </a:cubicBezTo>
                        <a:cubicBezTo>
                          <a:pt x="10645" y="12337"/>
                          <a:pt x="10924" y="12400"/>
                          <a:pt x="11342" y="12400"/>
                        </a:cubicBezTo>
                        <a:cubicBezTo>
                          <a:pt x="12036" y="12400"/>
                          <a:pt x="13111" y="12226"/>
                          <a:pt x="13926" y="11304"/>
                        </a:cubicBezTo>
                        <a:cubicBezTo>
                          <a:pt x="15231" y="9825"/>
                          <a:pt x="14499" y="7993"/>
                          <a:pt x="14499" y="7993"/>
                        </a:cubicBezTo>
                        <a:cubicBezTo>
                          <a:pt x="14499" y="7993"/>
                          <a:pt x="16095" y="6340"/>
                          <a:pt x="15172" y="4251"/>
                        </a:cubicBezTo>
                        <a:cubicBezTo>
                          <a:pt x="14248" y="2161"/>
                          <a:pt x="11922" y="1925"/>
                          <a:pt x="11922" y="1925"/>
                        </a:cubicBezTo>
                        <a:cubicBezTo>
                          <a:pt x="11922" y="1925"/>
                          <a:pt x="10915" y="0"/>
                          <a:pt x="9192" y="0"/>
                        </a:cubicBezTo>
                        <a:close/>
                      </a:path>
                    </a:pathLst>
                  </a:custGeom>
                  <a:solidFill>
                    <a:srgbClr val="272727">
                      <a:alpha val="225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2" name="Google Shape;2192;p37"/>
                  <p:cNvSpPr/>
                  <p:nvPr/>
                </p:nvSpPr>
                <p:spPr>
                  <a:xfrm>
                    <a:off x="5483525" y="782650"/>
                    <a:ext cx="51900" cy="2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6" h="1171" extrusionOk="0">
                        <a:moveTo>
                          <a:pt x="2022" y="0"/>
                        </a:moveTo>
                        <a:cubicBezTo>
                          <a:pt x="2008" y="0"/>
                          <a:pt x="1995" y="6"/>
                          <a:pt x="1984" y="16"/>
                        </a:cubicBezTo>
                        <a:cubicBezTo>
                          <a:pt x="1340" y="713"/>
                          <a:pt x="56" y="1071"/>
                          <a:pt x="42" y="1073"/>
                        </a:cubicBezTo>
                        <a:cubicBezTo>
                          <a:pt x="16" y="1081"/>
                          <a:pt x="0" y="1108"/>
                          <a:pt x="7" y="1135"/>
                        </a:cubicBezTo>
                        <a:cubicBezTo>
                          <a:pt x="13" y="1156"/>
                          <a:pt x="34" y="1171"/>
                          <a:pt x="55" y="1171"/>
                        </a:cubicBezTo>
                        <a:lnTo>
                          <a:pt x="55" y="1171"/>
                        </a:lnTo>
                        <a:cubicBezTo>
                          <a:pt x="60" y="1171"/>
                          <a:pt x="64" y="1171"/>
                          <a:pt x="68" y="1170"/>
                        </a:cubicBezTo>
                        <a:cubicBezTo>
                          <a:pt x="122" y="1155"/>
                          <a:pt x="1393" y="802"/>
                          <a:pt x="2057" y="84"/>
                        </a:cubicBezTo>
                        <a:cubicBezTo>
                          <a:pt x="2076" y="63"/>
                          <a:pt x="2075" y="32"/>
                          <a:pt x="2054" y="14"/>
                        </a:cubicBezTo>
                        <a:cubicBezTo>
                          <a:pt x="2045" y="5"/>
                          <a:pt x="2033" y="0"/>
                          <a:pt x="2022" y="0"/>
                        </a:cubicBezTo>
                        <a:close/>
                        <a:moveTo>
                          <a:pt x="55" y="1171"/>
                        </a:moveTo>
                        <a:lnTo>
                          <a:pt x="55" y="1171"/>
                        </a:lnTo>
                        <a:cubicBezTo>
                          <a:pt x="55" y="1171"/>
                          <a:pt x="55" y="1171"/>
                          <a:pt x="54" y="1171"/>
                        </a:cubicBezTo>
                        <a:lnTo>
                          <a:pt x="56" y="1171"/>
                        </a:lnTo>
                        <a:cubicBezTo>
                          <a:pt x="55" y="1171"/>
                          <a:pt x="55" y="1171"/>
                          <a:pt x="55" y="117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3" name="Google Shape;2193;p37"/>
                  <p:cNvSpPr/>
                  <p:nvPr/>
                </p:nvSpPr>
                <p:spPr>
                  <a:xfrm>
                    <a:off x="5290175" y="787900"/>
                    <a:ext cx="48100" cy="7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4" h="2835" extrusionOk="0">
                        <a:moveTo>
                          <a:pt x="466" y="1"/>
                        </a:moveTo>
                        <a:cubicBezTo>
                          <a:pt x="444" y="1"/>
                          <a:pt x="424" y="17"/>
                          <a:pt x="419" y="40"/>
                        </a:cubicBezTo>
                        <a:cubicBezTo>
                          <a:pt x="415" y="59"/>
                          <a:pt x="1" y="2026"/>
                          <a:pt x="1848" y="2831"/>
                        </a:cubicBezTo>
                        <a:cubicBezTo>
                          <a:pt x="1854" y="2833"/>
                          <a:pt x="1861" y="2834"/>
                          <a:pt x="1867" y="2834"/>
                        </a:cubicBezTo>
                        <a:cubicBezTo>
                          <a:pt x="1886" y="2834"/>
                          <a:pt x="1904" y="2823"/>
                          <a:pt x="1913" y="2805"/>
                        </a:cubicBezTo>
                        <a:cubicBezTo>
                          <a:pt x="1924" y="2780"/>
                          <a:pt x="1912" y="2751"/>
                          <a:pt x="1886" y="2739"/>
                        </a:cubicBezTo>
                        <a:cubicBezTo>
                          <a:pt x="1145" y="2416"/>
                          <a:pt x="688" y="1869"/>
                          <a:pt x="531" y="1113"/>
                        </a:cubicBezTo>
                        <a:cubicBezTo>
                          <a:pt x="411" y="545"/>
                          <a:pt x="515" y="66"/>
                          <a:pt x="516" y="61"/>
                        </a:cubicBezTo>
                        <a:cubicBezTo>
                          <a:pt x="522" y="34"/>
                          <a:pt x="505" y="7"/>
                          <a:pt x="478" y="2"/>
                        </a:cubicBezTo>
                        <a:cubicBezTo>
                          <a:pt x="474" y="1"/>
                          <a:pt x="470" y="1"/>
                          <a:pt x="46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194" name="Google Shape;2194;p37"/>
                <p:cNvGrpSpPr/>
                <p:nvPr/>
              </p:nvGrpSpPr>
              <p:grpSpPr>
                <a:xfrm flipH="1">
                  <a:off x="8776533" y="3255488"/>
                  <a:ext cx="985432" cy="1513108"/>
                  <a:chOff x="4718825" y="412825"/>
                  <a:chExt cx="610250" cy="937025"/>
                </a:xfrm>
              </p:grpSpPr>
              <p:sp>
                <p:nvSpPr>
                  <p:cNvPr id="2195" name="Google Shape;2195;p37"/>
                  <p:cNvSpPr/>
                  <p:nvPr/>
                </p:nvSpPr>
                <p:spPr>
                  <a:xfrm>
                    <a:off x="4721275" y="412825"/>
                    <a:ext cx="607800" cy="52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12" h="21070" extrusionOk="0">
                        <a:moveTo>
                          <a:pt x="11403" y="0"/>
                        </a:moveTo>
                        <a:cubicBezTo>
                          <a:pt x="10753" y="0"/>
                          <a:pt x="10128" y="165"/>
                          <a:pt x="9562" y="395"/>
                        </a:cubicBezTo>
                        <a:cubicBezTo>
                          <a:pt x="8852" y="683"/>
                          <a:pt x="8251" y="1185"/>
                          <a:pt x="7848" y="1834"/>
                        </a:cubicBezTo>
                        <a:lnTo>
                          <a:pt x="7849" y="1834"/>
                        </a:lnTo>
                        <a:cubicBezTo>
                          <a:pt x="7774" y="1952"/>
                          <a:pt x="7607" y="2292"/>
                          <a:pt x="7566" y="2317"/>
                        </a:cubicBezTo>
                        <a:cubicBezTo>
                          <a:pt x="7565" y="2317"/>
                          <a:pt x="7562" y="2317"/>
                          <a:pt x="7557" y="2317"/>
                        </a:cubicBezTo>
                        <a:cubicBezTo>
                          <a:pt x="7537" y="2317"/>
                          <a:pt x="7488" y="2314"/>
                          <a:pt x="7414" y="2314"/>
                        </a:cubicBezTo>
                        <a:cubicBezTo>
                          <a:pt x="6806" y="2314"/>
                          <a:pt x="4481" y="2511"/>
                          <a:pt x="2131" y="6109"/>
                        </a:cubicBezTo>
                        <a:cubicBezTo>
                          <a:pt x="0" y="9374"/>
                          <a:pt x="2734" y="12618"/>
                          <a:pt x="2734" y="12618"/>
                        </a:cubicBezTo>
                        <a:cubicBezTo>
                          <a:pt x="2734" y="12618"/>
                          <a:pt x="2072" y="14043"/>
                          <a:pt x="3068" y="15485"/>
                        </a:cubicBezTo>
                        <a:cubicBezTo>
                          <a:pt x="3797" y="16539"/>
                          <a:pt x="4926" y="16678"/>
                          <a:pt x="5472" y="16678"/>
                        </a:cubicBezTo>
                        <a:cubicBezTo>
                          <a:pt x="5667" y="16678"/>
                          <a:pt x="5788" y="16660"/>
                          <a:pt x="5788" y="16660"/>
                        </a:cubicBezTo>
                        <a:cubicBezTo>
                          <a:pt x="5788" y="16660"/>
                          <a:pt x="6414" y="19759"/>
                          <a:pt x="9689" y="20804"/>
                        </a:cubicBezTo>
                        <a:cubicBezTo>
                          <a:pt x="10278" y="20992"/>
                          <a:pt x="10815" y="21069"/>
                          <a:pt x="11299" y="21069"/>
                        </a:cubicBezTo>
                        <a:cubicBezTo>
                          <a:pt x="13503" y="21069"/>
                          <a:pt x="14613" y="19469"/>
                          <a:pt x="14613" y="19469"/>
                        </a:cubicBezTo>
                        <a:cubicBezTo>
                          <a:pt x="14613" y="19469"/>
                          <a:pt x="15359" y="19777"/>
                          <a:pt x="16427" y="19777"/>
                        </a:cubicBezTo>
                        <a:cubicBezTo>
                          <a:pt x="17473" y="19777"/>
                          <a:pt x="18827" y="19481"/>
                          <a:pt x="20094" y="18312"/>
                        </a:cubicBezTo>
                        <a:cubicBezTo>
                          <a:pt x="22655" y="15948"/>
                          <a:pt x="22127" y="13510"/>
                          <a:pt x="21962" y="12417"/>
                        </a:cubicBezTo>
                        <a:cubicBezTo>
                          <a:pt x="23447" y="11486"/>
                          <a:pt x="24311" y="9496"/>
                          <a:pt x="23924" y="7553"/>
                        </a:cubicBezTo>
                        <a:cubicBezTo>
                          <a:pt x="23535" y="5609"/>
                          <a:pt x="22139" y="3755"/>
                          <a:pt x="20387" y="2703"/>
                        </a:cubicBezTo>
                        <a:cubicBezTo>
                          <a:pt x="19207" y="1994"/>
                          <a:pt x="17887" y="1644"/>
                          <a:pt x="16625" y="1644"/>
                        </a:cubicBezTo>
                        <a:cubicBezTo>
                          <a:pt x="16013" y="1644"/>
                          <a:pt x="15415" y="1726"/>
                          <a:pt x="14853" y="1890"/>
                        </a:cubicBezTo>
                        <a:cubicBezTo>
                          <a:pt x="14178" y="990"/>
                          <a:pt x="13201" y="305"/>
                          <a:pt x="12174" y="82"/>
                        </a:cubicBezTo>
                        <a:cubicBezTo>
                          <a:pt x="11914" y="25"/>
                          <a:pt x="11657" y="0"/>
                          <a:pt x="1140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6" name="Google Shape;2196;p37"/>
                  <p:cNvSpPr/>
                  <p:nvPr/>
                </p:nvSpPr>
                <p:spPr>
                  <a:xfrm>
                    <a:off x="4721275" y="412825"/>
                    <a:ext cx="607800" cy="52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12" h="21070" extrusionOk="0">
                        <a:moveTo>
                          <a:pt x="11403" y="0"/>
                        </a:moveTo>
                        <a:cubicBezTo>
                          <a:pt x="10753" y="0"/>
                          <a:pt x="10128" y="165"/>
                          <a:pt x="9562" y="395"/>
                        </a:cubicBezTo>
                        <a:cubicBezTo>
                          <a:pt x="8852" y="683"/>
                          <a:pt x="8251" y="1185"/>
                          <a:pt x="7848" y="1834"/>
                        </a:cubicBezTo>
                        <a:lnTo>
                          <a:pt x="7849" y="1834"/>
                        </a:lnTo>
                        <a:cubicBezTo>
                          <a:pt x="7774" y="1952"/>
                          <a:pt x="7607" y="2292"/>
                          <a:pt x="7566" y="2317"/>
                        </a:cubicBezTo>
                        <a:cubicBezTo>
                          <a:pt x="7565" y="2317"/>
                          <a:pt x="7562" y="2317"/>
                          <a:pt x="7557" y="2317"/>
                        </a:cubicBezTo>
                        <a:cubicBezTo>
                          <a:pt x="7537" y="2317"/>
                          <a:pt x="7488" y="2314"/>
                          <a:pt x="7414" y="2314"/>
                        </a:cubicBezTo>
                        <a:cubicBezTo>
                          <a:pt x="6806" y="2314"/>
                          <a:pt x="4481" y="2511"/>
                          <a:pt x="2131" y="6109"/>
                        </a:cubicBezTo>
                        <a:cubicBezTo>
                          <a:pt x="0" y="9374"/>
                          <a:pt x="2734" y="12618"/>
                          <a:pt x="2734" y="12618"/>
                        </a:cubicBezTo>
                        <a:cubicBezTo>
                          <a:pt x="2734" y="12618"/>
                          <a:pt x="2072" y="14043"/>
                          <a:pt x="3068" y="15485"/>
                        </a:cubicBezTo>
                        <a:cubicBezTo>
                          <a:pt x="3797" y="16539"/>
                          <a:pt x="4926" y="16678"/>
                          <a:pt x="5472" y="16678"/>
                        </a:cubicBezTo>
                        <a:cubicBezTo>
                          <a:pt x="5667" y="16678"/>
                          <a:pt x="5788" y="16660"/>
                          <a:pt x="5788" y="16660"/>
                        </a:cubicBezTo>
                        <a:cubicBezTo>
                          <a:pt x="5788" y="16660"/>
                          <a:pt x="6414" y="19759"/>
                          <a:pt x="9689" y="20804"/>
                        </a:cubicBezTo>
                        <a:cubicBezTo>
                          <a:pt x="10278" y="20992"/>
                          <a:pt x="10815" y="21069"/>
                          <a:pt x="11299" y="21069"/>
                        </a:cubicBezTo>
                        <a:cubicBezTo>
                          <a:pt x="13503" y="21069"/>
                          <a:pt x="14613" y="19469"/>
                          <a:pt x="14613" y="19469"/>
                        </a:cubicBezTo>
                        <a:cubicBezTo>
                          <a:pt x="14613" y="19469"/>
                          <a:pt x="15359" y="19777"/>
                          <a:pt x="16427" y="19777"/>
                        </a:cubicBezTo>
                        <a:cubicBezTo>
                          <a:pt x="17473" y="19777"/>
                          <a:pt x="18827" y="19481"/>
                          <a:pt x="20094" y="18312"/>
                        </a:cubicBezTo>
                        <a:cubicBezTo>
                          <a:pt x="22655" y="15948"/>
                          <a:pt x="22127" y="13510"/>
                          <a:pt x="21962" y="12417"/>
                        </a:cubicBezTo>
                        <a:cubicBezTo>
                          <a:pt x="23447" y="11486"/>
                          <a:pt x="24311" y="9496"/>
                          <a:pt x="23924" y="7553"/>
                        </a:cubicBezTo>
                        <a:cubicBezTo>
                          <a:pt x="23535" y="5609"/>
                          <a:pt x="22139" y="3755"/>
                          <a:pt x="20387" y="2703"/>
                        </a:cubicBezTo>
                        <a:cubicBezTo>
                          <a:pt x="19207" y="1994"/>
                          <a:pt x="17887" y="1644"/>
                          <a:pt x="16625" y="1644"/>
                        </a:cubicBezTo>
                        <a:cubicBezTo>
                          <a:pt x="16013" y="1644"/>
                          <a:pt x="15415" y="1726"/>
                          <a:pt x="14853" y="1890"/>
                        </a:cubicBezTo>
                        <a:cubicBezTo>
                          <a:pt x="14178" y="990"/>
                          <a:pt x="13201" y="305"/>
                          <a:pt x="12174" y="82"/>
                        </a:cubicBezTo>
                        <a:cubicBezTo>
                          <a:pt x="11914" y="25"/>
                          <a:pt x="11657" y="0"/>
                          <a:pt x="11403" y="0"/>
                        </a:cubicBezTo>
                        <a:close/>
                      </a:path>
                    </a:pathLst>
                  </a:custGeom>
                  <a:solidFill>
                    <a:srgbClr val="272727">
                      <a:alpha val="371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7" name="Google Shape;2197;p37"/>
                  <p:cNvSpPr/>
                  <p:nvPr/>
                </p:nvSpPr>
                <p:spPr>
                  <a:xfrm>
                    <a:off x="5045650" y="679850"/>
                    <a:ext cx="150800" cy="67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32" h="26800" extrusionOk="0">
                        <a:moveTo>
                          <a:pt x="1" y="1"/>
                        </a:moveTo>
                        <a:cubicBezTo>
                          <a:pt x="1" y="1"/>
                          <a:pt x="3425" y="12439"/>
                          <a:pt x="3151" y="26799"/>
                        </a:cubicBezTo>
                        <a:lnTo>
                          <a:pt x="6031" y="26799"/>
                        </a:lnTo>
                        <a:cubicBezTo>
                          <a:pt x="6031" y="26799"/>
                          <a:pt x="4299" y="12988"/>
                          <a:pt x="55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8" name="Google Shape;2198;p37"/>
                  <p:cNvSpPr/>
                  <p:nvPr/>
                </p:nvSpPr>
                <p:spPr>
                  <a:xfrm>
                    <a:off x="4882025" y="703500"/>
                    <a:ext cx="214975" cy="216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99" h="8660" extrusionOk="0">
                        <a:moveTo>
                          <a:pt x="1" y="0"/>
                        </a:moveTo>
                        <a:cubicBezTo>
                          <a:pt x="1" y="0"/>
                          <a:pt x="148" y="387"/>
                          <a:pt x="510" y="1008"/>
                        </a:cubicBezTo>
                        <a:lnTo>
                          <a:pt x="510" y="1008"/>
                        </a:lnTo>
                        <a:cubicBezTo>
                          <a:pt x="334" y="684"/>
                          <a:pt x="164" y="348"/>
                          <a:pt x="1" y="0"/>
                        </a:cubicBezTo>
                        <a:close/>
                        <a:moveTo>
                          <a:pt x="510" y="1008"/>
                        </a:moveTo>
                        <a:lnTo>
                          <a:pt x="510" y="1008"/>
                        </a:lnTo>
                        <a:cubicBezTo>
                          <a:pt x="3291" y="6130"/>
                          <a:pt x="7509" y="8257"/>
                          <a:pt x="8598" y="8659"/>
                        </a:cubicBezTo>
                        <a:lnTo>
                          <a:pt x="8568" y="7806"/>
                        </a:lnTo>
                        <a:cubicBezTo>
                          <a:pt x="3750" y="5703"/>
                          <a:pt x="1433" y="2593"/>
                          <a:pt x="510" y="100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9" name="Google Shape;2199;p37"/>
                  <p:cNvSpPr/>
                  <p:nvPr/>
                </p:nvSpPr>
                <p:spPr>
                  <a:xfrm>
                    <a:off x="5121350" y="683300"/>
                    <a:ext cx="66450" cy="300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8" h="12029" extrusionOk="0">
                        <a:moveTo>
                          <a:pt x="1998" y="0"/>
                        </a:moveTo>
                        <a:lnTo>
                          <a:pt x="1998" y="0"/>
                        </a:lnTo>
                        <a:cubicBezTo>
                          <a:pt x="1958" y="419"/>
                          <a:pt x="1787" y="341"/>
                          <a:pt x="1795" y="732"/>
                        </a:cubicBezTo>
                        <a:cubicBezTo>
                          <a:pt x="1891" y="5838"/>
                          <a:pt x="1" y="10259"/>
                          <a:pt x="1" y="10259"/>
                        </a:cubicBezTo>
                        <a:lnTo>
                          <a:pt x="367" y="12028"/>
                        </a:lnTo>
                        <a:cubicBezTo>
                          <a:pt x="2658" y="5127"/>
                          <a:pt x="1998" y="1"/>
                          <a:pt x="199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0" name="Google Shape;2200;p37"/>
                  <p:cNvSpPr/>
                  <p:nvPr/>
                </p:nvSpPr>
                <p:spPr>
                  <a:xfrm>
                    <a:off x="4718825" y="412825"/>
                    <a:ext cx="610250" cy="44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10" h="17858" extrusionOk="0">
                        <a:moveTo>
                          <a:pt x="11501" y="0"/>
                        </a:moveTo>
                        <a:cubicBezTo>
                          <a:pt x="10851" y="0"/>
                          <a:pt x="10226" y="165"/>
                          <a:pt x="9660" y="395"/>
                        </a:cubicBezTo>
                        <a:cubicBezTo>
                          <a:pt x="8950" y="683"/>
                          <a:pt x="8350" y="1184"/>
                          <a:pt x="7947" y="1834"/>
                        </a:cubicBezTo>
                        <a:cubicBezTo>
                          <a:pt x="7872" y="1952"/>
                          <a:pt x="7705" y="2292"/>
                          <a:pt x="7664" y="2317"/>
                        </a:cubicBezTo>
                        <a:cubicBezTo>
                          <a:pt x="7664" y="2317"/>
                          <a:pt x="7662" y="2317"/>
                          <a:pt x="7661" y="2317"/>
                        </a:cubicBezTo>
                        <a:cubicBezTo>
                          <a:pt x="7631" y="2317"/>
                          <a:pt x="7409" y="2281"/>
                          <a:pt x="7060" y="2281"/>
                        </a:cubicBezTo>
                        <a:cubicBezTo>
                          <a:pt x="5887" y="2281"/>
                          <a:pt x="3272" y="2683"/>
                          <a:pt x="1644" y="6185"/>
                        </a:cubicBezTo>
                        <a:cubicBezTo>
                          <a:pt x="1" y="9721"/>
                          <a:pt x="2834" y="12617"/>
                          <a:pt x="2834" y="12617"/>
                        </a:cubicBezTo>
                        <a:cubicBezTo>
                          <a:pt x="2834" y="12617"/>
                          <a:pt x="2170" y="14043"/>
                          <a:pt x="3166" y="15485"/>
                        </a:cubicBezTo>
                        <a:cubicBezTo>
                          <a:pt x="3894" y="16537"/>
                          <a:pt x="5024" y="16676"/>
                          <a:pt x="5570" y="16676"/>
                        </a:cubicBezTo>
                        <a:cubicBezTo>
                          <a:pt x="5765" y="16676"/>
                          <a:pt x="5886" y="16659"/>
                          <a:pt x="5886" y="16659"/>
                        </a:cubicBezTo>
                        <a:cubicBezTo>
                          <a:pt x="5886" y="16659"/>
                          <a:pt x="5962" y="17033"/>
                          <a:pt x="6198" y="17565"/>
                        </a:cubicBezTo>
                        <a:cubicBezTo>
                          <a:pt x="6198" y="17565"/>
                          <a:pt x="6936" y="17858"/>
                          <a:pt x="7848" y="17858"/>
                        </a:cubicBezTo>
                        <a:cubicBezTo>
                          <a:pt x="8251" y="17858"/>
                          <a:pt x="8688" y="17800"/>
                          <a:pt x="9110" y="17635"/>
                        </a:cubicBezTo>
                        <a:cubicBezTo>
                          <a:pt x="10485" y="17096"/>
                          <a:pt x="10886" y="15713"/>
                          <a:pt x="10886" y="15713"/>
                        </a:cubicBezTo>
                        <a:cubicBezTo>
                          <a:pt x="10886" y="15713"/>
                          <a:pt x="12083" y="16213"/>
                          <a:pt x="14157" y="16278"/>
                        </a:cubicBezTo>
                        <a:cubicBezTo>
                          <a:pt x="14222" y="16280"/>
                          <a:pt x="14286" y="16281"/>
                          <a:pt x="14349" y="16281"/>
                        </a:cubicBezTo>
                        <a:cubicBezTo>
                          <a:pt x="16292" y="16281"/>
                          <a:pt x="17212" y="15357"/>
                          <a:pt x="17212" y="15357"/>
                        </a:cubicBezTo>
                        <a:cubicBezTo>
                          <a:pt x="17212" y="15357"/>
                          <a:pt x="18280" y="16113"/>
                          <a:pt x="19450" y="16344"/>
                        </a:cubicBezTo>
                        <a:cubicBezTo>
                          <a:pt x="20016" y="16455"/>
                          <a:pt x="20546" y="16484"/>
                          <a:pt x="20942" y="16484"/>
                        </a:cubicBezTo>
                        <a:cubicBezTo>
                          <a:pt x="21365" y="16484"/>
                          <a:pt x="21636" y="16451"/>
                          <a:pt x="21636" y="16451"/>
                        </a:cubicBezTo>
                        <a:cubicBezTo>
                          <a:pt x="21636" y="16451"/>
                          <a:pt x="22622" y="14936"/>
                          <a:pt x="22060" y="12416"/>
                        </a:cubicBezTo>
                        <a:cubicBezTo>
                          <a:pt x="23545" y="11486"/>
                          <a:pt x="24409" y="9496"/>
                          <a:pt x="24022" y="7553"/>
                        </a:cubicBezTo>
                        <a:cubicBezTo>
                          <a:pt x="23633" y="5608"/>
                          <a:pt x="22237" y="3755"/>
                          <a:pt x="20485" y="2703"/>
                        </a:cubicBezTo>
                        <a:cubicBezTo>
                          <a:pt x="19305" y="1994"/>
                          <a:pt x="17985" y="1644"/>
                          <a:pt x="16723" y="1644"/>
                        </a:cubicBezTo>
                        <a:cubicBezTo>
                          <a:pt x="16111" y="1644"/>
                          <a:pt x="15513" y="1726"/>
                          <a:pt x="14951" y="1890"/>
                        </a:cubicBezTo>
                        <a:cubicBezTo>
                          <a:pt x="14276" y="990"/>
                          <a:pt x="13299" y="305"/>
                          <a:pt x="12272" y="82"/>
                        </a:cubicBezTo>
                        <a:cubicBezTo>
                          <a:pt x="12012" y="25"/>
                          <a:pt x="11755" y="0"/>
                          <a:pt x="11501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1" name="Google Shape;2201;p37"/>
                  <p:cNvSpPr/>
                  <p:nvPr/>
                </p:nvSpPr>
                <p:spPr>
                  <a:xfrm>
                    <a:off x="4881900" y="469475"/>
                    <a:ext cx="29950" cy="9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8" h="3756" extrusionOk="0">
                        <a:moveTo>
                          <a:pt x="1141" y="1"/>
                        </a:moveTo>
                        <a:cubicBezTo>
                          <a:pt x="1124" y="1"/>
                          <a:pt x="1108" y="9"/>
                          <a:pt x="1099" y="25"/>
                        </a:cubicBezTo>
                        <a:cubicBezTo>
                          <a:pt x="44" y="1848"/>
                          <a:pt x="2" y="3687"/>
                          <a:pt x="2" y="3705"/>
                        </a:cubicBezTo>
                        <a:cubicBezTo>
                          <a:pt x="1" y="3732"/>
                          <a:pt x="24" y="3755"/>
                          <a:pt x="50" y="3755"/>
                        </a:cubicBezTo>
                        <a:lnTo>
                          <a:pt x="51" y="3755"/>
                        </a:lnTo>
                        <a:cubicBezTo>
                          <a:pt x="78" y="3755"/>
                          <a:pt x="101" y="3734"/>
                          <a:pt x="101" y="3706"/>
                        </a:cubicBezTo>
                        <a:cubicBezTo>
                          <a:pt x="101" y="3688"/>
                          <a:pt x="144" y="1875"/>
                          <a:pt x="1184" y="75"/>
                        </a:cubicBezTo>
                        <a:cubicBezTo>
                          <a:pt x="1198" y="52"/>
                          <a:pt x="1190" y="20"/>
                          <a:pt x="1166" y="7"/>
                        </a:cubicBezTo>
                        <a:cubicBezTo>
                          <a:pt x="1158" y="3"/>
                          <a:pt x="1150" y="1"/>
                          <a:pt x="114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2" name="Google Shape;2202;p37"/>
                  <p:cNvSpPr/>
                  <p:nvPr/>
                </p:nvSpPr>
                <p:spPr>
                  <a:xfrm>
                    <a:off x="5194800" y="721975"/>
                    <a:ext cx="76925" cy="2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77" h="928" extrusionOk="0">
                        <a:moveTo>
                          <a:pt x="3020" y="1"/>
                        </a:moveTo>
                        <a:cubicBezTo>
                          <a:pt x="3009" y="1"/>
                          <a:pt x="2998" y="4"/>
                          <a:pt x="2989" y="12"/>
                        </a:cubicBezTo>
                        <a:cubicBezTo>
                          <a:pt x="2054" y="793"/>
                          <a:pt x="403" y="828"/>
                          <a:pt x="100" y="828"/>
                        </a:cubicBezTo>
                        <a:cubicBezTo>
                          <a:pt x="71" y="828"/>
                          <a:pt x="54" y="827"/>
                          <a:pt x="52" y="827"/>
                        </a:cubicBezTo>
                        <a:lnTo>
                          <a:pt x="51" y="827"/>
                        </a:lnTo>
                        <a:cubicBezTo>
                          <a:pt x="23" y="827"/>
                          <a:pt x="2" y="849"/>
                          <a:pt x="0" y="876"/>
                        </a:cubicBezTo>
                        <a:cubicBezTo>
                          <a:pt x="0" y="903"/>
                          <a:pt x="22" y="926"/>
                          <a:pt x="50" y="926"/>
                        </a:cubicBezTo>
                        <a:cubicBezTo>
                          <a:pt x="50" y="926"/>
                          <a:pt x="71" y="927"/>
                          <a:pt x="111" y="927"/>
                        </a:cubicBezTo>
                        <a:cubicBezTo>
                          <a:pt x="260" y="927"/>
                          <a:pt x="666" y="919"/>
                          <a:pt x="1148" y="843"/>
                        </a:cubicBezTo>
                        <a:cubicBezTo>
                          <a:pt x="1711" y="754"/>
                          <a:pt x="2499" y="551"/>
                          <a:pt x="3053" y="88"/>
                        </a:cubicBezTo>
                        <a:cubicBezTo>
                          <a:pt x="3073" y="70"/>
                          <a:pt x="3077" y="40"/>
                          <a:pt x="3059" y="18"/>
                        </a:cubicBezTo>
                        <a:cubicBezTo>
                          <a:pt x="3048" y="7"/>
                          <a:pt x="3034" y="1"/>
                          <a:pt x="302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3" name="Google Shape;2203;p37"/>
                  <p:cNvSpPr/>
                  <p:nvPr/>
                </p:nvSpPr>
                <p:spPr>
                  <a:xfrm>
                    <a:off x="5084875" y="549050"/>
                    <a:ext cx="58175" cy="12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7" h="4978" extrusionOk="0">
                        <a:moveTo>
                          <a:pt x="57" y="0"/>
                        </a:moveTo>
                        <a:cubicBezTo>
                          <a:pt x="39" y="0"/>
                          <a:pt x="22" y="10"/>
                          <a:pt x="14" y="27"/>
                        </a:cubicBezTo>
                        <a:cubicBezTo>
                          <a:pt x="0" y="51"/>
                          <a:pt x="10" y="81"/>
                          <a:pt x="34" y="94"/>
                        </a:cubicBezTo>
                        <a:cubicBezTo>
                          <a:pt x="41" y="98"/>
                          <a:pt x="734" y="465"/>
                          <a:pt x="1269" y="1240"/>
                        </a:cubicBezTo>
                        <a:cubicBezTo>
                          <a:pt x="1762" y="1953"/>
                          <a:pt x="2218" y="3169"/>
                          <a:pt x="1596" y="4911"/>
                        </a:cubicBezTo>
                        <a:cubicBezTo>
                          <a:pt x="1587" y="4937"/>
                          <a:pt x="1600" y="4966"/>
                          <a:pt x="1626" y="4975"/>
                        </a:cubicBezTo>
                        <a:cubicBezTo>
                          <a:pt x="1632" y="4976"/>
                          <a:pt x="1637" y="4978"/>
                          <a:pt x="1643" y="4978"/>
                        </a:cubicBezTo>
                        <a:cubicBezTo>
                          <a:pt x="1663" y="4978"/>
                          <a:pt x="1682" y="4966"/>
                          <a:pt x="1690" y="4945"/>
                        </a:cubicBezTo>
                        <a:cubicBezTo>
                          <a:pt x="2327" y="3161"/>
                          <a:pt x="1856" y="1913"/>
                          <a:pt x="1348" y="1180"/>
                        </a:cubicBezTo>
                        <a:cubicBezTo>
                          <a:pt x="799" y="387"/>
                          <a:pt x="110" y="21"/>
                          <a:pt x="80" y="6"/>
                        </a:cubicBezTo>
                        <a:cubicBezTo>
                          <a:pt x="72" y="2"/>
                          <a:pt x="65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204" name="Google Shape;2204;p37"/>
              <p:cNvGrpSpPr/>
              <p:nvPr/>
            </p:nvGrpSpPr>
            <p:grpSpPr>
              <a:xfrm flipH="1">
                <a:off x="-307285" y="3719680"/>
                <a:ext cx="1024182" cy="1111870"/>
                <a:chOff x="7247246" y="3181830"/>
                <a:chExt cx="1024182" cy="1111870"/>
              </a:xfrm>
            </p:grpSpPr>
            <p:grpSp>
              <p:nvGrpSpPr>
                <p:cNvPr id="2205" name="Google Shape;2205;p37"/>
                <p:cNvGrpSpPr/>
                <p:nvPr/>
              </p:nvGrpSpPr>
              <p:grpSpPr>
                <a:xfrm>
                  <a:off x="7247246" y="3247552"/>
                  <a:ext cx="648060" cy="1046148"/>
                  <a:chOff x="5864425" y="493925"/>
                  <a:chExt cx="401325" cy="647850"/>
                </a:xfrm>
              </p:grpSpPr>
              <p:sp>
                <p:nvSpPr>
                  <p:cNvPr id="2206" name="Google Shape;2206;p37"/>
                  <p:cNvSpPr/>
                  <p:nvPr/>
                </p:nvSpPr>
                <p:spPr>
                  <a:xfrm>
                    <a:off x="5864425" y="493925"/>
                    <a:ext cx="397500" cy="358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00" h="14356" extrusionOk="0">
                        <a:moveTo>
                          <a:pt x="7504" y="1"/>
                        </a:moveTo>
                        <a:cubicBezTo>
                          <a:pt x="7500" y="1"/>
                          <a:pt x="7496" y="1"/>
                          <a:pt x="7492" y="1"/>
                        </a:cubicBezTo>
                        <a:cubicBezTo>
                          <a:pt x="6910" y="4"/>
                          <a:pt x="6288" y="116"/>
                          <a:pt x="5756" y="486"/>
                        </a:cubicBezTo>
                        <a:cubicBezTo>
                          <a:pt x="5163" y="895"/>
                          <a:pt x="4723" y="1585"/>
                          <a:pt x="4530" y="2332"/>
                        </a:cubicBezTo>
                        <a:cubicBezTo>
                          <a:pt x="3308" y="2464"/>
                          <a:pt x="2072" y="3169"/>
                          <a:pt x="1236" y="4294"/>
                        </a:cubicBezTo>
                        <a:cubicBezTo>
                          <a:pt x="400" y="5419"/>
                          <a:pt x="1" y="6957"/>
                          <a:pt x="262" y="8292"/>
                        </a:cubicBezTo>
                        <a:cubicBezTo>
                          <a:pt x="523" y="9624"/>
                          <a:pt x="1592" y="10660"/>
                          <a:pt x="2776" y="10861"/>
                        </a:cubicBezTo>
                        <a:cubicBezTo>
                          <a:pt x="2958" y="11598"/>
                          <a:pt x="3260" y="13281"/>
                          <a:pt x="5501" y="14109"/>
                        </a:cubicBezTo>
                        <a:cubicBezTo>
                          <a:pt x="5979" y="14286"/>
                          <a:pt x="6425" y="14355"/>
                          <a:pt x="6830" y="14355"/>
                        </a:cubicBezTo>
                        <a:cubicBezTo>
                          <a:pt x="8327" y="14355"/>
                          <a:pt x="9277" y="13410"/>
                          <a:pt x="9277" y="13410"/>
                        </a:cubicBezTo>
                        <a:cubicBezTo>
                          <a:pt x="9277" y="13410"/>
                          <a:pt x="9851" y="13781"/>
                          <a:pt x="10690" y="13781"/>
                        </a:cubicBezTo>
                        <a:cubicBezTo>
                          <a:pt x="11281" y="13781"/>
                          <a:pt x="12002" y="13597"/>
                          <a:pt x="12747" y="12969"/>
                        </a:cubicBezTo>
                        <a:cubicBezTo>
                          <a:pt x="14549" y="11451"/>
                          <a:pt x="14136" y="9322"/>
                          <a:pt x="14136" y="9322"/>
                        </a:cubicBezTo>
                        <a:cubicBezTo>
                          <a:pt x="14136" y="9322"/>
                          <a:pt x="15300" y="9033"/>
                          <a:pt x="15553" y="7867"/>
                        </a:cubicBezTo>
                        <a:cubicBezTo>
                          <a:pt x="15807" y="6694"/>
                          <a:pt x="15015" y="5963"/>
                          <a:pt x="15015" y="5963"/>
                        </a:cubicBezTo>
                        <a:cubicBezTo>
                          <a:pt x="15015" y="5963"/>
                          <a:pt x="15899" y="3193"/>
                          <a:pt x="13695" y="1680"/>
                        </a:cubicBezTo>
                        <a:cubicBezTo>
                          <a:pt x="12278" y="708"/>
                          <a:pt x="11169" y="468"/>
                          <a:pt x="10414" y="468"/>
                        </a:cubicBezTo>
                        <a:cubicBezTo>
                          <a:pt x="9675" y="468"/>
                          <a:pt x="9276" y="698"/>
                          <a:pt x="9260" y="698"/>
                        </a:cubicBezTo>
                        <a:cubicBezTo>
                          <a:pt x="9260" y="698"/>
                          <a:pt x="9259" y="698"/>
                          <a:pt x="9259" y="698"/>
                        </a:cubicBezTo>
                        <a:cubicBezTo>
                          <a:pt x="9228" y="693"/>
                          <a:pt x="9033" y="521"/>
                          <a:pt x="8955" y="466"/>
                        </a:cubicBezTo>
                        <a:cubicBezTo>
                          <a:pt x="8533" y="162"/>
                          <a:pt x="8026" y="1"/>
                          <a:pt x="750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7" name="Google Shape;2207;p37"/>
                  <p:cNvSpPr/>
                  <p:nvPr/>
                </p:nvSpPr>
                <p:spPr>
                  <a:xfrm>
                    <a:off x="5864425" y="493925"/>
                    <a:ext cx="397500" cy="358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00" h="14356" extrusionOk="0">
                        <a:moveTo>
                          <a:pt x="7504" y="1"/>
                        </a:moveTo>
                        <a:cubicBezTo>
                          <a:pt x="7500" y="1"/>
                          <a:pt x="7496" y="1"/>
                          <a:pt x="7492" y="1"/>
                        </a:cubicBezTo>
                        <a:cubicBezTo>
                          <a:pt x="6910" y="4"/>
                          <a:pt x="6288" y="116"/>
                          <a:pt x="5756" y="486"/>
                        </a:cubicBezTo>
                        <a:cubicBezTo>
                          <a:pt x="5163" y="895"/>
                          <a:pt x="4723" y="1585"/>
                          <a:pt x="4530" y="2332"/>
                        </a:cubicBezTo>
                        <a:cubicBezTo>
                          <a:pt x="3308" y="2464"/>
                          <a:pt x="2072" y="3169"/>
                          <a:pt x="1236" y="4294"/>
                        </a:cubicBezTo>
                        <a:cubicBezTo>
                          <a:pt x="400" y="5419"/>
                          <a:pt x="1" y="6957"/>
                          <a:pt x="262" y="8292"/>
                        </a:cubicBezTo>
                        <a:cubicBezTo>
                          <a:pt x="523" y="9624"/>
                          <a:pt x="1592" y="10660"/>
                          <a:pt x="2776" y="10861"/>
                        </a:cubicBezTo>
                        <a:cubicBezTo>
                          <a:pt x="2958" y="11598"/>
                          <a:pt x="3260" y="13281"/>
                          <a:pt x="5501" y="14109"/>
                        </a:cubicBezTo>
                        <a:cubicBezTo>
                          <a:pt x="5979" y="14286"/>
                          <a:pt x="6425" y="14355"/>
                          <a:pt x="6830" y="14355"/>
                        </a:cubicBezTo>
                        <a:cubicBezTo>
                          <a:pt x="8327" y="14355"/>
                          <a:pt x="9277" y="13410"/>
                          <a:pt x="9277" y="13410"/>
                        </a:cubicBezTo>
                        <a:cubicBezTo>
                          <a:pt x="9277" y="13410"/>
                          <a:pt x="9851" y="13781"/>
                          <a:pt x="10690" y="13781"/>
                        </a:cubicBezTo>
                        <a:cubicBezTo>
                          <a:pt x="11281" y="13781"/>
                          <a:pt x="12002" y="13597"/>
                          <a:pt x="12747" y="12969"/>
                        </a:cubicBezTo>
                        <a:cubicBezTo>
                          <a:pt x="14549" y="11451"/>
                          <a:pt x="14136" y="9322"/>
                          <a:pt x="14136" y="9322"/>
                        </a:cubicBezTo>
                        <a:cubicBezTo>
                          <a:pt x="14136" y="9322"/>
                          <a:pt x="15300" y="9033"/>
                          <a:pt x="15553" y="7867"/>
                        </a:cubicBezTo>
                        <a:cubicBezTo>
                          <a:pt x="15807" y="6694"/>
                          <a:pt x="15015" y="5963"/>
                          <a:pt x="15015" y="5963"/>
                        </a:cubicBezTo>
                        <a:cubicBezTo>
                          <a:pt x="15015" y="5963"/>
                          <a:pt x="15899" y="3193"/>
                          <a:pt x="13695" y="1680"/>
                        </a:cubicBezTo>
                        <a:cubicBezTo>
                          <a:pt x="12278" y="708"/>
                          <a:pt x="11169" y="468"/>
                          <a:pt x="10414" y="468"/>
                        </a:cubicBezTo>
                        <a:cubicBezTo>
                          <a:pt x="9675" y="468"/>
                          <a:pt x="9276" y="698"/>
                          <a:pt x="9260" y="698"/>
                        </a:cubicBezTo>
                        <a:cubicBezTo>
                          <a:pt x="9260" y="698"/>
                          <a:pt x="9259" y="698"/>
                          <a:pt x="9259" y="698"/>
                        </a:cubicBezTo>
                        <a:cubicBezTo>
                          <a:pt x="9228" y="693"/>
                          <a:pt x="9033" y="521"/>
                          <a:pt x="8955" y="466"/>
                        </a:cubicBezTo>
                        <a:cubicBezTo>
                          <a:pt x="8533" y="162"/>
                          <a:pt x="8026" y="1"/>
                          <a:pt x="7504" y="1"/>
                        </a:cubicBezTo>
                        <a:close/>
                      </a:path>
                    </a:pathLst>
                  </a:custGeom>
                  <a:solidFill>
                    <a:srgbClr val="272727">
                      <a:alpha val="371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8" name="Google Shape;2208;p37"/>
                  <p:cNvSpPr/>
                  <p:nvPr/>
                </p:nvSpPr>
                <p:spPr>
                  <a:xfrm>
                    <a:off x="6097800" y="672450"/>
                    <a:ext cx="93650" cy="469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6" h="18773" extrusionOk="0">
                        <a:moveTo>
                          <a:pt x="359" y="1"/>
                        </a:moveTo>
                        <a:lnTo>
                          <a:pt x="0" y="113"/>
                        </a:lnTo>
                        <a:cubicBezTo>
                          <a:pt x="186" y="9377"/>
                          <a:pt x="1860" y="18772"/>
                          <a:pt x="1860" y="18772"/>
                        </a:cubicBezTo>
                        <a:lnTo>
                          <a:pt x="3746" y="18187"/>
                        </a:lnTo>
                        <a:cubicBezTo>
                          <a:pt x="647" y="8842"/>
                          <a:pt x="359" y="1"/>
                          <a:pt x="35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9" name="Google Shape;2209;p37"/>
                  <p:cNvSpPr/>
                  <p:nvPr/>
                </p:nvSpPr>
                <p:spPr>
                  <a:xfrm>
                    <a:off x="6025225" y="700225"/>
                    <a:ext cx="87850" cy="188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4" h="7545" extrusionOk="0">
                        <a:moveTo>
                          <a:pt x="0" y="1"/>
                        </a:moveTo>
                        <a:cubicBezTo>
                          <a:pt x="1" y="2"/>
                          <a:pt x="610" y="3493"/>
                          <a:pt x="3514" y="7544"/>
                        </a:cubicBezTo>
                        <a:lnTo>
                          <a:pt x="3393" y="6312"/>
                        </a:lnTo>
                        <a:cubicBezTo>
                          <a:pt x="3393" y="6312"/>
                          <a:pt x="1257" y="3802"/>
                          <a:pt x="282" y="439"/>
                        </a:cubicBezTo>
                        <a:cubicBezTo>
                          <a:pt x="208" y="182"/>
                          <a:pt x="111" y="268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0" name="Google Shape;2210;p37"/>
                  <p:cNvSpPr/>
                  <p:nvPr/>
                </p:nvSpPr>
                <p:spPr>
                  <a:xfrm>
                    <a:off x="5864425" y="493925"/>
                    <a:ext cx="401325" cy="332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53" h="13309" extrusionOk="0">
                        <a:moveTo>
                          <a:pt x="7504" y="1"/>
                        </a:moveTo>
                        <a:cubicBezTo>
                          <a:pt x="7500" y="1"/>
                          <a:pt x="7496" y="1"/>
                          <a:pt x="7492" y="1"/>
                        </a:cubicBezTo>
                        <a:cubicBezTo>
                          <a:pt x="6910" y="4"/>
                          <a:pt x="6288" y="118"/>
                          <a:pt x="5756" y="486"/>
                        </a:cubicBezTo>
                        <a:cubicBezTo>
                          <a:pt x="5163" y="895"/>
                          <a:pt x="4723" y="1585"/>
                          <a:pt x="4530" y="2332"/>
                        </a:cubicBezTo>
                        <a:cubicBezTo>
                          <a:pt x="3308" y="2464"/>
                          <a:pt x="2072" y="3169"/>
                          <a:pt x="1236" y="4294"/>
                        </a:cubicBezTo>
                        <a:cubicBezTo>
                          <a:pt x="400" y="5419"/>
                          <a:pt x="1" y="6957"/>
                          <a:pt x="262" y="8292"/>
                        </a:cubicBezTo>
                        <a:cubicBezTo>
                          <a:pt x="524" y="9624"/>
                          <a:pt x="1592" y="10660"/>
                          <a:pt x="2776" y="10861"/>
                        </a:cubicBezTo>
                        <a:cubicBezTo>
                          <a:pt x="3078" y="12605"/>
                          <a:pt x="4099" y="13309"/>
                          <a:pt x="4099" y="13309"/>
                        </a:cubicBezTo>
                        <a:cubicBezTo>
                          <a:pt x="4099" y="13309"/>
                          <a:pt x="4776" y="13120"/>
                          <a:pt x="5457" y="12668"/>
                        </a:cubicBezTo>
                        <a:cubicBezTo>
                          <a:pt x="6139" y="12217"/>
                          <a:pt x="6618" y="11458"/>
                          <a:pt x="6618" y="11458"/>
                        </a:cubicBezTo>
                        <a:cubicBezTo>
                          <a:pt x="6618" y="11458"/>
                          <a:pt x="6891" y="11572"/>
                          <a:pt x="7357" y="11572"/>
                        </a:cubicBezTo>
                        <a:cubicBezTo>
                          <a:pt x="7727" y="11572"/>
                          <a:pt x="8219" y="11500"/>
                          <a:pt x="8793" y="11243"/>
                        </a:cubicBezTo>
                        <a:cubicBezTo>
                          <a:pt x="10091" y="10660"/>
                          <a:pt x="10720" y="10030"/>
                          <a:pt x="10720" y="10030"/>
                        </a:cubicBezTo>
                        <a:cubicBezTo>
                          <a:pt x="10720" y="10030"/>
                          <a:pt x="11321" y="10784"/>
                          <a:pt x="12313" y="10784"/>
                        </a:cubicBezTo>
                        <a:cubicBezTo>
                          <a:pt x="12324" y="10784"/>
                          <a:pt x="12336" y="10784"/>
                          <a:pt x="12348" y="10784"/>
                        </a:cubicBezTo>
                        <a:cubicBezTo>
                          <a:pt x="13360" y="10766"/>
                          <a:pt x="14175" y="9978"/>
                          <a:pt x="14175" y="9978"/>
                        </a:cubicBezTo>
                        <a:cubicBezTo>
                          <a:pt x="14185" y="9580"/>
                          <a:pt x="14136" y="9323"/>
                          <a:pt x="14136" y="9323"/>
                        </a:cubicBezTo>
                        <a:cubicBezTo>
                          <a:pt x="14136" y="9323"/>
                          <a:pt x="15300" y="9033"/>
                          <a:pt x="15553" y="7868"/>
                        </a:cubicBezTo>
                        <a:cubicBezTo>
                          <a:pt x="15807" y="6694"/>
                          <a:pt x="15015" y="5963"/>
                          <a:pt x="15015" y="5963"/>
                        </a:cubicBezTo>
                        <a:cubicBezTo>
                          <a:pt x="15015" y="5963"/>
                          <a:pt x="16052" y="3388"/>
                          <a:pt x="14086" y="1576"/>
                        </a:cubicBezTo>
                        <a:cubicBezTo>
                          <a:pt x="12952" y="531"/>
                          <a:pt x="11881" y="241"/>
                          <a:pt x="11037" y="241"/>
                        </a:cubicBezTo>
                        <a:cubicBezTo>
                          <a:pt x="9979" y="241"/>
                          <a:pt x="9278" y="698"/>
                          <a:pt x="9260" y="698"/>
                        </a:cubicBezTo>
                        <a:cubicBezTo>
                          <a:pt x="9260" y="698"/>
                          <a:pt x="9259" y="698"/>
                          <a:pt x="9259" y="698"/>
                        </a:cubicBezTo>
                        <a:cubicBezTo>
                          <a:pt x="9228" y="693"/>
                          <a:pt x="9033" y="521"/>
                          <a:pt x="8955" y="466"/>
                        </a:cubicBezTo>
                        <a:cubicBezTo>
                          <a:pt x="8533" y="162"/>
                          <a:pt x="8026" y="1"/>
                          <a:pt x="750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1" name="Google Shape;2211;p37"/>
                  <p:cNvSpPr/>
                  <p:nvPr/>
                </p:nvSpPr>
                <p:spPr>
                  <a:xfrm>
                    <a:off x="6094525" y="510100"/>
                    <a:ext cx="43950" cy="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8" h="2132" extrusionOk="0">
                        <a:moveTo>
                          <a:pt x="55" y="1"/>
                        </a:moveTo>
                        <a:cubicBezTo>
                          <a:pt x="40" y="1"/>
                          <a:pt x="26" y="7"/>
                          <a:pt x="17" y="21"/>
                        </a:cubicBezTo>
                        <a:cubicBezTo>
                          <a:pt x="0" y="42"/>
                          <a:pt x="4" y="73"/>
                          <a:pt x="25" y="89"/>
                        </a:cubicBezTo>
                        <a:cubicBezTo>
                          <a:pt x="1151" y="955"/>
                          <a:pt x="1652" y="2090"/>
                          <a:pt x="1657" y="2101"/>
                        </a:cubicBezTo>
                        <a:cubicBezTo>
                          <a:pt x="1665" y="2121"/>
                          <a:pt x="1683" y="2131"/>
                          <a:pt x="1702" y="2131"/>
                        </a:cubicBezTo>
                        <a:cubicBezTo>
                          <a:pt x="1709" y="2131"/>
                          <a:pt x="1716" y="2130"/>
                          <a:pt x="1722" y="2128"/>
                        </a:cubicBezTo>
                        <a:cubicBezTo>
                          <a:pt x="1747" y="2117"/>
                          <a:pt x="1758" y="2088"/>
                          <a:pt x="1747" y="2063"/>
                        </a:cubicBezTo>
                        <a:cubicBezTo>
                          <a:pt x="1742" y="2051"/>
                          <a:pt x="1233" y="894"/>
                          <a:pt x="86" y="11"/>
                        </a:cubicBezTo>
                        <a:cubicBezTo>
                          <a:pt x="76" y="4"/>
                          <a:pt x="66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2" name="Google Shape;2212;p37"/>
                  <p:cNvSpPr/>
                  <p:nvPr/>
                </p:nvSpPr>
                <p:spPr>
                  <a:xfrm>
                    <a:off x="5932425" y="757900"/>
                    <a:ext cx="55300" cy="1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2" h="434" extrusionOk="0">
                        <a:moveTo>
                          <a:pt x="2154" y="0"/>
                        </a:moveTo>
                        <a:cubicBezTo>
                          <a:pt x="2148" y="0"/>
                          <a:pt x="2141" y="2"/>
                          <a:pt x="2134" y="4"/>
                        </a:cubicBezTo>
                        <a:cubicBezTo>
                          <a:pt x="2124" y="8"/>
                          <a:pt x="1382" y="334"/>
                          <a:pt x="642" y="334"/>
                        </a:cubicBezTo>
                        <a:cubicBezTo>
                          <a:pt x="447" y="334"/>
                          <a:pt x="253" y="312"/>
                          <a:pt x="72" y="255"/>
                        </a:cubicBezTo>
                        <a:cubicBezTo>
                          <a:pt x="66" y="253"/>
                          <a:pt x="61" y="253"/>
                          <a:pt x="56" y="253"/>
                        </a:cubicBezTo>
                        <a:cubicBezTo>
                          <a:pt x="35" y="253"/>
                          <a:pt x="16" y="266"/>
                          <a:pt x="9" y="287"/>
                        </a:cubicBezTo>
                        <a:cubicBezTo>
                          <a:pt x="1" y="314"/>
                          <a:pt x="15" y="342"/>
                          <a:pt x="41" y="350"/>
                        </a:cubicBezTo>
                        <a:cubicBezTo>
                          <a:pt x="235" y="410"/>
                          <a:pt x="441" y="433"/>
                          <a:pt x="645" y="433"/>
                        </a:cubicBezTo>
                        <a:cubicBezTo>
                          <a:pt x="940" y="433"/>
                          <a:pt x="1227" y="384"/>
                          <a:pt x="1454" y="331"/>
                        </a:cubicBezTo>
                        <a:cubicBezTo>
                          <a:pt x="1866" y="232"/>
                          <a:pt x="2163" y="101"/>
                          <a:pt x="2175" y="95"/>
                        </a:cubicBezTo>
                        <a:cubicBezTo>
                          <a:pt x="2200" y="84"/>
                          <a:pt x="2211" y="55"/>
                          <a:pt x="2200" y="30"/>
                        </a:cubicBezTo>
                        <a:cubicBezTo>
                          <a:pt x="2192" y="11"/>
                          <a:pt x="2174" y="0"/>
                          <a:pt x="215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3" name="Google Shape;2213;p37"/>
                  <p:cNvSpPr/>
                  <p:nvPr/>
                </p:nvSpPr>
                <p:spPr>
                  <a:xfrm>
                    <a:off x="5969200" y="606500"/>
                    <a:ext cx="44200" cy="90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8" h="3607" extrusionOk="0">
                        <a:moveTo>
                          <a:pt x="1442" y="1"/>
                        </a:moveTo>
                        <a:cubicBezTo>
                          <a:pt x="1428" y="1"/>
                          <a:pt x="1414" y="7"/>
                          <a:pt x="1405" y="19"/>
                        </a:cubicBezTo>
                        <a:cubicBezTo>
                          <a:pt x="1390" y="36"/>
                          <a:pt x="1" y="1733"/>
                          <a:pt x="1676" y="3590"/>
                        </a:cubicBezTo>
                        <a:cubicBezTo>
                          <a:pt x="1685" y="3601"/>
                          <a:pt x="1698" y="3606"/>
                          <a:pt x="1713" y="3606"/>
                        </a:cubicBezTo>
                        <a:lnTo>
                          <a:pt x="1713" y="3607"/>
                        </a:lnTo>
                        <a:cubicBezTo>
                          <a:pt x="1725" y="3607"/>
                          <a:pt x="1736" y="3602"/>
                          <a:pt x="1745" y="3593"/>
                        </a:cubicBezTo>
                        <a:cubicBezTo>
                          <a:pt x="1766" y="3575"/>
                          <a:pt x="1767" y="3544"/>
                          <a:pt x="1749" y="3524"/>
                        </a:cubicBezTo>
                        <a:cubicBezTo>
                          <a:pt x="1071" y="2772"/>
                          <a:pt x="820" y="1966"/>
                          <a:pt x="1000" y="1126"/>
                        </a:cubicBezTo>
                        <a:cubicBezTo>
                          <a:pt x="1136" y="499"/>
                          <a:pt x="1477" y="86"/>
                          <a:pt x="1481" y="83"/>
                        </a:cubicBezTo>
                        <a:cubicBezTo>
                          <a:pt x="1497" y="61"/>
                          <a:pt x="1495" y="30"/>
                          <a:pt x="1475" y="13"/>
                        </a:cubicBezTo>
                        <a:cubicBezTo>
                          <a:pt x="1465" y="5"/>
                          <a:pt x="1453" y="1"/>
                          <a:pt x="144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14" name="Google Shape;2214;p37"/>
                <p:cNvGrpSpPr/>
                <p:nvPr/>
              </p:nvGrpSpPr>
              <p:grpSpPr>
                <a:xfrm>
                  <a:off x="7774473" y="3181830"/>
                  <a:ext cx="496955" cy="974814"/>
                  <a:chOff x="6249250" y="738225"/>
                  <a:chExt cx="307750" cy="603675"/>
                </a:xfrm>
              </p:grpSpPr>
              <p:sp>
                <p:nvSpPr>
                  <p:cNvPr id="2215" name="Google Shape;2215;p37"/>
                  <p:cNvSpPr/>
                  <p:nvPr/>
                </p:nvSpPr>
                <p:spPr>
                  <a:xfrm>
                    <a:off x="6284300" y="1008250"/>
                    <a:ext cx="106300" cy="33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2" h="13346" extrusionOk="0">
                        <a:moveTo>
                          <a:pt x="2905" y="1"/>
                        </a:moveTo>
                        <a:lnTo>
                          <a:pt x="0" y="12481"/>
                        </a:lnTo>
                        <a:lnTo>
                          <a:pt x="2179" y="13346"/>
                        </a:lnTo>
                        <a:cubicBezTo>
                          <a:pt x="2179" y="13346"/>
                          <a:pt x="3495" y="6613"/>
                          <a:pt x="4252" y="218"/>
                        </a:cubicBezTo>
                        <a:lnTo>
                          <a:pt x="290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6" name="Google Shape;2216;p37"/>
                  <p:cNvSpPr/>
                  <p:nvPr/>
                </p:nvSpPr>
                <p:spPr>
                  <a:xfrm>
                    <a:off x="6249250" y="738225"/>
                    <a:ext cx="307750" cy="33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10" h="13286" extrusionOk="0">
                        <a:moveTo>
                          <a:pt x="7986" y="1"/>
                        </a:moveTo>
                        <a:cubicBezTo>
                          <a:pt x="6594" y="1"/>
                          <a:pt x="5566" y="1111"/>
                          <a:pt x="5566" y="1111"/>
                        </a:cubicBezTo>
                        <a:cubicBezTo>
                          <a:pt x="5566" y="1111"/>
                          <a:pt x="5091" y="940"/>
                          <a:pt x="4459" y="940"/>
                        </a:cubicBezTo>
                        <a:cubicBezTo>
                          <a:pt x="3890" y="940"/>
                          <a:pt x="3192" y="1079"/>
                          <a:pt x="2599" y="1607"/>
                        </a:cubicBezTo>
                        <a:cubicBezTo>
                          <a:pt x="1348" y="2720"/>
                          <a:pt x="1942" y="4703"/>
                          <a:pt x="1942" y="4703"/>
                        </a:cubicBezTo>
                        <a:cubicBezTo>
                          <a:pt x="1942" y="4703"/>
                          <a:pt x="298" y="5429"/>
                          <a:pt x="150" y="7171"/>
                        </a:cubicBezTo>
                        <a:cubicBezTo>
                          <a:pt x="1" y="8914"/>
                          <a:pt x="1490" y="9834"/>
                          <a:pt x="1490" y="9834"/>
                        </a:cubicBezTo>
                        <a:cubicBezTo>
                          <a:pt x="1490" y="9834"/>
                          <a:pt x="1224" y="11854"/>
                          <a:pt x="2986" y="12854"/>
                        </a:cubicBezTo>
                        <a:cubicBezTo>
                          <a:pt x="3551" y="13176"/>
                          <a:pt x="4118" y="13285"/>
                          <a:pt x="4628" y="13285"/>
                        </a:cubicBezTo>
                        <a:cubicBezTo>
                          <a:pt x="5707" y="13285"/>
                          <a:pt x="6529" y="12797"/>
                          <a:pt x="6529" y="12797"/>
                        </a:cubicBezTo>
                        <a:cubicBezTo>
                          <a:pt x="6529" y="12797"/>
                          <a:pt x="7258" y="13150"/>
                          <a:pt x="8105" y="13150"/>
                        </a:cubicBezTo>
                        <a:cubicBezTo>
                          <a:pt x="8604" y="13150"/>
                          <a:pt x="9144" y="13027"/>
                          <a:pt x="9600" y="12639"/>
                        </a:cubicBezTo>
                        <a:cubicBezTo>
                          <a:pt x="10844" y="11579"/>
                          <a:pt x="10413" y="10206"/>
                          <a:pt x="10413" y="10206"/>
                        </a:cubicBezTo>
                        <a:lnTo>
                          <a:pt x="10413" y="10206"/>
                        </a:lnTo>
                        <a:cubicBezTo>
                          <a:pt x="10413" y="10206"/>
                          <a:pt x="10429" y="10207"/>
                          <a:pt x="10457" y="10207"/>
                        </a:cubicBezTo>
                        <a:cubicBezTo>
                          <a:pt x="10623" y="10207"/>
                          <a:pt x="11210" y="10160"/>
                          <a:pt x="11421" y="9517"/>
                        </a:cubicBezTo>
                        <a:cubicBezTo>
                          <a:pt x="11669" y="8764"/>
                          <a:pt x="10899" y="8374"/>
                          <a:pt x="10899" y="8374"/>
                        </a:cubicBezTo>
                        <a:cubicBezTo>
                          <a:pt x="10899" y="8374"/>
                          <a:pt x="12309" y="7067"/>
                          <a:pt x="12170" y="5497"/>
                        </a:cubicBezTo>
                        <a:cubicBezTo>
                          <a:pt x="12030" y="3925"/>
                          <a:pt x="10561" y="3273"/>
                          <a:pt x="10561" y="3273"/>
                        </a:cubicBezTo>
                        <a:cubicBezTo>
                          <a:pt x="10561" y="3273"/>
                          <a:pt x="11118" y="1232"/>
                          <a:pt x="9167" y="281"/>
                        </a:cubicBezTo>
                        <a:cubicBezTo>
                          <a:pt x="8756" y="80"/>
                          <a:pt x="8358" y="1"/>
                          <a:pt x="798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7" name="Google Shape;2217;p37"/>
                  <p:cNvSpPr/>
                  <p:nvPr/>
                </p:nvSpPr>
                <p:spPr>
                  <a:xfrm>
                    <a:off x="6249250" y="738225"/>
                    <a:ext cx="307750" cy="33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10" h="13286" extrusionOk="0">
                        <a:moveTo>
                          <a:pt x="7986" y="1"/>
                        </a:moveTo>
                        <a:cubicBezTo>
                          <a:pt x="6594" y="1"/>
                          <a:pt x="5566" y="1111"/>
                          <a:pt x="5566" y="1111"/>
                        </a:cubicBezTo>
                        <a:cubicBezTo>
                          <a:pt x="5566" y="1111"/>
                          <a:pt x="5091" y="940"/>
                          <a:pt x="4459" y="940"/>
                        </a:cubicBezTo>
                        <a:cubicBezTo>
                          <a:pt x="3890" y="940"/>
                          <a:pt x="3192" y="1079"/>
                          <a:pt x="2599" y="1607"/>
                        </a:cubicBezTo>
                        <a:cubicBezTo>
                          <a:pt x="1348" y="2720"/>
                          <a:pt x="1942" y="4703"/>
                          <a:pt x="1942" y="4703"/>
                        </a:cubicBezTo>
                        <a:cubicBezTo>
                          <a:pt x="1942" y="4703"/>
                          <a:pt x="298" y="5429"/>
                          <a:pt x="150" y="7171"/>
                        </a:cubicBezTo>
                        <a:cubicBezTo>
                          <a:pt x="1" y="8914"/>
                          <a:pt x="1490" y="9834"/>
                          <a:pt x="1490" y="9834"/>
                        </a:cubicBezTo>
                        <a:cubicBezTo>
                          <a:pt x="1490" y="9834"/>
                          <a:pt x="1224" y="11854"/>
                          <a:pt x="2986" y="12854"/>
                        </a:cubicBezTo>
                        <a:cubicBezTo>
                          <a:pt x="3551" y="13176"/>
                          <a:pt x="4118" y="13285"/>
                          <a:pt x="4628" y="13285"/>
                        </a:cubicBezTo>
                        <a:cubicBezTo>
                          <a:pt x="5707" y="13285"/>
                          <a:pt x="6529" y="12797"/>
                          <a:pt x="6529" y="12797"/>
                        </a:cubicBezTo>
                        <a:cubicBezTo>
                          <a:pt x="6529" y="12797"/>
                          <a:pt x="7258" y="13150"/>
                          <a:pt x="8105" y="13150"/>
                        </a:cubicBezTo>
                        <a:cubicBezTo>
                          <a:pt x="8604" y="13150"/>
                          <a:pt x="9144" y="13027"/>
                          <a:pt x="9600" y="12639"/>
                        </a:cubicBezTo>
                        <a:cubicBezTo>
                          <a:pt x="10844" y="11579"/>
                          <a:pt x="10413" y="10206"/>
                          <a:pt x="10413" y="10206"/>
                        </a:cubicBezTo>
                        <a:lnTo>
                          <a:pt x="10413" y="10206"/>
                        </a:lnTo>
                        <a:cubicBezTo>
                          <a:pt x="10413" y="10206"/>
                          <a:pt x="10429" y="10207"/>
                          <a:pt x="10457" y="10207"/>
                        </a:cubicBezTo>
                        <a:cubicBezTo>
                          <a:pt x="10623" y="10207"/>
                          <a:pt x="11210" y="10160"/>
                          <a:pt x="11421" y="9517"/>
                        </a:cubicBezTo>
                        <a:cubicBezTo>
                          <a:pt x="11669" y="8764"/>
                          <a:pt x="10899" y="8374"/>
                          <a:pt x="10899" y="8374"/>
                        </a:cubicBezTo>
                        <a:cubicBezTo>
                          <a:pt x="10899" y="8374"/>
                          <a:pt x="12309" y="7067"/>
                          <a:pt x="12170" y="5497"/>
                        </a:cubicBezTo>
                        <a:cubicBezTo>
                          <a:pt x="12030" y="3925"/>
                          <a:pt x="10561" y="3273"/>
                          <a:pt x="10561" y="3273"/>
                        </a:cubicBezTo>
                        <a:cubicBezTo>
                          <a:pt x="10561" y="3273"/>
                          <a:pt x="11118" y="1232"/>
                          <a:pt x="9167" y="281"/>
                        </a:cubicBezTo>
                        <a:cubicBezTo>
                          <a:pt x="8756" y="80"/>
                          <a:pt x="8358" y="1"/>
                          <a:pt x="7986" y="1"/>
                        </a:cubicBezTo>
                        <a:close/>
                      </a:path>
                    </a:pathLst>
                  </a:custGeom>
                  <a:solidFill>
                    <a:srgbClr val="272727">
                      <a:alpha val="225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8" name="Google Shape;2218;p37"/>
                  <p:cNvSpPr/>
                  <p:nvPr/>
                </p:nvSpPr>
                <p:spPr>
                  <a:xfrm>
                    <a:off x="6386975" y="764750"/>
                    <a:ext cx="63850" cy="43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4" h="1750" extrusionOk="0">
                        <a:moveTo>
                          <a:pt x="57" y="0"/>
                        </a:moveTo>
                        <a:cubicBezTo>
                          <a:pt x="39" y="0"/>
                          <a:pt x="22" y="10"/>
                          <a:pt x="13" y="28"/>
                        </a:cubicBezTo>
                        <a:cubicBezTo>
                          <a:pt x="0" y="52"/>
                          <a:pt x="10" y="82"/>
                          <a:pt x="35" y="94"/>
                        </a:cubicBezTo>
                        <a:cubicBezTo>
                          <a:pt x="1084" y="630"/>
                          <a:pt x="1463" y="1705"/>
                          <a:pt x="1467" y="1716"/>
                        </a:cubicBezTo>
                        <a:cubicBezTo>
                          <a:pt x="1471" y="1732"/>
                          <a:pt x="1483" y="1744"/>
                          <a:pt x="1500" y="1747"/>
                        </a:cubicBezTo>
                        <a:cubicBezTo>
                          <a:pt x="1504" y="1748"/>
                          <a:pt x="1509" y="1750"/>
                          <a:pt x="1512" y="1750"/>
                        </a:cubicBezTo>
                        <a:cubicBezTo>
                          <a:pt x="1524" y="1750"/>
                          <a:pt x="1536" y="1745"/>
                          <a:pt x="1545" y="1738"/>
                        </a:cubicBezTo>
                        <a:cubicBezTo>
                          <a:pt x="1547" y="1736"/>
                          <a:pt x="1678" y="1629"/>
                          <a:pt x="1995" y="1629"/>
                        </a:cubicBezTo>
                        <a:cubicBezTo>
                          <a:pt x="2126" y="1629"/>
                          <a:pt x="2289" y="1648"/>
                          <a:pt x="2488" y="1699"/>
                        </a:cubicBezTo>
                        <a:cubicBezTo>
                          <a:pt x="2491" y="1700"/>
                          <a:pt x="2495" y="1700"/>
                          <a:pt x="2499" y="1700"/>
                        </a:cubicBezTo>
                        <a:cubicBezTo>
                          <a:pt x="2521" y="1700"/>
                          <a:pt x="2542" y="1686"/>
                          <a:pt x="2548" y="1663"/>
                        </a:cubicBezTo>
                        <a:cubicBezTo>
                          <a:pt x="2554" y="1636"/>
                          <a:pt x="2538" y="1610"/>
                          <a:pt x="2512" y="1603"/>
                        </a:cubicBezTo>
                        <a:cubicBezTo>
                          <a:pt x="2307" y="1549"/>
                          <a:pt x="2136" y="1530"/>
                          <a:pt x="1997" y="1530"/>
                        </a:cubicBezTo>
                        <a:cubicBezTo>
                          <a:pt x="1758" y="1530"/>
                          <a:pt x="1611" y="1587"/>
                          <a:pt x="1538" y="1626"/>
                        </a:cubicBezTo>
                        <a:cubicBezTo>
                          <a:pt x="1441" y="1390"/>
                          <a:pt x="1022" y="487"/>
                          <a:pt x="80" y="6"/>
                        </a:cubicBezTo>
                        <a:cubicBezTo>
                          <a:pt x="72" y="2"/>
                          <a:pt x="64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9" name="Google Shape;2219;p37"/>
                  <p:cNvSpPr/>
                  <p:nvPr/>
                </p:nvSpPr>
                <p:spPr>
                  <a:xfrm>
                    <a:off x="6483625" y="943300"/>
                    <a:ext cx="39500" cy="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0" h="226" extrusionOk="0">
                        <a:moveTo>
                          <a:pt x="801" y="1"/>
                        </a:moveTo>
                        <a:cubicBezTo>
                          <a:pt x="364" y="1"/>
                          <a:pt x="57" y="122"/>
                          <a:pt x="37" y="129"/>
                        </a:cubicBezTo>
                        <a:cubicBezTo>
                          <a:pt x="12" y="140"/>
                          <a:pt x="0" y="169"/>
                          <a:pt x="11" y="194"/>
                        </a:cubicBezTo>
                        <a:cubicBezTo>
                          <a:pt x="18" y="213"/>
                          <a:pt x="37" y="225"/>
                          <a:pt x="57" y="225"/>
                        </a:cubicBezTo>
                        <a:cubicBezTo>
                          <a:pt x="63" y="225"/>
                          <a:pt x="69" y="224"/>
                          <a:pt x="75" y="222"/>
                        </a:cubicBezTo>
                        <a:cubicBezTo>
                          <a:pt x="80" y="220"/>
                          <a:pt x="380" y="101"/>
                          <a:pt x="806" y="101"/>
                        </a:cubicBezTo>
                        <a:cubicBezTo>
                          <a:pt x="1016" y="101"/>
                          <a:pt x="1257" y="130"/>
                          <a:pt x="1508" y="217"/>
                        </a:cubicBezTo>
                        <a:cubicBezTo>
                          <a:pt x="1513" y="219"/>
                          <a:pt x="1519" y="220"/>
                          <a:pt x="1524" y="220"/>
                        </a:cubicBezTo>
                        <a:cubicBezTo>
                          <a:pt x="1545" y="220"/>
                          <a:pt x="1564" y="207"/>
                          <a:pt x="1571" y="187"/>
                        </a:cubicBezTo>
                        <a:cubicBezTo>
                          <a:pt x="1580" y="160"/>
                          <a:pt x="1567" y="133"/>
                          <a:pt x="1540" y="123"/>
                        </a:cubicBezTo>
                        <a:cubicBezTo>
                          <a:pt x="1275" y="32"/>
                          <a:pt x="1022" y="1"/>
                          <a:pt x="80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0" name="Google Shape;2220;p37"/>
                  <p:cNvSpPr/>
                  <p:nvPr/>
                </p:nvSpPr>
                <p:spPr>
                  <a:xfrm>
                    <a:off x="6386900" y="987400"/>
                    <a:ext cx="55975" cy="14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9" h="583" extrusionOk="0">
                        <a:moveTo>
                          <a:pt x="2184" y="1"/>
                        </a:moveTo>
                        <a:cubicBezTo>
                          <a:pt x="2170" y="1"/>
                          <a:pt x="2156" y="6"/>
                          <a:pt x="2146" y="18"/>
                        </a:cubicBezTo>
                        <a:cubicBezTo>
                          <a:pt x="1876" y="329"/>
                          <a:pt x="1555" y="486"/>
                          <a:pt x="1189" y="486"/>
                        </a:cubicBezTo>
                        <a:cubicBezTo>
                          <a:pt x="1063" y="486"/>
                          <a:pt x="932" y="468"/>
                          <a:pt x="797" y="431"/>
                        </a:cubicBezTo>
                        <a:cubicBezTo>
                          <a:pt x="392" y="322"/>
                          <a:pt x="91" y="82"/>
                          <a:pt x="87" y="80"/>
                        </a:cubicBezTo>
                        <a:cubicBezTo>
                          <a:pt x="79" y="72"/>
                          <a:pt x="68" y="69"/>
                          <a:pt x="58" y="69"/>
                        </a:cubicBezTo>
                        <a:cubicBezTo>
                          <a:pt x="43" y="69"/>
                          <a:pt x="28" y="76"/>
                          <a:pt x="19" y="88"/>
                        </a:cubicBezTo>
                        <a:cubicBezTo>
                          <a:pt x="1" y="110"/>
                          <a:pt x="4" y="140"/>
                          <a:pt x="26" y="158"/>
                        </a:cubicBezTo>
                        <a:cubicBezTo>
                          <a:pt x="34" y="164"/>
                          <a:pt x="565" y="583"/>
                          <a:pt x="1190" y="583"/>
                        </a:cubicBezTo>
                        <a:lnTo>
                          <a:pt x="1190" y="582"/>
                        </a:lnTo>
                        <a:cubicBezTo>
                          <a:pt x="1529" y="582"/>
                          <a:pt x="1896" y="459"/>
                          <a:pt x="2221" y="83"/>
                        </a:cubicBezTo>
                        <a:cubicBezTo>
                          <a:pt x="2239" y="62"/>
                          <a:pt x="2236" y="30"/>
                          <a:pt x="2216" y="12"/>
                        </a:cubicBezTo>
                        <a:cubicBezTo>
                          <a:pt x="2207" y="5"/>
                          <a:pt x="2195" y="1"/>
                          <a:pt x="218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1" name="Google Shape;2221;p37"/>
                  <p:cNvSpPr/>
                  <p:nvPr/>
                </p:nvSpPr>
                <p:spPr>
                  <a:xfrm>
                    <a:off x="6371775" y="857625"/>
                    <a:ext cx="69850" cy="15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4" h="615" extrusionOk="0">
                        <a:moveTo>
                          <a:pt x="1442" y="1"/>
                        </a:moveTo>
                        <a:cubicBezTo>
                          <a:pt x="566" y="1"/>
                          <a:pt x="27" y="523"/>
                          <a:pt x="19" y="530"/>
                        </a:cubicBezTo>
                        <a:cubicBezTo>
                          <a:pt x="0" y="550"/>
                          <a:pt x="0" y="581"/>
                          <a:pt x="19" y="600"/>
                        </a:cubicBezTo>
                        <a:cubicBezTo>
                          <a:pt x="29" y="610"/>
                          <a:pt x="41" y="615"/>
                          <a:pt x="54" y="615"/>
                        </a:cubicBezTo>
                        <a:cubicBezTo>
                          <a:pt x="66" y="615"/>
                          <a:pt x="80" y="610"/>
                          <a:pt x="89" y="600"/>
                        </a:cubicBezTo>
                        <a:cubicBezTo>
                          <a:pt x="92" y="598"/>
                          <a:pt x="354" y="340"/>
                          <a:pt x="807" y="196"/>
                        </a:cubicBezTo>
                        <a:cubicBezTo>
                          <a:pt x="1021" y="127"/>
                          <a:pt x="1231" y="98"/>
                          <a:pt x="1431" y="98"/>
                        </a:cubicBezTo>
                        <a:cubicBezTo>
                          <a:pt x="1939" y="98"/>
                          <a:pt x="2389" y="283"/>
                          <a:pt x="2713" y="469"/>
                        </a:cubicBezTo>
                        <a:cubicBezTo>
                          <a:pt x="2720" y="473"/>
                          <a:pt x="2729" y="476"/>
                          <a:pt x="2737" y="476"/>
                        </a:cubicBezTo>
                        <a:cubicBezTo>
                          <a:pt x="2754" y="476"/>
                          <a:pt x="2770" y="467"/>
                          <a:pt x="2780" y="451"/>
                        </a:cubicBezTo>
                        <a:cubicBezTo>
                          <a:pt x="2793" y="427"/>
                          <a:pt x="2786" y="397"/>
                          <a:pt x="2762" y="384"/>
                        </a:cubicBezTo>
                        <a:cubicBezTo>
                          <a:pt x="2269" y="100"/>
                          <a:pt x="1823" y="1"/>
                          <a:pt x="144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222" name="Google Shape;2222;p37"/>
            <p:cNvGrpSpPr/>
            <p:nvPr/>
          </p:nvGrpSpPr>
          <p:grpSpPr>
            <a:xfrm>
              <a:off x="-52625" y="4603882"/>
              <a:ext cx="9241746" cy="549886"/>
              <a:chOff x="-52618" y="4432870"/>
              <a:chExt cx="9241746" cy="540960"/>
            </a:xfrm>
          </p:grpSpPr>
          <p:sp>
            <p:nvSpPr>
              <p:cNvPr id="2223" name="Google Shape;2223;p37"/>
              <p:cNvSpPr/>
              <p:nvPr/>
            </p:nvSpPr>
            <p:spPr>
              <a:xfrm flipH="1">
                <a:off x="-52618" y="4523477"/>
                <a:ext cx="9241725" cy="58857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1889" extrusionOk="0">
                    <a:moveTo>
                      <a:pt x="0" y="1"/>
                    </a:moveTo>
                    <a:lnTo>
                      <a:pt x="0" y="1889"/>
                    </a:lnTo>
                    <a:lnTo>
                      <a:pt x="226498" y="18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37"/>
              <p:cNvGrpSpPr/>
              <p:nvPr/>
            </p:nvGrpSpPr>
            <p:grpSpPr>
              <a:xfrm flipH="1">
                <a:off x="-52598" y="4432870"/>
                <a:ext cx="9241725" cy="149296"/>
                <a:chOff x="1009775" y="3388800"/>
                <a:chExt cx="5662475" cy="231575"/>
              </a:xfrm>
            </p:grpSpPr>
            <p:sp>
              <p:nvSpPr>
                <p:cNvPr id="2225" name="Google Shape;2225;p37"/>
                <p:cNvSpPr/>
                <p:nvPr/>
              </p:nvSpPr>
              <p:spPr>
                <a:xfrm>
                  <a:off x="1009775" y="3388800"/>
                  <a:ext cx="5662475" cy="23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9263" extrusionOk="0">
                      <a:moveTo>
                        <a:pt x="0" y="0"/>
                      </a:moveTo>
                      <a:lnTo>
                        <a:pt x="0" y="9263"/>
                      </a:lnTo>
                      <a:lnTo>
                        <a:pt x="226498" y="9263"/>
                      </a:lnTo>
                      <a:lnTo>
                        <a:pt x="22649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37"/>
                <p:cNvSpPr/>
                <p:nvPr/>
              </p:nvSpPr>
              <p:spPr>
                <a:xfrm>
                  <a:off x="1009775" y="3388800"/>
                  <a:ext cx="5662475" cy="23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9263" extrusionOk="0">
                      <a:moveTo>
                        <a:pt x="0" y="0"/>
                      </a:moveTo>
                      <a:lnTo>
                        <a:pt x="0" y="9263"/>
                      </a:lnTo>
                      <a:lnTo>
                        <a:pt x="226498" y="9263"/>
                      </a:lnTo>
                      <a:lnTo>
                        <a:pt x="226498" y="0"/>
                      </a:lnTo>
                      <a:close/>
                    </a:path>
                  </a:pathLst>
                </a:custGeom>
                <a:solidFill>
                  <a:srgbClr val="272727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37"/>
                <p:cNvSpPr/>
                <p:nvPr/>
              </p:nvSpPr>
              <p:spPr>
                <a:xfrm>
                  <a:off x="1009775" y="3388800"/>
                  <a:ext cx="5662475" cy="7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2819" extrusionOk="0">
                      <a:moveTo>
                        <a:pt x="0" y="0"/>
                      </a:moveTo>
                      <a:lnTo>
                        <a:pt x="226498" y="2819"/>
                      </a:lnTo>
                      <a:lnTo>
                        <a:pt x="22649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8" name="Google Shape;2228;p37"/>
              <p:cNvGrpSpPr/>
              <p:nvPr/>
            </p:nvGrpSpPr>
            <p:grpSpPr>
              <a:xfrm flipH="1">
                <a:off x="-52601" y="4653864"/>
                <a:ext cx="9241725" cy="319966"/>
                <a:chOff x="1009775" y="3677750"/>
                <a:chExt cx="5662475" cy="402675"/>
              </a:xfrm>
            </p:grpSpPr>
            <p:sp>
              <p:nvSpPr>
                <p:cNvPr id="2229" name="Google Shape;2229;p37"/>
                <p:cNvSpPr/>
                <p:nvPr/>
              </p:nvSpPr>
              <p:spPr>
                <a:xfrm>
                  <a:off x="1009775" y="3677750"/>
                  <a:ext cx="5662475" cy="40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16107" extrusionOk="0">
                      <a:moveTo>
                        <a:pt x="0" y="1"/>
                      </a:moveTo>
                      <a:lnTo>
                        <a:pt x="0" y="16107"/>
                      </a:lnTo>
                      <a:lnTo>
                        <a:pt x="226498" y="16107"/>
                      </a:lnTo>
                      <a:lnTo>
                        <a:pt x="226498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37"/>
                <p:cNvSpPr/>
                <p:nvPr/>
              </p:nvSpPr>
              <p:spPr>
                <a:xfrm>
                  <a:off x="1009775" y="3677750"/>
                  <a:ext cx="5662475" cy="40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99" h="16107" extrusionOk="0">
                      <a:moveTo>
                        <a:pt x="0" y="1"/>
                      </a:moveTo>
                      <a:lnTo>
                        <a:pt x="0" y="16107"/>
                      </a:lnTo>
                      <a:lnTo>
                        <a:pt x="226498" y="16107"/>
                      </a:lnTo>
                      <a:lnTo>
                        <a:pt x="226498" y="1"/>
                      </a:lnTo>
                      <a:close/>
                    </a:path>
                  </a:pathLst>
                </a:custGeom>
                <a:solidFill>
                  <a:srgbClr val="272727">
                    <a:alpha val="83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31" name="Google Shape;2231;p37"/>
              <p:cNvSpPr/>
              <p:nvPr/>
            </p:nvSpPr>
            <p:spPr>
              <a:xfrm flipH="1">
                <a:off x="-52618" y="4582304"/>
                <a:ext cx="9241725" cy="71569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2297" extrusionOk="0">
                    <a:moveTo>
                      <a:pt x="0" y="1"/>
                    </a:moveTo>
                    <a:lnTo>
                      <a:pt x="0" y="2297"/>
                    </a:lnTo>
                    <a:lnTo>
                      <a:pt x="226498" y="2297"/>
                    </a:lnTo>
                    <a:lnTo>
                      <a:pt x="2264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7"/>
              <p:cNvSpPr/>
              <p:nvPr/>
            </p:nvSpPr>
            <p:spPr>
              <a:xfrm flipH="1">
                <a:off x="-52618" y="4618106"/>
                <a:ext cx="9241725" cy="45449"/>
              </a:xfrm>
              <a:custGeom>
                <a:avLst/>
                <a:gdLst/>
                <a:ahLst/>
                <a:cxnLst/>
                <a:rect l="l" t="t" r="r" b="b"/>
                <a:pathLst>
                  <a:path w="226499" h="1149" extrusionOk="0">
                    <a:moveTo>
                      <a:pt x="0" y="0"/>
                    </a:moveTo>
                    <a:lnTo>
                      <a:pt x="0" y="1149"/>
                    </a:lnTo>
                    <a:lnTo>
                      <a:pt x="226498" y="1149"/>
                    </a:lnTo>
                    <a:lnTo>
                      <a:pt x="2264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7"/>
              <p:cNvSpPr/>
              <p:nvPr/>
            </p:nvSpPr>
            <p:spPr>
              <a:xfrm flipH="1">
                <a:off x="3304223" y="4756602"/>
                <a:ext cx="1131413" cy="3973"/>
              </a:xfrm>
              <a:custGeom>
                <a:avLst/>
                <a:gdLst/>
                <a:ahLst/>
                <a:cxnLst/>
                <a:rect l="l" t="t" r="r" b="b"/>
                <a:pathLst>
                  <a:path w="27729" h="200" extrusionOk="0">
                    <a:moveTo>
                      <a:pt x="100" y="1"/>
                    </a:moveTo>
                    <a:cubicBezTo>
                      <a:pt x="45" y="1"/>
                      <a:pt x="1" y="45"/>
                      <a:pt x="1" y="101"/>
                    </a:cubicBezTo>
                    <a:cubicBezTo>
                      <a:pt x="1" y="155"/>
                      <a:pt x="45" y="199"/>
                      <a:pt x="100" y="199"/>
                    </a:cubicBezTo>
                    <a:lnTo>
                      <a:pt x="27630" y="199"/>
                    </a:lnTo>
                    <a:cubicBezTo>
                      <a:pt x="27684" y="199"/>
                      <a:pt x="27729" y="155"/>
                      <a:pt x="27729" y="101"/>
                    </a:cubicBezTo>
                    <a:cubicBezTo>
                      <a:pt x="27729" y="45"/>
                      <a:pt x="27684" y="1"/>
                      <a:pt x="27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7"/>
              <p:cNvSpPr/>
              <p:nvPr/>
            </p:nvSpPr>
            <p:spPr>
              <a:xfrm flipH="1">
                <a:off x="1626555" y="4704080"/>
                <a:ext cx="217477" cy="3973"/>
              </a:xfrm>
              <a:custGeom>
                <a:avLst/>
                <a:gdLst/>
                <a:ahLst/>
                <a:cxnLst/>
                <a:rect l="l" t="t" r="r" b="b"/>
                <a:pathLst>
                  <a:path w="5330" h="200" extrusionOk="0">
                    <a:moveTo>
                      <a:pt x="100" y="1"/>
                    </a:moveTo>
                    <a:cubicBezTo>
                      <a:pt x="45" y="1"/>
                      <a:pt x="0" y="45"/>
                      <a:pt x="0" y="101"/>
                    </a:cubicBezTo>
                    <a:cubicBezTo>
                      <a:pt x="0" y="155"/>
                      <a:pt x="45" y="199"/>
                      <a:pt x="100" y="199"/>
                    </a:cubicBezTo>
                    <a:lnTo>
                      <a:pt x="5229" y="199"/>
                    </a:lnTo>
                    <a:cubicBezTo>
                      <a:pt x="5285" y="199"/>
                      <a:pt x="5329" y="155"/>
                      <a:pt x="5329" y="101"/>
                    </a:cubicBezTo>
                    <a:cubicBezTo>
                      <a:pt x="5329" y="45"/>
                      <a:pt x="5285" y="1"/>
                      <a:pt x="5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37"/>
              <p:cNvSpPr/>
              <p:nvPr/>
            </p:nvSpPr>
            <p:spPr>
              <a:xfrm flipH="1">
                <a:off x="1467553" y="4798755"/>
                <a:ext cx="741096" cy="3953"/>
              </a:xfrm>
              <a:custGeom>
                <a:avLst/>
                <a:gdLst/>
                <a:ahLst/>
                <a:cxnLst/>
                <a:rect l="l" t="t" r="r" b="b"/>
                <a:pathLst>
                  <a:path w="18163" h="199" extrusionOk="0">
                    <a:moveTo>
                      <a:pt x="99" y="0"/>
                    </a:moveTo>
                    <a:cubicBezTo>
                      <a:pt x="45" y="0"/>
                      <a:pt x="0" y="45"/>
                      <a:pt x="0" y="99"/>
                    </a:cubicBezTo>
                    <a:cubicBezTo>
                      <a:pt x="0" y="154"/>
                      <a:pt x="45" y="199"/>
                      <a:pt x="99" y="199"/>
                    </a:cubicBezTo>
                    <a:lnTo>
                      <a:pt x="18064" y="199"/>
                    </a:lnTo>
                    <a:cubicBezTo>
                      <a:pt x="18118" y="199"/>
                      <a:pt x="18162" y="154"/>
                      <a:pt x="18162" y="99"/>
                    </a:cubicBezTo>
                    <a:cubicBezTo>
                      <a:pt x="18162" y="45"/>
                      <a:pt x="18118" y="0"/>
                      <a:pt x="18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7"/>
              <p:cNvSpPr/>
              <p:nvPr/>
            </p:nvSpPr>
            <p:spPr>
              <a:xfrm flipH="1">
                <a:off x="797276" y="4729507"/>
                <a:ext cx="292840" cy="3973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200" extrusionOk="0">
                    <a:moveTo>
                      <a:pt x="100" y="0"/>
                    </a:moveTo>
                    <a:cubicBezTo>
                      <a:pt x="46" y="0"/>
                      <a:pt x="1" y="45"/>
                      <a:pt x="1" y="99"/>
                    </a:cubicBezTo>
                    <a:cubicBezTo>
                      <a:pt x="1" y="155"/>
                      <a:pt x="46" y="199"/>
                      <a:pt x="100" y="199"/>
                    </a:cubicBezTo>
                    <a:lnTo>
                      <a:pt x="7077" y="199"/>
                    </a:lnTo>
                    <a:cubicBezTo>
                      <a:pt x="7132" y="199"/>
                      <a:pt x="7177" y="155"/>
                      <a:pt x="7177" y="99"/>
                    </a:cubicBezTo>
                    <a:cubicBezTo>
                      <a:pt x="7177" y="45"/>
                      <a:pt x="7132" y="0"/>
                      <a:pt x="70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37"/>
              <p:cNvSpPr/>
              <p:nvPr/>
            </p:nvSpPr>
            <p:spPr>
              <a:xfrm flipH="1">
                <a:off x="8617989" y="4696194"/>
                <a:ext cx="354043" cy="3953"/>
              </a:xfrm>
              <a:custGeom>
                <a:avLst/>
                <a:gdLst/>
                <a:ahLst/>
                <a:cxnLst/>
                <a:rect l="l" t="t" r="r" b="b"/>
                <a:pathLst>
                  <a:path w="8677" h="199" extrusionOk="0">
                    <a:moveTo>
                      <a:pt x="100" y="0"/>
                    </a:moveTo>
                    <a:cubicBezTo>
                      <a:pt x="45" y="0"/>
                      <a:pt x="1" y="45"/>
                      <a:pt x="1" y="100"/>
                    </a:cubicBezTo>
                    <a:cubicBezTo>
                      <a:pt x="1" y="154"/>
                      <a:pt x="45" y="199"/>
                      <a:pt x="100" y="199"/>
                    </a:cubicBezTo>
                    <a:lnTo>
                      <a:pt x="8577" y="199"/>
                    </a:lnTo>
                    <a:cubicBezTo>
                      <a:pt x="8632" y="199"/>
                      <a:pt x="8677" y="154"/>
                      <a:pt x="8677" y="100"/>
                    </a:cubicBezTo>
                    <a:cubicBezTo>
                      <a:pt x="8677" y="45"/>
                      <a:pt x="8632" y="0"/>
                      <a:pt x="8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7"/>
              <p:cNvSpPr/>
              <p:nvPr/>
            </p:nvSpPr>
            <p:spPr>
              <a:xfrm flipH="1">
                <a:off x="8673886" y="4775573"/>
                <a:ext cx="125182" cy="3953"/>
              </a:xfrm>
              <a:custGeom>
                <a:avLst/>
                <a:gdLst/>
                <a:ahLst/>
                <a:cxnLst/>
                <a:rect l="l" t="t" r="r" b="b"/>
                <a:pathLst>
                  <a:path w="3068" h="199" extrusionOk="0">
                    <a:moveTo>
                      <a:pt x="100" y="0"/>
                    </a:moveTo>
                    <a:cubicBezTo>
                      <a:pt x="45" y="0"/>
                      <a:pt x="1" y="45"/>
                      <a:pt x="1" y="99"/>
                    </a:cubicBezTo>
                    <a:cubicBezTo>
                      <a:pt x="1" y="154"/>
                      <a:pt x="45" y="199"/>
                      <a:pt x="100" y="199"/>
                    </a:cubicBezTo>
                    <a:lnTo>
                      <a:pt x="2967" y="199"/>
                    </a:lnTo>
                    <a:cubicBezTo>
                      <a:pt x="3023" y="199"/>
                      <a:pt x="3067" y="154"/>
                      <a:pt x="3067" y="99"/>
                    </a:cubicBezTo>
                    <a:cubicBezTo>
                      <a:pt x="3067" y="45"/>
                      <a:pt x="3023" y="0"/>
                      <a:pt x="29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39" name="Google Shape;2239;p37"/>
          <p:cNvSpPr txBox="1">
            <a:spLocks noGrp="1"/>
          </p:cNvSpPr>
          <p:nvPr>
            <p:ph type="title"/>
          </p:nvPr>
        </p:nvSpPr>
        <p:spPr>
          <a:xfrm>
            <a:off x="2167403" y="1508436"/>
            <a:ext cx="5499556" cy="10469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Warm Up</a:t>
            </a:r>
            <a:endParaRPr sz="7200" dirty="0"/>
          </a:p>
        </p:txBody>
      </p:sp>
      <p:sp>
        <p:nvSpPr>
          <p:cNvPr id="2240" name="Google Shape;2240;p37"/>
          <p:cNvSpPr txBox="1">
            <a:spLocks noGrp="1"/>
          </p:cNvSpPr>
          <p:nvPr>
            <p:ph type="title" idx="2"/>
          </p:nvPr>
        </p:nvSpPr>
        <p:spPr>
          <a:xfrm>
            <a:off x="1490456" y="517975"/>
            <a:ext cx="1168935" cy="8848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01</a:t>
            </a:r>
            <a:endParaRPr sz="5400" dirty="0"/>
          </a:p>
        </p:txBody>
      </p:sp>
      <p:grpSp>
        <p:nvGrpSpPr>
          <p:cNvPr id="2242" name="Google Shape;2242;p37"/>
          <p:cNvGrpSpPr/>
          <p:nvPr/>
        </p:nvGrpSpPr>
        <p:grpSpPr>
          <a:xfrm>
            <a:off x="3086290" y="3150689"/>
            <a:ext cx="599334" cy="1565119"/>
            <a:chOff x="6758902" y="2201064"/>
            <a:chExt cx="736012" cy="1922278"/>
          </a:xfrm>
        </p:grpSpPr>
        <p:sp>
          <p:nvSpPr>
            <p:cNvPr id="2243" name="Google Shape;2243;p37"/>
            <p:cNvSpPr/>
            <p:nvPr/>
          </p:nvSpPr>
          <p:spPr>
            <a:xfrm>
              <a:off x="6846230" y="3965004"/>
              <a:ext cx="85140" cy="108966"/>
            </a:xfrm>
            <a:custGeom>
              <a:avLst/>
              <a:gdLst/>
              <a:ahLst/>
              <a:cxnLst/>
              <a:rect l="l" t="t" r="r" b="b"/>
              <a:pathLst>
                <a:path w="2066" h="2644" extrusionOk="0">
                  <a:moveTo>
                    <a:pt x="2066" y="0"/>
                  </a:moveTo>
                  <a:lnTo>
                    <a:pt x="277" y="377"/>
                  </a:lnTo>
                  <a:cubicBezTo>
                    <a:pt x="130" y="1438"/>
                    <a:pt x="24" y="2176"/>
                    <a:pt x="0" y="2284"/>
                  </a:cubicBezTo>
                  <a:lnTo>
                    <a:pt x="1709" y="2644"/>
                  </a:lnTo>
                  <a:cubicBezTo>
                    <a:pt x="1724" y="2453"/>
                    <a:pt x="1789" y="1000"/>
                    <a:pt x="2066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7"/>
            <p:cNvSpPr/>
            <p:nvPr/>
          </p:nvSpPr>
          <p:spPr>
            <a:xfrm>
              <a:off x="7171106" y="3445890"/>
              <a:ext cx="141515" cy="615179"/>
            </a:xfrm>
            <a:custGeom>
              <a:avLst/>
              <a:gdLst/>
              <a:ahLst/>
              <a:cxnLst/>
              <a:rect l="l" t="t" r="r" b="b"/>
              <a:pathLst>
                <a:path w="3434" h="14927" extrusionOk="0">
                  <a:moveTo>
                    <a:pt x="3240" y="1"/>
                  </a:moveTo>
                  <a:lnTo>
                    <a:pt x="3240" y="1"/>
                  </a:lnTo>
                  <a:cubicBezTo>
                    <a:pt x="2156" y="260"/>
                    <a:pt x="466" y="439"/>
                    <a:pt x="1" y="549"/>
                  </a:cubicBezTo>
                  <a:lnTo>
                    <a:pt x="1072" y="14778"/>
                  </a:lnTo>
                  <a:lnTo>
                    <a:pt x="2692" y="14927"/>
                  </a:lnTo>
                  <a:cubicBezTo>
                    <a:pt x="2692" y="14927"/>
                    <a:pt x="3433" y="1083"/>
                    <a:pt x="3240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7"/>
            <p:cNvSpPr/>
            <p:nvPr/>
          </p:nvSpPr>
          <p:spPr>
            <a:xfrm>
              <a:off x="6825253" y="3074153"/>
              <a:ext cx="504781" cy="927776"/>
            </a:xfrm>
            <a:custGeom>
              <a:avLst/>
              <a:gdLst/>
              <a:ahLst/>
              <a:cxnLst/>
              <a:rect l="l" t="t" r="r" b="b"/>
              <a:pathLst>
                <a:path w="12249" h="22512" extrusionOk="0">
                  <a:moveTo>
                    <a:pt x="2599" y="1"/>
                  </a:moveTo>
                  <a:cubicBezTo>
                    <a:pt x="2599" y="1"/>
                    <a:pt x="2230" y="1157"/>
                    <a:pt x="2088" y="3139"/>
                  </a:cubicBezTo>
                  <a:cubicBezTo>
                    <a:pt x="1959" y="4923"/>
                    <a:pt x="1901" y="6687"/>
                    <a:pt x="1680" y="8460"/>
                  </a:cubicBezTo>
                  <a:cubicBezTo>
                    <a:pt x="1450" y="10317"/>
                    <a:pt x="1140" y="12203"/>
                    <a:pt x="909" y="14037"/>
                  </a:cubicBezTo>
                  <a:cubicBezTo>
                    <a:pt x="703" y="15667"/>
                    <a:pt x="527" y="17302"/>
                    <a:pt x="380" y="18939"/>
                  </a:cubicBezTo>
                  <a:cubicBezTo>
                    <a:pt x="359" y="19172"/>
                    <a:pt x="83" y="22509"/>
                    <a:pt x="1" y="22511"/>
                  </a:cubicBezTo>
                  <a:lnTo>
                    <a:pt x="1" y="22511"/>
                  </a:lnTo>
                  <a:cubicBezTo>
                    <a:pt x="22" y="22511"/>
                    <a:pt x="3051" y="22455"/>
                    <a:pt x="3134" y="22455"/>
                  </a:cubicBezTo>
                  <a:cubicBezTo>
                    <a:pt x="3135" y="22455"/>
                    <a:pt x="3135" y="22455"/>
                    <a:pt x="3136" y="22455"/>
                  </a:cubicBezTo>
                  <a:cubicBezTo>
                    <a:pt x="3167" y="22455"/>
                    <a:pt x="3303" y="22127"/>
                    <a:pt x="3315" y="22077"/>
                  </a:cubicBezTo>
                  <a:cubicBezTo>
                    <a:pt x="3370" y="21842"/>
                    <a:pt x="3409" y="21600"/>
                    <a:pt x="3465" y="21363"/>
                  </a:cubicBezTo>
                  <a:cubicBezTo>
                    <a:pt x="3615" y="20726"/>
                    <a:pt x="3771" y="20225"/>
                    <a:pt x="3940" y="19594"/>
                  </a:cubicBezTo>
                  <a:cubicBezTo>
                    <a:pt x="4026" y="19273"/>
                    <a:pt x="4117" y="18953"/>
                    <a:pt x="4214" y="18636"/>
                  </a:cubicBezTo>
                  <a:cubicBezTo>
                    <a:pt x="4311" y="18325"/>
                    <a:pt x="4367" y="18019"/>
                    <a:pt x="4449" y="17706"/>
                  </a:cubicBezTo>
                  <a:cubicBezTo>
                    <a:pt x="4495" y="17533"/>
                    <a:pt x="4559" y="17367"/>
                    <a:pt x="4619" y="17199"/>
                  </a:cubicBezTo>
                  <a:cubicBezTo>
                    <a:pt x="5075" y="15919"/>
                    <a:pt x="5265" y="14559"/>
                    <a:pt x="5490" y="13225"/>
                  </a:cubicBezTo>
                  <a:cubicBezTo>
                    <a:pt x="5543" y="12901"/>
                    <a:pt x="5598" y="12577"/>
                    <a:pt x="5675" y="12257"/>
                  </a:cubicBezTo>
                  <a:cubicBezTo>
                    <a:pt x="5827" y="11624"/>
                    <a:pt x="6063" y="11016"/>
                    <a:pt x="6253" y="10394"/>
                  </a:cubicBezTo>
                  <a:cubicBezTo>
                    <a:pt x="6349" y="10076"/>
                    <a:pt x="6461" y="9846"/>
                    <a:pt x="6574" y="9537"/>
                  </a:cubicBezTo>
                  <a:cubicBezTo>
                    <a:pt x="6654" y="9321"/>
                    <a:pt x="7246" y="8176"/>
                    <a:pt x="7239" y="7922"/>
                  </a:cubicBezTo>
                  <a:lnTo>
                    <a:pt x="7239" y="7922"/>
                  </a:lnTo>
                  <a:cubicBezTo>
                    <a:pt x="7242" y="8001"/>
                    <a:pt x="7256" y="8081"/>
                    <a:pt x="7265" y="8158"/>
                  </a:cubicBezTo>
                  <a:cubicBezTo>
                    <a:pt x="7376" y="9128"/>
                    <a:pt x="7381" y="10097"/>
                    <a:pt x="7546" y="11064"/>
                  </a:cubicBezTo>
                  <a:cubicBezTo>
                    <a:pt x="7594" y="11348"/>
                    <a:pt x="7650" y="11633"/>
                    <a:pt x="7660" y="11921"/>
                  </a:cubicBezTo>
                  <a:cubicBezTo>
                    <a:pt x="7668" y="12168"/>
                    <a:pt x="7642" y="12417"/>
                    <a:pt x="7665" y="12663"/>
                  </a:cubicBezTo>
                  <a:cubicBezTo>
                    <a:pt x="7683" y="12846"/>
                    <a:pt x="7728" y="13026"/>
                    <a:pt x="7768" y="13206"/>
                  </a:cubicBezTo>
                  <a:cubicBezTo>
                    <a:pt x="7871" y="13669"/>
                    <a:pt x="7980" y="14168"/>
                    <a:pt x="7988" y="14644"/>
                  </a:cubicBezTo>
                  <a:cubicBezTo>
                    <a:pt x="7994" y="15043"/>
                    <a:pt x="8122" y="15397"/>
                    <a:pt x="8190" y="15793"/>
                  </a:cubicBezTo>
                  <a:cubicBezTo>
                    <a:pt x="8269" y="16246"/>
                    <a:pt x="8319" y="16704"/>
                    <a:pt x="8340" y="17163"/>
                  </a:cubicBezTo>
                  <a:cubicBezTo>
                    <a:pt x="8362" y="17646"/>
                    <a:pt x="8352" y="18130"/>
                    <a:pt x="8381" y="18612"/>
                  </a:cubicBezTo>
                  <a:cubicBezTo>
                    <a:pt x="8418" y="19217"/>
                    <a:pt x="8517" y="19817"/>
                    <a:pt x="8616" y="20416"/>
                  </a:cubicBezTo>
                  <a:cubicBezTo>
                    <a:pt x="8639" y="20559"/>
                    <a:pt x="8916" y="22470"/>
                    <a:pt x="8869" y="22470"/>
                  </a:cubicBezTo>
                  <a:cubicBezTo>
                    <a:pt x="8869" y="22470"/>
                    <a:pt x="8869" y="22470"/>
                    <a:pt x="8869" y="22470"/>
                  </a:cubicBezTo>
                  <a:lnTo>
                    <a:pt x="8869" y="22470"/>
                  </a:lnTo>
                  <a:cubicBezTo>
                    <a:pt x="8887" y="22472"/>
                    <a:pt x="11548" y="22510"/>
                    <a:pt x="11571" y="22511"/>
                  </a:cubicBezTo>
                  <a:cubicBezTo>
                    <a:pt x="11572" y="22511"/>
                    <a:pt x="11572" y="22511"/>
                    <a:pt x="11572" y="22511"/>
                  </a:cubicBezTo>
                  <a:cubicBezTo>
                    <a:pt x="11670" y="22511"/>
                    <a:pt x="11703" y="17572"/>
                    <a:pt x="11709" y="17123"/>
                  </a:cubicBezTo>
                  <a:cubicBezTo>
                    <a:pt x="11724" y="16136"/>
                    <a:pt x="11872" y="15188"/>
                    <a:pt x="11931" y="14211"/>
                  </a:cubicBezTo>
                  <a:cubicBezTo>
                    <a:pt x="11962" y="13691"/>
                    <a:pt x="11981" y="13171"/>
                    <a:pt x="11986" y="12652"/>
                  </a:cubicBezTo>
                  <a:cubicBezTo>
                    <a:pt x="11990" y="12156"/>
                    <a:pt x="11905" y="11612"/>
                    <a:pt x="11971" y="11123"/>
                  </a:cubicBezTo>
                  <a:cubicBezTo>
                    <a:pt x="12099" y="10174"/>
                    <a:pt x="12088" y="9199"/>
                    <a:pt x="12113" y="8236"/>
                  </a:cubicBezTo>
                  <a:cubicBezTo>
                    <a:pt x="12149" y="6856"/>
                    <a:pt x="12249" y="5439"/>
                    <a:pt x="12131" y="4062"/>
                  </a:cubicBezTo>
                  <a:cubicBezTo>
                    <a:pt x="11942" y="1858"/>
                    <a:pt x="11769" y="228"/>
                    <a:pt x="11769" y="228"/>
                  </a:cubicBezTo>
                  <a:lnTo>
                    <a:pt x="2599" y="1"/>
                  </a:lnTo>
                  <a:close/>
                  <a:moveTo>
                    <a:pt x="1" y="22511"/>
                  </a:moveTo>
                  <a:cubicBezTo>
                    <a:pt x="1" y="22511"/>
                    <a:pt x="1" y="22511"/>
                    <a:pt x="1" y="22511"/>
                  </a:cubicBezTo>
                  <a:cubicBezTo>
                    <a:pt x="1" y="22511"/>
                    <a:pt x="1" y="22511"/>
                    <a:pt x="1" y="22511"/>
                  </a:cubicBezTo>
                  <a:cubicBezTo>
                    <a:pt x="1" y="22511"/>
                    <a:pt x="1" y="22511"/>
                    <a:pt x="1" y="225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7"/>
            <p:cNvSpPr/>
            <p:nvPr/>
          </p:nvSpPr>
          <p:spPr>
            <a:xfrm>
              <a:off x="6916497" y="3649892"/>
              <a:ext cx="128658" cy="149478"/>
            </a:xfrm>
            <a:custGeom>
              <a:avLst/>
              <a:gdLst/>
              <a:ahLst/>
              <a:cxnLst/>
              <a:rect l="l" t="t" r="r" b="b"/>
              <a:pathLst>
                <a:path w="3122" h="3627" extrusionOk="0">
                  <a:moveTo>
                    <a:pt x="3052" y="0"/>
                  </a:moveTo>
                  <a:cubicBezTo>
                    <a:pt x="3031" y="0"/>
                    <a:pt x="3011" y="11"/>
                    <a:pt x="3000" y="31"/>
                  </a:cubicBezTo>
                  <a:lnTo>
                    <a:pt x="2239" y="1332"/>
                  </a:lnTo>
                  <a:cubicBezTo>
                    <a:pt x="1975" y="1785"/>
                    <a:pt x="1700" y="2254"/>
                    <a:pt x="1347" y="2652"/>
                  </a:cubicBezTo>
                  <a:cubicBezTo>
                    <a:pt x="1003" y="3040"/>
                    <a:pt x="52" y="3505"/>
                    <a:pt x="42" y="3510"/>
                  </a:cubicBezTo>
                  <a:cubicBezTo>
                    <a:pt x="13" y="3525"/>
                    <a:pt x="0" y="3561"/>
                    <a:pt x="14" y="3591"/>
                  </a:cubicBezTo>
                  <a:cubicBezTo>
                    <a:pt x="25" y="3613"/>
                    <a:pt x="47" y="3626"/>
                    <a:pt x="69" y="3626"/>
                  </a:cubicBezTo>
                  <a:cubicBezTo>
                    <a:pt x="78" y="3626"/>
                    <a:pt x="87" y="3624"/>
                    <a:pt x="96" y="3620"/>
                  </a:cubicBezTo>
                  <a:cubicBezTo>
                    <a:pt x="136" y="3601"/>
                    <a:pt x="1079" y="3139"/>
                    <a:pt x="1438" y="2734"/>
                  </a:cubicBezTo>
                  <a:cubicBezTo>
                    <a:pt x="1799" y="2326"/>
                    <a:pt x="2077" y="1852"/>
                    <a:pt x="2345" y="1393"/>
                  </a:cubicBezTo>
                  <a:lnTo>
                    <a:pt x="3104" y="91"/>
                  </a:lnTo>
                  <a:cubicBezTo>
                    <a:pt x="3122" y="62"/>
                    <a:pt x="3111" y="25"/>
                    <a:pt x="3082" y="9"/>
                  </a:cubicBezTo>
                  <a:cubicBezTo>
                    <a:pt x="3073" y="3"/>
                    <a:pt x="3063" y="0"/>
                    <a:pt x="3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7"/>
            <p:cNvSpPr/>
            <p:nvPr/>
          </p:nvSpPr>
          <p:spPr>
            <a:xfrm>
              <a:off x="7276856" y="3577070"/>
              <a:ext cx="31979" cy="164726"/>
            </a:xfrm>
            <a:custGeom>
              <a:avLst/>
              <a:gdLst/>
              <a:ahLst/>
              <a:cxnLst/>
              <a:rect l="l" t="t" r="r" b="b"/>
              <a:pathLst>
                <a:path w="776" h="3997" extrusionOk="0">
                  <a:moveTo>
                    <a:pt x="65" y="1"/>
                  </a:moveTo>
                  <a:cubicBezTo>
                    <a:pt x="63" y="1"/>
                    <a:pt x="60" y="1"/>
                    <a:pt x="57" y="1"/>
                  </a:cubicBezTo>
                  <a:cubicBezTo>
                    <a:pt x="24" y="5"/>
                    <a:pt x="0" y="35"/>
                    <a:pt x="4" y="69"/>
                  </a:cubicBezTo>
                  <a:cubicBezTo>
                    <a:pt x="58" y="572"/>
                    <a:pt x="176" y="1077"/>
                    <a:pt x="289" y="1566"/>
                  </a:cubicBezTo>
                  <a:cubicBezTo>
                    <a:pt x="467" y="2338"/>
                    <a:pt x="652" y="3136"/>
                    <a:pt x="589" y="3931"/>
                  </a:cubicBezTo>
                  <a:cubicBezTo>
                    <a:pt x="587" y="3964"/>
                    <a:pt x="611" y="3993"/>
                    <a:pt x="645" y="3997"/>
                  </a:cubicBezTo>
                  <a:lnTo>
                    <a:pt x="650" y="3997"/>
                  </a:lnTo>
                  <a:cubicBezTo>
                    <a:pt x="681" y="3997"/>
                    <a:pt x="708" y="3972"/>
                    <a:pt x="711" y="3940"/>
                  </a:cubicBezTo>
                  <a:cubicBezTo>
                    <a:pt x="775" y="3128"/>
                    <a:pt x="588" y="2319"/>
                    <a:pt x="408" y="1538"/>
                  </a:cubicBezTo>
                  <a:cubicBezTo>
                    <a:pt x="296" y="1054"/>
                    <a:pt x="179" y="553"/>
                    <a:pt x="125" y="55"/>
                  </a:cubicBezTo>
                  <a:cubicBezTo>
                    <a:pt x="122" y="24"/>
                    <a:pt x="95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7"/>
            <p:cNvSpPr/>
            <p:nvPr/>
          </p:nvSpPr>
          <p:spPr>
            <a:xfrm>
              <a:off x="7123464" y="3213286"/>
              <a:ext cx="43641" cy="143090"/>
            </a:xfrm>
            <a:custGeom>
              <a:avLst/>
              <a:gdLst/>
              <a:ahLst/>
              <a:cxnLst/>
              <a:rect l="l" t="t" r="r" b="b"/>
              <a:pathLst>
                <a:path w="1059" h="3472" extrusionOk="0">
                  <a:moveTo>
                    <a:pt x="997" y="0"/>
                  </a:moveTo>
                  <a:cubicBezTo>
                    <a:pt x="965" y="0"/>
                    <a:pt x="937" y="25"/>
                    <a:pt x="934" y="58"/>
                  </a:cubicBezTo>
                  <a:cubicBezTo>
                    <a:pt x="923" y="268"/>
                    <a:pt x="912" y="500"/>
                    <a:pt x="901" y="741"/>
                  </a:cubicBezTo>
                  <a:cubicBezTo>
                    <a:pt x="876" y="1295"/>
                    <a:pt x="848" y="1924"/>
                    <a:pt x="789" y="2413"/>
                  </a:cubicBezTo>
                  <a:lnTo>
                    <a:pt x="785" y="2448"/>
                  </a:lnTo>
                  <a:cubicBezTo>
                    <a:pt x="749" y="2761"/>
                    <a:pt x="682" y="3335"/>
                    <a:pt x="126" y="3348"/>
                  </a:cubicBezTo>
                  <a:cubicBezTo>
                    <a:pt x="185" y="2185"/>
                    <a:pt x="279" y="123"/>
                    <a:pt x="280" y="103"/>
                  </a:cubicBezTo>
                  <a:cubicBezTo>
                    <a:pt x="282" y="69"/>
                    <a:pt x="256" y="41"/>
                    <a:pt x="222" y="39"/>
                  </a:cubicBezTo>
                  <a:cubicBezTo>
                    <a:pt x="222" y="39"/>
                    <a:pt x="221" y="39"/>
                    <a:pt x="220" y="39"/>
                  </a:cubicBezTo>
                  <a:cubicBezTo>
                    <a:pt x="187" y="39"/>
                    <a:pt x="161" y="64"/>
                    <a:pt x="158" y="97"/>
                  </a:cubicBezTo>
                  <a:cubicBezTo>
                    <a:pt x="158" y="119"/>
                    <a:pt x="59" y="2255"/>
                    <a:pt x="0" y="3405"/>
                  </a:cubicBezTo>
                  <a:cubicBezTo>
                    <a:pt x="0" y="3421"/>
                    <a:pt x="5" y="3437"/>
                    <a:pt x="16" y="3449"/>
                  </a:cubicBezTo>
                  <a:cubicBezTo>
                    <a:pt x="27" y="3462"/>
                    <a:pt x="42" y="3469"/>
                    <a:pt x="58" y="3470"/>
                  </a:cubicBezTo>
                  <a:cubicBezTo>
                    <a:pt x="76" y="3470"/>
                    <a:pt x="92" y="3471"/>
                    <a:pt x="107" y="3471"/>
                  </a:cubicBezTo>
                  <a:lnTo>
                    <a:pt x="108" y="3470"/>
                  </a:lnTo>
                  <a:cubicBezTo>
                    <a:pt x="790" y="3470"/>
                    <a:pt x="872" y="2767"/>
                    <a:pt x="906" y="2462"/>
                  </a:cubicBezTo>
                  <a:lnTo>
                    <a:pt x="910" y="2429"/>
                  </a:lnTo>
                  <a:cubicBezTo>
                    <a:pt x="969" y="1933"/>
                    <a:pt x="998" y="1302"/>
                    <a:pt x="1023" y="747"/>
                  </a:cubicBezTo>
                  <a:cubicBezTo>
                    <a:pt x="1034" y="506"/>
                    <a:pt x="1044" y="275"/>
                    <a:pt x="1057" y="65"/>
                  </a:cubicBezTo>
                  <a:cubicBezTo>
                    <a:pt x="1059" y="32"/>
                    <a:pt x="1033" y="2"/>
                    <a:pt x="1000" y="0"/>
                  </a:cubicBezTo>
                  <a:cubicBezTo>
                    <a:pt x="999" y="0"/>
                    <a:pt x="998" y="0"/>
                    <a:pt x="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7"/>
            <p:cNvSpPr/>
            <p:nvPr/>
          </p:nvSpPr>
          <p:spPr>
            <a:xfrm>
              <a:off x="7121321" y="3351225"/>
              <a:ext cx="7253" cy="46034"/>
            </a:xfrm>
            <a:custGeom>
              <a:avLst/>
              <a:gdLst/>
              <a:ahLst/>
              <a:cxnLst/>
              <a:rect l="l" t="t" r="r" b="b"/>
              <a:pathLst>
                <a:path w="176" h="1117" extrusionOk="0">
                  <a:moveTo>
                    <a:pt x="112" y="1"/>
                  </a:moveTo>
                  <a:cubicBezTo>
                    <a:pt x="80" y="1"/>
                    <a:pt x="54" y="25"/>
                    <a:pt x="52" y="58"/>
                  </a:cubicBezTo>
                  <a:lnTo>
                    <a:pt x="3" y="1053"/>
                  </a:lnTo>
                  <a:cubicBezTo>
                    <a:pt x="1" y="1086"/>
                    <a:pt x="26" y="1114"/>
                    <a:pt x="60" y="1117"/>
                  </a:cubicBezTo>
                  <a:lnTo>
                    <a:pt x="64" y="1117"/>
                  </a:lnTo>
                  <a:cubicBezTo>
                    <a:pt x="96" y="1117"/>
                    <a:pt x="123" y="1091"/>
                    <a:pt x="124" y="1058"/>
                  </a:cubicBezTo>
                  <a:lnTo>
                    <a:pt x="174" y="65"/>
                  </a:lnTo>
                  <a:cubicBezTo>
                    <a:pt x="175" y="31"/>
                    <a:pt x="150" y="2"/>
                    <a:pt x="116" y="1"/>
                  </a:cubicBezTo>
                  <a:cubicBezTo>
                    <a:pt x="115" y="1"/>
                    <a:pt x="113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7"/>
            <p:cNvSpPr/>
            <p:nvPr/>
          </p:nvSpPr>
          <p:spPr>
            <a:xfrm>
              <a:off x="6758902" y="4031315"/>
              <a:ext cx="166241" cy="92028"/>
            </a:xfrm>
            <a:custGeom>
              <a:avLst/>
              <a:gdLst/>
              <a:ahLst/>
              <a:cxnLst/>
              <a:rect l="l" t="t" r="r" b="b"/>
              <a:pathLst>
                <a:path w="4034" h="2233" extrusionOk="0">
                  <a:moveTo>
                    <a:pt x="2930" y="0"/>
                  </a:moveTo>
                  <a:cubicBezTo>
                    <a:pt x="2606" y="0"/>
                    <a:pt x="2273" y="50"/>
                    <a:pt x="2149" y="162"/>
                  </a:cubicBezTo>
                  <a:cubicBezTo>
                    <a:pt x="1873" y="409"/>
                    <a:pt x="1665" y="549"/>
                    <a:pt x="1476" y="670"/>
                  </a:cubicBezTo>
                  <a:cubicBezTo>
                    <a:pt x="1286" y="791"/>
                    <a:pt x="588" y="1034"/>
                    <a:pt x="298" y="1305"/>
                  </a:cubicBezTo>
                  <a:cubicBezTo>
                    <a:pt x="9" y="1576"/>
                    <a:pt x="1" y="1960"/>
                    <a:pt x="190" y="2132"/>
                  </a:cubicBezTo>
                  <a:cubicBezTo>
                    <a:pt x="277" y="2211"/>
                    <a:pt x="468" y="2232"/>
                    <a:pt x="734" y="2232"/>
                  </a:cubicBezTo>
                  <a:cubicBezTo>
                    <a:pt x="1051" y="2232"/>
                    <a:pt x="1473" y="2202"/>
                    <a:pt x="1952" y="2202"/>
                  </a:cubicBezTo>
                  <a:cubicBezTo>
                    <a:pt x="2331" y="2202"/>
                    <a:pt x="3602" y="2109"/>
                    <a:pt x="3797" y="2060"/>
                  </a:cubicBezTo>
                  <a:cubicBezTo>
                    <a:pt x="4034" y="2001"/>
                    <a:pt x="4008" y="1675"/>
                    <a:pt x="3990" y="1491"/>
                  </a:cubicBezTo>
                  <a:cubicBezTo>
                    <a:pt x="3974" y="1314"/>
                    <a:pt x="3993" y="919"/>
                    <a:pt x="3901" y="558"/>
                  </a:cubicBezTo>
                  <a:cubicBezTo>
                    <a:pt x="3854" y="378"/>
                    <a:pt x="3733" y="215"/>
                    <a:pt x="3657" y="137"/>
                  </a:cubicBezTo>
                  <a:cubicBezTo>
                    <a:pt x="3569" y="50"/>
                    <a:pt x="3255" y="0"/>
                    <a:pt x="2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7"/>
            <p:cNvSpPr/>
            <p:nvPr/>
          </p:nvSpPr>
          <p:spPr>
            <a:xfrm>
              <a:off x="7204446" y="4031315"/>
              <a:ext cx="166241" cy="92028"/>
            </a:xfrm>
            <a:custGeom>
              <a:avLst/>
              <a:gdLst/>
              <a:ahLst/>
              <a:cxnLst/>
              <a:rect l="l" t="t" r="r" b="b"/>
              <a:pathLst>
                <a:path w="4034" h="2233" extrusionOk="0">
                  <a:moveTo>
                    <a:pt x="1104" y="0"/>
                  </a:moveTo>
                  <a:cubicBezTo>
                    <a:pt x="780" y="0"/>
                    <a:pt x="465" y="50"/>
                    <a:pt x="378" y="137"/>
                  </a:cubicBezTo>
                  <a:cubicBezTo>
                    <a:pt x="301" y="215"/>
                    <a:pt x="179" y="378"/>
                    <a:pt x="134" y="558"/>
                  </a:cubicBezTo>
                  <a:cubicBezTo>
                    <a:pt x="42" y="919"/>
                    <a:pt x="61" y="1314"/>
                    <a:pt x="43" y="1491"/>
                  </a:cubicBezTo>
                  <a:cubicBezTo>
                    <a:pt x="27" y="1675"/>
                    <a:pt x="0" y="2001"/>
                    <a:pt x="237" y="2060"/>
                  </a:cubicBezTo>
                  <a:cubicBezTo>
                    <a:pt x="433" y="2109"/>
                    <a:pt x="1704" y="2202"/>
                    <a:pt x="2082" y="2202"/>
                  </a:cubicBezTo>
                  <a:cubicBezTo>
                    <a:pt x="2560" y="2202"/>
                    <a:pt x="2983" y="2232"/>
                    <a:pt x="3300" y="2232"/>
                  </a:cubicBezTo>
                  <a:cubicBezTo>
                    <a:pt x="3566" y="2232"/>
                    <a:pt x="3757" y="2211"/>
                    <a:pt x="3844" y="2132"/>
                  </a:cubicBezTo>
                  <a:cubicBezTo>
                    <a:pt x="4033" y="1960"/>
                    <a:pt x="4026" y="1576"/>
                    <a:pt x="3737" y="1305"/>
                  </a:cubicBezTo>
                  <a:cubicBezTo>
                    <a:pt x="3447" y="1034"/>
                    <a:pt x="2749" y="791"/>
                    <a:pt x="2559" y="670"/>
                  </a:cubicBezTo>
                  <a:cubicBezTo>
                    <a:pt x="2369" y="549"/>
                    <a:pt x="2161" y="409"/>
                    <a:pt x="1886" y="162"/>
                  </a:cubicBezTo>
                  <a:cubicBezTo>
                    <a:pt x="1761" y="50"/>
                    <a:pt x="1428" y="0"/>
                    <a:pt x="1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7"/>
            <p:cNvSpPr/>
            <p:nvPr/>
          </p:nvSpPr>
          <p:spPr>
            <a:xfrm>
              <a:off x="7257363" y="3208712"/>
              <a:ext cx="65689" cy="82095"/>
            </a:xfrm>
            <a:custGeom>
              <a:avLst/>
              <a:gdLst/>
              <a:ahLst/>
              <a:cxnLst/>
              <a:rect l="l" t="t" r="r" b="b"/>
              <a:pathLst>
                <a:path w="1594" h="1992" extrusionOk="0">
                  <a:moveTo>
                    <a:pt x="66" y="1"/>
                  </a:moveTo>
                  <a:cubicBezTo>
                    <a:pt x="63" y="1"/>
                    <a:pt x="59" y="1"/>
                    <a:pt x="56" y="2"/>
                  </a:cubicBezTo>
                  <a:cubicBezTo>
                    <a:pt x="22" y="9"/>
                    <a:pt x="1" y="40"/>
                    <a:pt x="7" y="73"/>
                  </a:cubicBezTo>
                  <a:cubicBezTo>
                    <a:pt x="15" y="113"/>
                    <a:pt x="213" y="1079"/>
                    <a:pt x="1489" y="1981"/>
                  </a:cubicBezTo>
                  <a:cubicBezTo>
                    <a:pt x="1500" y="1988"/>
                    <a:pt x="1512" y="1991"/>
                    <a:pt x="1524" y="1991"/>
                  </a:cubicBezTo>
                  <a:cubicBezTo>
                    <a:pt x="1544" y="1991"/>
                    <a:pt x="1562" y="1983"/>
                    <a:pt x="1574" y="1966"/>
                  </a:cubicBezTo>
                  <a:cubicBezTo>
                    <a:pt x="1594" y="1938"/>
                    <a:pt x="1587" y="1901"/>
                    <a:pt x="1560" y="1881"/>
                  </a:cubicBezTo>
                  <a:cubicBezTo>
                    <a:pt x="327" y="1011"/>
                    <a:pt x="129" y="60"/>
                    <a:pt x="127" y="51"/>
                  </a:cubicBezTo>
                  <a:cubicBezTo>
                    <a:pt x="120" y="21"/>
                    <a:pt x="95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6814167" y="3952393"/>
              <a:ext cx="158535" cy="62107"/>
            </a:xfrm>
            <a:custGeom>
              <a:avLst/>
              <a:gdLst/>
              <a:ahLst/>
              <a:cxnLst/>
              <a:rect l="l" t="t" r="r" b="b"/>
              <a:pathLst>
                <a:path w="3847" h="1507" extrusionOk="0">
                  <a:moveTo>
                    <a:pt x="446" y="1"/>
                  </a:moveTo>
                  <a:cubicBezTo>
                    <a:pt x="330" y="1"/>
                    <a:pt x="229" y="27"/>
                    <a:pt x="173" y="127"/>
                  </a:cubicBezTo>
                  <a:cubicBezTo>
                    <a:pt x="55" y="341"/>
                    <a:pt x="62" y="757"/>
                    <a:pt x="19" y="999"/>
                  </a:cubicBezTo>
                  <a:cubicBezTo>
                    <a:pt x="9" y="1052"/>
                    <a:pt x="0" y="1107"/>
                    <a:pt x="11" y="1159"/>
                  </a:cubicBezTo>
                  <a:cubicBezTo>
                    <a:pt x="48" y="1338"/>
                    <a:pt x="275" y="1388"/>
                    <a:pt x="456" y="1401"/>
                  </a:cubicBezTo>
                  <a:cubicBezTo>
                    <a:pt x="933" y="1435"/>
                    <a:pt x="1409" y="1468"/>
                    <a:pt x="1885" y="1500"/>
                  </a:cubicBezTo>
                  <a:cubicBezTo>
                    <a:pt x="1952" y="1505"/>
                    <a:pt x="2019" y="1507"/>
                    <a:pt x="2086" y="1507"/>
                  </a:cubicBezTo>
                  <a:cubicBezTo>
                    <a:pt x="2474" y="1507"/>
                    <a:pt x="2861" y="1441"/>
                    <a:pt x="3249" y="1441"/>
                  </a:cubicBezTo>
                  <a:cubicBezTo>
                    <a:pt x="3252" y="1441"/>
                    <a:pt x="3255" y="1441"/>
                    <a:pt x="3258" y="1441"/>
                  </a:cubicBezTo>
                  <a:cubicBezTo>
                    <a:pt x="3316" y="1441"/>
                    <a:pt x="3376" y="1440"/>
                    <a:pt x="3428" y="1418"/>
                  </a:cubicBezTo>
                  <a:cubicBezTo>
                    <a:pt x="3558" y="1364"/>
                    <a:pt x="3576" y="1251"/>
                    <a:pt x="3600" y="1131"/>
                  </a:cubicBezTo>
                  <a:cubicBezTo>
                    <a:pt x="3627" y="999"/>
                    <a:pt x="3689" y="876"/>
                    <a:pt x="3739" y="751"/>
                  </a:cubicBezTo>
                  <a:cubicBezTo>
                    <a:pt x="3801" y="590"/>
                    <a:pt x="3847" y="405"/>
                    <a:pt x="3778" y="246"/>
                  </a:cubicBezTo>
                  <a:cubicBezTo>
                    <a:pt x="3769" y="225"/>
                    <a:pt x="3757" y="204"/>
                    <a:pt x="3740" y="189"/>
                  </a:cubicBezTo>
                  <a:cubicBezTo>
                    <a:pt x="3715" y="168"/>
                    <a:pt x="3683" y="162"/>
                    <a:pt x="3651" y="156"/>
                  </a:cubicBezTo>
                  <a:cubicBezTo>
                    <a:pt x="3184" y="71"/>
                    <a:pt x="2729" y="103"/>
                    <a:pt x="2256" y="85"/>
                  </a:cubicBezTo>
                  <a:cubicBezTo>
                    <a:pt x="1769" y="67"/>
                    <a:pt x="1282" y="48"/>
                    <a:pt x="795" y="29"/>
                  </a:cubicBezTo>
                  <a:cubicBezTo>
                    <a:pt x="684" y="25"/>
                    <a:pt x="558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6896179" y="3981736"/>
              <a:ext cx="63876" cy="5729"/>
            </a:xfrm>
            <a:custGeom>
              <a:avLst/>
              <a:gdLst/>
              <a:ahLst/>
              <a:cxnLst/>
              <a:rect l="l" t="t" r="r" b="b"/>
              <a:pathLst>
                <a:path w="1550" h="139" extrusionOk="0">
                  <a:moveTo>
                    <a:pt x="1500" y="0"/>
                  </a:moveTo>
                  <a:lnTo>
                    <a:pt x="47" y="43"/>
                  </a:lnTo>
                  <a:cubicBezTo>
                    <a:pt x="21" y="45"/>
                    <a:pt x="1" y="66"/>
                    <a:pt x="1" y="92"/>
                  </a:cubicBezTo>
                  <a:cubicBezTo>
                    <a:pt x="2" y="118"/>
                    <a:pt x="23" y="139"/>
                    <a:pt x="49" y="139"/>
                  </a:cubicBezTo>
                  <a:lnTo>
                    <a:pt x="51" y="139"/>
                  </a:lnTo>
                  <a:lnTo>
                    <a:pt x="1503" y="97"/>
                  </a:lnTo>
                  <a:cubicBezTo>
                    <a:pt x="1529" y="96"/>
                    <a:pt x="1550" y="74"/>
                    <a:pt x="1550" y="47"/>
                  </a:cubicBezTo>
                  <a:cubicBezTo>
                    <a:pt x="1548" y="21"/>
                    <a:pt x="1527" y="0"/>
                    <a:pt x="1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7182315" y="3961872"/>
              <a:ext cx="132943" cy="54318"/>
            </a:xfrm>
            <a:custGeom>
              <a:avLst/>
              <a:gdLst/>
              <a:ahLst/>
              <a:cxnLst/>
              <a:rect l="l" t="t" r="r" b="b"/>
              <a:pathLst>
                <a:path w="3226" h="1318" extrusionOk="0">
                  <a:moveTo>
                    <a:pt x="468" y="1"/>
                  </a:moveTo>
                  <a:cubicBezTo>
                    <a:pt x="294" y="1"/>
                    <a:pt x="129" y="28"/>
                    <a:pt x="66" y="138"/>
                  </a:cubicBezTo>
                  <a:cubicBezTo>
                    <a:pt x="1" y="251"/>
                    <a:pt x="9" y="389"/>
                    <a:pt x="18" y="520"/>
                  </a:cubicBezTo>
                  <a:cubicBezTo>
                    <a:pt x="31" y="683"/>
                    <a:pt x="43" y="847"/>
                    <a:pt x="54" y="1009"/>
                  </a:cubicBezTo>
                  <a:cubicBezTo>
                    <a:pt x="61" y="1096"/>
                    <a:pt x="71" y="1190"/>
                    <a:pt x="132" y="1250"/>
                  </a:cubicBezTo>
                  <a:cubicBezTo>
                    <a:pt x="189" y="1306"/>
                    <a:pt x="271" y="1317"/>
                    <a:pt x="352" y="1317"/>
                  </a:cubicBezTo>
                  <a:cubicBezTo>
                    <a:pt x="375" y="1317"/>
                    <a:pt x="397" y="1317"/>
                    <a:pt x="419" y="1316"/>
                  </a:cubicBezTo>
                  <a:cubicBezTo>
                    <a:pt x="773" y="1298"/>
                    <a:pt x="1128" y="1289"/>
                    <a:pt x="1483" y="1289"/>
                  </a:cubicBezTo>
                  <a:cubicBezTo>
                    <a:pt x="1796" y="1289"/>
                    <a:pt x="2108" y="1296"/>
                    <a:pt x="2421" y="1310"/>
                  </a:cubicBezTo>
                  <a:cubicBezTo>
                    <a:pt x="2486" y="1310"/>
                    <a:pt x="2560" y="1313"/>
                    <a:pt x="2635" y="1313"/>
                  </a:cubicBezTo>
                  <a:cubicBezTo>
                    <a:pt x="2795" y="1313"/>
                    <a:pt x="2964" y="1297"/>
                    <a:pt x="3077" y="1192"/>
                  </a:cubicBezTo>
                  <a:cubicBezTo>
                    <a:pt x="3225" y="1055"/>
                    <a:pt x="3150" y="707"/>
                    <a:pt x="3150" y="511"/>
                  </a:cubicBezTo>
                  <a:cubicBezTo>
                    <a:pt x="3150" y="427"/>
                    <a:pt x="3147" y="335"/>
                    <a:pt x="3096" y="266"/>
                  </a:cubicBezTo>
                  <a:cubicBezTo>
                    <a:pt x="3046" y="197"/>
                    <a:pt x="2959" y="167"/>
                    <a:pt x="2877" y="145"/>
                  </a:cubicBezTo>
                  <a:cubicBezTo>
                    <a:pt x="2486" y="39"/>
                    <a:pt x="2056" y="18"/>
                    <a:pt x="1632" y="18"/>
                  </a:cubicBezTo>
                  <a:cubicBezTo>
                    <a:pt x="1391" y="18"/>
                    <a:pt x="1153" y="25"/>
                    <a:pt x="924" y="26"/>
                  </a:cubicBezTo>
                  <a:cubicBezTo>
                    <a:pt x="922" y="26"/>
                    <a:pt x="921" y="26"/>
                    <a:pt x="920" y="26"/>
                  </a:cubicBezTo>
                  <a:cubicBezTo>
                    <a:pt x="815" y="26"/>
                    <a:pt x="637" y="1"/>
                    <a:pt x="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7212194" y="3986764"/>
              <a:ext cx="49905" cy="5069"/>
            </a:xfrm>
            <a:custGeom>
              <a:avLst/>
              <a:gdLst/>
              <a:ahLst/>
              <a:cxnLst/>
              <a:rect l="l" t="t" r="r" b="b"/>
              <a:pathLst>
                <a:path w="1211" h="123" extrusionOk="0">
                  <a:moveTo>
                    <a:pt x="49" y="1"/>
                  </a:moveTo>
                  <a:cubicBezTo>
                    <a:pt x="23" y="1"/>
                    <a:pt x="2" y="22"/>
                    <a:pt x="1" y="47"/>
                  </a:cubicBezTo>
                  <a:cubicBezTo>
                    <a:pt x="1" y="74"/>
                    <a:pt x="22" y="96"/>
                    <a:pt x="47" y="96"/>
                  </a:cubicBezTo>
                  <a:lnTo>
                    <a:pt x="1161" y="123"/>
                  </a:lnTo>
                  <a:lnTo>
                    <a:pt x="1162" y="123"/>
                  </a:lnTo>
                  <a:cubicBezTo>
                    <a:pt x="1188" y="123"/>
                    <a:pt x="1210" y="102"/>
                    <a:pt x="1210" y="76"/>
                  </a:cubicBezTo>
                  <a:cubicBezTo>
                    <a:pt x="1211" y="49"/>
                    <a:pt x="1190" y="27"/>
                    <a:pt x="1163" y="27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7022247" y="2591183"/>
              <a:ext cx="155856" cy="110944"/>
            </a:xfrm>
            <a:custGeom>
              <a:avLst/>
              <a:gdLst/>
              <a:ahLst/>
              <a:cxnLst/>
              <a:rect l="l" t="t" r="r" b="b"/>
              <a:pathLst>
                <a:path w="3782" h="2692" extrusionOk="0">
                  <a:moveTo>
                    <a:pt x="409" y="0"/>
                  </a:moveTo>
                  <a:lnTo>
                    <a:pt x="1" y="121"/>
                  </a:lnTo>
                  <a:lnTo>
                    <a:pt x="511" y="2691"/>
                  </a:lnTo>
                  <a:lnTo>
                    <a:pt x="2173" y="2654"/>
                  </a:lnTo>
                  <a:lnTo>
                    <a:pt x="3781" y="766"/>
                  </a:lnTo>
                  <a:lnTo>
                    <a:pt x="3271" y="100"/>
                  </a:lnTo>
                  <a:lnTo>
                    <a:pt x="2848" y="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6790841" y="2596169"/>
              <a:ext cx="231435" cy="321828"/>
            </a:xfrm>
            <a:custGeom>
              <a:avLst/>
              <a:gdLst/>
              <a:ahLst/>
              <a:cxnLst/>
              <a:rect l="l" t="t" r="r" b="b"/>
              <a:pathLst>
                <a:path w="5616" h="7809" extrusionOk="0">
                  <a:moveTo>
                    <a:pt x="5616" y="0"/>
                  </a:moveTo>
                  <a:cubicBezTo>
                    <a:pt x="5616" y="0"/>
                    <a:pt x="3561" y="264"/>
                    <a:pt x="2780" y="832"/>
                  </a:cubicBezTo>
                  <a:cubicBezTo>
                    <a:pt x="2142" y="1295"/>
                    <a:pt x="1" y="4246"/>
                    <a:pt x="1" y="4246"/>
                  </a:cubicBezTo>
                  <a:cubicBezTo>
                    <a:pt x="1" y="4246"/>
                    <a:pt x="1835" y="7577"/>
                    <a:pt x="3416" y="7809"/>
                  </a:cubicBezTo>
                  <a:lnTo>
                    <a:pt x="5316" y="4969"/>
                  </a:lnTo>
                  <a:lnTo>
                    <a:pt x="56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6891770" y="2595304"/>
              <a:ext cx="445769" cy="604999"/>
            </a:xfrm>
            <a:custGeom>
              <a:avLst/>
              <a:gdLst/>
              <a:ahLst/>
              <a:cxnLst/>
              <a:rect l="l" t="t" r="r" b="b"/>
              <a:pathLst>
                <a:path w="10817" h="14680" extrusionOk="0">
                  <a:moveTo>
                    <a:pt x="6437" y="0"/>
                  </a:moveTo>
                  <a:cubicBezTo>
                    <a:pt x="6437" y="0"/>
                    <a:pt x="6129" y="1339"/>
                    <a:pt x="4854" y="1339"/>
                  </a:cubicBezTo>
                  <a:cubicBezTo>
                    <a:pt x="4835" y="1339"/>
                    <a:pt x="4817" y="1339"/>
                    <a:pt x="4798" y="1338"/>
                  </a:cubicBezTo>
                  <a:cubicBezTo>
                    <a:pt x="3475" y="1300"/>
                    <a:pt x="3167" y="21"/>
                    <a:pt x="3167" y="21"/>
                  </a:cubicBezTo>
                  <a:cubicBezTo>
                    <a:pt x="3167" y="21"/>
                    <a:pt x="2327" y="234"/>
                    <a:pt x="1682" y="1678"/>
                  </a:cubicBezTo>
                  <a:cubicBezTo>
                    <a:pt x="1038" y="3121"/>
                    <a:pt x="1028" y="4836"/>
                    <a:pt x="914" y="6146"/>
                  </a:cubicBezTo>
                  <a:cubicBezTo>
                    <a:pt x="800" y="7458"/>
                    <a:pt x="1" y="14281"/>
                    <a:pt x="1" y="14281"/>
                  </a:cubicBezTo>
                  <a:cubicBezTo>
                    <a:pt x="1" y="14281"/>
                    <a:pt x="2891" y="14680"/>
                    <a:pt x="5707" y="14680"/>
                  </a:cubicBezTo>
                  <a:cubicBezTo>
                    <a:pt x="8523" y="14680"/>
                    <a:pt x="10816" y="14160"/>
                    <a:pt x="10816" y="14160"/>
                  </a:cubicBezTo>
                  <a:lnTo>
                    <a:pt x="8965" y="2016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7157011" y="2595304"/>
              <a:ext cx="249032" cy="318408"/>
            </a:xfrm>
            <a:custGeom>
              <a:avLst/>
              <a:gdLst/>
              <a:ahLst/>
              <a:cxnLst/>
              <a:rect l="l" t="t" r="r" b="b"/>
              <a:pathLst>
                <a:path w="6043" h="7726" extrusionOk="0">
                  <a:moveTo>
                    <a:pt x="1" y="0"/>
                  </a:moveTo>
                  <a:lnTo>
                    <a:pt x="341" y="3901"/>
                  </a:lnTo>
                  <a:lnTo>
                    <a:pt x="3361" y="7725"/>
                  </a:lnTo>
                  <a:cubicBezTo>
                    <a:pt x="4498" y="7183"/>
                    <a:pt x="5447" y="6555"/>
                    <a:pt x="6043" y="5164"/>
                  </a:cubicBezTo>
                  <a:cubicBezTo>
                    <a:pt x="6043" y="5164"/>
                    <a:pt x="4243" y="1451"/>
                    <a:pt x="3409" y="853"/>
                  </a:cubicBezTo>
                  <a:lnTo>
                    <a:pt x="3407" y="853"/>
                  </a:lnTo>
                  <a:cubicBezTo>
                    <a:pt x="2573" y="25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6933064" y="2201064"/>
              <a:ext cx="316081" cy="248388"/>
            </a:xfrm>
            <a:custGeom>
              <a:avLst/>
              <a:gdLst/>
              <a:ahLst/>
              <a:cxnLst/>
              <a:rect l="l" t="t" r="r" b="b"/>
              <a:pathLst>
                <a:path w="7670" h="6027" extrusionOk="0">
                  <a:moveTo>
                    <a:pt x="4948" y="1"/>
                  </a:moveTo>
                  <a:cubicBezTo>
                    <a:pt x="4548" y="1"/>
                    <a:pt x="4195" y="297"/>
                    <a:pt x="4200" y="305"/>
                  </a:cubicBezTo>
                  <a:lnTo>
                    <a:pt x="4200" y="305"/>
                  </a:lnTo>
                  <a:cubicBezTo>
                    <a:pt x="4129" y="209"/>
                    <a:pt x="4023" y="140"/>
                    <a:pt x="3908" y="108"/>
                  </a:cubicBezTo>
                  <a:cubicBezTo>
                    <a:pt x="3854" y="93"/>
                    <a:pt x="3799" y="86"/>
                    <a:pt x="3743" y="86"/>
                  </a:cubicBezTo>
                  <a:cubicBezTo>
                    <a:pt x="3679" y="86"/>
                    <a:pt x="3615" y="95"/>
                    <a:pt x="3553" y="113"/>
                  </a:cubicBezTo>
                  <a:cubicBezTo>
                    <a:pt x="3448" y="142"/>
                    <a:pt x="3342" y="204"/>
                    <a:pt x="3304" y="307"/>
                  </a:cubicBezTo>
                  <a:cubicBezTo>
                    <a:pt x="3069" y="206"/>
                    <a:pt x="2830" y="73"/>
                    <a:pt x="2574" y="38"/>
                  </a:cubicBezTo>
                  <a:cubicBezTo>
                    <a:pt x="2499" y="28"/>
                    <a:pt x="2422" y="22"/>
                    <a:pt x="2344" y="22"/>
                  </a:cubicBezTo>
                  <a:cubicBezTo>
                    <a:pt x="2010" y="22"/>
                    <a:pt x="1671" y="124"/>
                    <a:pt x="1467" y="407"/>
                  </a:cubicBezTo>
                  <a:cubicBezTo>
                    <a:pt x="1343" y="580"/>
                    <a:pt x="1281" y="794"/>
                    <a:pt x="1283" y="1007"/>
                  </a:cubicBezTo>
                  <a:cubicBezTo>
                    <a:pt x="1079" y="1021"/>
                    <a:pt x="914" y="1163"/>
                    <a:pt x="864" y="1362"/>
                  </a:cubicBezTo>
                  <a:cubicBezTo>
                    <a:pt x="857" y="1392"/>
                    <a:pt x="852" y="1453"/>
                    <a:pt x="869" y="1479"/>
                  </a:cubicBezTo>
                  <a:cubicBezTo>
                    <a:pt x="639" y="1581"/>
                    <a:pt x="454" y="1768"/>
                    <a:pt x="324" y="1983"/>
                  </a:cubicBezTo>
                  <a:cubicBezTo>
                    <a:pt x="262" y="2084"/>
                    <a:pt x="212" y="2193"/>
                    <a:pt x="181" y="2307"/>
                  </a:cubicBezTo>
                  <a:cubicBezTo>
                    <a:pt x="87" y="2650"/>
                    <a:pt x="175" y="3030"/>
                    <a:pt x="321" y="3355"/>
                  </a:cubicBezTo>
                  <a:cubicBezTo>
                    <a:pt x="283" y="3375"/>
                    <a:pt x="244" y="3395"/>
                    <a:pt x="216" y="3426"/>
                  </a:cubicBezTo>
                  <a:cubicBezTo>
                    <a:pt x="193" y="3453"/>
                    <a:pt x="179" y="3487"/>
                    <a:pt x="168" y="3521"/>
                  </a:cubicBezTo>
                  <a:cubicBezTo>
                    <a:pt x="126" y="3658"/>
                    <a:pt x="152" y="3809"/>
                    <a:pt x="224" y="3931"/>
                  </a:cubicBezTo>
                  <a:cubicBezTo>
                    <a:pt x="133" y="4039"/>
                    <a:pt x="59" y="4163"/>
                    <a:pt x="30" y="4301"/>
                  </a:cubicBezTo>
                  <a:cubicBezTo>
                    <a:pt x="1" y="4438"/>
                    <a:pt x="22" y="4590"/>
                    <a:pt x="105" y="4702"/>
                  </a:cubicBezTo>
                  <a:cubicBezTo>
                    <a:pt x="316" y="4983"/>
                    <a:pt x="274" y="5287"/>
                    <a:pt x="321" y="5636"/>
                  </a:cubicBezTo>
                  <a:cubicBezTo>
                    <a:pt x="326" y="5681"/>
                    <a:pt x="977" y="5910"/>
                    <a:pt x="1009" y="5914"/>
                  </a:cubicBezTo>
                  <a:cubicBezTo>
                    <a:pt x="1493" y="5963"/>
                    <a:pt x="1835" y="6026"/>
                    <a:pt x="2203" y="6026"/>
                  </a:cubicBezTo>
                  <a:cubicBezTo>
                    <a:pt x="2441" y="6026"/>
                    <a:pt x="2689" y="6000"/>
                    <a:pt x="2995" y="5927"/>
                  </a:cubicBezTo>
                  <a:cubicBezTo>
                    <a:pt x="4409" y="5587"/>
                    <a:pt x="5852" y="5260"/>
                    <a:pt x="7294" y="5062"/>
                  </a:cubicBezTo>
                  <a:cubicBezTo>
                    <a:pt x="7302" y="5031"/>
                    <a:pt x="7325" y="4628"/>
                    <a:pt x="7347" y="4604"/>
                  </a:cubicBezTo>
                  <a:cubicBezTo>
                    <a:pt x="7382" y="4565"/>
                    <a:pt x="7415" y="4526"/>
                    <a:pt x="7445" y="4484"/>
                  </a:cubicBezTo>
                  <a:cubicBezTo>
                    <a:pt x="7472" y="4448"/>
                    <a:pt x="7496" y="4410"/>
                    <a:pt x="7510" y="4369"/>
                  </a:cubicBezTo>
                  <a:cubicBezTo>
                    <a:pt x="7523" y="4327"/>
                    <a:pt x="7536" y="4270"/>
                    <a:pt x="7520" y="4229"/>
                  </a:cubicBezTo>
                  <a:cubicBezTo>
                    <a:pt x="7580" y="4181"/>
                    <a:pt x="7616" y="4106"/>
                    <a:pt x="7614" y="4029"/>
                  </a:cubicBezTo>
                  <a:cubicBezTo>
                    <a:pt x="7613" y="3952"/>
                    <a:pt x="7581" y="3874"/>
                    <a:pt x="7520" y="3829"/>
                  </a:cubicBezTo>
                  <a:cubicBezTo>
                    <a:pt x="7599" y="3676"/>
                    <a:pt x="7649" y="3506"/>
                    <a:pt x="7649" y="3333"/>
                  </a:cubicBezTo>
                  <a:cubicBezTo>
                    <a:pt x="7648" y="3161"/>
                    <a:pt x="7599" y="2983"/>
                    <a:pt x="7492" y="2848"/>
                  </a:cubicBezTo>
                  <a:cubicBezTo>
                    <a:pt x="7638" y="2601"/>
                    <a:pt x="7670" y="2276"/>
                    <a:pt x="7527" y="2029"/>
                  </a:cubicBezTo>
                  <a:cubicBezTo>
                    <a:pt x="7453" y="1903"/>
                    <a:pt x="7347" y="1782"/>
                    <a:pt x="7203" y="1782"/>
                  </a:cubicBezTo>
                  <a:cubicBezTo>
                    <a:pt x="7201" y="1782"/>
                    <a:pt x="7200" y="1782"/>
                    <a:pt x="7199" y="1782"/>
                  </a:cubicBezTo>
                  <a:cubicBezTo>
                    <a:pt x="7214" y="1650"/>
                    <a:pt x="7103" y="1458"/>
                    <a:pt x="7008" y="1368"/>
                  </a:cubicBezTo>
                  <a:cubicBezTo>
                    <a:pt x="6849" y="1218"/>
                    <a:pt x="6709" y="1163"/>
                    <a:pt x="6498" y="1109"/>
                  </a:cubicBezTo>
                  <a:cubicBezTo>
                    <a:pt x="6532" y="1043"/>
                    <a:pt x="6531" y="965"/>
                    <a:pt x="6521" y="892"/>
                  </a:cubicBezTo>
                  <a:cubicBezTo>
                    <a:pt x="6514" y="829"/>
                    <a:pt x="6503" y="765"/>
                    <a:pt x="6474" y="709"/>
                  </a:cubicBezTo>
                  <a:cubicBezTo>
                    <a:pt x="6411" y="585"/>
                    <a:pt x="6271" y="513"/>
                    <a:pt x="6132" y="513"/>
                  </a:cubicBezTo>
                  <a:cubicBezTo>
                    <a:pt x="6120" y="513"/>
                    <a:pt x="6109" y="514"/>
                    <a:pt x="6098" y="515"/>
                  </a:cubicBezTo>
                  <a:cubicBezTo>
                    <a:pt x="5949" y="528"/>
                    <a:pt x="5800" y="603"/>
                    <a:pt x="5709" y="722"/>
                  </a:cubicBezTo>
                  <a:cubicBezTo>
                    <a:pt x="5696" y="556"/>
                    <a:pt x="5556" y="109"/>
                    <a:pt x="5098" y="16"/>
                  </a:cubicBezTo>
                  <a:cubicBezTo>
                    <a:pt x="5048" y="5"/>
                    <a:pt x="4997" y="1"/>
                    <a:pt x="4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7039100" y="2548273"/>
              <a:ext cx="100552" cy="60651"/>
            </a:xfrm>
            <a:custGeom>
              <a:avLst/>
              <a:gdLst/>
              <a:ahLst/>
              <a:cxnLst/>
              <a:rect l="l" t="t" r="r" b="b"/>
              <a:pathLst>
                <a:path w="2440" h="1051" extrusionOk="0">
                  <a:moveTo>
                    <a:pt x="0" y="1"/>
                  </a:moveTo>
                  <a:lnTo>
                    <a:pt x="0" y="1041"/>
                  </a:lnTo>
                  <a:lnTo>
                    <a:pt x="2439" y="1050"/>
                  </a:lnTo>
                  <a:lnTo>
                    <a:pt x="2439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6963973" y="2250149"/>
              <a:ext cx="249403" cy="315317"/>
            </a:xfrm>
            <a:custGeom>
              <a:avLst/>
              <a:gdLst/>
              <a:ahLst/>
              <a:cxnLst/>
              <a:rect l="l" t="t" r="r" b="b"/>
              <a:pathLst>
                <a:path w="6052" h="7651" extrusionOk="0">
                  <a:moveTo>
                    <a:pt x="3043" y="1"/>
                  </a:moveTo>
                  <a:cubicBezTo>
                    <a:pt x="1865" y="1"/>
                    <a:pt x="684" y="622"/>
                    <a:pt x="197" y="1744"/>
                  </a:cubicBezTo>
                  <a:cubicBezTo>
                    <a:pt x="0" y="2197"/>
                    <a:pt x="52" y="2645"/>
                    <a:pt x="52" y="3336"/>
                  </a:cubicBezTo>
                  <a:cubicBezTo>
                    <a:pt x="52" y="5448"/>
                    <a:pt x="1318" y="7650"/>
                    <a:pt x="3043" y="7650"/>
                  </a:cubicBezTo>
                  <a:cubicBezTo>
                    <a:pt x="4767" y="7650"/>
                    <a:pt x="6032" y="5448"/>
                    <a:pt x="6032" y="3336"/>
                  </a:cubicBezTo>
                  <a:cubicBezTo>
                    <a:pt x="6032" y="2543"/>
                    <a:pt x="6052" y="1877"/>
                    <a:pt x="5728" y="1352"/>
                  </a:cubicBezTo>
                  <a:cubicBezTo>
                    <a:pt x="5192" y="478"/>
                    <a:pt x="4074" y="1"/>
                    <a:pt x="3043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7050560" y="2555080"/>
              <a:ext cx="71211" cy="12281"/>
            </a:xfrm>
            <a:custGeom>
              <a:avLst/>
              <a:gdLst/>
              <a:ahLst/>
              <a:cxnLst/>
              <a:rect l="l" t="t" r="r" b="b"/>
              <a:pathLst>
                <a:path w="1728" h="298" extrusionOk="0">
                  <a:moveTo>
                    <a:pt x="54" y="0"/>
                  </a:moveTo>
                  <a:cubicBezTo>
                    <a:pt x="36" y="0"/>
                    <a:pt x="19" y="10"/>
                    <a:pt x="11" y="27"/>
                  </a:cubicBezTo>
                  <a:cubicBezTo>
                    <a:pt x="0" y="51"/>
                    <a:pt x="10" y="78"/>
                    <a:pt x="33" y="90"/>
                  </a:cubicBezTo>
                  <a:cubicBezTo>
                    <a:pt x="325" y="228"/>
                    <a:pt x="631" y="298"/>
                    <a:pt x="942" y="298"/>
                  </a:cubicBezTo>
                  <a:cubicBezTo>
                    <a:pt x="1195" y="298"/>
                    <a:pt x="1448" y="250"/>
                    <a:pt x="1691" y="157"/>
                  </a:cubicBezTo>
                  <a:cubicBezTo>
                    <a:pt x="1714" y="148"/>
                    <a:pt x="1727" y="121"/>
                    <a:pt x="1718" y="97"/>
                  </a:cubicBezTo>
                  <a:cubicBezTo>
                    <a:pt x="1711" y="78"/>
                    <a:pt x="1693" y="67"/>
                    <a:pt x="1674" y="67"/>
                  </a:cubicBezTo>
                  <a:cubicBezTo>
                    <a:pt x="1668" y="67"/>
                    <a:pt x="1663" y="68"/>
                    <a:pt x="1657" y="70"/>
                  </a:cubicBezTo>
                  <a:cubicBezTo>
                    <a:pt x="1425" y="159"/>
                    <a:pt x="1184" y="203"/>
                    <a:pt x="942" y="203"/>
                  </a:cubicBezTo>
                  <a:cubicBezTo>
                    <a:pt x="648" y="203"/>
                    <a:pt x="353" y="137"/>
                    <a:pt x="74" y="5"/>
                  </a:cubicBezTo>
                  <a:cubicBezTo>
                    <a:pt x="67" y="2"/>
                    <a:pt x="61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7004691" y="2364926"/>
              <a:ext cx="57447" cy="18422"/>
            </a:xfrm>
            <a:custGeom>
              <a:avLst/>
              <a:gdLst/>
              <a:ahLst/>
              <a:cxnLst/>
              <a:rect l="l" t="t" r="r" b="b"/>
              <a:pathLst>
                <a:path w="1394" h="447" extrusionOk="0">
                  <a:moveTo>
                    <a:pt x="1021" y="1"/>
                  </a:moveTo>
                  <a:cubicBezTo>
                    <a:pt x="978" y="1"/>
                    <a:pt x="934" y="3"/>
                    <a:pt x="888" y="7"/>
                  </a:cubicBezTo>
                  <a:cubicBezTo>
                    <a:pt x="548" y="38"/>
                    <a:pt x="323" y="125"/>
                    <a:pt x="165" y="242"/>
                  </a:cubicBezTo>
                  <a:cubicBezTo>
                    <a:pt x="1" y="366"/>
                    <a:pt x="14" y="447"/>
                    <a:pt x="129" y="447"/>
                  </a:cubicBezTo>
                  <a:cubicBezTo>
                    <a:pt x="153" y="447"/>
                    <a:pt x="182" y="443"/>
                    <a:pt x="214" y="436"/>
                  </a:cubicBezTo>
                  <a:cubicBezTo>
                    <a:pt x="401" y="393"/>
                    <a:pt x="615" y="349"/>
                    <a:pt x="855" y="334"/>
                  </a:cubicBezTo>
                  <a:cubicBezTo>
                    <a:pt x="897" y="332"/>
                    <a:pt x="937" y="331"/>
                    <a:pt x="976" y="331"/>
                  </a:cubicBezTo>
                  <a:cubicBezTo>
                    <a:pt x="1009" y="331"/>
                    <a:pt x="1040" y="331"/>
                    <a:pt x="1070" y="331"/>
                  </a:cubicBezTo>
                  <a:cubicBezTo>
                    <a:pt x="1210" y="331"/>
                    <a:pt x="1313" y="321"/>
                    <a:pt x="1348" y="205"/>
                  </a:cubicBezTo>
                  <a:cubicBezTo>
                    <a:pt x="1393" y="62"/>
                    <a:pt x="1241" y="1"/>
                    <a:pt x="1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7121692" y="2365585"/>
              <a:ext cx="58559" cy="16526"/>
            </a:xfrm>
            <a:custGeom>
              <a:avLst/>
              <a:gdLst/>
              <a:ahLst/>
              <a:cxnLst/>
              <a:rect l="l" t="t" r="r" b="b"/>
              <a:pathLst>
                <a:path w="1421" h="401" extrusionOk="0">
                  <a:moveTo>
                    <a:pt x="449" y="1"/>
                  </a:moveTo>
                  <a:cubicBezTo>
                    <a:pt x="191" y="1"/>
                    <a:pt x="1" y="68"/>
                    <a:pt x="58" y="224"/>
                  </a:cubicBezTo>
                  <a:cubicBezTo>
                    <a:pt x="93" y="318"/>
                    <a:pt x="168" y="338"/>
                    <a:pt x="270" y="338"/>
                  </a:cubicBezTo>
                  <a:cubicBezTo>
                    <a:pt x="346" y="338"/>
                    <a:pt x="438" y="326"/>
                    <a:pt x="539" y="326"/>
                  </a:cubicBezTo>
                  <a:cubicBezTo>
                    <a:pt x="545" y="326"/>
                    <a:pt x="551" y="326"/>
                    <a:pt x="557" y="326"/>
                  </a:cubicBezTo>
                  <a:cubicBezTo>
                    <a:pt x="798" y="329"/>
                    <a:pt x="1015" y="361"/>
                    <a:pt x="1203" y="394"/>
                  </a:cubicBezTo>
                  <a:cubicBezTo>
                    <a:pt x="1229" y="398"/>
                    <a:pt x="1253" y="401"/>
                    <a:pt x="1274" y="401"/>
                  </a:cubicBezTo>
                  <a:cubicBezTo>
                    <a:pt x="1403" y="401"/>
                    <a:pt x="1420" y="317"/>
                    <a:pt x="1243" y="199"/>
                  </a:cubicBezTo>
                  <a:cubicBezTo>
                    <a:pt x="1077" y="88"/>
                    <a:pt x="849" y="13"/>
                    <a:pt x="507" y="2"/>
                  </a:cubicBezTo>
                  <a:cubicBezTo>
                    <a:pt x="488" y="1"/>
                    <a:pt x="468" y="1"/>
                    <a:pt x="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7084354" y="2419697"/>
              <a:ext cx="26622" cy="44262"/>
            </a:xfrm>
            <a:custGeom>
              <a:avLst/>
              <a:gdLst/>
              <a:ahLst/>
              <a:cxnLst/>
              <a:rect l="l" t="t" r="r" b="b"/>
              <a:pathLst>
                <a:path w="646" h="1074" extrusionOk="0">
                  <a:moveTo>
                    <a:pt x="143" y="0"/>
                  </a:moveTo>
                  <a:cubicBezTo>
                    <a:pt x="118" y="0"/>
                    <a:pt x="98" y="18"/>
                    <a:pt x="96" y="42"/>
                  </a:cubicBezTo>
                  <a:cubicBezTo>
                    <a:pt x="94" y="68"/>
                    <a:pt x="114" y="91"/>
                    <a:pt x="139" y="93"/>
                  </a:cubicBezTo>
                  <a:cubicBezTo>
                    <a:pt x="257" y="105"/>
                    <a:pt x="364" y="161"/>
                    <a:pt x="439" y="253"/>
                  </a:cubicBezTo>
                  <a:cubicBezTo>
                    <a:pt x="514" y="343"/>
                    <a:pt x="550" y="460"/>
                    <a:pt x="538" y="577"/>
                  </a:cubicBezTo>
                  <a:cubicBezTo>
                    <a:pt x="528" y="696"/>
                    <a:pt x="471" y="802"/>
                    <a:pt x="379" y="878"/>
                  </a:cubicBezTo>
                  <a:cubicBezTo>
                    <a:pt x="299" y="944"/>
                    <a:pt x="198" y="979"/>
                    <a:pt x="95" y="979"/>
                  </a:cubicBezTo>
                  <a:cubicBezTo>
                    <a:pt x="82" y="979"/>
                    <a:pt x="68" y="979"/>
                    <a:pt x="54" y="978"/>
                  </a:cubicBezTo>
                  <a:cubicBezTo>
                    <a:pt x="52" y="977"/>
                    <a:pt x="50" y="977"/>
                    <a:pt x="48" y="977"/>
                  </a:cubicBezTo>
                  <a:cubicBezTo>
                    <a:pt x="24" y="977"/>
                    <a:pt x="5" y="996"/>
                    <a:pt x="3" y="1019"/>
                  </a:cubicBezTo>
                  <a:cubicBezTo>
                    <a:pt x="1" y="1045"/>
                    <a:pt x="19" y="1068"/>
                    <a:pt x="45" y="1071"/>
                  </a:cubicBezTo>
                  <a:cubicBezTo>
                    <a:pt x="62" y="1072"/>
                    <a:pt x="80" y="1073"/>
                    <a:pt x="97" y="1073"/>
                  </a:cubicBezTo>
                  <a:cubicBezTo>
                    <a:pt x="222" y="1073"/>
                    <a:pt x="342" y="1030"/>
                    <a:pt x="439" y="950"/>
                  </a:cubicBezTo>
                  <a:cubicBezTo>
                    <a:pt x="550" y="859"/>
                    <a:pt x="619" y="730"/>
                    <a:pt x="631" y="587"/>
                  </a:cubicBezTo>
                  <a:cubicBezTo>
                    <a:pt x="645" y="444"/>
                    <a:pt x="602" y="304"/>
                    <a:pt x="512" y="193"/>
                  </a:cubicBezTo>
                  <a:cubicBezTo>
                    <a:pt x="420" y="83"/>
                    <a:pt x="290" y="14"/>
                    <a:pt x="147" y="0"/>
                  </a:cubicBezTo>
                  <a:cubicBezTo>
                    <a:pt x="146" y="0"/>
                    <a:pt x="14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7131872" y="2390931"/>
              <a:ext cx="16113" cy="30044"/>
            </a:xfrm>
            <a:custGeom>
              <a:avLst/>
              <a:gdLst/>
              <a:ahLst/>
              <a:cxnLst/>
              <a:rect l="l" t="t" r="r" b="b"/>
              <a:pathLst>
                <a:path w="391" h="729" extrusionOk="0">
                  <a:moveTo>
                    <a:pt x="196" y="0"/>
                  </a:moveTo>
                  <a:cubicBezTo>
                    <a:pt x="88" y="0"/>
                    <a:pt x="1" y="163"/>
                    <a:pt x="1" y="364"/>
                  </a:cubicBezTo>
                  <a:cubicBezTo>
                    <a:pt x="1" y="566"/>
                    <a:pt x="88" y="728"/>
                    <a:pt x="196" y="728"/>
                  </a:cubicBezTo>
                  <a:cubicBezTo>
                    <a:pt x="303" y="728"/>
                    <a:pt x="391" y="566"/>
                    <a:pt x="391" y="364"/>
                  </a:cubicBezTo>
                  <a:cubicBezTo>
                    <a:pt x="391" y="163"/>
                    <a:pt x="303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7037949" y="2390931"/>
              <a:ext cx="16113" cy="30044"/>
            </a:xfrm>
            <a:custGeom>
              <a:avLst/>
              <a:gdLst/>
              <a:ahLst/>
              <a:cxnLst/>
              <a:rect l="l" t="t" r="r" b="b"/>
              <a:pathLst>
                <a:path w="391" h="729" extrusionOk="0">
                  <a:moveTo>
                    <a:pt x="195" y="0"/>
                  </a:moveTo>
                  <a:cubicBezTo>
                    <a:pt x="88" y="0"/>
                    <a:pt x="0" y="163"/>
                    <a:pt x="0" y="364"/>
                  </a:cubicBezTo>
                  <a:cubicBezTo>
                    <a:pt x="0" y="566"/>
                    <a:pt x="88" y="728"/>
                    <a:pt x="195" y="728"/>
                  </a:cubicBezTo>
                  <a:cubicBezTo>
                    <a:pt x="303" y="728"/>
                    <a:pt x="390" y="566"/>
                    <a:pt x="390" y="364"/>
                  </a:cubicBezTo>
                  <a:cubicBezTo>
                    <a:pt x="390" y="163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7176051" y="2391549"/>
              <a:ext cx="65029" cy="69196"/>
            </a:xfrm>
            <a:custGeom>
              <a:avLst/>
              <a:gdLst/>
              <a:ahLst/>
              <a:cxnLst/>
              <a:rect l="l" t="t" r="r" b="b"/>
              <a:pathLst>
                <a:path w="1578" h="1679" extrusionOk="0">
                  <a:moveTo>
                    <a:pt x="879" y="0"/>
                  </a:moveTo>
                  <a:cubicBezTo>
                    <a:pt x="571" y="0"/>
                    <a:pt x="262" y="255"/>
                    <a:pt x="142" y="636"/>
                  </a:cubicBezTo>
                  <a:cubicBezTo>
                    <a:pt x="0" y="1086"/>
                    <a:pt x="175" y="1541"/>
                    <a:pt x="532" y="1654"/>
                  </a:cubicBezTo>
                  <a:cubicBezTo>
                    <a:pt x="586" y="1671"/>
                    <a:pt x="641" y="1679"/>
                    <a:pt x="696" y="1679"/>
                  </a:cubicBezTo>
                  <a:cubicBezTo>
                    <a:pt x="1006" y="1679"/>
                    <a:pt x="1315" y="1424"/>
                    <a:pt x="1435" y="1043"/>
                  </a:cubicBezTo>
                  <a:cubicBezTo>
                    <a:pt x="1577" y="594"/>
                    <a:pt x="1401" y="137"/>
                    <a:pt x="1044" y="26"/>
                  </a:cubicBezTo>
                  <a:cubicBezTo>
                    <a:pt x="990" y="9"/>
                    <a:pt x="935" y="0"/>
                    <a:pt x="879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6936815" y="2391549"/>
              <a:ext cx="64947" cy="69196"/>
            </a:xfrm>
            <a:custGeom>
              <a:avLst/>
              <a:gdLst/>
              <a:ahLst/>
              <a:cxnLst/>
              <a:rect l="l" t="t" r="r" b="b"/>
              <a:pathLst>
                <a:path w="1576" h="1679" extrusionOk="0">
                  <a:moveTo>
                    <a:pt x="698" y="0"/>
                  </a:moveTo>
                  <a:cubicBezTo>
                    <a:pt x="642" y="0"/>
                    <a:pt x="587" y="9"/>
                    <a:pt x="532" y="26"/>
                  </a:cubicBezTo>
                  <a:cubicBezTo>
                    <a:pt x="175" y="137"/>
                    <a:pt x="0" y="594"/>
                    <a:pt x="141" y="1043"/>
                  </a:cubicBezTo>
                  <a:cubicBezTo>
                    <a:pt x="262" y="1424"/>
                    <a:pt x="571" y="1679"/>
                    <a:pt x="880" y="1679"/>
                  </a:cubicBezTo>
                  <a:cubicBezTo>
                    <a:pt x="935" y="1679"/>
                    <a:pt x="990" y="1671"/>
                    <a:pt x="1044" y="1654"/>
                  </a:cubicBezTo>
                  <a:cubicBezTo>
                    <a:pt x="1401" y="1541"/>
                    <a:pt x="1576" y="1086"/>
                    <a:pt x="1435" y="636"/>
                  </a:cubicBezTo>
                  <a:cubicBezTo>
                    <a:pt x="1315" y="255"/>
                    <a:pt x="1006" y="0"/>
                    <a:pt x="698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6962531" y="2248006"/>
              <a:ext cx="252288" cy="186281"/>
            </a:xfrm>
            <a:custGeom>
              <a:avLst/>
              <a:gdLst/>
              <a:ahLst/>
              <a:cxnLst/>
              <a:rect l="l" t="t" r="r" b="b"/>
              <a:pathLst>
                <a:path w="6122" h="4520" extrusionOk="0">
                  <a:moveTo>
                    <a:pt x="3078" y="1"/>
                  </a:moveTo>
                  <a:cubicBezTo>
                    <a:pt x="1886" y="1"/>
                    <a:pt x="691" y="629"/>
                    <a:pt x="198" y="1765"/>
                  </a:cubicBezTo>
                  <a:cubicBezTo>
                    <a:pt x="0" y="2222"/>
                    <a:pt x="32" y="2675"/>
                    <a:pt x="52" y="3375"/>
                  </a:cubicBezTo>
                  <a:cubicBezTo>
                    <a:pt x="71" y="3977"/>
                    <a:pt x="101" y="4443"/>
                    <a:pt x="151" y="4497"/>
                  </a:cubicBezTo>
                  <a:cubicBezTo>
                    <a:pt x="167" y="4513"/>
                    <a:pt x="181" y="4520"/>
                    <a:pt x="194" y="4520"/>
                  </a:cubicBezTo>
                  <a:cubicBezTo>
                    <a:pt x="271" y="4520"/>
                    <a:pt x="319" y="4293"/>
                    <a:pt x="329" y="4250"/>
                  </a:cubicBezTo>
                  <a:cubicBezTo>
                    <a:pt x="375" y="4071"/>
                    <a:pt x="412" y="3888"/>
                    <a:pt x="403" y="3702"/>
                  </a:cubicBezTo>
                  <a:cubicBezTo>
                    <a:pt x="398" y="3609"/>
                    <a:pt x="382" y="3517"/>
                    <a:pt x="379" y="3424"/>
                  </a:cubicBezTo>
                  <a:cubicBezTo>
                    <a:pt x="376" y="3323"/>
                    <a:pt x="397" y="3233"/>
                    <a:pt x="412" y="3135"/>
                  </a:cubicBezTo>
                  <a:cubicBezTo>
                    <a:pt x="417" y="3106"/>
                    <a:pt x="406" y="2983"/>
                    <a:pt x="427" y="2967"/>
                  </a:cubicBezTo>
                  <a:cubicBezTo>
                    <a:pt x="427" y="2967"/>
                    <a:pt x="661" y="2786"/>
                    <a:pt x="768" y="2557"/>
                  </a:cubicBezTo>
                  <a:cubicBezTo>
                    <a:pt x="879" y="2321"/>
                    <a:pt x="843" y="2061"/>
                    <a:pt x="843" y="2061"/>
                  </a:cubicBezTo>
                  <a:lnTo>
                    <a:pt x="843" y="2061"/>
                  </a:lnTo>
                  <a:cubicBezTo>
                    <a:pt x="897" y="2066"/>
                    <a:pt x="951" y="2068"/>
                    <a:pt x="1003" y="2068"/>
                  </a:cubicBezTo>
                  <a:cubicBezTo>
                    <a:pt x="1442" y="2068"/>
                    <a:pt x="1803" y="1919"/>
                    <a:pt x="2084" y="1614"/>
                  </a:cubicBezTo>
                  <a:cubicBezTo>
                    <a:pt x="2084" y="1614"/>
                    <a:pt x="2252" y="1823"/>
                    <a:pt x="2559" y="1827"/>
                  </a:cubicBezTo>
                  <a:cubicBezTo>
                    <a:pt x="2566" y="1828"/>
                    <a:pt x="2573" y="1828"/>
                    <a:pt x="2579" y="1828"/>
                  </a:cubicBezTo>
                  <a:cubicBezTo>
                    <a:pt x="2870" y="1828"/>
                    <a:pt x="2956" y="1732"/>
                    <a:pt x="2956" y="1732"/>
                  </a:cubicBezTo>
                  <a:lnTo>
                    <a:pt x="2956" y="1732"/>
                  </a:lnTo>
                  <a:cubicBezTo>
                    <a:pt x="2956" y="1732"/>
                    <a:pt x="2904" y="2007"/>
                    <a:pt x="3092" y="2062"/>
                  </a:cubicBezTo>
                  <a:cubicBezTo>
                    <a:pt x="3128" y="2073"/>
                    <a:pt x="3162" y="2078"/>
                    <a:pt x="3194" y="2078"/>
                  </a:cubicBezTo>
                  <a:cubicBezTo>
                    <a:pt x="3499" y="2078"/>
                    <a:pt x="3589" y="1623"/>
                    <a:pt x="3589" y="1623"/>
                  </a:cubicBezTo>
                  <a:cubicBezTo>
                    <a:pt x="3710" y="1687"/>
                    <a:pt x="3836" y="1722"/>
                    <a:pt x="3968" y="1722"/>
                  </a:cubicBezTo>
                  <a:cubicBezTo>
                    <a:pt x="4075" y="1722"/>
                    <a:pt x="4187" y="1699"/>
                    <a:pt x="4302" y="1649"/>
                  </a:cubicBezTo>
                  <a:cubicBezTo>
                    <a:pt x="4302" y="1649"/>
                    <a:pt x="4404" y="1853"/>
                    <a:pt x="4666" y="1933"/>
                  </a:cubicBezTo>
                  <a:cubicBezTo>
                    <a:pt x="4753" y="1960"/>
                    <a:pt x="4850" y="1969"/>
                    <a:pt x="4940" y="1969"/>
                  </a:cubicBezTo>
                  <a:cubicBezTo>
                    <a:pt x="5119" y="1969"/>
                    <a:pt x="5272" y="1933"/>
                    <a:pt x="5272" y="1933"/>
                  </a:cubicBezTo>
                  <a:lnTo>
                    <a:pt x="5272" y="1933"/>
                  </a:lnTo>
                  <a:cubicBezTo>
                    <a:pt x="5272" y="1933"/>
                    <a:pt x="5239" y="2117"/>
                    <a:pt x="5351" y="2291"/>
                  </a:cubicBezTo>
                  <a:cubicBezTo>
                    <a:pt x="5463" y="2462"/>
                    <a:pt x="5636" y="2526"/>
                    <a:pt x="5641" y="2528"/>
                  </a:cubicBezTo>
                  <a:lnTo>
                    <a:pt x="5641" y="2528"/>
                  </a:lnTo>
                  <a:cubicBezTo>
                    <a:pt x="5641" y="2528"/>
                    <a:pt x="5640" y="2528"/>
                    <a:pt x="5640" y="2528"/>
                  </a:cubicBezTo>
                  <a:cubicBezTo>
                    <a:pt x="5615" y="2528"/>
                    <a:pt x="5564" y="2792"/>
                    <a:pt x="5639" y="3055"/>
                  </a:cubicBezTo>
                  <a:cubicBezTo>
                    <a:pt x="5704" y="3283"/>
                    <a:pt x="5869" y="3439"/>
                    <a:pt x="5882" y="3559"/>
                  </a:cubicBezTo>
                  <a:cubicBezTo>
                    <a:pt x="5892" y="3664"/>
                    <a:pt x="5917" y="3819"/>
                    <a:pt x="5930" y="3935"/>
                  </a:cubicBezTo>
                  <a:cubicBezTo>
                    <a:pt x="5945" y="4078"/>
                    <a:pt x="5962" y="4217"/>
                    <a:pt x="5999" y="4249"/>
                  </a:cubicBezTo>
                  <a:cubicBezTo>
                    <a:pt x="6004" y="4252"/>
                    <a:pt x="6007" y="4254"/>
                    <a:pt x="6011" y="4254"/>
                  </a:cubicBezTo>
                  <a:cubicBezTo>
                    <a:pt x="6036" y="4254"/>
                    <a:pt x="6035" y="4144"/>
                    <a:pt x="6063" y="3819"/>
                  </a:cubicBezTo>
                  <a:cubicBezTo>
                    <a:pt x="6076" y="3671"/>
                    <a:pt x="6102" y="3524"/>
                    <a:pt x="6102" y="3374"/>
                  </a:cubicBezTo>
                  <a:cubicBezTo>
                    <a:pt x="6102" y="2573"/>
                    <a:pt x="6122" y="1898"/>
                    <a:pt x="5796" y="1368"/>
                  </a:cubicBezTo>
                  <a:cubicBezTo>
                    <a:pt x="5252" y="484"/>
                    <a:pt x="4121" y="1"/>
                    <a:pt x="30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7067828" y="2212769"/>
              <a:ext cx="21841" cy="25964"/>
            </a:xfrm>
            <a:custGeom>
              <a:avLst/>
              <a:gdLst/>
              <a:ahLst/>
              <a:cxnLst/>
              <a:rect l="l" t="t" r="r" b="b"/>
              <a:pathLst>
                <a:path w="530" h="630" extrusionOk="0">
                  <a:moveTo>
                    <a:pt x="66" y="0"/>
                  </a:moveTo>
                  <a:cubicBezTo>
                    <a:pt x="44" y="0"/>
                    <a:pt x="23" y="13"/>
                    <a:pt x="13" y="34"/>
                  </a:cubicBezTo>
                  <a:cubicBezTo>
                    <a:pt x="0" y="63"/>
                    <a:pt x="13" y="97"/>
                    <a:pt x="42" y="110"/>
                  </a:cubicBezTo>
                  <a:cubicBezTo>
                    <a:pt x="233" y="196"/>
                    <a:pt x="374" y="377"/>
                    <a:pt x="411" y="583"/>
                  </a:cubicBezTo>
                  <a:cubicBezTo>
                    <a:pt x="417" y="610"/>
                    <a:pt x="440" y="630"/>
                    <a:pt x="468" y="630"/>
                  </a:cubicBezTo>
                  <a:cubicBezTo>
                    <a:pt x="470" y="630"/>
                    <a:pt x="474" y="630"/>
                    <a:pt x="477" y="629"/>
                  </a:cubicBezTo>
                  <a:cubicBezTo>
                    <a:pt x="509" y="623"/>
                    <a:pt x="530" y="594"/>
                    <a:pt x="524" y="562"/>
                  </a:cubicBezTo>
                  <a:cubicBezTo>
                    <a:pt x="480" y="320"/>
                    <a:pt x="313" y="106"/>
                    <a:pt x="89" y="5"/>
                  </a:cubicBezTo>
                  <a:cubicBezTo>
                    <a:pt x="81" y="2"/>
                    <a:pt x="7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6985692" y="2303395"/>
              <a:ext cx="12734" cy="27695"/>
            </a:xfrm>
            <a:custGeom>
              <a:avLst/>
              <a:gdLst/>
              <a:ahLst/>
              <a:cxnLst/>
              <a:rect l="l" t="t" r="r" b="b"/>
              <a:pathLst>
                <a:path w="309" h="672" extrusionOk="0">
                  <a:moveTo>
                    <a:pt x="57" y="1"/>
                  </a:moveTo>
                  <a:cubicBezTo>
                    <a:pt x="26" y="1"/>
                    <a:pt x="0" y="26"/>
                    <a:pt x="0" y="58"/>
                  </a:cubicBezTo>
                  <a:cubicBezTo>
                    <a:pt x="0" y="69"/>
                    <a:pt x="2" y="330"/>
                    <a:pt x="194" y="644"/>
                  </a:cubicBezTo>
                  <a:cubicBezTo>
                    <a:pt x="205" y="661"/>
                    <a:pt x="224" y="672"/>
                    <a:pt x="243" y="672"/>
                  </a:cubicBezTo>
                  <a:cubicBezTo>
                    <a:pt x="254" y="672"/>
                    <a:pt x="263" y="668"/>
                    <a:pt x="272" y="664"/>
                  </a:cubicBezTo>
                  <a:cubicBezTo>
                    <a:pt x="300" y="646"/>
                    <a:pt x="308" y="611"/>
                    <a:pt x="292" y="585"/>
                  </a:cubicBezTo>
                  <a:cubicBezTo>
                    <a:pt x="118" y="300"/>
                    <a:pt x="114" y="60"/>
                    <a:pt x="114" y="58"/>
                  </a:cubicBezTo>
                  <a:cubicBezTo>
                    <a:pt x="114" y="26"/>
                    <a:pt x="89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7027976" y="2242813"/>
              <a:ext cx="16855" cy="45086"/>
            </a:xfrm>
            <a:custGeom>
              <a:avLst/>
              <a:gdLst/>
              <a:ahLst/>
              <a:cxnLst/>
              <a:rect l="l" t="t" r="r" b="b"/>
              <a:pathLst>
                <a:path w="409" h="1094" extrusionOk="0">
                  <a:moveTo>
                    <a:pt x="179" y="1"/>
                  </a:moveTo>
                  <a:cubicBezTo>
                    <a:pt x="165" y="1"/>
                    <a:pt x="150" y="6"/>
                    <a:pt x="139" y="17"/>
                  </a:cubicBezTo>
                  <a:cubicBezTo>
                    <a:pt x="134" y="22"/>
                    <a:pt x="0" y="155"/>
                    <a:pt x="28" y="321"/>
                  </a:cubicBezTo>
                  <a:cubicBezTo>
                    <a:pt x="47" y="428"/>
                    <a:pt x="125" y="520"/>
                    <a:pt x="261" y="594"/>
                  </a:cubicBezTo>
                  <a:cubicBezTo>
                    <a:pt x="211" y="676"/>
                    <a:pt x="154" y="833"/>
                    <a:pt x="258" y="1060"/>
                  </a:cubicBezTo>
                  <a:cubicBezTo>
                    <a:pt x="267" y="1081"/>
                    <a:pt x="288" y="1094"/>
                    <a:pt x="310" y="1094"/>
                  </a:cubicBezTo>
                  <a:lnTo>
                    <a:pt x="310" y="1092"/>
                  </a:lnTo>
                  <a:cubicBezTo>
                    <a:pt x="318" y="1092"/>
                    <a:pt x="325" y="1091"/>
                    <a:pt x="333" y="1088"/>
                  </a:cubicBezTo>
                  <a:cubicBezTo>
                    <a:pt x="362" y="1075"/>
                    <a:pt x="375" y="1041"/>
                    <a:pt x="361" y="1012"/>
                  </a:cubicBezTo>
                  <a:cubicBezTo>
                    <a:pt x="244" y="755"/>
                    <a:pt x="382" y="623"/>
                    <a:pt x="388" y="618"/>
                  </a:cubicBezTo>
                  <a:cubicBezTo>
                    <a:pt x="402" y="605"/>
                    <a:pt x="409" y="586"/>
                    <a:pt x="405" y="566"/>
                  </a:cubicBezTo>
                  <a:cubicBezTo>
                    <a:pt x="403" y="548"/>
                    <a:pt x="390" y="532"/>
                    <a:pt x="373" y="523"/>
                  </a:cubicBezTo>
                  <a:cubicBezTo>
                    <a:pt x="234" y="459"/>
                    <a:pt x="156" y="385"/>
                    <a:pt x="141" y="302"/>
                  </a:cubicBezTo>
                  <a:cubicBezTo>
                    <a:pt x="123" y="196"/>
                    <a:pt x="217" y="101"/>
                    <a:pt x="219" y="99"/>
                  </a:cubicBezTo>
                  <a:cubicBezTo>
                    <a:pt x="241" y="77"/>
                    <a:pt x="242" y="41"/>
                    <a:pt x="220" y="18"/>
                  </a:cubicBezTo>
                  <a:cubicBezTo>
                    <a:pt x="209" y="7"/>
                    <a:pt x="194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7179678" y="2300716"/>
              <a:ext cx="22418" cy="27695"/>
            </a:xfrm>
            <a:custGeom>
              <a:avLst/>
              <a:gdLst/>
              <a:ahLst/>
              <a:cxnLst/>
              <a:rect l="l" t="t" r="r" b="b"/>
              <a:pathLst>
                <a:path w="544" h="672" extrusionOk="0">
                  <a:moveTo>
                    <a:pt x="481" y="1"/>
                  </a:moveTo>
                  <a:cubicBezTo>
                    <a:pt x="453" y="1"/>
                    <a:pt x="430" y="21"/>
                    <a:pt x="426" y="49"/>
                  </a:cubicBezTo>
                  <a:cubicBezTo>
                    <a:pt x="363" y="458"/>
                    <a:pt x="61" y="557"/>
                    <a:pt x="47" y="560"/>
                  </a:cubicBezTo>
                  <a:cubicBezTo>
                    <a:pt x="17" y="569"/>
                    <a:pt x="1" y="601"/>
                    <a:pt x="9" y="631"/>
                  </a:cubicBezTo>
                  <a:cubicBezTo>
                    <a:pt x="17" y="655"/>
                    <a:pt x="39" y="672"/>
                    <a:pt x="64" y="672"/>
                  </a:cubicBezTo>
                  <a:cubicBezTo>
                    <a:pt x="70" y="672"/>
                    <a:pt x="75" y="671"/>
                    <a:pt x="80" y="669"/>
                  </a:cubicBezTo>
                  <a:cubicBezTo>
                    <a:pt x="96" y="665"/>
                    <a:pt x="464" y="550"/>
                    <a:pt x="538" y="67"/>
                  </a:cubicBezTo>
                  <a:cubicBezTo>
                    <a:pt x="543" y="35"/>
                    <a:pt x="521" y="6"/>
                    <a:pt x="490" y="2"/>
                  </a:cubicBezTo>
                  <a:cubicBezTo>
                    <a:pt x="487" y="1"/>
                    <a:pt x="484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7213348" y="2333975"/>
              <a:ext cx="14176" cy="40512"/>
            </a:xfrm>
            <a:custGeom>
              <a:avLst/>
              <a:gdLst/>
              <a:ahLst/>
              <a:cxnLst/>
              <a:rect l="l" t="t" r="r" b="b"/>
              <a:pathLst>
                <a:path w="344" h="983" extrusionOk="0">
                  <a:moveTo>
                    <a:pt x="226" y="1"/>
                  </a:moveTo>
                  <a:cubicBezTo>
                    <a:pt x="205" y="1"/>
                    <a:pt x="185" y="12"/>
                    <a:pt x="175" y="32"/>
                  </a:cubicBezTo>
                  <a:cubicBezTo>
                    <a:pt x="168" y="47"/>
                    <a:pt x="1" y="400"/>
                    <a:pt x="226" y="948"/>
                  </a:cubicBezTo>
                  <a:cubicBezTo>
                    <a:pt x="236" y="970"/>
                    <a:pt x="257" y="983"/>
                    <a:pt x="279" y="983"/>
                  </a:cubicBezTo>
                  <a:cubicBezTo>
                    <a:pt x="287" y="983"/>
                    <a:pt x="294" y="982"/>
                    <a:pt x="301" y="978"/>
                  </a:cubicBezTo>
                  <a:cubicBezTo>
                    <a:pt x="330" y="967"/>
                    <a:pt x="344" y="933"/>
                    <a:pt x="332" y="904"/>
                  </a:cubicBezTo>
                  <a:cubicBezTo>
                    <a:pt x="128" y="407"/>
                    <a:pt x="276" y="86"/>
                    <a:pt x="278" y="82"/>
                  </a:cubicBezTo>
                  <a:cubicBezTo>
                    <a:pt x="292" y="54"/>
                    <a:pt x="280" y="21"/>
                    <a:pt x="251" y="7"/>
                  </a:cubicBezTo>
                  <a:cubicBezTo>
                    <a:pt x="243" y="3"/>
                    <a:pt x="234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7131501" y="2230696"/>
              <a:ext cx="37872" cy="53288"/>
            </a:xfrm>
            <a:custGeom>
              <a:avLst/>
              <a:gdLst/>
              <a:ahLst/>
              <a:cxnLst/>
              <a:rect l="l" t="t" r="r" b="b"/>
              <a:pathLst>
                <a:path w="919" h="1293" extrusionOk="0">
                  <a:moveTo>
                    <a:pt x="855" y="0"/>
                  </a:moveTo>
                  <a:cubicBezTo>
                    <a:pt x="841" y="0"/>
                    <a:pt x="828" y="5"/>
                    <a:pt x="817" y="15"/>
                  </a:cubicBezTo>
                  <a:cubicBezTo>
                    <a:pt x="809" y="22"/>
                    <a:pt x="618" y="195"/>
                    <a:pt x="566" y="459"/>
                  </a:cubicBezTo>
                  <a:cubicBezTo>
                    <a:pt x="543" y="573"/>
                    <a:pt x="542" y="677"/>
                    <a:pt x="539" y="760"/>
                  </a:cubicBezTo>
                  <a:cubicBezTo>
                    <a:pt x="538" y="852"/>
                    <a:pt x="537" y="926"/>
                    <a:pt x="508" y="961"/>
                  </a:cubicBezTo>
                  <a:cubicBezTo>
                    <a:pt x="453" y="1027"/>
                    <a:pt x="364" y="1043"/>
                    <a:pt x="275" y="1058"/>
                  </a:cubicBezTo>
                  <a:cubicBezTo>
                    <a:pt x="172" y="1077"/>
                    <a:pt x="53" y="1099"/>
                    <a:pt x="11" y="1217"/>
                  </a:cubicBezTo>
                  <a:cubicBezTo>
                    <a:pt x="1" y="1246"/>
                    <a:pt x="17" y="1278"/>
                    <a:pt x="46" y="1289"/>
                  </a:cubicBezTo>
                  <a:cubicBezTo>
                    <a:pt x="52" y="1291"/>
                    <a:pt x="59" y="1292"/>
                    <a:pt x="65" y="1292"/>
                  </a:cubicBezTo>
                  <a:cubicBezTo>
                    <a:pt x="88" y="1292"/>
                    <a:pt x="110" y="1277"/>
                    <a:pt x="119" y="1254"/>
                  </a:cubicBezTo>
                  <a:cubicBezTo>
                    <a:pt x="138" y="1201"/>
                    <a:pt x="195" y="1189"/>
                    <a:pt x="296" y="1171"/>
                  </a:cubicBezTo>
                  <a:cubicBezTo>
                    <a:pt x="394" y="1154"/>
                    <a:pt x="515" y="1132"/>
                    <a:pt x="596" y="1033"/>
                  </a:cubicBezTo>
                  <a:cubicBezTo>
                    <a:pt x="650" y="968"/>
                    <a:pt x="652" y="877"/>
                    <a:pt x="653" y="762"/>
                  </a:cubicBezTo>
                  <a:cubicBezTo>
                    <a:pt x="656" y="679"/>
                    <a:pt x="657" y="586"/>
                    <a:pt x="678" y="481"/>
                  </a:cubicBezTo>
                  <a:cubicBezTo>
                    <a:pt x="723" y="255"/>
                    <a:pt x="892" y="102"/>
                    <a:pt x="893" y="99"/>
                  </a:cubicBezTo>
                  <a:cubicBezTo>
                    <a:pt x="917" y="79"/>
                    <a:pt x="919" y="42"/>
                    <a:pt x="898" y="19"/>
                  </a:cubicBezTo>
                  <a:cubicBezTo>
                    <a:pt x="886" y="7"/>
                    <a:pt x="871" y="0"/>
                    <a:pt x="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7064119" y="2481928"/>
              <a:ext cx="56087" cy="22543"/>
            </a:xfrm>
            <a:custGeom>
              <a:avLst/>
              <a:gdLst/>
              <a:ahLst/>
              <a:cxnLst/>
              <a:rect l="l" t="t" r="r" b="b"/>
              <a:pathLst>
                <a:path w="1361" h="547" extrusionOk="0">
                  <a:moveTo>
                    <a:pt x="1" y="1"/>
                  </a:moveTo>
                  <a:lnTo>
                    <a:pt x="1" y="1"/>
                  </a:lnTo>
                  <a:cubicBezTo>
                    <a:pt x="106" y="318"/>
                    <a:pt x="302" y="546"/>
                    <a:pt x="664" y="546"/>
                  </a:cubicBezTo>
                  <a:cubicBezTo>
                    <a:pt x="669" y="546"/>
                    <a:pt x="673" y="546"/>
                    <a:pt x="678" y="546"/>
                  </a:cubicBezTo>
                  <a:cubicBezTo>
                    <a:pt x="1213" y="537"/>
                    <a:pt x="1361" y="45"/>
                    <a:pt x="1361" y="45"/>
                  </a:cubicBezTo>
                  <a:lnTo>
                    <a:pt x="1361" y="45"/>
                  </a:lnTo>
                  <a:cubicBezTo>
                    <a:pt x="1208" y="63"/>
                    <a:pt x="1051" y="70"/>
                    <a:pt x="899" y="70"/>
                  </a:cubicBezTo>
                  <a:cubicBezTo>
                    <a:pt x="420" y="7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7125855" y="3120352"/>
              <a:ext cx="167519" cy="50856"/>
            </a:xfrm>
            <a:custGeom>
              <a:avLst/>
              <a:gdLst/>
              <a:ahLst/>
              <a:cxnLst/>
              <a:rect l="l" t="t" r="r" b="b"/>
              <a:pathLst>
                <a:path w="4065" h="1234" extrusionOk="0">
                  <a:moveTo>
                    <a:pt x="43" y="0"/>
                  </a:moveTo>
                  <a:cubicBezTo>
                    <a:pt x="28" y="0"/>
                    <a:pt x="14" y="9"/>
                    <a:pt x="8" y="25"/>
                  </a:cubicBezTo>
                  <a:cubicBezTo>
                    <a:pt x="0" y="43"/>
                    <a:pt x="11" y="65"/>
                    <a:pt x="29" y="72"/>
                  </a:cubicBezTo>
                  <a:cubicBezTo>
                    <a:pt x="53" y="82"/>
                    <a:pt x="2406" y="993"/>
                    <a:pt x="4018" y="1234"/>
                  </a:cubicBezTo>
                  <a:lnTo>
                    <a:pt x="4024" y="1234"/>
                  </a:lnTo>
                  <a:cubicBezTo>
                    <a:pt x="4042" y="1234"/>
                    <a:pt x="4059" y="1221"/>
                    <a:pt x="4061" y="1202"/>
                  </a:cubicBezTo>
                  <a:cubicBezTo>
                    <a:pt x="4065" y="1182"/>
                    <a:pt x="4049" y="1163"/>
                    <a:pt x="4030" y="1160"/>
                  </a:cubicBezTo>
                  <a:cubicBezTo>
                    <a:pt x="2426" y="921"/>
                    <a:pt x="81" y="12"/>
                    <a:pt x="56" y="2"/>
                  </a:cubicBezTo>
                  <a:cubicBezTo>
                    <a:pt x="52" y="1"/>
                    <a:pt x="48" y="0"/>
                    <a:pt x="43" y="0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7101704" y="3055648"/>
              <a:ext cx="74425" cy="56544"/>
            </a:xfrm>
            <a:custGeom>
              <a:avLst/>
              <a:gdLst/>
              <a:ahLst/>
              <a:cxnLst/>
              <a:rect l="l" t="t" r="r" b="b"/>
              <a:pathLst>
                <a:path w="1806" h="1372" extrusionOk="0">
                  <a:moveTo>
                    <a:pt x="43" y="0"/>
                  </a:moveTo>
                  <a:cubicBezTo>
                    <a:pt x="33" y="0"/>
                    <a:pt x="22" y="5"/>
                    <a:pt x="14" y="14"/>
                  </a:cubicBezTo>
                  <a:cubicBezTo>
                    <a:pt x="1" y="31"/>
                    <a:pt x="4" y="54"/>
                    <a:pt x="21" y="67"/>
                  </a:cubicBezTo>
                  <a:cubicBezTo>
                    <a:pt x="32" y="76"/>
                    <a:pt x="1224" y="1019"/>
                    <a:pt x="1742" y="1364"/>
                  </a:cubicBezTo>
                  <a:cubicBezTo>
                    <a:pt x="1749" y="1369"/>
                    <a:pt x="1756" y="1371"/>
                    <a:pt x="1763" y="1371"/>
                  </a:cubicBezTo>
                  <a:cubicBezTo>
                    <a:pt x="1775" y="1371"/>
                    <a:pt x="1787" y="1365"/>
                    <a:pt x="1794" y="1354"/>
                  </a:cubicBezTo>
                  <a:cubicBezTo>
                    <a:pt x="1806" y="1337"/>
                    <a:pt x="1801" y="1314"/>
                    <a:pt x="1784" y="1303"/>
                  </a:cubicBezTo>
                  <a:cubicBezTo>
                    <a:pt x="1268" y="958"/>
                    <a:pt x="79" y="18"/>
                    <a:pt x="66" y="9"/>
                  </a:cubicBezTo>
                  <a:cubicBezTo>
                    <a:pt x="60" y="3"/>
                    <a:pt x="52" y="0"/>
                    <a:pt x="43" y="0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6925687" y="2773713"/>
              <a:ext cx="11085" cy="45499"/>
            </a:xfrm>
            <a:custGeom>
              <a:avLst/>
              <a:gdLst/>
              <a:ahLst/>
              <a:cxnLst/>
              <a:rect l="l" t="t" r="r" b="b"/>
              <a:pathLst>
                <a:path w="269" h="1104" extrusionOk="0">
                  <a:moveTo>
                    <a:pt x="228" y="0"/>
                  </a:moveTo>
                  <a:cubicBezTo>
                    <a:pt x="210" y="0"/>
                    <a:pt x="194" y="13"/>
                    <a:pt x="190" y="31"/>
                  </a:cubicBezTo>
                  <a:lnTo>
                    <a:pt x="4" y="1060"/>
                  </a:lnTo>
                  <a:cubicBezTo>
                    <a:pt x="0" y="1079"/>
                    <a:pt x="13" y="1099"/>
                    <a:pt x="34" y="1103"/>
                  </a:cubicBezTo>
                  <a:cubicBezTo>
                    <a:pt x="37" y="1103"/>
                    <a:pt x="39" y="1104"/>
                    <a:pt x="40" y="1104"/>
                  </a:cubicBezTo>
                  <a:lnTo>
                    <a:pt x="40" y="1103"/>
                  </a:lnTo>
                  <a:cubicBezTo>
                    <a:pt x="59" y="1103"/>
                    <a:pt x="74" y="1090"/>
                    <a:pt x="77" y="1073"/>
                  </a:cubicBezTo>
                  <a:lnTo>
                    <a:pt x="265" y="44"/>
                  </a:lnTo>
                  <a:cubicBezTo>
                    <a:pt x="268" y="24"/>
                    <a:pt x="254" y="4"/>
                    <a:pt x="234" y="1"/>
                  </a:cubicBezTo>
                  <a:cubicBezTo>
                    <a:pt x="232" y="0"/>
                    <a:pt x="230" y="0"/>
                    <a:pt x="228" y="0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7273023" y="2761391"/>
              <a:ext cx="18091" cy="47065"/>
            </a:xfrm>
            <a:custGeom>
              <a:avLst/>
              <a:gdLst/>
              <a:ahLst/>
              <a:cxnLst/>
              <a:rect l="l" t="t" r="r" b="b"/>
              <a:pathLst>
                <a:path w="439" h="1142" extrusionOk="0">
                  <a:moveTo>
                    <a:pt x="43" y="1"/>
                  </a:moveTo>
                  <a:cubicBezTo>
                    <a:pt x="39" y="1"/>
                    <a:pt x="35" y="2"/>
                    <a:pt x="30" y="3"/>
                  </a:cubicBezTo>
                  <a:cubicBezTo>
                    <a:pt x="11" y="9"/>
                    <a:pt x="0" y="30"/>
                    <a:pt x="6" y="50"/>
                  </a:cubicBezTo>
                  <a:lnTo>
                    <a:pt x="361" y="1116"/>
                  </a:lnTo>
                  <a:cubicBezTo>
                    <a:pt x="367" y="1131"/>
                    <a:pt x="381" y="1141"/>
                    <a:pt x="397" y="1141"/>
                  </a:cubicBezTo>
                  <a:cubicBezTo>
                    <a:pt x="400" y="1141"/>
                    <a:pt x="405" y="1140"/>
                    <a:pt x="409" y="1139"/>
                  </a:cubicBezTo>
                  <a:cubicBezTo>
                    <a:pt x="428" y="1132"/>
                    <a:pt x="439" y="1111"/>
                    <a:pt x="432" y="1091"/>
                  </a:cubicBezTo>
                  <a:lnTo>
                    <a:pt x="77" y="26"/>
                  </a:lnTo>
                  <a:cubicBezTo>
                    <a:pt x="72" y="11"/>
                    <a:pt x="58" y="1"/>
                    <a:pt x="43" y="1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6907884" y="3195853"/>
              <a:ext cx="65029" cy="104020"/>
            </a:xfrm>
            <a:custGeom>
              <a:avLst/>
              <a:gdLst/>
              <a:ahLst/>
              <a:cxnLst/>
              <a:rect l="l" t="t" r="r" b="b"/>
              <a:pathLst>
                <a:path w="1578" h="2524" extrusionOk="0">
                  <a:moveTo>
                    <a:pt x="1537" y="0"/>
                  </a:moveTo>
                  <a:cubicBezTo>
                    <a:pt x="1519" y="0"/>
                    <a:pt x="1504" y="13"/>
                    <a:pt x="1501" y="31"/>
                  </a:cubicBezTo>
                  <a:cubicBezTo>
                    <a:pt x="1498" y="45"/>
                    <a:pt x="1264" y="1395"/>
                    <a:pt x="18" y="2457"/>
                  </a:cubicBezTo>
                  <a:cubicBezTo>
                    <a:pt x="3" y="2471"/>
                    <a:pt x="1" y="2494"/>
                    <a:pt x="14" y="2509"/>
                  </a:cubicBezTo>
                  <a:cubicBezTo>
                    <a:pt x="22" y="2519"/>
                    <a:pt x="32" y="2523"/>
                    <a:pt x="43" y="2523"/>
                  </a:cubicBezTo>
                  <a:cubicBezTo>
                    <a:pt x="51" y="2523"/>
                    <a:pt x="60" y="2520"/>
                    <a:pt x="67" y="2514"/>
                  </a:cubicBezTo>
                  <a:cubicBezTo>
                    <a:pt x="1333" y="1433"/>
                    <a:pt x="1573" y="58"/>
                    <a:pt x="1575" y="44"/>
                  </a:cubicBezTo>
                  <a:cubicBezTo>
                    <a:pt x="1577" y="23"/>
                    <a:pt x="1565" y="4"/>
                    <a:pt x="1544" y="1"/>
                  </a:cubicBezTo>
                  <a:cubicBezTo>
                    <a:pt x="1542" y="0"/>
                    <a:pt x="1539" y="0"/>
                    <a:pt x="1537" y="0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6812519" y="3022637"/>
              <a:ext cx="54892" cy="98910"/>
            </a:xfrm>
            <a:custGeom>
              <a:avLst/>
              <a:gdLst/>
              <a:ahLst/>
              <a:cxnLst/>
              <a:rect l="l" t="t" r="r" b="b"/>
              <a:pathLst>
                <a:path w="1332" h="2400" extrusionOk="0">
                  <a:moveTo>
                    <a:pt x="486" y="1"/>
                  </a:moveTo>
                  <a:cubicBezTo>
                    <a:pt x="358" y="1"/>
                    <a:pt x="220" y="27"/>
                    <a:pt x="159" y="129"/>
                  </a:cubicBezTo>
                  <a:cubicBezTo>
                    <a:pt x="31" y="341"/>
                    <a:pt x="74" y="584"/>
                    <a:pt x="68" y="731"/>
                  </a:cubicBezTo>
                  <a:cubicBezTo>
                    <a:pt x="61" y="877"/>
                    <a:pt x="0" y="1046"/>
                    <a:pt x="105" y="1431"/>
                  </a:cubicBezTo>
                  <a:cubicBezTo>
                    <a:pt x="209" y="1815"/>
                    <a:pt x="287" y="2041"/>
                    <a:pt x="466" y="2195"/>
                  </a:cubicBezTo>
                  <a:cubicBezTo>
                    <a:pt x="646" y="2350"/>
                    <a:pt x="1084" y="2399"/>
                    <a:pt x="1084" y="2399"/>
                  </a:cubicBezTo>
                  <a:lnTo>
                    <a:pt x="1332" y="2384"/>
                  </a:lnTo>
                  <a:lnTo>
                    <a:pt x="934" y="36"/>
                  </a:lnTo>
                  <a:lnTo>
                    <a:pt x="753" y="32"/>
                  </a:lnTo>
                  <a:cubicBezTo>
                    <a:pt x="753" y="32"/>
                    <a:pt x="626" y="1"/>
                    <a:pt x="486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7388994" y="2655680"/>
              <a:ext cx="52378" cy="105792"/>
            </a:xfrm>
            <a:custGeom>
              <a:avLst/>
              <a:gdLst/>
              <a:ahLst/>
              <a:cxnLst/>
              <a:rect l="l" t="t" r="r" b="b"/>
              <a:pathLst>
                <a:path w="1271" h="2567" extrusionOk="0">
                  <a:moveTo>
                    <a:pt x="604" y="1"/>
                  </a:moveTo>
                  <a:cubicBezTo>
                    <a:pt x="407" y="1"/>
                    <a:pt x="170" y="156"/>
                    <a:pt x="170" y="156"/>
                  </a:cubicBezTo>
                  <a:lnTo>
                    <a:pt x="1" y="219"/>
                  </a:lnTo>
                  <a:lnTo>
                    <a:pt x="395" y="2567"/>
                  </a:lnTo>
                  <a:lnTo>
                    <a:pt x="635" y="2501"/>
                  </a:lnTo>
                  <a:cubicBezTo>
                    <a:pt x="635" y="2501"/>
                    <a:pt x="1033" y="2310"/>
                    <a:pt x="1152" y="2105"/>
                  </a:cubicBezTo>
                  <a:cubicBezTo>
                    <a:pt x="1270" y="1900"/>
                    <a:pt x="1270" y="1661"/>
                    <a:pt x="1241" y="1264"/>
                  </a:cubicBezTo>
                  <a:cubicBezTo>
                    <a:pt x="1213" y="866"/>
                    <a:pt x="1102" y="727"/>
                    <a:pt x="1047" y="590"/>
                  </a:cubicBezTo>
                  <a:cubicBezTo>
                    <a:pt x="992" y="454"/>
                    <a:pt x="954" y="210"/>
                    <a:pt x="763" y="51"/>
                  </a:cubicBezTo>
                  <a:cubicBezTo>
                    <a:pt x="719" y="15"/>
                    <a:pt x="663" y="1"/>
                    <a:pt x="604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6780085" y="2607420"/>
              <a:ext cx="714829" cy="714295"/>
            </a:xfrm>
            <a:custGeom>
              <a:avLst/>
              <a:gdLst/>
              <a:ahLst/>
              <a:cxnLst/>
              <a:rect l="l" t="t" r="r" b="b"/>
              <a:pathLst>
                <a:path w="17346" h="17332" extrusionOk="0">
                  <a:moveTo>
                    <a:pt x="14909" y="1"/>
                  </a:moveTo>
                  <a:cubicBezTo>
                    <a:pt x="14904" y="1"/>
                    <a:pt x="14900" y="1"/>
                    <a:pt x="14895" y="2"/>
                  </a:cubicBezTo>
                  <a:lnTo>
                    <a:pt x="90" y="2334"/>
                  </a:lnTo>
                  <a:cubicBezTo>
                    <a:pt x="37" y="2342"/>
                    <a:pt x="1" y="2392"/>
                    <a:pt x="9" y="2445"/>
                  </a:cubicBezTo>
                  <a:lnTo>
                    <a:pt x="2341" y="17249"/>
                  </a:lnTo>
                  <a:cubicBezTo>
                    <a:pt x="2348" y="17298"/>
                    <a:pt x="2390" y="17332"/>
                    <a:pt x="2437" y="17332"/>
                  </a:cubicBezTo>
                  <a:cubicBezTo>
                    <a:pt x="2442" y="17332"/>
                    <a:pt x="2447" y="17332"/>
                    <a:pt x="2453" y="17331"/>
                  </a:cubicBezTo>
                  <a:lnTo>
                    <a:pt x="17255" y="14999"/>
                  </a:lnTo>
                  <a:cubicBezTo>
                    <a:pt x="17309" y="14991"/>
                    <a:pt x="17345" y="14941"/>
                    <a:pt x="17337" y="14887"/>
                  </a:cubicBezTo>
                  <a:lnTo>
                    <a:pt x="15005" y="83"/>
                  </a:lnTo>
                  <a:cubicBezTo>
                    <a:pt x="14998" y="35"/>
                    <a:pt x="14956" y="1"/>
                    <a:pt x="149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6886330" y="2696934"/>
              <a:ext cx="574467" cy="555503"/>
            </a:xfrm>
            <a:custGeom>
              <a:avLst/>
              <a:gdLst/>
              <a:ahLst/>
              <a:cxnLst/>
              <a:rect l="l" t="t" r="r" b="b"/>
              <a:pathLst>
                <a:path w="13940" h="13479" extrusionOk="0">
                  <a:moveTo>
                    <a:pt x="5141" y="1"/>
                  </a:moveTo>
                  <a:cubicBezTo>
                    <a:pt x="4998" y="1"/>
                    <a:pt x="4856" y="84"/>
                    <a:pt x="4799" y="238"/>
                  </a:cubicBezTo>
                  <a:lnTo>
                    <a:pt x="90" y="12989"/>
                  </a:lnTo>
                  <a:cubicBezTo>
                    <a:pt x="0" y="13231"/>
                    <a:pt x="182" y="13479"/>
                    <a:pt x="428" y="13479"/>
                  </a:cubicBezTo>
                  <a:cubicBezTo>
                    <a:pt x="447" y="13479"/>
                    <a:pt x="467" y="13477"/>
                    <a:pt x="487" y="13474"/>
                  </a:cubicBezTo>
                  <a:lnTo>
                    <a:pt x="13537" y="11455"/>
                  </a:lnTo>
                  <a:cubicBezTo>
                    <a:pt x="13812" y="11413"/>
                    <a:pt x="13940" y="11092"/>
                    <a:pt x="13769" y="10872"/>
                  </a:cubicBezTo>
                  <a:lnTo>
                    <a:pt x="5427" y="142"/>
                  </a:lnTo>
                  <a:cubicBezTo>
                    <a:pt x="5353" y="46"/>
                    <a:pt x="5247" y="1"/>
                    <a:pt x="5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7084807" y="2836233"/>
              <a:ext cx="64246" cy="59882"/>
            </a:xfrm>
            <a:custGeom>
              <a:avLst/>
              <a:gdLst/>
              <a:ahLst/>
              <a:cxnLst/>
              <a:rect l="l" t="t" r="r" b="b"/>
              <a:pathLst>
                <a:path w="1559" h="1453" extrusionOk="0">
                  <a:moveTo>
                    <a:pt x="780" y="1"/>
                  </a:moveTo>
                  <a:cubicBezTo>
                    <a:pt x="743" y="1"/>
                    <a:pt x="706" y="3"/>
                    <a:pt x="668" y="9"/>
                  </a:cubicBezTo>
                  <a:cubicBezTo>
                    <a:pt x="272" y="71"/>
                    <a:pt x="0" y="441"/>
                    <a:pt x="62" y="838"/>
                  </a:cubicBezTo>
                  <a:cubicBezTo>
                    <a:pt x="118" y="1197"/>
                    <a:pt x="426" y="1453"/>
                    <a:pt x="778" y="1453"/>
                  </a:cubicBezTo>
                  <a:cubicBezTo>
                    <a:pt x="815" y="1453"/>
                    <a:pt x="852" y="1450"/>
                    <a:pt x="890" y="1444"/>
                  </a:cubicBezTo>
                  <a:cubicBezTo>
                    <a:pt x="1287" y="1383"/>
                    <a:pt x="1558" y="1012"/>
                    <a:pt x="1497" y="616"/>
                  </a:cubicBezTo>
                  <a:cubicBezTo>
                    <a:pt x="1442" y="258"/>
                    <a:pt x="1133" y="1"/>
                    <a:pt x="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7104260" y="2898010"/>
              <a:ext cx="151282" cy="230955"/>
            </a:xfrm>
            <a:custGeom>
              <a:avLst/>
              <a:gdLst/>
              <a:ahLst/>
              <a:cxnLst/>
              <a:rect l="l" t="t" r="r" b="b"/>
              <a:pathLst>
                <a:path w="3671" h="5604" extrusionOk="0">
                  <a:moveTo>
                    <a:pt x="457" y="0"/>
                  </a:moveTo>
                  <a:cubicBezTo>
                    <a:pt x="436" y="0"/>
                    <a:pt x="414" y="2"/>
                    <a:pt x="392" y="5"/>
                  </a:cubicBezTo>
                  <a:cubicBezTo>
                    <a:pt x="160" y="42"/>
                    <a:pt x="1" y="259"/>
                    <a:pt x="37" y="492"/>
                  </a:cubicBezTo>
                  <a:lnTo>
                    <a:pt x="378" y="2699"/>
                  </a:lnTo>
                  <a:cubicBezTo>
                    <a:pt x="390" y="2785"/>
                    <a:pt x="430" y="2864"/>
                    <a:pt x="489" y="2927"/>
                  </a:cubicBezTo>
                  <a:lnTo>
                    <a:pt x="2890" y="5471"/>
                  </a:lnTo>
                  <a:cubicBezTo>
                    <a:pt x="2972" y="5559"/>
                    <a:pt x="3085" y="5604"/>
                    <a:pt x="3198" y="5604"/>
                  </a:cubicBezTo>
                  <a:cubicBezTo>
                    <a:pt x="3220" y="5604"/>
                    <a:pt x="3242" y="5602"/>
                    <a:pt x="3264" y="5599"/>
                  </a:cubicBezTo>
                  <a:cubicBezTo>
                    <a:pt x="3347" y="5586"/>
                    <a:pt x="3426" y="5549"/>
                    <a:pt x="3491" y="5488"/>
                  </a:cubicBezTo>
                  <a:cubicBezTo>
                    <a:pt x="3662" y="5327"/>
                    <a:pt x="3671" y="5057"/>
                    <a:pt x="3509" y="4886"/>
                  </a:cubicBezTo>
                  <a:lnTo>
                    <a:pt x="1199" y="2439"/>
                  </a:lnTo>
                  <a:lnTo>
                    <a:pt x="878" y="362"/>
                  </a:lnTo>
                  <a:cubicBezTo>
                    <a:pt x="845" y="151"/>
                    <a:pt x="664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7049901" y="2885399"/>
              <a:ext cx="188577" cy="143131"/>
            </a:xfrm>
            <a:custGeom>
              <a:avLst/>
              <a:gdLst/>
              <a:ahLst/>
              <a:cxnLst/>
              <a:rect l="l" t="t" r="r" b="b"/>
              <a:pathLst>
                <a:path w="4576" h="3473" extrusionOk="0">
                  <a:moveTo>
                    <a:pt x="1763" y="1"/>
                  </a:moveTo>
                  <a:cubicBezTo>
                    <a:pt x="1637" y="1"/>
                    <a:pt x="1517" y="57"/>
                    <a:pt x="1436" y="156"/>
                  </a:cubicBezTo>
                  <a:lnTo>
                    <a:pt x="470" y="1326"/>
                  </a:lnTo>
                  <a:cubicBezTo>
                    <a:pt x="428" y="1377"/>
                    <a:pt x="398" y="1438"/>
                    <a:pt x="384" y="1503"/>
                  </a:cubicBezTo>
                  <a:lnTo>
                    <a:pt x="52" y="2952"/>
                  </a:lnTo>
                  <a:cubicBezTo>
                    <a:pt x="0" y="3181"/>
                    <a:pt x="143" y="3409"/>
                    <a:pt x="372" y="3461"/>
                  </a:cubicBezTo>
                  <a:cubicBezTo>
                    <a:pt x="404" y="3469"/>
                    <a:pt x="435" y="3472"/>
                    <a:pt x="467" y="3472"/>
                  </a:cubicBezTo>
                  <a:cubicBezTo>
                    <a:pt x="489" y="3472"/>
                    <a:pt x="511" y="3470"/>
                    <a:pt x="532" y="3467"/>
                  </a:cubicBezTo>
                  <a:cubicBezTo>
                    <a:pt x="699" y="3442"/>
                    <a:pt x="843" y="3317"/>
                    <a:pt x="882" y="3141"/>
                  </a:cubicBezTo>
                  <a:lnTo>
                    <a:pt x="1192" y="1790"/>
                  </a:lnTo>
                  <a:lnTo>
                    <a:pt x="1755" y="1109"/>
                  </a:lnTo>
                  <a:lnTo>
                    <a:pt x="2346" y="1872"/>
                  </a:lnTo>
                  <a:cubicBezTo>
                    <a:pt x="2388" y="1925"/>
                    <a:pt x="2442" y="1970"/>
                    <a:pt x="2505" y="1999"/>
                  </a:cubicBezTo>
                  <a:lnTo>
                    <a:pt x="3913" y="2641"/>
                  </a:lnTo>
                  <a:cubicBezTo>
                    <a:pt x="3971" y="2667"/>
                    <a:pt x="4031" y="2680"/>
                    <a:pt x="4090" y="2680"/>
                  </a:cubicBezTo>
                  <a:cubicBezTo>
                    <a:pt x="4252" y="2680"/>
                    <a:pt x="4406" y="2587"/>
                    <a:pt x="4478" y="2430"/>
                  </a:cubicBezTo>
                  <a:cubicBezTo>
                    <a:pt x="4575" y="2216"/>
                    <a:pt x="4481" y="1964"/>
                    <a:pt x="4267" y="1866"/>
                  </a:cubicBezTo>
                  <a:lnTo>
                    <a:pt x="2954" y="1267"/>
                  </a:lnTo>
                  <a:lnTo>
                    <a:pt x="2102" y="166"/>
                  </a:lnTo>
                  <a:cubicBezTo>
                    <a:pt x="2021" y="64"/>
                    <a:pt x="1900" y="3"/>
                    <a:pt x="1771" y="1"/>
                  </a:cubicBezTo>
                  <a:cubicBezTo>
                    <a:pt x="1769" y="1"/>
                    <a:pt x="1766" y="1"/>
                    <a:pt x="1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7067787" y="2989008"/>
              <a:ext cx="89220" cy="166869"/>
            </a:xfrm>
            <a:custGeom>
              <a:avLst/>
              <a:gdLst/>
              <a:ahLst/>
              <a:cxnLst/>
              <a:rect l="l" t="t" r="r" b="b"/>
              <a:pathLst>
                <a:path w="2165" h="4049" extrusionOk="0">
                  <a:moveTo>
                    <a:pt x="1683" y="1"/>
                  </a:moveTo>
                  <a:cubicBezTo>
                    <a:pt x="1511" y="1"/>
                    <a:pt x="1349" y="105"/>
                    <a:pt x="1285" y="276"/>
                  </a:cubicBezTo>
                  <a:lnTo>
                    <a:pt x="83" y="3473"/>
                  </a:lnTo>
                  <a:cubicBezTo>
                    <a:pt x="0" y="3693"/>
                    <a:pt x="112" y="3939"/>
                    <a:pt x="332" y="4021"/>
                  </a:cubicBezTo>
                  <a:cubicBezTo>
                    <a:pt x="381" y="4040"/>
                    <a:pt x="431" y="4048"/>
                    <a:pt x="481" y="4048"/>
                  </a:cubicBezTo>
                  <a:cubicBezTo>
                    <a:pt x="503" y="4048"/>
                    <a:pt x="524" y="4047"/>
                    <a:pt x="546" y="4044"/>
                  </a:cubicBezTo>
                  <a:cubicBezTo>
                    <a:pt x="694" y="4021"/>
                    <a:pt x="824" y="3921"/>
                    <a:pt x="880" y="3772"/>
                  </a:cubicBezTo>
                  <a:lnTo>
                    <a:pt x="2082" y="576"/>
                  </a:lnTo>
                  <a:cubicBezTo>
                    <a:pt x="2164" y="356"/>
                    <a:pt x="2054" y="111"/>
                    <a:pt x="1834" y="28"/>
                  </a:cubicBezTo>
                  <a:cubicBezTo>
                    <a:pt x="1784" y="9"/>
                    <a:pt x="1733" y="1"/>
                    <a:pt x="1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6919547" y="3148500"/>
              <a:ext cx="121116" cy="75831"/>
            </a:xfrm>
            <a:custGeom>
              <a:avLst/>
              <a:gdLst/>
              <a:ahLst/>
              <a:cxnLst/>
              <a:rect l="l" t="t" r="r" b="b"/>
              <a:pathLst>
                <a:path w="2939" h="1840" extrusionOk="0">
                  <a:moveTo>
                    <a:pt x="2939" y="0"/>
                  </a:moveTo>
                  <a:lnTo>
                    <a:pt x="1847" y="169"/>
                  </a:lnTo>
                  <a:lnTo>
                    <a:pt x="1" y="1840"/>
                  </a:lnTo>
                  <a:lnTo>
                    <a:pt x="1" y="1840"/>
                  </a:lnTo>
                  <a:lnTo>
                    <a:pt x="1646" y="1585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7137435" y="3126081"/>
              <a:ext cx="67914" cy="64539"/>
            </a:xfrm>
            <a:custGeom>
              <a:avLst/>
              <a:gdLst/>
              <a:ahLst/>
              <a:cxnLst/>
              <a:rect l="l" t="t" r="r" b="b"/>
              <a:pathLst>
                <a:path w="1648" h="1566" extrusionOk="0">
                  <a:moveTo>
                    <a:pt x="1161" y="1"/>
                  </a:moveTo>
                  <a:lnTo>
                    <a:pt x="68" y="170"/>
                  </a:lnTo>
                  <a:lnTo>
                    <a:pt x="1" y="1566"/>
                  </a:lnTo>
                  <a:lnTo>
                    <a:pt x="1" y="1566"/>
                  </a:lnTo>
                  <a:lnTo>
                    <a:pt x="1647" y="1311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7284851" y="3103743"/>
              <a:ext cx="138383" cy="53164"/>
            </a:xfrm>
            <a:custGeom>
              <a:avLst/>
              <a:gdLst/>
              <a:ahLst/>
              <a:cxnLst/>
              <a:rect l="l" t="t" r="r" b="b"/>
              <a:pathLst>
                <a:path w="3358" h="1290" extrusionOk="0">
                  <a:moveTo>
                    <a:pt x="1092" y="1"/>
                  </a:moveTo>
                  <a:lnTo>
                    <a:pt x="1" y="169"/>
                  </a:lnTo>
                  <a:lnTo>
                    <a:pt x="1712" y="1290"/>
                  </a:lnTo>
                  <a:lnTo>
                    <a:pt x="3358" y="1035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6819030" y="3023956"/>
              <a:ext cx="66554" cy="88442"/>
            </a:xfrm>
            <a:custGeom>
              <a:avLst/>
              <a:gdLst/>
              <a:ahLst/>
              <a:cxnLst/>
              <a:rect l="l" t="t" r="r" b="b"/>
              <a:pathLst>
                <a:path w="1615" h="2146" extrusionOk="0">
                  <a:moveTo>
                    <a:pt x="617" y="0"/>
                  </a:moveTo>
                  <a:cubicBezTo>
                    <a:pt x="491" y="0"/>
                    <a:pt x="397" y="5"/>
                    <a:pt x="397" y="5"/>
                  </a:cubicBezTo>
                  <a:lnTo>
                    <a:pt x="1" y="97"/>
                  </a:lnTo>
                  <a:lnTo>
                    <a:pt x="343" y="2146"/>
                  </a:lnTo>
                  <a:cubicBezTo>
                    <a:pt x="343" y="2146"/>
                    <a:pt x="1042" y="1905"/>
                    <a:pt x="1188" y="1728"/>
                  </a:cubicBezTo>
                  <a:cubicBezTo>
                    <a:pt x="1333" y="1550"/>
                    <a:pt x="1181" y="1477"/>
                    <a:pt x="1181" y="1477"/>
                  </a:cubicBezTo>
                  <a:cubicBezTo>
                    <a:pt x="1181" y="1477"/>
                    <a:pt x="1395" y="1435"/>
                    <a:pt x="1498" y="1355"/>
                  </a:cubicBezTo>
                  <a:cubicBezTo>
                    <a:pt x="1602" y="1273"/>
                    <a:pt x="1615" y="1178"/>
                    <a:pt x="1535" y="1036"/>
                  </a:cubicBezTo>
                  <a:cubicBezTo>
                    <a:pt x="1492" y="957"/>
                    <a:pt x="1405" y="939"/>
                    <a:pt x="1336" y="939"/>
                  </a:cubicBezTo>
                  <a:cubicBezTo>
                    <a:pt x="1280" y="939"/>
                    <a:pt x="1235" y="951"/>
                    <a:pt x="1235" y="951"/>
                  </a:cubicBezTo>
                  <a:cubicBezTo>
                    <a:pt x="1235" y="951"/>
                    <a:pt x="1544" y="806"/>
                    <a:pt x="1501" y="611"/>
                  </a:cubicBezTo>
                  <a:cubicBezTo>
                    <a:pt x="1460" y="428"/>
                    <a:pt x="1217" y="423"/>
                    <a:pt x="1190" y="423"/>
                  </a:cubicBezTo>
                  <a:cubicBezTo>
                    <a:pt x="1188" y="423"/>
                    <a:pt x="1188" y="423"/>
                    <a:pt x="1188" y="423"/>
                  </a:cubicBezTo>
                  <a:cubicBezTo>
                    <a:pt x="1188" y="423"/>
                    <a:pt x="1352" y="285"/>
                    <a:pt x="1288" y="125"/>
                  </a:cubicBezTo>
                  <a:cubicBezTo>
                    <a:pt x="1244" y="18"/>
                    <a:pt x="867" y="0"/>
                    <a:pt x="617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6815239" y="3039864"/>
              <a:ext cx="52790" cy="14383"/>
            </a:xfrm>
            <a:custGeom>
              <a:avLst/>
              <a:gdLst/>
              <a:ahLst/>
              <a:cxnLst/>
              <a:rect l="l" t="t" r="r" b="b"/>
              <a:pathLst>
                <a:path w="1281" h="349" extrusionOk="0">
                  <a:moveTo>
                    <a:pt x="1233" y="1"/>
                  </a:moveTo>
                  <a:cubicBezTo>
                    <a:pt x="1157" y="2"/>
                    <a:pt x="494" y="16"/>
                    <a:pt x="368" y="48"/>
                  </a:cubicBezTo>
                  <a:cubicBezTo>
                    <a:pt x="236" y="82"/>
                    <a:pt x="31" y="259"/>
                    <a:pt x="22" y="266"/>
                  </a:cubicBezTo>
                  <a:cubicBezTo>
                    <a:pt x="2" y="282"/>
                    <a:pt x="1" y="313"/>
                    <a:pt x="17" y="332"/>
                  </a:cubicBezTo>
                  <a:cubicBezTo>
                    <a:pt x="26" y="343"/>
                    <a:pt x="39" y="349"/>
                    <a:pt x="52" y="349"/>
                  </a:cubicBezTo>
                  <a:lnTo>
                    <a:pt x="53" y="349"/>
                  </a:lnTo>
                  <a:cubicBezTo>
                    <a:pt x="64" y="349"/>
                    <a:pt x="74" y="344"/>
                    <a:pt x="83" y="337"/>
                  </a:cubicBezTo>
                  <a:cubicBezTo>
                    <a:pt x="138" y="290"/>
                    <a:pt x="300" y="162"/>
                    <a:pt x="393" y="139"/>
                  </a:cubicBezTo>
                  <a:cubicBezTo>
                    <a:pt x="489" y="114"/>
                    <a:pt x="1033" y="98"/>
                    <a:pt x="1234" y="94"/>
                  </a:cubicBezTo>
                  <a:cubicBezTo>
                    <a:pt x="1261" y="94"/>
                    <a:pt x="1281" y="73"/>
                    <a:pt x="1281" y="46"/>
                  </a:cubicBezTo>
                  <a:cubicBezTo>
                    <a:pt x="1280" y="20"/>
                    <a:pt x="1262" y="1"/>
                    <a:pt x="1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6816146" y="3061006"/>
              <a:ext cx="53985" cy="17598"/>
            </a:xfrm>
            <a:custGeom>
              <a:avLst/>
              <a:gdLst/>
              <a:ahLst/>
              <a:cxnLst/>
              <a:rect l="l" t="t" r="r" b="b"/>
              <a:pathLst>
                <a:path w="1310" h="427" extrusionOk="0">
                  <a:moveTo>
                    <a:pt x="1261" y="1"/>
                  </a:moveTo>
                  <a:cubicBezTo>
                    <a:pt x="1260" y="1"/>
                    <a:pt x="1259" y="1"/>
                    <a:pt x="1259" y="1"/>
                  </a:cubicBezTo>
                  <a:cubicBezTo>
                    <a:pt x="1035" y="14"/>
                    <a:pt x="338" y="137"/>
                    <a:pt x="251" y="179"/>
                  </a:cubicBezTo>
                  <a:cubicBezTo>
                    <a:pt x="171" y="217"/>
                    <a:pt x="29" y="339"/>
                    <a:pt x="23" y="345"/>
                  </a:cubicBezTo>
                  <a:cubicBezTo>
                    <a:pt x="3" y="362"/>
                    <a:pt x="1" y="392"/>
                    <a:pt x="18" y="410"/>
                  </a:cubicBezTo>
                  <a:cubicBezTo>
                    <a:pt x="28" y="421"/>
                    <a:pt x="40" y="427"/>
                    <a:pt x="53" y="427"/>
                  </a:cubicBezTo>
                  <a:cubicBezTo>
                    <a:pt x="65" y="427"/>
                    <a:pt x="75" y="423"/>
                    <a:pt x="85" y="415"/>
                  </a:cubicBezTo>
                  <a:cubicBezTo>
                    <a:pt x="123" y="382"/>
                    <a:pt x="235" y="291"/>
                    <a:pt x="291" y="263"/>
                  </a:cubicBezTo>
                  <a:cubicBezTo>
                    <a:pt x="355" y="232"/>
                    <a:pt x="1025" y="108"/>
                    <a:pt x="1263" y="94"/>
                  </a:cubicBezTo>
                  <a:cubicBezTo>
                    <a:pt x="1290" y="93"/>
                    <a:pt x="1310" y="71"/>
                    <a:pt x="1308" y="45"/>
                  </a:cubicBezTo>
                  <a:cubicBezTo>
                    <a:pt x="1306" y="20"/>
                    <a:pt x="1286" y="1"/>
                    <a:pt x="1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6822904" y="3081818"/>
              <a:ext cx="43600" cy="15867"/>
            </a:xfrm>
            <a:custGeom>
              <a:avLst/>
              <a:gdLst/>
              <a:ahLst/>
              <a:cxnLst/>
              <a:rect l="l" t="t" r="r" b="b"/>
              <a:pathLst>
                <a:path w="1058" h="385" extrusionOk="0">
                  <a:moveTo>
                    <a:pt x="1010" y="0"/>
                  </a:moveTo>
                  <a:cubicBezTo>
                    <a:pt x="1008" y="0"/>
                    <a:pt x="1006" y="1"/>
                    <a:pt x="1004" y="1"/>
                  </a:cubicBezTo>
                  <a:cubicBezTo>
                    <a:pt x="990" y="2"/>
                    <a:pt x="648" y="35"/>
                    <a:pt x="499" y="72"/>
                  </a:cubicBezTo>
                  <a:cubicBezTo>
                    <a:pt x="347" y="110"/>
                    <a:pt x="43" y="291"/>
                    <a:pt x="30" y="299"/>
                  </a:cubicBezTo>
                  <a:cubicBezTo>
                    <a:pt x="8" y="311"/>
                    <a:pt x="1" y="341"/>
                    <a:pt x="14" y="363"/>
                  </a:cubicBezTo>
                  <a:cubicBezTo>
                    <a:pt x="23" y="377"/>
                    <a:pt x="38" y="385"/>
                    <a:pt x="54" y="385"/>
                  </a:cubicBezTo>
                  <a:cubicBezTo>
                    <a:pt x="63" y="385"/>
                    <a:pt x="71" y="384"/>
                    <a:pt x="78" y="379"/>
                  </a:cubicBezTo>
                  <a:cubicBezTo>
                    <a:pt x="81" y="377"/>
                    <a:pt x="383" y="197"/>
                    <a:pt x="521" y="163"/>
                  </a:cubicBezTo>
                  <a:cubicBezTo>
                    <a:pt x="663" y="126"/>
                    <a:pt x="1010" y="94"/>
                    <a:pt x="1013" y="94"/>
                  </a:cubicBezTo>
                  <a:cubicBezTo>
                    <a:pt x="1039" y="92"/>
                    <a:pt x="1057" y="68"/>
                    <a:pt x="1055" y="43"/>
                  </a:cubicBezTo>
                  <a:cubicBezTo>
                    <a:pt x="1053" y="19"/>
                    <a:pt x="1033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6836875" y="3094141"/>
              <a:ext cx="31938" cy="18917"/>
            </a:xfrm>
            <a:custGeom>
              <a:avLst/>
              <a:gdLst/>
              <a:ahLst/>
              <a:cxnLst/>
              <a:rect l="l" t="t" r="r" b="b"/>
              <a:pathLst>
                <a:path w="775" h="459" extrusionOk="0">
                  <a:moveTo>
                    <a:pt x="720" y="1"/>
                  </a:moveTo>
                  <a:cubicBezTo>
                    <a:pt x="711" y="1"/>
                    <a:pt x="702" y="3"/>
                    <a:pt x="694" y="9"/>
                  </a:cubicBezTo>
                  <a:cubicBezTo>
                    <a:pt x="472" y="161"/>
                    <a:pt x="38" y="367"/>
                    <a:pt x="33" y="370"/>
                  </a:cubicBezTo>
                  <a:cubicBezTo>
                    <a:pt x="10" y="380"/>
                    <a:pt x="1" y="408"/>
                    <a:pt x="11" y="431"/>
                  </a:cubicBezTo>
                  <a:cubicBezTo>
                    <a:pt x="19" y="449"/>
                    <a:pt x="37" y="458"/>
                    <a:pt x="54" y="458"/>
                  </a:cubicBezTo>
                  <a:cubicBezTo>
                    <a:pt x="60" y="458"/>
                    <a:pt x="67" y="457"/>
                    <a:pt x="74" y="453"/>
                  </a:cubicBezTo>
                  <a:cubicBezTo>
                    <a:pt x="91" y="445"/>
                    <a:pt x="520" y="243"/>
                    <a:pt x="748" y="86"/>
                  </a:cubicBezTo>
                  <a:cubicBezTo>
                    <a:pt x="769" y="71"/>
                    <a:pt x="774" y="42"/>
                    <a:pt x="759" y="21"/>
                  </a:cubicBezTo>
                  <a:cubicBezTo>
                    <a:pt x="750" y="8"/>
                    <a:pt x="735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7368017" y="2657782"/>
              <a:ext cx="66843" cy="84486"/>
            </a:xfrm>
            <a:custGeom>
              <a:avLst/>
              <a:gdLst/>
              <a:ahLst/>
              <a:cxnLst/>
              <a:rect l="l" t="t" r="r" b="b"/>
              <a:pathLst>
                <a:path w="1622" h="2050" extrusionOk="0">
                  <a:moveTo>
                    <a:pt x="1272" y="0"/>
                  </a:moveTo>
                  <a:lnTo>
                    <a:pt x="867" y="45"/>
                  </a:lnTo>
                  <a:cubicBezTo>
                    <a:pt x="867" y="45"/>
                    <a:pt x="74" y="277"/>
                    <a:pt x="65" y="451"/>
                  </a:cubicBezTo>
                  <a:cubicBezTo>
                    <a:pt x="58" y="623"/>
                    <a:pt x="257" y="700"/>
                    <a:pt x="257" y="700"/>
                  </a:cubicBezTo>
                  <a:cubicBezTo>
                    <a:pt x="257" y="700"/>
                    <a:pt x="0" y="782"/>
                    <a:pt x="25" y="980"/>
                  </a:cubicBezTo>
                  <a:cubicBezTo>
                    <a:pt x="48" y="1178"/>
                    <a:pt x="387" y="1214"/>
                    <a:pt x="387" y="1214"/>
                  </a:cubicBezTo>
                  <a:cubicBezTo>
                    <a:pt x="387" y="1214"/>
                    <a:pt x="158" y="1231"/>
                    <a:pt x="131" y="1392"/>
                  </a:cubicBezTo>
                  <a:cubicBezTo>
                    <a:pt x="103" y="1553"/>
                    <a:pt x="146" y="1639"/>
                    <a:pt x="270" y="1681"/>
                  </a:cubicBezTo>
                  <a:cubicBezTo>
                    <a:pt x="321" y="1698"/>
                    <a:pt x="386" y="1703"/>
                    <a:pt x="446" y="1703"/>
                  </a:cubicBezTo>
                  <a:cubicBezTo>
                    <a:pt x="534" y="1703"/>
                    <a:pt x="610" y="1692"/>
                    <a:pt x="610" y="1692"/>
                  </a:cubicBezTo>
                  <a:lnTo>
                    <a:pt x="610" y="1692"/>
                  </a:lnTo>
                  <a:cubicBezTo>
                    <a:pt x="610" y="1692"/>
                    <a:pt x="491" y="1812"/>
                    <a:pt x="687" y="1932"/>
                  </a:cubicBezTo>
                  <a:cubicBezTo>
                    <a:pt x="875" y="2047"/>
                    <a:pt x="1567" y="2049"/>
                    <a:pt x="1618" y="2049"/>
                  </a:cubicBezTo>
                  <a:cubicBezTo>
                    <a:pt x="1620" y="2049"/>
                    <a:pt x="1621" y="2049"/>
                    <a:pt x="1621" y="2049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7378403" y="2674597"/>
              <a:ext cx="53820" cy="13724"/>
            </a:xfrm>
            <a:custGeom>
              <a:avLst/>
              <a:gdLst/>
              <a:ahLst/>
              <a:cxnLst/>
              <a:rect l="l" t="t" r="r" b="b"/>
              <a:pathLst>
                <a:path w="1306" h="333" extrusionOk="0">
                  <a:moveTo>
                    <a:pt x="893" y="1"/>
                  </a:moveTo>
                  <a:cubicBezTo>
                    <a:pt x="885" y="1"/>
                    <a:pt x="877" y="1"/>
                    <a:pt x="870" y="2"/>
                  </a:cubicBezTo>
                  <a:cubicBezTo>
                    <a:pt x="741" y="14"/>
                    <a:pt x="110" y="217"/>
                    <a:pt x="38" y="240"/>
                  </a:cubicBezTo>
                  <a:cubicBezTo>
                    <a:pt x="14" y="249"/>
                    <a:pt x="1" y="275"/>
                    <a:pt x="9" y="300"/>
                  </a:cubicBezTo>
                  <a:cubicBezTo>
                    <a:pt x="15" y="320"/>
                    <a:pt x="33" y="332"/>
                    <a:pt x="53" y="332"/>
                  </a:cubicBezTo>
                  <a:cubicBezTo>
                    <a:pt x="58" y="332"/>
                    <a:pt x="62" y="331"/>
                    <a:pt x="68" y="330"/>
                  </a:cubicBezTo>
                  <a:cubicBezTo>
                    <a:pt x="259" y="267"/>
                    <a:pt x="778" y="103"/>
                    <a:pt x="878" y="95"/>
                  </a:cubicBezTo>
                  <a:cubicBezTo>
                    <a:pt x="883" y="95"/>
                    <a:pt x="888" y="94"/>
                    <a:pt x="893" y="94"/>
                  </a:cubicBezTo>
                  <a:cubicBezTo>
                    <a:pt x="995" y="94"/>
                    <a:pt x="1171" y="156"/>
                    <a:pt x="1235" y="181"/>
                  </a:cubicBezTo>
                  <a:cubicBezTo>
                    <a:pt x="1241" y="183"/>
                    <a:pt x="1246" y="184"/>
                    <a:pt x="1252" y="184"/>
                  </a:cubicBezTo>
                  <a:cubicBezTo>
                    <a:pt x="1271" y="184"/>
                    <a:pt x="1289" y="173"/>
                    <a:pt x="1296" y="154"/>
                  </a:cubicBezTo>
                  <a:cubicBezTo>
                    <a:pt x="1305" y="131"/>
                    <a:pt x="1293" y="103"/>
                    <a:pt x="1269" y="94"/>
                  </a:cubicBezTo>
                  <a:cubicBezTo>
                    <a:pt x="1259" y="91"/>
                    <a:pt x="1033" y="1"/>
                    <a:pt x="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7383430" y="2698377"/>
              <a:ext cx="55881" cy="10550"/>
            </a:xfrm>
            <a:custGeom>
              <a:avLst/>
              <a:gdLst/>
              <a:ahLst/>
              <a:cxnLst/>
              <a:rect l="l" t="t" r="r" b="b"/>
              <a:pathLst>
                <a:path w="1356" h="256" extrusionOk="0">
                  <a:moveTo>
                    <a:pt x="1036" y="0"/>
                  </a:moveTo>
                  <a:cubicBezTo>
                    <a:pt x="899" y="0"/>
                    <a:pt x="246" y="106"/>
                    <a:pt x="40" y="164"/>
                  </a:cubicBezTo>
                  <a:cubicBezTo>
                    <a:pt x="15" y="171"/>
                    <a:pt x="1" y="198"/>
                    <a:pt x="8" y="222"/>
                  </a:cubicBezTo>
                  <a:cubicBezTo>
                    <a:pt x="14" y="243"/>
                    <a:pt x="32" y="256"/>
                    <a:pt x="53" y="256"/>
                  </a:cubicBezTo>
                  <a:cubicBezTo>
                    <a:pt x="57" y="256"/>
                    <a:pt x="61" y="256"/>
                    <a:pt x="66" y="255"/>
                  </a:cubicBezTo>
                  <a:cubicBezTo>
                    <a:pt x="288" y="190"/>
                    <a:pt x="925" y="94"/>
                    <a:pt x="1031" y="94"/>
                  </a:cubicBezTo>
                  <a:cubicBezTo>
                    <a:pt x="1035" y="94"/>
                    <a:pt x="1038" y="94"/>
                    <a:pt x="1040" y="94"/>
                  </a:cubicBezTo>
                  <a:cubicBezTo>
                    <a:pt x="1102" y="101"/>
                    <a:pt x="1238" y="151"/>
                    <a:pt x="1285" y="170"/>
                  </a:cubicBezTo>
                  <a:cubicBezTo>
                    <a:pt x="1291" y="172"/>
                    <a:pt x="1297" y="173"/>
                    <a:pt x="1303" y="173"/>
                  </a:cubicBezTo>
                  <a:cubicBezTo>
                    <a:pt x="1322" y="173"/>
                    <a:pt x="1339" y="162"/>
                    <a:pt x="1346" y="144"/>
                  </a:cubicBezTo>
                  <a:cubicBezTo>
                    <a:pt x="1355" y="120"/>
                    <a:pt x="1344" y="93"/>
                    <a:pt x="1320" y="84"/>
                  </a:cubicBezTo>
                  <a:cubicBezTo>
                    <a:pt x="1312" y="80"/>
                    <a:pt x="1138" y="11"/>
                    <a:pt x="1050" y="1"/>
                  </a:cubicBezTo>
                  <a:cubicBezTo>
                    <a:pt x="1047" y="1"/>
                    <a:pt x="1042" y="0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7393692" y="2719436"/>
              <a:ext cx="45413" cy="7954"/>
            </a:xfrm>
            <a:custGeom>
              <a:avLst/>
              <a:gdLst/>
              <a:ahLst/>
              <a:cxnLst/>
              <a:rect l="l" t="t" r="r" b="b"/>
              <a:pathLst>
                <a:path w="1102" h="193" extrusionOk="0">
                  <a:moveTo>
                    <a:pt x="589" y="0"/>
                  </a:moveTo>
                  <a:cubicBezTo>
                    <a:pt x="573" y="0"/>
                    <a:pt x="557" y="1"/>
                    <a:pt x="543" y="2"/>
                  </a:cubicBezTo>
                  <a:cubicBezTo>
                    <a:pt x="390" y="15"/>
                    <a:pt x="56" y="96"/>
                    <a:pt x="42" y="100"/>
                  </a:cubicBezTo>
                  <a:cubicBezTo>
                    <a:pt x="16" y="107"/>
                    <a:pt x="1" y="132"/>
                    <a:pt x="7" y="157"/>
                  </a:cubicBezTo>
                  <a:cubicBezTo>
                    <a:pt x="12" y="178"/>
                    <a:pt x="31" y="192"/>
                    <a:pt x="53" y="193"/>
                  </a:cubicBezTo>
                  <a:lnTo>
                    <a:pt x="53" y="193"/>
                  </a:lnTo>
                  <a:cubicBezTo>
                    <a:pt x="57" y="193"/>
                    <a:pt x="60" y="192"/>
                    <a:pt x="64" y="192"/>
                  </a:cubicBezTo>
                  <a:cubicBezTo>
                    <a:pt x="67" y="190"/>
                    <a:pt x="405" y="108"/>
                    <a:pt x="551" y="95"/>
                  </a:cubicBezTo>
                  <a:cubicBezTo>
                    <a:pt x="563" y="94"/>
                    <a:pt x="576" y="93"/>
                    <a:pt x="590" y="93"/>
                  </a:cubicBezTo>
                  <a:cubicBezTo>
                    <a:pt x="748" y="93"/>
                    <a:pt x="1038" y="153"/>
                    <a:pt x="1041" y="153"/>
                  </a:cubicBezTo>
                  <a:cubicBezTo>
                    <a:pt x="1045" y="154"/>
                    <a:pt x="1048" y="154"/>
                    <a:pt x="1052" y="154"/>
                  </a:cubicBezTo>
                  <a:cubicBezTo>
                    <a:pt x="1073" y="154"/>
                    <a:pt x="1092" y="139"/>
                    <a:pt x="1096" y="117"/>
                  </a:cubicBezTo>
                  <a:cubicBezTo>
                    <a:pt x="1102" y="91"/>
                    <a:pt x="1085" y="67"/>
                    <a:pt x="1060" y="62"/>
                  </a:cubicBezTo>
                  <a:cubicBezTo>
                    <a:pt x="1046" y="59"/>
                    <a:pt x="758" y="0"/>
                    <a:pt x="589" y="0"/>
                  </a:cubicBezTo>
                  <a:close/>
                  <a:moveTo>
                    <a:pt x="53" y="193"/>
                  </a:moveTo>
                  <a:cubicBezTo>
                    <a:pt x="52" y="193"/>
                    <a:pt x="52" y="193"/>
                    <a:pt x="52" y="193"/>
                  </a:cubicBezTo>
                  <a:lnTo>
                    <a:pt x="53" y="193"/>
                  </a:lnTo>
                  <a:cubicBezTo>
                    <a:pt x="53" y="193"/>
                    <a:pt x="53" y="193"/>
                    <a:pt x="53" y="1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7395753" y="2735839"/>
              <a:ext cx="35111" cy="9067"/>
            </a:xfrm>
            <a:custGeom>
              <a:avLst/>
              <a:gdLst/>
              <a:ahLst/>
              <a:cxnLst/>
              <a:rect l="l" t="t" r="r" b="b"/>
              <a:pathLst>
                <a:path w="852" h="220" extrusionOk="0">
                  <a:moveTo>
                    <a:pt x="52" y="0"/>
                  </a:moveTo>
                  <a:cubicBezTo>
                    <a:pt x="32" y="0"/>
                    <a:pt x="14" y="14"/>
                    <a:pt x="8" y="34"/>
                  </a:cubicBezTo>
                  <a:cubicBezTo>
                    <a:pt x="1" y="60"/>
                    <a:pt x="15" y="86"/>
                    <a:pt x="41" y="93"/>
                  </a:cubicBezTo>
                  <a:cubicBezTo>
                    <a:pt x="307" y="166"/>
                    <a:pt x="777" y="217"/>
                    <a:pt x="798" y="218"/>
                  </a:cubicBezTo>
                  <a:cubicBezTo>
                    <a:pt x="799" y="219"/>
                    <a:pt x="800" y="219"/>
                    <a:pt x="803" y="219"/>
                  </a:cubicBezTo>
                  <a:cubicBezTo>
                    <a:pt x="826" y="219"/>
                    <a:pt x="847" y="201"/>
                    <a:pt x="849" y="178"/>
                  </a:cubicBezTo>
                  <a:cubicBezTo>
                    <a:pt x="852" y="152"/>
                    <a:pt x="833" y="129"/>
                    <a:pt x="807" y="125"/>
                  </a:cubicBezTo>
                  <a:cubicBezTo>
                    <a:pt x="803" y="125"/>
                    <a:pt x="324" y="73"/>
                    <a:pt x="65" y="2"/>
                  </a:cubicBezTo>
                  <a:cubicBezTo>
                    <a:pt x="61" y="1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6" name="Google Shape;2306;p37"/>
          <p:cNvSpPr/>
          <p:nvPr/>
        </p:nvSpPr>
        <p:spPr>
          <a:xfrm>
            <a:off x="6052098" y="2667644"/>
            <a:ext cx="1184981" cy="279280"/>
          </a:xfrm>
          <a:custGeom>
            <a:avLst/>
            <a:gdLst/>
            <a:ahLst/>
            <a:cxnLst/>
            <a:rect l="l" t="t" r="r" b="b"/>
            <a:pathLst>
              <a:path w="29353" h="6918" extrusionOk="0">
                <a:moveTo>
                  <a:pt x="13567" y="0"/>
                </a:moveTo>
                <a:cubicBezTo>
                  <a:pt x="10332" y="0"/>
                  <a:pt x="7546" y="1925"/>
                  <a:pt x="6293" y="4693"/>
                </a:cubicBezTo>
                <a:cubicBezTo>
                  <a:pt x="5622" y="4182"/>
                  <a:pt x="4785" y="3877"/>
                  <a:pt x="3876" y="3877"/>
                </a:cubicBezTo>
                <a:cubicBezTo>
                  <a:pt x="1999" y="3877"/>
                  <a:pt x="427" y="5173"/>
                  <a:pt x="1" y="6917"/>
                </a:cubicBezTo>
                <a:lnTo>
                  <a:pt x="29353" y="6917"/>
                </a:lnTo>
                <a:cubicBezTo>
                  <a:pt x="28261" y="5354"/>
                  <a:pt x="26449" y="4333"/>
                  <a:pt x="24398" y="4333"/>
                </a:cubicBezTo>
                <a:cubicBezTo>
                  <a:pt x="23177" y="4333"/>
                  <a:pt x="22042" y="4696"/>
                  <a:pt x="21091" y="5317"/>
                </a:cubicBezTo>
                <a:cubicBezTo>
                  <a:pt x="19995" y="2220"/>
                  <a:pt x="17041" y="0"/>
                  <a:pt x="135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7" name="Google Shape;2307;p37"/>
          <p:cNvSpPr/>
          <p:nvPr/>
        </p:nvSpPr>
        <p:spPr>
          <a:xfrm>
            <a:off x="2646201" y="2490156"/>
            <a:ext cx="638653" cy="221870"/>
          </a:xfrm>
          <a:custGeom>
            <a:avLst/>
            <a:gdLst/>
            <a:ahLst/>
            <a:cxnLst/>
            <a:rect l="l" t="t" r="r" b="b"/>
            <a:pathLst>
              <a:path w="14235" h="4945" extrusionOk="0">
                <a:moveTo>
                  <a:pt x="6742" y="1"/>
                </a:moveTo>
                <a:cubicBezTo>
                  <a:pt x="4800" y="1"/>
                  <a:pt x="3143" y="1219"/>
                  <a:pt x="2494" y="2934"/>
                </a:cubicBezTo>
                <a:cubicBezTo>
                  <a:pt x="2266" y="2823"/>
                  <a:pt x="2011" y="2761"/>
                  <a:pt x="1741" y="2761"/>
                </a:cubicBezTo>
                <a:cubicBezTo>
                  <a:pt x="1701" y="2761"/>
                  <a:pt x="1660" y="2762"/>
                  <a:pt x="1619" y="2765"/>
                </a:cubicBezTo>
                <a:cubicBezTo>
                  <a:pt x="795" y="2821"/>
                  <a:pt x="120" y="3468"/>
                  <a:pt x="27" y="4289"/>
                </a:cubicBezTo>
                <a:cubicBezTo>
                  <a:pt x="1" y="4518"/>
                  <a:pt x="21" y="4740"/>
                  <a:pt x="78" y="4944"/>
                </a:cubicBezTo>
                <a:lnTo>
                  <a:pt x="14234" y="4944"/>
                </a:lnTo>
                <a:cubicBezTo>
                  <a:pt x="14234" y="4224"/>
                  <a:pt x="13689" y="3613"/>
                  <a:pt x="12970" y="3548"/>
                </a:cubicBezTo>
                <a:lnTo>
                  <a:pt x="12971" y="3548"/>
                </a:lnTo>
                <a:cubicBezTo>
                  <a:pt x="12832" y="3535"/>
                  <a:pt x="12689" y="3529"/>
                  <a:pt x="12543" y="3529"/>
                </a:cubicBezTo>
                <a:cubicBezTo>
                  <a:pt x="12123" y="3529"/>
                  <a:pt x="11675" y="3581"/>
                  <a:pt x="11201" y="3683"/>
                </a:cubicBezTo>
                <a:cubicBezTo>
                  <a:pt x="10799" y="1585"/>
                  <a:pt x="8956" y="1"/>
                  <a:pt x="67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8" name="Google Shape;2308;p37"/>
          <p:cNvGrpSpPr/>
          <p:nvPr/>
        </p:nvGrpSpPr>
        <p:grpSpPr>
          <a:xfrm flipH="1">
            <a:off x="4581411" y="4873921"/>
            <a:ext cx="3182357" cy="212602"/>
            <a:chOff x="4581418" y="4698525"/>
            <a:chExt cx="3182357" cy="209151"/>
          </a:xfrm>
        </p:grpSpPr>
        <p:sp>
          <p:nvSpPr>
            <p:cNvPr id="2309" name="Google Shape;2309;p37"/>
            <p:cNvSpPr/>
            <p:nvPr/>
          </p:nvSpPr>
          <p:spPr>
            <a:xfrm flipH="1">
              <a:off x="4581418" y="4698525"/>
              <a:ext cx="2630704" cy="77692"/>
            </a:xfrm>
            <a:custGeom>
              <a:avLst/>
              <a:gdLst/>
              <a:ahLst/>
              <a:cxnLst/>
              <a:rect l="l" t="t" r="r" b="b"/>
              <a:pathLst>
                <a:path w="81157" h="3911" extrusionOk="0">
                  <a:moveTo>
                    <a:pt x="81157" y="1"/>
                  </a:moveTo>
                  <a:lnTo>
                    <a:pt x="11347" y="18"/>
                  </a:lnTo>
                  <a:lnTo>
                    <a:pt x="0" y="3742"/>
                  </a:lnTo>
                  <a:lnTo>
                    <a:pt x="69756" y="3910"/>
                  </a:lnTo>
                  <a:lnTo>
                    <a:pt x="77935" y="1226"/>
                  </a:lnTo>
                  <a:lnTo>
                    <a:pt x="811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7"/>
            <p:cNvSpPr/>
            <p:nvPr/>
          </p:nvSpPr>
          <p:spPr>
            <a:xfrm flipH="1">
              <a:off x="5118096" y="4809682"/>
              <a:ext cx="2645680" cy="97994"/>
            </a:xfrm>
            <a:custGeom>
              <a:avLst/>
              <a:gdLst/>
              <a:ahLst/>
              <a:cxnLst/>
              <a:rect l="l" t="t" r="r" b="b"/>
              <a:pathLst>
                <a:path w="81619" h="4933" extrusionOk="0">
                  <a:moveTo>
                    <a:pt x="11347" y="1"/>
                  </a:moveTo>
                  <a:lnTo>
                    <a:pt x="1" y="3724"/>
                  </a:lnTo>
                  <a:lnTo>
                    <a:pt x="66589" y="4933"/>
                  </a:lnTo>
                  <a:lnTo>
                    <a:pt x="81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1" name="Google Shape;2311;p37"/>
          <p:cNvGrpSpPr/>
          <p:nvPr/>
        </p:nvGrpSpPr>
        <p:grpSpPr>
          <a:xfrm>
            <a:off x="5408928" y="3493096"/>
            <a:ext cx="943099" cy="1565025"/>
            <a:chOff x="3076922" y="117875"/>
            <a:chExt cx="1251625" cy="2077007"/>
          </a:xfrm>
        </p:grpSpPr>
        <p:sp>
          <p:nvSpPr>
            <p:cNvPr id="2312" name="Google Shape;2312;p37"/>
            <p:cNvSpPr/>
            <p:nvPr/>
          </p:nvSpPr>
          <p:spPr>
            <a:xfrm>
              <a:off x="4102744" y="1717281"/>
              <a:ext cx="89349" cy="199959"/>
            </a:xfrm>
            <a:custGeom>
              <a:avLst/>
              <a:gdLst/>
              <a:ahLst/>
              <a:cxnLst/>
              <a:rect l="l" t="t" r="r" b="b"/>
              <a:pathLst>
                <a:path w="2265" h="5069" extrusionOk="0">
                  <a:moveTo>
                    <a:pt x="992" y="0"/>
                  </a:moveTo>
                  <a:cubicBezTo>
                    <a:pt x="266" y="0"/>
                    <a:pt x="55" y="607"/>
                    <a:pt x="55" y="607"/>
                  </a:cubicBezTo>
                  <a:cubicBezTo>
                    <a:pt x="0" y="1202"/>
                    <a:pt x="147" y="2173"/>
                    <a:pt x="147" y="2173"/>
                  </a:cubicBezTo>
                  <a:cubicBezTo>
                    <a:pt x="147" y="2173"/>
                    <a:pt x="301" y="2863"/>
                    <a:pt x="473" y="3272"/>
                  </a:cubicBezTo>
                  <a:cubicBezTo>
                    <a:pt x="657" y="3709"/>
                    <a:pt x="576" y="4976"/>
                    <a:pt x="1149" y="5062"/>
                  </a:cubicBezTo>
                  <a:cubicBezTo>
                    <a:pt x="1179" y="5066"/>
                    <a:pt x="1209" y="5068"/>
                    <a:pt x="1239" y="5068"/>
                  </a:cubicBezTo>
                  <a:cubicBezTo>
                    <a:pt x="1778" y="5068"/>
                    <a:pt x="2265" y="4363"/>
                    <a:pt x="2242" y="3346"/>
                  </a:cubicBezTo>
                  <a:cubicBezTo>
                    <a:pt x="2220" y="2382"/>
                    <a:pt x="2028" y="2059"/>
                    <a:pt x="1899" y="1309"/>
                  </a:cubicBezTo>
                  <a:cubicBezTo>
                    <a:pt x="1825" y="878"/>
                    <a:pt x="1805" y="158"/>
                    <a:pt x="1382" y="52"/>
                  </a:cubicBezTo>
                  <a:cubicBezTo>
                    <a:pt x="1238" y="16"/>
                    <a:pt x="1109" y="0"/>
                    <a:pt x="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3860490" y="1742725"/>
              <a:ext cx="283351" cy="98500"/>
            </a:xfrm>
            <a:custGeom>
              <a:avLst/>
              <a:gdLst/>
              <a:ahLst/>
              <a:cxnLst/>
              <a:rect l="l" t="t" r="r" b="b"/>
              <a:pathLst>
                <a:path w="7183" h="2497" extrusionOk="0">
                  <a:moveTo>
                    <a:pt x="530" y="1"/>
                  </a:moveTo>
                  <a:lnTo>
                    <a:pt x="1" y="2496"/>
                  </a:lnTo>
                  <a:lnTo>
                    <a:pt x="1" y="2496"/>
                  </a:lnTo>
                  <a:lnTo>
                    <a:pt x="6789" y="1451"/>
                  </a:lnTo>
                  <a:cubicBezTo>
                    <a:pt x="6789" y="1451"/>
                    <a:pt x="7182" y="1023"/>
                    <a:pt x="6957" y="492"/>
                  </a:cubicBezTo>
                  <a:cubicBezTo>
                    <a:pt x="6798" y="117"/>
                    <a:pt x="6297" y="62"/>
                    <a:pt x="6018" y="62"/>
                  </a:cubicBezTo>
                  <a:cubicBezTo>
                    <a:pt x="5902" y="62"/>
                    <a:pt x="5824" y="72"/>
                    <a:pt x="5824" y="72"/>
                  </a:cubicBezTo>
                  <a:lnTo>
                    <a:pt x="530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3543520" y="1564338"/>
              <a:ext cx="155147" cy="577669"/>
            </a:xfrm>
            <a:custGeom>
              <a:avLst/>
              <a:gdLst/>
              <a:ahLst/>
              <a:cxnLst/>
              <a:rect l="l" t="t" r="r" b="b"/>
              <a:pathLst>
                <a:path w="3933" h="14644" extrusionOk="0">
                  <a:moveTo>
                    <a:pt x="3692" y="1"/>
                  </a:moveTo>
                  <a:cubicBezTo>
                    <a:pt x="2284" y="1"/>
                    <a:pt x="1669" y="727"/>
                    <a:pt x="256" y="727"/>
                  </a:cubicBezTo>
                  <a:cubicBezTo>
                    <a:pt x="174" y="727"/>
                    <a:pt x="88" y="724"/>
                    <a:pt x="0" y="719"/>
                  </a:cubicBezTo>
                  <a:lnTo>
                    <a:pt x="0" y="719"/>
                  </a:lnTo>
                  <a:cubicBezTo>
                    <a:pt x="0" y="719"/>
                    <a:pt x="1075" y="13919"/>
                    <a:pt x="965" y="14439"/>
                  </a:cubicBezTo>
                  <a:lnTo>
                    <a:pt x="2562" y="14643"/>
                  </a:lnTo>
                  <a:cubicBezTo>
                    <a:pt x="2644" y="13642"/>
                    <a:pt x="3932" y="8"/>
                    <a:pt x="3932" y="8"/>
                  </a:cubicBezTo>
                  <a:cubicBezTo>
                    <a:pt x="3850" y="3"/>
                    <a:pt x="3770" y="1"/>
                    <a:pt x="3692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3754255" y="1460233"/>
              <a:ext cx="168480" cy="381023"/>
            </a:xfrm>
            <a:custGeom>
              <a:avLst/>
              <a:gdLst/>
              <a:ahLst/>
              <a:cxnLst/>
              <a:rect l="l" t="t" r="r" b="b"/>
              <a:pathLst>
                <a:path w="4271" h="9659" extrusionOk="0">
                  <a:moveTo>
                    <a:pt x="2954" y="0"/>
                  </a:moveTo>
                  <a:cubicBezTo>
                    <a:pt x="1722" y="295"/>
                    <a:pt x="1115" y="1079"/>
                    <a:pt x="587" y="1204"/>
                  </a:cubicBezTo>
                  <a:cubicBezTo>
                    <a:pt x="587" y="1204"/>
                    <a:pt x="0" y="6367"/>
                    <a:pt x="830" y="8379"/>
                  </a:cubicBezTo>
                  <a:cubicBezTo>
                    <a:pt x="1193" y="9260"/>
                    <a:pt x="1897" y="9658"/>
                    <a:pt x="2574" y="9658"/>
                  </a:cubicBezTo>
                  <a:cubicBezTo>
                    <a:pt x="3444" y="9658"/>
                    <a:pt x="4269" y="9002"/>
                    <a:pt x="4270" y="7872"/>
                  </a:cubicBezTo>
                  <a:cubicBezTo>
                    <a:pt x="4271" y="5861"/>
                    <a:pt x="3173" y="1229"/>
                    <a:pt x="2954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3437443" y="1102868"/>
              <a:ext cx="615105" cy="707136"/>
            </a:xfrm>
            <a:custGeom>
              <a:avLst/>
              <a:gdLst/>
              <a:ahLst/>
              <a:cxnLst/>
              <a:rect l="l" t="t" r="r" b="b"/>
              <a:pathLst>
                <a:path w="15593" h="17926" extrusionOk="0">
                  <a:moveTo>
                    <a:pt x="2936" y="0"/>
                  </a:moveTo>
                  <a:cubicBezTo>
                    <a:pt x="2936" y="0"/>
                    <a:pt x="1618" y="5376"/>
                    <a:pt x="959" y="9077"/>
                  </a:cubicBezTo>
                  <a:cubicBezTo>
                    <a:pt x="299" y="12777"/>
                    <a:pt x="1" y="16949"/>
                    <a:pt x="1" y="16949"/>
                  </a:cubicBezTo>
                  <a:cubicBezTo>
                    <a:pt x="1870" y="17799"/>
                    <a:pt x="4893" y="17926"/>
                    <a:pt x="6539" y="17926"/>
                  </a:cubicBezTo>
                  <a:cubicBezTo>
                    <a:pt x="7244" y="17926"/>
                    <a:pt x="7697" y="17903"/>
                    <a:pt x="7697" y="17903"/>
                  </a:cubicBezTo>
                  <a:lnTo>
                    <a:pt x="7664" y="17581"/>
                  </a:lnTo>
                  <a:cubicBezTo>
                    <a:pt x="11235" y="17356"/>
                    <a:pt x="15240" y="15768"/>
                    <a:pt x="15592" y="15522"/>
                  </a:cubicBezTo>
                  <a:cubicBezTo>
                    <a:pt x="15237" y="11813"/>
                    <a:pt x="14438" y="6704"/>
                    <a:pt x="13972" y="4182"/>
                  </a:cubicBezTo>
                  <a:cubicBezTo>
                    <a:pt x="13517" y="1711"/>
                    <a:pt x="12749" y="193"/>
                    <a:pt x="12750" y="193"/>
                  </a:cubicBezTo>
                  <a:lnTo>
                    <a:pt x="29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3726128" y="1704894"/>
              <a:ext cx="16844" cy="90729"/>
            </a:xfrm>
            <a:custGeom>
              <a:avLst/>
              <a:gdLst/>
              <a:ahLst/>
              <a:cxnLst/>
              <a:rect l="l" t="t" r="r" b="b"/>
              <a:pathLst>
                <a:path w="427" h="2300" extrusionOk="0">
                  <a:moveTo>
                    <a:pt x="75" y="0"/>
                  </a:moveTo>
                  <a:cubicBezTo>
                    <a:pt x="72" y="0"/>
                    <a:pt x="68" y="1"/>
                    <a:pt x="64" y="1"/>
                  </a:cubicBezTo>
                  <a:cubicBezTo>
                    <a:pt x="27" y="6"/>
                    <a:pt x="1" y="40"/>
                    <a:pt x="5" y="77"/>
                  </a:cubicBezTo>
                  <a:lnTo>
                    <a:pt x="286" y="2241"/>
                  </a:lnTo>
                  <a:cubicBezTo>
                    <a:pt x="291" y="2274"/>
                    <a:pt x="321" y="2300"/>
                    <a:pt x="355" y="2300"/>
                  </a:cubicBezTo>
                  <a:lnTo>
                    <a:pt x="363" y="2300"/>
                  </a:lnTo>
                  <a:cubicBezTo>
                    <a:pt x="400" y="2295"/>
                    <a:pt x="427" y="2260"/>
                    <a:pt x="422" y="2223"/>
                  </a:cubicBezTo>
                  <a:lnTo>
                    <a:pt x="140" y="59"/>
                  </a:lnTo>
                  <a:cubicBezTo>
                    <a:pt x="136" y="25"/>
                    <a:pt x="109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3888893" y="1382993"/>
              <a:ext cx="20947" cy="171202"/>
            </a:xfrm>
            <a:custGeom>
              <a:avLst/>
              <a:gdLst/>
              <a:ahLst/>
              <a:cxnLst/>
              <a:rect l="l" t="t" r="r" b="b"/>
              <a:pathLst>
                <a:path w="531" h="4340" extrusionOk="0">
                  <a:moveTo>
                    <a:pt x="72" y="0"/>
                  </a:moveTo>
                  <a:cubicBezTo>
                    <a:pt x="70" y="0"/>
                    <a:pt x="68" y="0"/>
                    <a:pt x="67" y="0"/>
                  </a:cubicBezTo>
                  <a:cubicBezTo>
                    <a:pt x="30" y="3"/>
                    <a:pt x="1" y="35"/>
                    <a:pt x="4" y="73"/>
                  </a:cubicBezTo>
                  <a:cubicBezTo>
                    <a:pt x="174" y="2236"/>
                    <a:pt x="388" y="4258"/>
                    <a:pt x="391" y="4278"/>
                  </a:cubicBezTo>
                  <a:cubicBezTo>
                    <a:pt x="394" y="4313"/>
                    <a:pt x="423" y="4340"/>
                    <a:pt x="458" y="4340"/>
                  </a:cubicBezTo>
                  <a:lnTo>
                    <a:pt x="465" y="4340"/>
                  </a:lnTo>
                  <a:cubicBezTo>
                    <a:pt x="503" y="4335"/>
                    <a:pt x="530" y="4301"/>
                    <a:pt x="526" y="4264"/>
                  </a:cubicBezTo>
                  <a:cubicBezTo>
                    <a:pt x="523" y="4243"/>
                    <a:pt x="310" y="2224"/>
                    <a:pt x="140" y="63"/>
                  </a:cubicBezTo>
                  <a:cubicBezTo>
                    <a:pt x="137" y="26"/>
                    <a:pt x="107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3577998" y="1155572"/>
              <a:ext cx="17515" cy="142445"/>
            </a:xfrm>
            <a:custGeom>
              <a:avLst/>
              <a:gdLst/>
              <a:ahLst/>
              <a:cxnLst/>
              <a:rect l="l" t="t" r="r" b="b"/>
              <a:pathLst>
                <a:path w="444" h="3611" extrusionOk="0">
                  <a:moveTo>
                    <a:pt x="369" y="1"/>
                  </a:moveTo>
                  <a:cubicBezTo>
                    <a:pt x="337" y="1"/>
                    <a:pt x="309" y="23"/>
                    <a:pt x="302" y="56"/>
                  </a:cubicBezTo>
                  <a:cubicBezTo>
                    <a:pt x="300" y="71"/>
                    <a:pt x="44" y="1501"/>
                    <a:pt x="1" y="3542"/>
                  </a:cubicBezTo>
                  <a:cubicBezTo>
                    <a:pt x="0" y="3579"/>
                    <a:pt x="30" y="3610"/>
                    <a:pt x="68" y="3610"/>
                  </a:cubicBezTo>
                  <a:lnTo>
                    <a:pt x="69" y="3610"/>
                  </a:lnTo>
                  <a:cubicBezTo>
                    <a:pt x="106" y="3610"/>
                    <a:pt x="136" y="3581"/>
                    <a:pt x="138" y="3544"/>
                  </a:cubicBezTo>
                  <a:cubicBezTo>
                    <a:pt x="180" y="1515"/>
                    <a:pt x="434" y="95"/>
                    <a:pt x="437" y="80"/>
                  </a:cubicBezTo>
                  <a:cubicBezTo>
                    <a:pt x="443" y="44"/>
                    <a:pt x="419" y="8"/>
                    <a:pt x="382" y="2"/>
                  </a:cubicBezTo>
                  <a:cubicBezTo>
                    <a:pt x="377" y="1"/>
                    <a:pt x="373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3608926" y="1161055"/>
              <a:ext cx="8047" cy="75226"/>
            </a:xfrm>
            <a:custGeom>
              <a:avLst/>
              <a:gdLst/>
              <a:ahLst/>
              <a:cxnLst/>
              <a:rect l="l" t="t" r="r" b="b"/>
              <a:pathLst>
                <a:path w="204" h="1907" extrusionOk="0">
                  <a:moveTo>
                    <a:pt x="102" y="0"/>
                  </a:moveTo>
                  <a:cubicBezTo>
                    <a:pt x="65" y="0"/>
                    <a:pt x="34" y="29"/>
                    <a:pt x="33" y="66"/>
                  </a:cubicBezTo>
                  <a:cubicBezTo>
                    <a:pt x="31" y="77"/>
                    <a:pt x="0" y="1109"/>
                    <a:pt x="65" y="1844"/>
                  </a:cubicBezTo>
                  <a:cubicBezTo>
                    <a:pt x="67" y="1880"/>
                    <a:pt x="98" y="1906"/>
                    <a:pt x="133" y="1906"/>
                  </a:cubicBezTo>
                  <a:lnTo>
                    <a:pt x="139" y="1906"/>
                  </a:lnTo>
                  <a:cubicBezTo>
                    <a:pt x="176" y="1903"/>
                    <a:pt x="204" y="1870"/>
                    <a:pt x="200" y="1833"/>
                  </a:cubicBezTo>
                  <a:cubicBezTo>
                    <a:pt x="137" y="1105"/>
                    <a:pt x="169" y="81"/>
                    <a:pt x="169" y="71"/>
                  </a:cubicBezTo>
                  <a:cubicBezTo>
                    <a:pt x="170" y="34"/>
                    <a:pt x="140" y="1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3441545" y="2087822"/>
              <a:ext cx="222642" cy="107061"/>
            </a:xfrm>
            <a:custGeom>
              <a:avLst/>
              <a:gdLst/>
              <a:ahLst/>
              <a:cxnLst/>
              <a:rect l="l" t="t" r="r" b="b"/>
              <a:pathLst>
                <a:path w="5644" h="2714" extrusionOk="0">
                  <a:moveTo>
                    <a:pt x="3657" y="0"/>
                  </a:moveTo>
                  <a:cubicBezTo>
                    <a:pt x="3582" y="0"/>
                    <a:pt x="3500" y="19"/>
                    <a:pt x="3410" y="59"/>
                  </a:cubicBezTo>
                  <a:cubicBezTo>
                    <a:pt x="3203" y="151"/>
                    <a:pt x="2873" y="498"/>
                    <a:pt x="2737" y="612"/>
                  </a:cubicBezTo>
                  <a:cubicBezTo>
                    <a:pt x="2374" y="921"/>
                    <a:pt x="756" y="1413"/>
                    <a:pt x="465" y="1582"/>
                  </a:cubicBezTo>
                  <a:cubicBezTo>
                    <a:pt x="172" y="1751"/>
                    <a:pt x="0" y="2226"/>
                    <a:pt x="103" y="2310"/>
                  </a:cubicBezTo>
                  <a:cubicBezTo>
                    <a:pt x="202" y="2392"/>
                    <a:pt x="857" y="2714"/>
                    <a:pt x="1895" y="2714"/>
                  </a:cubicBezTo>
                  <a:cubicBezTo>
                    <a:pt x="1915" y="2714"/>
                    <a:pt x="1936" y="2714"/>
                    <a:pt x="1957" y="2713"/>
                  </a:cubicBezTo>
                  <a:cubicBezTo>
                    <a:pt x="2836" y="2703"/>
                    <a:pt x="3563" y="2642"/>
                    <a:pt x="3994" y="2568"/>
                  </a:cubicBezTo>
                  <a:cubicBezTo>
                    <a:pt x="4425" y="2494"/>
                    <a:pt x="5613" y="2332"/>
                    <a:pt x="5618" y="2097"/>
                  </a:cubicBezTo>
                  <a:cubicBezTo>
                    <a:pt x="5643" y="1022"/>
                    <a:pt x="5483" y="201"/>
                    <a:pt x="5340" y="163"/>
                  </a:cubicBezTo>
                  <a:lnTo>
                    <a:pt x="5339" y="162"/>
                  </a:lnTo>
                  <a:cubicBezTo>
                    <a:pt x="5337" y="162"/>
                    <a:pt x="5335" y="161"/>
                    <a:pt x="5333" y="161"/>
                  </a:cubicBezTo>
                  <a:cubicBezTo>
                    <a:pt x="5251" y="161"/>
                    <a:pt x="4987" y="484"/>
                    <a:pt x="4684" y="555"/>
                  </a:cubicBezTo>
                  <a:cubicBezTo>
                    <a:pt x="4646" y="563"/>
                    <a:pt x="4609" y="567"/>
                    <a:pt x="4573" y="567"/>
                  </a:cubicBezTo>
                  <a:cubicBezTo>
                    <a:pt x="4322" y="567"/>
                    <a:pt x="4118" y="385"/>
                    <a:pt x="4118" y="385"/>
                  </a:cubicBezTo>
                  <a:cubicBezTo>
                    <a:pt x="4025" y="152"/>
                    <a:pt x="3871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3552357" y="117875"/>
              <a:ext cx="416842" cy="493528"/>
            </a:xfrm>
            <a:custGeom>
              <a:avLst/>
              <a:gdLst/>
              <a:ahLst/>
              <a:cxnLst/>
              <a:rect l="l" t="t" r="r" b="b"/>
              <a:pathLst>
                <a:path w="10567" h="12511" extrusionOk="0">
                  <a:moveTo>
                    <a:pt x="4804" y="1"/>
                  </a:moveTo>
                  <a:cubicBezTo>
                    <a:pt x="4541" y="1"/>
                    <a:pt x="4257" y="22"/>
                    <a:pt x="3965" y="79"/>
                  </a:cubicBezTo>
                  <a:cubicBezTo>
                    <a:pt x="1901" y="479"/>
                    <a:pt x="400" y="2273"/>
                    <a:pt x="443" y="4447"/>
                  </a:cubicBezTo>
                  <a:cubicBezTo>
                    <a:pt x="461" y="5351"/>
                    <a:pt x="743" y="6064"/>
                    <a:pt x="674" y="6991"/>
                  </a:cubicBezTo>
                  <a:cubicBezTo>
                    <a:pt x="625" y="7644"/>
                    <a:pt x="242" y="8627"/>
                    <a:pt x="122" y="9659"/>
                  </a:cubicBezTo>
                  <a:cubicBezTo>
                    <a:pt x="0" y="10691"/>
                    <a:pt x="60" y="11936"/>
                    <a:pt x="246" y="12257"/>
                  </a:cubicBezTo>
                  <a:cubicBezTo>
                    <a:pt x="324" y="12394"/>
                    <a:pt x="436" y="12443"/>
                    <a:pt x="568" y="12443"/>
                  </a:cubicBezTo>
                  <a:cubicBezTo>
                    <a:pt x="924" y="12443"/>
                    <a:pt x="1432" y="12085"/>
                    <a:pt x="1864" y="12085"/>
                  </a:cubicBezTo>
                  <a:cubicBezTo>
                    <a:pt x="1906" y="12085"/>
                    <a:pt x="1946" y="12088"/>
                    <a:pt x="1986" y="12095"/>
                  </a:cubicBezTo>
                  <a:cubicBezTo>
                    <a:pt x="3374" y="12346"/>
                    <a:pt x="4786" y="12469"/>
                    <a:pt x="6198" y="12469"/>
                  </a:cubicBezTo>
                  <a:cubicBezTo>
                    <a:pt x="6601" y="12469"/>
                    <a:pt x="7004" y="12459"/>
                    <a:pt x="7407" y="12439"/>
                  </a:cubicBezTo>
                  <a:lnTo>
                    <a:pt x="10281" y="12510"/>
                  </a:lnTo>
                  <a:cubicBezTo>
                    <a:pt x="10404" y="11891"/>
                    <a:pt x="10566" y="10449"/>
                    <a:pt x="10351" y="9488"/>
                  </a:cubicBezTo>
                  <a:cubicBezTo>
                    <a:pt x="10135" y="8527"/>
                    <a:pt x="9686" y="7673"/>
                    <a:pt x="9577" y="7037"/>
                  </a:cubicBezTo>
                  <a:cubicBezTo>
                    <a:pt x="9400" y="6004"/>
                    <a:pt x="9482" y="5375"/>
                    <a:pt x="9448" y="4328"/>
                  </a:cubicBezTo>
                  <a:cubicBezTo>
                    <a:pt x="9430" y="3756"/>
                    <a:pt x="9337" y="3019"/>
                    <a:pt x="9098" y="2355"/>
                  </a:cubicBezTo>
                  <a:cubicBezTo>
                    <a:pt x="8890" y="1779"/>
                    <a:pt x="8665" y="1166"/>
                    <a:pt x="7808" y="549"/>
                  </a:cubicBezTo>
                  <a:cubicBezTo>
                    <a:pt x="7359" y="225"/>
                    <a:pt x="6928" y="150"/>
                    <a:pt x="6629" y="150"/>
                  </a:cubicBezTo>
                  <a:cubicBezTo>
                    <a:pt x="6377" y="150"/>
                    <a:pt x="6218" y="203"/>
                    <a:pt x="6218" y="203"/>
                  </a:cubicBezTo>
                  <a:cubicBezTo>
                    <a:pt x="6218" y="203"/>
                    <a:pt x="5612" y="1"/>
                    <a:pt x="4804" y="1"/>
                  </a:cubicBezTo>
                  <a:close/>
                </a:path>
              </a:pathLst>
            </a:custGeom>
            <a:solidFill>
              <a:srgbClr val="3A4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7"/>
            <p:cNvSpPr/>
            <p:nvPr/>
          </p:nvSpPr>
          <p:spPr>
            <a:xfrm>
              <a:off x="3674647" y="446246"/>
              <a:ext cx="128954" cy="185206"/>
            </a:xfrm>
            <a:custGeom>
              <a:avLst/>
              <a:gdLst/>
              <a:ahLst/>
              <a:cxnLst/>
              <a:rect l="l" t="t" r="r" b="b"/>
              <a:pathLst>
                <a:path w="3269" h="4695" extrusionOk="0">
                  <a:moveTo>
                    <a:pt x="215" y="0"/>
                  </a:moveTo>
                  <a:lnTo>
                    <a:pt x="251" y="1459"/>
                  </a:lnTo>
                  <a:lnTo>
                    <a:pt x="0" y="1570"/>
                  </a:lnTo>
                  <a:lnTo>
                    <a:pt x="146" y="4694"/>
                  </a:lnTo>
                  <a:lnTo>
                    <a:pt x="3268" y="3754"/>
                  </a:lnTo>
                  <a:lnTo>
                    <a:pt x="3204" y="974"/>
                  </a:lnTo>
                  <a:lnTo>
                    <a:pt x="2957" y="1459"/>
                  </a:lnTo>
                  <a:lnTo>
                    <a:pt x="2944" y="50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3630110" y="159059"/>
              <a:ext cx="263391" cy="343233"/>
            </a:xfrm>
            <a:custGeom>
              <a:avLst/>
              <a:gdLst/>
              <a:ahLst/>
              <a:cxnLst/>
              <a:rect l="l" t="t" r="r" b="b"/>
              <a:pathLst>
                <a:path w="6677" h="8701" extrusionOk="0">
                  <a:moveTo>
                    <a:pt x="3261" y="1"/>
                  </a:moveTo>
                  <a:cubicBezTo>
                    <a:pt x="3148" y="1"/>
                    <a:pt x="3028" y="4"/>
                    <a:pt x="2903" y="10"/>
                  </a:cubicBezTo>
                  <a:cubicBezTo>
                    <a:pt x="1739" y="69"/>
                    <a:pt x="952" y="691"/>
                    <a:pt x="477" y="1633"/>
                  </a:cubicBezTo>
                  <a:cubicBezTo>
                    <a:pt x="0" y="2577"/>
                    <a:pt x="334" y="3912"/>
                    <a:pt x="509" y="4868"/>
                  </a:cubicBezTo>
                  <a:cubicBezTo>
                    <a:pt x="679" y="5786"/>
                    <a:pt x="943" y="6895"/>
                    <a:pt x="1523" y="7504"/>
                  </a:cubicBezTo>
                  <a:cubicBezTo>
                    <a:pt x="2143" y="8154"/>
                    <a:pt x="2847" y="8700"/>
                    <a:pt x="4004" y="8700"/>
                  </a:cubicBezTo>
                  <a:cubicBezTo>
                    <a:pt x="4028" y="8700"/>
                    <a:pt x="4052" y="8700"/>
                    <a:pt x="4076" y="8700"/>
                  </a:cubicBezTo>
                  <a:cubicBezTo>
                    <a:pt x="5277" y="8675"/>
                    <a:pt x="5906" y="7798"/>
                    <a:pt x="6209" y="6986"/>
                  </a:cubicBezTo>
                  <a:cubicBezTo>
                    <a:pt x="6520" y="6151"/>
                    <a:pt x="6590" y="4612"/>
                    <a:pt x="6604" y="3810"/>
                  </a:cubicBezTo>
                  <a:cubicBezTo>
                    <a:pt x="6620" y="3008"/>
                    <a:pt x="6676" y="1607"/>
                    <a:pt x="5548" y="789"/>
                  </a:cubicBezTo>
                  <a:cubicBezTo>
                    <a:pt x="4771" y="225"/>
                    <a:pt x="4202" y="1"/>
                    <a:pt x="3261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3622812" y="156929"/>
              <a:ext cx="268401" cy="188165"/>
            </a:xfrm>
            <a:custGeom>
              <a:avLst/>
              <a:gdLst/>
              <a:ahLst/>
              <a:cxnLst/>
              <a:rect l="l" t="t" r="r" b="b"/>
              <a:pathLst>
                <a:path w="6804" h="4770" extrusionOk="0">
                  <a:moveTo>
                    <a:pt x="3444" y="1"/>
                  </a:moveTo>
                  <a:cubicBezTo>
                    <a:pt x="3329" y="1"/>
                    <a:pt x="3210" y="4"/>
                    <a:pt x="3083" y="10"/>
                  </a:cubicBezTo>
                  <a:cubicBezTo>
                    <a:pt x="1906" y="70"/>
                    <a:pt x="1111" y="698"/>
                    <a:pt x="629" y="1652"/>
                  </a:cubicBezTo>
                  <a:cubicBezTo>
                    <a:pt x="175" y="2551"/>
                    <a:pt x="1" y="3817"/>
                    <a:pt x="131" y="4770"/>
                  </a:cubicBezTo>
                  <a:cubicBezTo>
                    <a:pt x="160" y="4767"/>
                    <a:pt x="187" y="4765"/>
                    <a:pt x="216" y="4760"/>
                  </a:cubicBezTo>
                  <a:cubicBezTo>
                    <a:pt x="458" y="4725"/>
                    <a:pt x="309" y="4483"/>
                    <a:pt x="427" y="4267"/>
                  </a:cubicBezTo>
                  <a:cubicBezTo>
                    <a:pt x="496" y="4143"/>
                    <a:pt x="762" y="4092"/>
                    <a:pt x="1201" y="4075"/>
                  </a:cubicBezTo>
                  <a:cubicBezTo>
                    <a:pt x="1902" y="4047"/>
                    <a:pt x="1680" y="3301"/>
                    <a:pt x="2197" y="2950"/>
                  </a:cubicBezTo>
                  <a:cubicBezTo>
                    <a:pt x="2687" y="2618"/>
                    <a:pt x="2437" y="2194"/>
                    <a:pt x="2916" y="1891"/>
                  </a:cubicBezTo>
                  <a:cubicBezTo>
                    <a:pt x="3395" y="1586"/>
                    <a:pt x="4041" y="1646"/>
                    <a:pt x="4410" y="1215"/>
                  </a:cubicBezTo>
                  <a:cubicBezTo>
                    <a:pt x="4580" y="1579"/>
                    <a:pt x="4925" y="1936"/>
                    <a:pt x="5460" y="2268"/>
                  </a:cubicBezTo>
                  <a:cubicBezTo>
                    <a:pt x="5994" y="2600"/>
                    <a:pt x="6625" y="2761"/>
                    <a:pt x="6803" y="2809"/>
                  </a:cubicBezTo>
                  <a:cubicBezTo>
                    <a:pt x="6731" y="2107"/>
                    <a:pt x="6493" y="1331"/>
                    <a:pt x="5760" y="798"/>
                  </a:cubicBezTo>
                  <a:cubicBezTo>
                    <a:pt x="4974" y="227"/>
                    <a:pt x="4397" y="1"/>
                    <a:pt x="3444" y="1"/>
                  </a:cubicBezTo>
                  <a:close/>
                </a:path>
              </a:pathLst>
            </a:custGeom>
            <a:solidFill>
              <a:srgbClr val="3A4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3729087" y="486562"/>
              <a:ext cx="53333" cy="17554"/>
            </a:xfrm>
            <a:custGeom>
              <a:avLst/>
              <a:gdLst/>
              <a:ahLst/>
              <a:cxnLst/>
              <a:rect l="l" t="t" r="r" b="b"/>
              <a:pathLst>
                <a:path w="1352" h="445" extrusionOk="0">
                  <a:moveTo>
                    <a:pt x="61" y="1"/>
                  </a:moveTo>
                  <a:cubicBezTo>
                    <a:pt x="41" y="1"/>
                    <a:pt x="22" y="12"/>
                    <a:pt x="13" y="30"/>
                  </a:cubicBezTo>
                  <a:cubicBezTo>
                    <a:pt x="0" y="57"/>
                    <a:pt x="11" y="88"/>
                    <a:pt x="36" y="101"/>
                  </a:cubicBezTo>
                  <a:cubicBezTo>
                    <a:pt x="440" y="301"/>
                    <a:pt x="862" y="417"/>
                    <a:pt x="1292" y="444"/>
                  </a:cubicBezTo>
                  <a:lnTo>
                    <a:pt x="1296" y="444"/>
                  </a:lnTo>
                  <a:cubicBezTo>
                    <a:pt x="1323" y="444"/>
                    <a:pt x="1347" y="423"/>
                    <a:pt x="1349" y="395"/>
                  </a:cubicBezTo>
                  <a:cubicBezTo>
                    <a:pt x="1351" y="365"/>
                    <a:pt x="1328" y="340"/>
                    <a:pt x="1299" y="339"/>
                  </a:cubicBezTo>
                  <a:cubicBezTo>
                    <a:pt x="883" y="312"/>
                    <a:pt x="475" y="200"/>
                    <a:pt x="84" y="6"/>
                  </a:cubicBezTo>
                  <a:cubicBezTo>
                    <a:pt x="77" y="2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3843882" y="313738"/>
              <a:ext cx="19882" cy="31479"/>
            </a:xfrm>
            <a:custGeom>
              <a:avLst/>
              <a:gdLst/>
              <a:ahLst/>
              <a:cxnLst/>
              <a:rect l="l" t="t" r="r" b="b"/>
              <a:pathLst>
                <a:path w="504" h="798" extrusionOk="0">
                  <a:moveTo>
                    <a:pt x="263" y="1"/>
                  </a:moveTo>
                  <a:cubicBezTo>
                    <a:pt x="134" y="1"/>
                    <a:pt x="22" y="172"/>
                    <a:pt x="11" y="386"/>
                  </a:cubicBezTo>
                  <a:cubicBezTo>
                    <a:pt x="0" y="607"/>
                    <a:pt x="99" y="790"/>
                    <a:pt x="231" y="797"/>
                  </a:cubicBezTo>
                  <a:cubicBezTo>
                    <a:pt x="234" y="797"/>
                    <a:pt x="236" y="797"/>
                    <a:pt x="238" y="797"/>
                  </a:cubicBezTo>
                  <a:cubicBezTo>
                    <a:pt x="369" y="797"/>
                    <a:pt x="481" y="627"/>
                    <a:pt x="491" y="410"/>
                  </a:cubicBezTo>
                  <a:cubicBezTo>
                    <a:pt x="504" y="191"/>
                    <a:pt x="405" y="7"/>
                    <a:pt x="271" y="1"/>
                  </a:cubicBezTo>
                  <a:cubicBezTo>
                    <a:pt x="268" y="1"/>
                    <a:pt x="266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3753150" y="313738"/>
              <a:ext cx="19842" cy="31479"/>
            </a:xfrm>
            <a:custGeom>
              <a:avLst/>
              <a:gdLst/>
              <a:ahLst/>
              <a:cxnLst/>
              <a:rect l="l" t="t" r="r" b="b"/>
              <a:pathLst>
                <a:path w="503" h="798" extrusionOk="0">
                  <a:moveTo>
                    <a:pt x="264" y="1"/>
                  </a:moveTo>
                  <a:cubicBezTo>
                    <a:pt x="134" y="1"/>
                    <a:pt x="22" y="172"/>
                    <a:pt x="11" y="386"/>
                  </a:cubicBezTo>
                  <a:cubicBezTo>
                    <a:pt x="1" y="607"/>
                    <a:pt x="99" y="790"/>
                    <a:pt x="232" y="797"/>
                  </a:cubicBezTo>
                  <a:cubicBezTo>
                    <a:pt x="234" y="797"/>
                    <a:pt x="236" y="797"/>
                    <a:pt x="239" y="797"/>
                  </a:cubicBezTo>
                  <a:cubicBezTo>
                    <a:pt x="368" y="797"/>
                    <a:pt x="481" y="627"/>
                    <a:pt x="492" y="410"/>
                  </a:cubicBezTo>
                  <a:cubicBezTo>
                    <a:pt x="503" y="191"/>
                    <a:pt x="404" y="7"/>
                    <a:pt x="272" y="1"/>
                  </a:cubicBezTo>
                  <a:cubicBezTo>
                    <a:pt x="269" y="1"/>
                    <a:pt x="266" y="1"/>
                    <a:pt x="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3722617" y="276261"/>
              <a:ext cx="63353" cy="18343"/>
            </a:xfrm>
            <a:custGeom>
              <a:avLst/>
              <a:gdLst/>
              <a:ahLst/>
              <a:cxnLst/>
              <a:rect l="l" t="t" r="r" b="b"/>
              <a:pathLst>
                <a:path w="1606" h="465" extrusionOk="0">
                  <a:moveTo>
                    <a:pt x="1116" y="0"/>
                  </a:moveTo>
                  <a:cubicBezTo>
                    <a:pt x="1088" y="0"/>
                    <a:pt x="1060" y="1"/>
                    <a:pt x="1031" y="2"/>
                  </a:cubicBezTo>
                  <a:cubicBezTo>
                    <a:pt x="643" y="20"/>
                    <a:pt x="385" y="108"/>
                    <a:pt x="199" y="236"/>
                  </a:cubicBezTo>
                  <a:cubicBezTo>
                    <a:pt x="1" y="371"/>
                    <a:pt x="19" y="465"/>
                    <a:pt x="161" y="465"/>
                  </a:cubicBezTo>
                  <a:cubicBezTo>
                    <a:pt x="186" y="465"/>
                    <a:pt x="214" y="462"/>
                    <a:pt x="246" y="456"/>
                  </a:cubicBezTo>
                  <a:cubicBezTo>
                    <a:pt x="460" y="416"/>
                    <a:pt x="705" y="378"/>
                    <a:pt x="978" y="372"/>
                  </a:cubicBezTo>
                  <a:cubicBezTo>
                    <a:pt x="992" y="372"/>
                    <a:pt x="1005" y="371"/>
                    <a:pt x="1019" y="371"/>
                  </a:cubicBezTo>
                  <a:cubicBezTo>
                    <a:pt x="1120" y="371"/>
                    <a:pt x="1212" y="380"/>
                    <a:pt x="1291" y="380"/>
                  </a:cubicBezTo>
                  <a:cubicBezTo>
                    <a:pt x="1414" y="380"/>
                    <a:pt x="1505" y="359"/>
                    <a:pt x="1544" y="248"/>
                  </a:cubicBezTo>
                  <a:cubicBezTo>
                    <a:pt x="1605" y="75"/>
                    <a:pt x="1400" y="0"/>
                    <a:pt x="1116" y="0"/>
                  </a:cubicBezTo>
                  <a:close/>
                </a:path>
              </a:pathLst>
            </a:custGeom>
            <a:solidFill>
              <a:srgbClr val="3A4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3840135" y="276261"/>
              <a:ext cx="63313" cy="18343"/>
            </a:xfrm>
            <a:custGeom>
              <a:avLst/>
              <a:gdLst/>
              <a:ahLst/>
              <a:cxnLst/>
              <a:rect l="l" t="t" r="r" b="b"/>
              <a:pathLst>
                <a:path w="1605" h="465" extrusionOk="0">
                  <a:moveTo>
                    <a:pt x="489" y="0"/>
                  </a:moveTo>
                  <a:cubicBezTo>
                    <a:pt x="206" y="0"/>
                    <a:pt x="0" y="75"/>
                    <a:pt x="62" y="248"/>
                  </a:cubicBezTo>
                  <a:cubicBezTo>
                    <a:pt x="101" y="359"/>
                    <a:pt x="191" y="380"/>
                    <a:pt x="314" y="380"/>
                  </a:cubicBezTo>
                  <a:cubicBezTo>
                    <a:pt x="393" y="380"/>
                    <a:pt x="486" y="371"/>
                    <a:pt x="587" y="371"/>
                  </a:cubicBezTo>
                  <a:cubicBezTo>
                    <a:pt x="600" y="371"/>
                    <a:pt x="614" y="372"/>
                    <a:pt x="627" y="372"/>
                  </a:cubicBezTo>
                  <a:cubicBezTo>
                    <a:pt x="901" y="378"/>
                    <a:pt x="1145" y="416"/>
                    <a:pt x="1359" y="456"/>
                  </a:cubicBezTo>
                  <a:cubicBezTo>
                    <a:pt x="1391" y="462"/>
                    <a:pt x="1419" y="465"/>
                    <a:pt x="1444" y="465"/>
                  </a:cubicBezTo>
                  <a:cubicBezTo>
                    <a:pt x="1586" y="465"/>
                    <a:pt x="1605" y="371"/>
                    <a:pt x="1406" y="236"/>
                  </a:cubicBezTo>
                  <a:cubicBezTo>
                    <a:pt x="1221" y="108"/>
                    <a:pt x="962" y="20"/>
                    <a:pt x="574" y="2"/>
                  </a:cubicBezTo>
                  <a:cubicBezTo>
                    <a:pt x="545" y="1"/>
                    <a:pt x="517" y="0"/>
                    <a:pt x="489" y="0"/>
                  </a:cubicBezTo>
                  <a:close/>
                </a:path>
              </a:pathLst>
            </a:custGeom>
            <a:solidFill>
              <a:srgbClr val="3A4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3810864" y="344389"/>
              <a:ext cx="28915" cy="48126"/>
            </a:xfrm>
            <a:custGeom>
              <a:avLst/>
              <a:gdLst/>
              <a:ahLst/>
              <a:cxnLst/>
              <a:rect l="l" t="t" r="r" b="b"/>
              <a:pathLst>
                <a:path w="733" h="1220" extrusionOk="0">
                  <a:moveTo>
                    <a:pt x="163" y="0"/>
                  </a:moveTo>
                  <a:cubicBezTo>
                    <a:pt x="136" y="0"/>
                    <a:pt x="112" y="20"/>
                    <a:pt x="110" y="48"/>
                  </a:cubicBezTo>
                  <a:cubicBezTo>
                    <a:pt x="106" y="78"/>
                    <a:pt x="128" y="103"/>
                    <a:pt x="157" y="107"/>
                  </a:cubicBezTo>
                  <a:cubicBezTo>
                    <a:pt x="292" y="119"/>
                    <a:pt x="412" y="184"/>
                    <a:pt x="499" y="287"/>
                  </a:cubicBezTo>
                  <a:cubicBezTo>
                    <a:pt x="584" y="391"/>
                    <a:pt x="624" y="522"/>
                    <a:pt x="612" y="656"/>
                  </a:cubicBezTo>
                  <a:cubicBezTo>
                    <a:pt x="587" y="917"/>
                    <a:pt x="366" y="1113"/>
                    <a:pt x="108" y="1113"/>
                  </a:cubicBezTo>
                  <a:cubicBezTo>
                    <a:pt x="93" y="1113"/>
                    <a:pt x="77" y="1112"/>
                    <a:pt x="62" y="1111"/>
                  </a:cubicBezTo>
                  <a:cubicBezTo>
                    <a:pt x="60" y="1111"/>
                    <a:pt x="59" y="1111"/>
                    <a:pt x="57" y="1111"/>
                  </a:cubicBezTo>
                  <a:cubicBezTo>
                    <a:pt x="30" y="1111"/>
                    <a:pt x="6" y="1130"/>
                    <a:pt x="4" y="1158"/>
                  </a:cubicBezTo>
                  <a:cubicBezTo>
                    <a:pt x="0" y="1188"/>
                    <a:pt x="22" y="1213"/>
                    <a:pt x="51" y="1215"/>
                  </a:cubicBezTo>
                  <a:cubicBezTo>
                    <a:pt x="72" y="1218"/>
                    <a:pt x="91" y="1219"/>
                    <a:pt x="110" y="1219"/>
                  </a:cubicBezTo>
                  <a:cubicBezTo>
                    <a:pt x="421" y="1219"/>
                    <a:pt x="687" y="982"/>
                    <a:pt x="717" y="666"/>
                  </a:cubicBezTo>
                  <a:cubicBezTo>
                    <a:pt x="732" y="504"/>
                    <a:pt x="684" y="345"/>
                    <a:pt x="581" y="220"/>
                  </a:cubicBezTo>
                  <a:cubicBezTo>
                    <a:pt x="476" y="93"/>
                    <a:pt x="330" y="16"/>
                    <a:pt x="168" y="1"/>
                  </a:cubicBezTo>
                  <a:cubicBezTo>
                    <a:pt x="166" y="1"/>
                    <a:pt x="165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3622417" y="312436"/>
              <a:ext cx="71913" cy="74635"/>
            </a:xfrm>
            <a:custGeom>
              <a:avLst/>
              <a:gdLst/>
              <a:ahLst/>
              <a:cxnLst/>
              <a:rect l="l" t="t" r="r" b="b"/>
              <a:pathLst>
                <a:path w="1823" h="1892" extrusionOk="0">
                  <a:moveTo>
                    <a:pt x="787" y="1"/>
                  </a:moveTo>
                  <a:cubicBezTo>
                    <a:pt x="711" y="1"/>
                    <a:pt x="634" y="14"/>
                    <a:pt x="561" y="42"/>
                  </a:cubicBezTo>
                  <a:cubicBezTo>
                    <a:pt x="165" y="197"/>
                    <a:pt x="0" y="725"/>
                    <a:pt x="194" y="1225"/>
                  </a:cubicBezTo>
                  <a:cubicBezTo>
                    <a:pt x="352" y="1631"/>
                    <a:pt x="698" y="1892"/>
                    <a:pt x="1035" y="1892"/>
                  </a:cubicBezTo>
                  <a:cubicBezTo>
                    <a:pt x="1112" y="1892"/>
                    <a:pt x="1188" y="1878"/>
                    <a:pt x="1262" y="1850"/>
                  </a:cubicBezTo>
                  <a:cubicBezTo>
                    <a:pt x="1658" y="1697"/>
                    <a:pt x="1823" y="1167"/>
                    <a:pt x="1629" y="669"/>
                  </a:cubicBezTo>
                  <a:cubicBezTo>
                    <a:pt x="1472" y="262"/>
                    <a:pt x="1125" y="1"/>
                    <a:pt x="787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3783250" y="410229"/>
              <a:ext cx="54201" cy="23353"/>
            </a:xfrm>
            <a:custGeom>
              <a:avLst/>
              <a:gdLst/>
              <a:ahLst/>
              <a:cxnLst/>
              <a:rect l="l" t="t" r="r" b="b"/>
              <a:pathLst>
                <a:path w="1374" h="592" extrusionOk="0">
                  <a:moveTo>
                    <a:pt x="1" y="0"/>
                  </a:moveTo>
                  <a:lnTo>
                    <a:pt x="1" y="2"/>
                  </a:lnTo>
                  <a:cubicBezTo>
                    <a:pt x="101" y="347"/>
                    <a:pt x="363" y="592"/>
                    <a:pt x="724" y="592"/>
                  </a:cubicBezTo>
                  <a:cubicBezTo>
                    <a:pt x="732" y="592"/>
                    <a:pt x="741" y="592"/>
                    <a:pt x="750" y="592"/>
                  </a:cubicBezTo>
                  <a:cubicBezTo>
                    <a:pt x="1233" y="577"/>
                    <a:pt x="1373" y="15"/>
                    <a:pt x="1374" y="15"/>
                  </a:cubicBezTo>
                  <a:lnTo>
                    <a:pt x="1374" y="15"/>
                  </a:lnTo>
                  <a:cubicBezTo>
                    <a:pt x="1212" y="47"/>
                    <a:pt x="1022" y="58"/>
                    <a:pt x="834" y="58"/>
                  </a:cubicBezTo>
                  <a:cubicBezTo>
                    <a:pt x="409" y="5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3783250" y="410229"/>
              <a:ext cx="54201" cy="8718"/>
            </a:xfrm>
            <a:custGeom>
              <a:avLst/>
              <a:gdLst/>
              <a:ahLst/>
              <a:cxnLst/>
              <a:rect l="l" t="t" r="r" b="b"/>
              <a:pathLst>
                <a:path w="1374" h="221" extrusionOk="0">
                  <a:moveTo>
                    <a:pt x="1" y="0"/>
                  </a:moveTo>
                  <a:cubicBezTo>
                    <a:pt x="1" y="0"/>
                    <a:pt x="356" y="220"/>
                    <a:pt x="784" y="220"/>
                  </a:cubicBezTo>
                  <a:cubicBezTo>
                    <a:pt x="798" y="220"/>
                    <a:pt x="811" y="220"/>
                    <a:pt x="824" y="220"/>
                  </a:cubicBezTo>
                  <a:cubicBezTo>
                    <a:pt x="1272" y="204"/>
                    <a:pt x="1373" y="15"/>
                    <a:pt x="1374" y="15"/>
                  </a:cubicBezTo>
                  <a:lnTo>
                    <a:pt x="1374" y="15"/>
                  </a:lnTo>
                  <a:cubicBezTo>
                    <a:pt x="1144" y="38"/>
                    <a:pt x="927" y="50"/>
                    <a:pt x="720" y="50"/>
                  </a:cubicBezTo>
                  <a:cubicBezTo>
                    <a:pt x="465" y="50"/>
                    <a:pt x="226" y="3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3641156" y="334645"/>
              <a:ext cx="26154" cy="33018"/>
            </a:xfrm>
            <a:custGeom>
              <a:avLst/>
              <a:gdLst/>
              <a:ahLst/>
              <a:cxnLst/>
              <a:rect l="l" t="t" r="r" b="b"/>
              <a:pathLst>
                <a:path w="663" h="837" extrusionOk="0">
                  <a:moveTo>
                    <a:pt x="292" y="0"/>
                  </a:moveTo>
                  <a:cubicBezTo>
                    <a:pt x="285" y="0"/>
                    <a:pt x="278" y="2"/>
                    <a:pt x="271" y="4"/>
                  </a:cubicBezTo>
                  <a:cubicBezTo>
                    <a:pt x="166" y="53"/>
                    <a:pt x="84" y="138"/>
                    <a:pt x="43" y="246"/>
                  </a:cubicBezTo>
                  <a:cubicBezTo>
                    <a:pt x="1" y="355"/>
                    <a:pt x="4" y="473"/>
                    <a:pt x="51" y="579"/>
                  </a:cubicBezTo>
                  <a:cubicBezTo>
                    <a:pt x="98" y="685"/>
                    <a:pt x="184" y="765"/>
                    <a:pt x="292" y="808"/>
                  </a:cubicBezTo>
                  <a:cubicBezTo>
                    <a:pt x="342" y="827"/>
                    <a:pt x="395" y="836"/>
                    <a:pt x="448" y="836"/>
                  </a:cubicBezTo>
                  <a:lnTo>
                    <a:pt x="448" y="836"/>
                  </a:lnTo>
                  <a:cubicBezTo>
                    <a:pt x="508" y="836"/>
                    <a:pt x="568" y="823"/>
                    <a:pt x="624" y="799"/>
                  </a:cubicBezTo>
                  <a:cubicBezTo>
                    <a:pt x="652" y="787"/>
                    <a:pt x="663" y="756"/>
                    <a:pt x="652" y="728"/>
                  </a:cubicBezTo>
                  <a:cubicBezTo>
                    <a:pt x="643" y="709"/>
                    <a:pt x="623" y="697"/>
                    <a:pt x="603" y="697"/>
                  </a:cubicBezTo>
                  <a:cubicBezTo>
                    <a:pt x="595" y="697"/>
                    <a:pt x="588" y="698"/>
                    <a:pt x="581" y="702"/>
                  </a:cubicBezTo>
                  <a:cubicBezTo>
                    <a:pt x="539" y="721"/>
                    <a:pt x="494" y="730"/>
                    <a:pt x="449" y="730"/>
                  </a:cubicBezTo>
                  <a:cubicBezTo>
                    <a:pt x="409" y="730"/>
                    <a:pt x="369" y="723"/>
                    <a:pt x="330" y="708"/>
                  </a:cubicBezTo>
                  <a:cubicBezTo>
                    <a:pt x="249" y="676"/>
                    <a:pt x="184" y="615"/>
                    <a:pt x="149" y="535"/>
                  </a:cubicBezTo>
                  <a:cubicBezTo>
                    <a:pt x="113" y="455"/>
                    <a:pt x="110" y="366"/>
                    <a:pt x="141" y="284"/>
                  </a:cubicBezTo>
                  <a:cubicBezTo>
                    <a:pt x="173" y="202"/>
                    <a:pt x="234" y="138"/>
                    <a:pt x="314" y="102"/>
                  </a:cubicBezTo>
                  <a:cubicBezTo>
                    <a:pt x="341" y="90"/>
                    <a:pt x="353" y="59"/>
                    <a:pt x="341" y="32"/>
                  </a:cubicBezTo>
                  <a:cubicBezTo>
                    <a:pt x="332" y="12"/>
                    <a:pt x="313" y="0"/>
                    <a:pt x="292" y="0"/>
                  </a:cubicBezTo>
                  <a:close/>
                  <a:moveTo>
                    <a:pt x="448" y="836"/>
                  </a:moveTo>
                  <a:lnTo>
                    <a:pt x="448" y="836"/>
                  </a:lnTo>
                  <a:cubicBezTo>
                    <a:pt x="448" y="836"/>
                    <a:pt x="447" y="836"/>
                    <a:pt x="447" y="836"/>
                  </a:cubicBezTo>
                  <a:lnTo>
                    <a:pt x="448" y="836"/>
                  </a:lnTo>
                  <a:cubicBezTo>
                    <a:pt x="448" y="836"/>
                    <a:pt x="448" y="836"/>
                    <a:pt x="448" y="8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3171204" y="698007"/>
              <a:ext cx="419366" cy="389544"/>
            </a:xfrm>
            <a:custGeom>
              <a:avLst/>
              <a:gdLst/>
              <a:ahLst/>
              <a:cxnLst/>
              <a:rect l="l" t="t" r="r" b="b"/>
              <a:pathLst>
                <a:path w="10631" h="9875" extrusionOk="0">
                  <a:moveTo>
                    <a:pt x="8687" y="0"/>
                  </a:moveTo>
                  <a:lnTo>
                    <a:pt x="6857" y="4069"/>
                  </a:lnTo>
                  <a:lnTo>
                    <a:pt x="0" y="8608"/>
                  </a:lnTo>
                  <a:lnTo>
                    <a:pt x="87" y="9355"/>
                  </a:lnTo>
                  <a:cubicBezTo>
                    <a:pt x="101" y="9355"/>
                    <a:pt x="115" y="9354"/>
                    <a:pt x="129" y="9354"/>
                  </a:cubicBezTo>
                  <a:cubicBezTo>
                    <a:pt x="537" y="9354"/>
                    <a:pt x="724" y="9722"/>
                    <a:pt x="880" y="9874"/>
                  </a:cubicBezTo>
                  <a:cubicBezTo>
                    <a:pt x="880" y="9874"/>
                    <a:pt x="8240" y="6337"/>
                    <a:pt x="8877" y="5828"/>
                  </a:cubicBezTo>
                  <a:cubicBezTo>
                    <a:pt x="9514" y="5318"/>
                    <a:pt x="10630" y="2178"/>
                    <a:pt x="10630" y="2178"/>
                  </a:cubicBezTo>
                  <a:cubicBezTo>
                    <a:pt x="9638" y="1938"/>
                    <a:pt x="8687" y="0"/>
                    <a:pt x="8687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7"/>
            <p:cNvSpPr/>
            <p:nvPr/>
          </p:nvSpPr>
          <p:spPr>
            <a:xfrm>
              <a:off x="3447660" y="537530"/>
              <a:ext cx="209348" cy="285600"/>
            </a:xfrm>
            <a:custGeom>
              <a:avLst/>
              <a:gdLst/>
              <a:ahLst/>
              <a:cxnLst/>
              <a:rect l="l" t="t" r="r" b="b"/>
              <a:pathLst>
                <a:path w="5307" h="7240" extrusionOk="0">
                  <a:moveTo>
                    <a:pt x="5307" y="0"/>
                  </a:moveTo>
                  <a:cubicBezTo>
                    <a:pt x="5306" y="0"/>
                    <a:pt x="3415" y="668"/>
                    <a:pt x="2528" y="1314"/>
                  </a:cubicBezTo>
                  <a:cubicBezTo>
                    <a:pt x="1804" y="1840"/>
                    <a:pt x="1" y="5156"/>
                    <a:pt x="1" y="5156"/>
                  </a:cubicBezTo>
                  <a:cubicBezTo>
                    <a:pt x="1" y="5156"/>
                    <a:pt x="1123" y="6976"/>
                    <a:pt x="2918" y="7240"/>
                  </a:cubicBezTo>
                  <a:cubicBezTo>
                    <a:pt x="3576" y="5665"/>
                    <a:pt x="4762" y="4118"/>
                    <a:pt x="4762" y="4118"/>
                  </a:cubicBezTo>
                  <a:lnTo>
                    <a:pt x="5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3468844" y="687079"/>
              <a:ext cx="112307" cy="111755"/>
            </a:xfrm>
            <a:custGeom>
              <a:avLst/>
              <a:gdLst/>
              <a:ahLst/>
              <a:cxnLst/>
              <a:rect l="l" t="t" r="r" b="b"/>
              <a:pathLst>
                <a:path w="2847" h="2833" extrusionOk="0">
                  <a:moveTo>
                    <a:pt x="241" y="1"/>
                  </a:moveTo>
                  <a:lnTo>
                    <a:pt x="0" y="411"/>
                  </a:lnTo>
                  <a:cubicBezTo>
                    <a:pt x="391" y="1107"/>
                    <a:pt x="1170" y="2069"/>
                    <a:pt x="2665" y="2832"/>
                  </a:cubicBezTo>
                  <a:cubicBezTo>
                    <a:pt x="2724" y="2713"/>
                    <a:pt x="2784" y="2596"/>
                    <a:pt x="2847" y="2481"/>
                  </a:cubicBezTo>
                  <a:cubicBezTo>
                    <a:pt x="1273" y="1674"/>
                    <a:pt x="554" y="642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3524033" y="535360"/>
              <a:ext cx="459918" cy="649582"/>
            </a:xfrm>
            <a:custGeom>
              <a:avLst/>
              <a:gdLst/>
              <a:ahLst/>
              <a:cxnLst/>
              <a:rect l="l" t="t" r="r" b="b"/>
              <a:pathLst>
                <a:path w="11659" h="16467" extrusionOk="0">
                  <a:moveTo>
                    <a:pt x="7044" y="1"/>
                  </a:moveTo>
                  <a:cubicBezTo>
                    <a:pt x="7044" y="1"/>
                    <a:pt x="6400" y="1436"/>
                    <a:pt x="4945" y="1436"/>
                  </a:cubicBezTo>
                  <a:cubicBezTo>
                    <a:pt x="4924" y="1436"/>
                    <a:pt x="4901" y="1436"/>
                    <a:pt x="4879" y="1435"/>
                  </a:cubicBezTo>
                  <a:cubicBezTo>
                    <a:pt x="3377" y="1389"/>
                    <a:pt x="3371" y="55"/>
                    <a:pt x="3371" y="55"/>
                  </a:cubicBezTo>
                  <a:cubicBezTo>
                    <a:pt x="3371" y="55"/>
                    <a:pt x="2377" y="266"/>
                    <a:pt x="1644" y="1906"/>
                  </a:cubicBezTo>
                  <a:cubicBezTo>
                    <a:pt x="912" y="3546"/>
                    <a:pt x="901" y="5492"/>
                    <a:pt x="772" y="6982"/>
                  </a:cubicBezTo>
                  <a:lnTo>
                    <a:pt x="772" y="6981"/>
                  </a:lnTo>
                  <a:cubicBezTo>
                    <a:pt x="643" y="8470"/>
                    <a:pt x="1" y="15834"/>
                    <a:pt x="1" y="15834"/>
                  </a:cubicBezTo>
                  <a:cubicBezTo>
                    <a:pt x="88" y="16301"/>
                    <a:pt x="962" y="16466"/>
                    <a:pt x="2262" y="16466"/>
                  </a:cubicBezTo>
                  <a:cubicBezTo>
                    <a:pt x="3381" y="16466"/>
                    <a:pt x="4816" y="16344"/>
                    <a:pt x="6337" y="16187"/>
                  </a:cubicBezTo>
                  <a:cubicBezTo>
                    <a:pt x="7516" y="16066"/>
                    <a:pt x="8970" y="16038"/>
                    <a:pt x="10060" y="16038"/>
                  </a:cubicBezTo>
                  <a:cubicBezTo>
                    <a:pt x="10993" y="16038"/>
                    <a:pt x="11659" y="16059"/>
                    <a:pt x="11659" y="16059"/>
                  </a:cubicBezTo>
                  <a:lnTo>
                    <a:pt x="9915" y="2289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3553146" y="718678"/>
              <a:ext cx="14438" cy="104181"/>
            </a:xfrm>
            <a:custGeom>
              <a:avLst/>
              <a:gdLst/>
              <a:ahLst/>
              <a:cxnLst/>
              <a:rect l="l" t="t" r="r" b="b"/>
              <a:pathLst>
                <a:path w="366" h="2641" extrusionOk="0">
                  <a:moveTo>
                    <a:pt x="292" y="1"/>
                  </a:moveTo>
                  <a:cubicBezTo>
                    <a:pt x="257" y="1"/>
                    <a:pt x="229" y="27"/>
                    <a:pt x="226" y="62"/>
                  </a:cubicBezTo>
                  <a:cubicBezTo>
                    <a:pt x="161" y="637"/>
                    <a:pt x="105" y="1328"/>
                    <a:pt x="55" y="1939"/>
                  </a:cubicBezTo>
                  <a:cubicBezTo>
                    <a:pt x="37" y="2167"/>
                    <a:pt x="20" y="2380"/>
                    <a:pt x="3" y="2567"/>
                  </a:cubicBezTo>
                  <a:cubicBezTo>
                    <a:pt x="1" y="2604"/>
                    <a:pt x="28" y="2637"/>
                    <a:pt x="66" y="2641"/>
                  </a:cubicBezTo>
                  <a:lnTo>
                    <a:pt x="72" y="2641"/>
                  </a:lnTo>
                  <a:cubicBezTo>
                    <a:pt x="107" y="2641"/>
                    <a:pt x="135" y="2614"/>
                    <a:pt x="139" y="2579"/>
                  </a:cubicBezTo>
                  <a:cubicBezTo>
                    <a:pt x="155" y="2393"/>
                    <a:pt x="173" y="2178"/>
                    <a:pt x="191" y="1949"/>
                  </a:cubicBezTo>
                  <a:cubicBezTo>
                    <a:pt x="240" y="1340"/>
                    <a:pt x="297" y="650"/>
                    <a:pt x="361" y="76"/>
                  </a:cubicBezTo>
                  <a:cubicBezTo>
                    <a:pt x="365" y="39"/>
                    <a:pt x="338" y="5"/>
                    <a:pt x="300" y="1"/>
                  </a:cubicBezTo>
                  <a:cubicBezTo>
                    <a:pt x="297" y="1"/>
                    <a:pt x="295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3983570" y="725936"/>
              <a:ext cx="308164" cy="384731"/>
            </a:xfrm>
            <a:custGeom>
              <a:avLst/>
              <a:gdLst/>
              <a:ahLst/>
              <a:cxnLst/>
              <a:rect l="l" t="t" r="r" b="b"/>
              <a:pathLst>
                <a:path w="7812" h="9753" extrusionOk="0">
                  <a:moveTo>
                    <a:pt x="2099" y="0"/>
                  </a:moveTo>
                  <a:lnTo>
                    <a:pt x="0" y="1963"/>
                  </a:lnTo>
                  <a:lnTo>
                    <a:pt x="3194" y="4585"/>
                  </a:lnTo>
                  <a:lnTo>
                    <a:pt x="6470" y="9753"/>
                  </a:lnTo>
                  <a:lnTo>
                    <a:pt x="7812" y="8992"/>
                  </a:lnTo>
                  <a:cubicBezTo>
                    <a:pt x="7812" y="8992"/>
                    <a:pt x="5228" y="3728"/>
                    <a:pt x="4822" y="3127"/>
                  </a:cubicBezTo>
                  <a:cubicBezTo>
                    <a:pt x="4416" y="2526"/>
                    <a:pt x="2099" y="0"/>
                    <a:pt x="2099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3801869" y="535360"/>
              <a:ext cx="298854" cy="346112"/>
            </a:xfrm>
            <a:custGeom>
              <a:avLst/>
              <a:gdLst/>
              <a:ahLst/>
              <a:cxnLst/>
              <a:rect l="l" t="t" r="r" b="b"/>
              <a:pathLst>
                <a:path w="7576" h="8774" extrusionOk="0">
                  <a:moveTo>
                    <a:pt x="1" y="1"/>
                  </a:moveTo>
                  <a:lnTo>
                    <a:pt x="389" y="4430"/>
                  </a:lnTo>
                  <a:lnTo>
                    <a:pt x="4391" y="8773"/>
                  </a:lnTo>
                  <a:cubicBezTo>
                    <a:pt x="5916" y="7790"/>
                    <a:pt x="6899" y="7105"/>
                    <a:pt x="7575" y="5524"/>
                  </a:cubicBezTo>
                  <a:cubicBezTo>
                    <a:pt x="7575" y="5524"/>
                    <a:pt x="4101" y="1600"/>
                    <a:pt x="3007" y="828"/>
                  </a:cubicBezTo>
                  <a:cubicBezTo>
                    <a:pt x="1856" y="1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3869918" y="778443"/>
              <a:ext cx="73451" cy="68560"/>
            </a:xfrm>
            <a:custGeom>
              <a:avLst/>
              <a:gdLst/>
              <a:ahLst/>
              <a:cxnLst/>
              <a:rect l="l" t="t" r="r" b="b"/>
              <a:pathLst>
                <a:path w="1862" h="1738" extrusionOk="0">
                  <a:moveTo>
                    <a:pt x="76" y="1"/>
                  </a:moveTo>
                  <a:cubicBezTo>
                    <a:pt x="58" y="1"/>
                    <a:pt x="40" y="8"/>
                    <a:pt x="27" y="23"/>
                  </a:cubicBezTo>
                  <a:cubicBezTo>
                    <a:pt x="0" y="50"/>
                    <a:pt x="2" y="94"/>
                    <a:pt x="30" y="119"/>
                  </a:cubicBezTo>
                  <a:lnTo>
                    <a:pt x="1740" y="1718"/>
                  </a:lnTo>
                  <a:cubicBezTo>
                    <a:pt x="1753" y="1731"/>
                    <a:pt x="1770" y="1737"/>
                    <a:pt x="1787" y="1737"/>
                  </a:cubicBezTo>
                  <a:cubicBezTo>
                    <a:pt x="1805" y="1737"/>
                    <a:pt x="1823" y="1730"/>
                    <a:pt x="1836" y="1715"/>
                  </a:cubicBezTo>
                  <a:cubicBezTo>
                    <a:pt x="1861" y="1688"/>
                    <a:pt x="1860" y="1644"/>
                    <a:pt x="1833" y="1619"/>
                  </a:cubicBezTo>
                  <a:lnTo>
                    <a:pt x="123" y="19"/>
                  </a:lnTo>
                  <a:cubicBezTo>
                    <a:pt x="110" y="7"/>
                    <a:pt x="93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3610701" y="386520"/>
              <a:ext cx="103668" cy="261892"/>
            </a:xfrm>
            <a:custGeom>
              <a:avLst/>
              <a:gdLst/>
              <a:ahLst/>
              <a:cxnLst/>
              <a:rect l="l" t="t" r="r" b="b"/>
              <a:pathLst>
                <a:path w="2628" h="6639" extrusionOk="0">
                  <a:moveTo>
                    <a:pt x="1200" y="1"/>
                  </a:moveTo>
                  <a:lnTo>
                    <a:pt x="1172" y="140"/>
                  </a:lnTo>
                  <a:cubicBezTo>
                    <a:pt x="804" y="733"/>
                    <a:pt x="519" y="1103"/>
                    <a:pt x="251" y="1746"/>
                  </a:cubicBezTo>
                  <a:cubicBezTo>
                    <a:pt x="120" y="2059"/>
                    <a:pt x="1" y="2405"/>
                    <a:pt x="91" y="2732"/>
                  </a:cubicBezTo>
                  <a:cubicBezTo>
                    <a:pt x="150" y="2948"/>
                    <a:pt x="295" y="3130"/>
                    <a:pt x="426" y="3312"/>
                  </a:cubicBezTo>
                  <a:cubicBezTo>
                    <a:pt x="645" y="3615"/>
                    <a:pt x="840" y="3950"/>
                    <a:pt x="893" y="4321"/>
                  </a:cubicBezTo>
                  <a:cubicBezTo>
                    <a:pt x="993" y="5031"/>
                    <a:pt x="827" y="5856"/>
                    <a:pt x="1466" y="6366"/>
                  </a:cubicBezTo>
                  <a:cubicBezTo>
                    <a:pt x="1648" y="6511"/>
                    <a:pt x="1922" y="6599"/>
                    <a:pt x="2151" y="6638"/>
                  </a:cubicBezTo>
                  <a:cubicBezTo>
                    <a:pt x="1927" y="6208"/>
                    <a:pt x="1792" y="5724"/>
                    <a:pt x="1824" y="5242"/>
                  </a:cubicBezTo>
                  <a:cubicBezTo>
                    <a:pt x="1889" y="4258"/>
                    <a:pt x="2628" y="3331"/>
                    <a:pt x="2388" y="2375"/>
                  </a:cubicBezTo>
                  <a:cubicBezTo>
                    <a:pt x="2258" y="1860"/>
                    <a:pt x="1866" y="1457"/>
                    <a:pt x="1605" y="995"/>
                  </a:cubicBezTo>
                  <a:cubicBezTo>
                    <a:pt x="1389" y="615"/>
                    <a:pt x="1228" y="436"/>
                    <a:pt x="1200" y="1"/>
                  </a:cubicBezTo>
                  <a:close/>
                </a:path>
              </a:pathLst>
            </a:custGeom>
            <a:solidFill>
              <a:srgbClr val="3A4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3640169" y="139414"/>
              <a:ext cx="124891" cy="53727"/>
            </a:xfrm>
            <a:custGeom>
              <a:avLst/>
              <a:gdLst/>
              <a:ahLst/>
              <a:cxnLst/>
              <a:rect l="l" t="t" r="r" b="b"/>
              <a:pathLst>
                <a:path w="3166" h="1362" extrusionOk="0">
                  <a:moveTo>
                    <a:pt x="2460" y="0"/>
                  </a:moveTo>
                  <a:cubicBezTo>
                    <a:pt x="1965" y="0"/>
                    <a:pt x="1467" y="191"/>
                    <a:pt x="1116" y="540"/>
                  </a:cubicBezTo>
                  <a:cubicBezTo>
                    <a:pt x="1066" y="590"/>
                    <a:pt x="1018" y="644"/>
                    <a:pt x="972" y="696"/>
                  </a:cubicBezTo>
                  <a:cubicBezTo>
                    <a:pt x="890" y="788"/>
                    <a:pt x="813" y="874"/>
                    <a:pt x="723" y="947"/>
                  </a:cubicBezTo>
                  <a:cubicBezTo>
                    <a:pt x="528" y="1099"/>
                    <a:pt x="283" y="1176"/>
                    <a:pt x="47" y="1250"/>
                  </a:cubicBezTo>
                  <a:cubicBezTo>
                    <a:pt x="17" y="1260"/>
                    <a:pt x="0" y="1292"/>
                    <a:pt x="10" y="1322"/>
                  </a:cubicBezTo>
                  <a:cubicBezTo>
                    <a:pt x="17" y="1346"/>
                    <a:pt x="40" y="1362"/>
                    <a:pt x="64" y="1362"/>
                  </a:cubicBezTo>
                  <a:cubicBezTo>
                    <a:pt x="70" y="1362"/>
                    <a:pt x="76" y="1361"/>
                    <a:pt x="81" y="1360"/>
                  </a:cubicBezTo>
                  <a:cubicBezTo>
                    <a:pt x="316" y="1286"/>
                    <a:pt x="582" y="1203"/>
                    <a:pt x="794" y="1036"/>
                  </a:cubicBezTo>
                  <a:cubicBezTo>
                    <a:pt x="892" y="957"/>
                    <a:pt x="976" y="863"/>
                    <a:pt x="1057" y="773"/>
                  </a:cubicBezTo>
                  <a:cubicBezTo>
                    <a:pt x="1102" y="721"/>
                    <a:pt x="1149" y="670"/>
                    <a:pt x="1197" y="621"/>
                  </a:cubicBezTo>
                  <a:cubicBezTo>
                    <a:pt x="1526" y="294"/>
                    <a:pt x="1993" y="115"/>
                    <a:pt x="2458" y="115"/>
                  </a:cubicBezTo>
                  <a:cubicBezTo>
                    <a:pt x="2670" y="115"/>
                    <a:pt x="2882" y="152"/>
                    <a:pt x="3080" y="230"/>
                  </a:cubicBezTo>
                  <a:cubicBezTo>
                    <a:pt x="3087" y="233"/>
                    <a:pt x="3093" y="234"/>
                    <a:pt x="3100" y="234"/>
                  </a:cubicBezTo>
                  <a:cubicBezTo>
                    <a:pt x="3123" y="234"/>
                    <a:pt x="3145" y="220"/>
                    <a:pt x="3154" y="198"/>
                  </a:cubicBezTo>
                  <a:cubicBezTo>
                    <a:pt x="3166" y="168"/>
                    <a:pt x="3151" y="135"/>
                    <a:pt x="3121" y="123"/>
                  </a:cubicBezTo>
                  <a:cubicBezTo>
                    <a:pt x="2911" y="40"/>
                    <a:pt x="2686" y="0"/>
                    <a:pt x="2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3624350" y="226950"/>
              <a:ext cx="34280" cy="48954"/>
            </a:xfrm>
            <a:custGeom>
              <a:avLst/>
              <a:gdLst/>
              <a:ahLst/>
              <a:cxnLst/>
              <a:rect l="l" t="t" r="r" b="b"/>
              <a:pathLst>
                <a:path w="869" h="1241" extrusionOk="0">
                  <a:moveTo>
                    <a:pt x="805" y="1"/>
                  </a:moveTo>
                  <a:cubicBezTo>
                    <a:pt x="799" y="1"/>
                    <a:pt x="793" y="2"/>
                    <a:pt x="787" y="4"/>
                  </a:cubicBezTo>
                  <a:cubicBezTo>
                    <a:pt x="576" y="74"/>
                    <a:pt x="389" y="223"/>
                    <a:pt x="275" y="413"/>
                  </a:cubicBezTo>
                  <a:cubicBezTo>
                    <a:pt x="192" y="550"/>
                    <a:pt x="146" y="702"/>
                    <a:pt x="103" y="850"/>
                  </a:cubicBezTo>
                  <a:lnTo>
                    <a:pt x="9" y="1167"/>
                  </a:lnTo>
                  <a:cubicBezTo>
                    <a:pt x="0" y="1197"/>
                    <a:pt x="17" y="1228"/>
                    <a:pt x="47" y="1238"/>
                  </a:cubicBezTo>
                  <a:cubicBezTo>
                    <a:pt x="53" y="1239"/>
                    <a:pt x="58" y="1240"/>
                    <a:pt x="64" y="1240"/>
                  </a:cubicBezTo>
                  <a:cubicBezTo>
                    <a:pt x="88" y="1240"/>
                    <a:pt x="111" y="1223"/>
                    <a:pt x="118" y="1199"/>
                  </a:cubicBezTo>
                  <a:lnTo>
                    <a:pt x="212" y="883"/>
                  </a:lnTo>
                  <a:cubicBezTo>
                    <a:pt x="254" y="742"/>
                    <a:pt x="297" y="597"/>
                    <a:pt x="372" y="472"/>
                  </a:cubicBezTo>
                  <a:cubicBezTo>
                    <a:pt x="474" y="305"/>
                    <a:pt x="637" y="174"/>
                    <a:pt x="823" y="112"/>
                  </a:cubicBezTo>
                  <a:cubicBezTo>
                    <a:pt x="853" y="102"/>
                    <a:pt x="868" y="70"/>
                    <a:pt x="859" y="40"/>
                  </a:cubicBezTo>
                  <a:cubicBezTo>
                    <a:pt x="851" y="16"/>
                    <a:pt x="829" y="1"/>
                    <a:pt x="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3795992" y="126317"/>
              <a:ext cx="10927" cy="74280"/>
            </a:xfrm>
            <a:custGeom>
              <a:avLst/>
              <a:gdLst/>
              <a:ahLst/>
              <a:cxnLst/>
              <a:rect l="l" t="t" r="r" b="b"/>
              <a:pathLst>
                <a:path w="277" h="1883" extrusionOk="0">
                  <a:moveTo>
                    <a:pt x="65" y="1"/>
                  </a:moveTo>
                  <a:cubicBezTo>
                    <a:pt x="59" y="1"/>
                    <a:pt x="53" y="2"/>
                    <a:pt x="48" y="3"/>
                  </a:cubicBezTo>
                  <a:cubicBezTo>
                    <a:pt x="17" y="13"/>
                    <a:pt x="1" y="46"/>
                    <a:pt x="10" y="76"/>
                  </a:cubicBezTo>
                  <a:cubicBezTo>
                    <a:pt x="114" y="401"/>
                    <a:pt x="162" y="702"/>
                    <a:pt x="155" y="969"/>
                  </a:cubicBezTo>
                  <a:cubicBezTo>
                    <a:pt x="149" y="1224"/>
                    <a:pt x="115" y="1596"/>
                    <a:pt x="42" y="1807"/>
                  </a:cubicBezTo>
                  <a:cubicBezTo>
                    <a:pt x="31" y="1836"/>
                    <a:pt x="46" y="1868"/>
                    <a:pt x="76" y="1879"/>
                  </a:cubicBezTo>
                  <a:cubicBezTo>
                    <a:pt x="82" y="1882"/>
                    <a:pt x="89" y="1883"/>
                    <a:pt x="96" y="1883"/>
                  </a:cubicBezTo>
                  <a:cubicBezTo>
                    <a:pt x="119" y="1883"/>
                    <a:pt x="141" y="1868"/>
                    <a:pt x="149" y="1844"/>
                  </a:cubicBezTo>
                  <a:cubicBezTo>
                    <a:pt x="227" y="1622"/>
                    <a:pt x="263" y="1248"/>
                    <a:pt x="269" y="972"/>
                  </a:cubicBezTo>
                  <a:cubicBezTo>
                    <a:pt x="276" y="692"/>
                    <a:pt x="226" y="379"/>
                    <a:pt x="120" y="41"/>
                  </a:cubicBezTo>
                  <a:cubicBezTo>
                    <a:pt x="112" y="16"/>
                    <a:pt x="89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3800213" y="141189"/>
              <a:ext cx="44536" cy="21854"/>
            </a:xfrm>
            <a:custGeom>
              <a:avLst/>
              <a:gdLst/>
              <a:ahLst/>
              <a:cxnLst/>
              <a:rect l="l" t="t" r="r" b="b"/>
              <a:pathLst>
                <a:path w="1129" h="554" extrusionOk="0">
                  <a:moveTo>
                    <a:pt x="59" y="1"/>
                  </a:moveTo>
                  <a:cubicBezTo>
                    <a:pt x="27" y="1"/>
                    <a:pt x="2" y="26"/>
                    <a:pt x="2" y="58"/>
                  </a:cubicBezTo>
                  <a:cubicBezTo>
                    <a:pt x="1" y="89"/>
                    <a:pt x="26" y="115"/>
                    <a:pt x="59" y="115"/>
                  </a:cubicBezTo>
                  <a:cubicBezTo>
                    <a:pt x="201" y="117"/>
                    <a:pt x="411" y="126"/>
                    <a:pt x="605" y="197"/>
                  </a:cubicBezTo>
                  <a:cubicBezTo>
                    <a:pt x="788" y="266"/>
                    <a:pt x="934" y="381"/>
                    <a:pt x="1013" y="525"/>
                  </a:cubicBezTo>
                  <a:cubicBezTo>
                    <a:pt x="1024" y="544"/>
                    <a:pt x="1043" y="554"/>
                    <a:pt x="1064" y="554"/>
                  </a:cubicBezTo>
                  <a:cubicBezTo>
                    <a:pt x="1074" y="554"/>
                    <a:pt x="1083" y="551"/>
                    <a:pt x="1092" y="546"/>
                  </a:cubicBezTo>
                  <a:cubicBezTo>
                    <a:pt x="1119" y="531"/>
                    <a:pt x="1129" y="496"/>
                    <a:pt x="1113" y="469"/>
                  </a:cubicBezTo>
                  <a:cubicBezTo>
                    <a:pt x="1021" y="302"/>
                    <a:pt x="854" y="167"/>
                    <a:pt x="644" y="90"/>
                  </a:cubicBezTo>
                  <a:cubicBezTo>
                    <a:pt x="434" y="13"/>
                    <a:pt x="210" y="2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7"/>
            <p:cNvSpPr/>
            <p:nvPr/>
          </p:nvSpPr>
          <p:spPr>
            <a:xfrm>
              <a:off x="3867472" y="227384"/>
              <a:ext cx="38974" cy="17396"/>
            </a:xfrm>
            <a:custGeom>
              <a:avLst/>
              <a:gdLst/>
              <a:ahLst/>
              <a:cxnLst/>
              <a:rect l="l" t="t" r="r" b="b"/>
              <a:pathLst>
                <a:path w="988" h="441" extrusionOk="0">
                  <a:moveTo>
                    <a:pt x="66" y="1"/>
                  </a:moveTo>
                  <a:cubicBezTo>
                    <a:pt x="47" y="1"/>
                    <a:pt x="28" y="11"/>
                    <a:pt x="17" y="29"/>
                  </a:cubicBezTo>
                  <a:cubicBezTo>
                    <a:pt x="1" y="55"/>
                    <a:pt x="9" y="90"/>
                    <a:pt x="37" y="107"/>
                  </a:cubicBezTo>
                  <a:cubicBezTo>
                    <a:pt x="308" y="270"/>
                    <a:pt x="604" y="382"/>
                    <a:pt x="916" y="439"/>
                  </a:cubicBezTo>
                  <a:cubicBezTo>
                    <a:pt x="919" y="441"/>
                    <a:pt x="923" y="441"/>
                    <a:pt x="927" y="441"/>
                  </a:cubicBezTo>
                  <a:cubicBezTo>
                    <a:pt x="953" y="441"/>
                    <a:pt x="977" y="421"/>
                    <a:pt x="982" y="394"/>
                  </a:cubicBezTo>
                  <a:cubicBezTo>
                    <a:pt x="988" y="364"/>
                    <a:pt x="967" y="334"/>
                    <a:pt x="936" y="327"/>
                  </a:cubicBezTo>
                  <a:cubicBezTo>
                    <a:pt x="639" y="272"/>
                    <a:pt x="356" y="165"/>
                    <a:pt x="96" y="8"/>
                  </a:cubicBezTo>
                  <a:cubicBezTo>
                    <a:pt x="86" y="3"/>
                    <a:pt x="76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7"/>
            <p:cNvSpPr/>
            <p:nvPr/>
          </p:nvSpPr>
          <p:spPr>
            <a:xfrm>
              <a:off x="3905777" y="431728"/>
              <a:ext cx="21104" cy="64497"/>
            </a:xfrm>
            <a:custGeom>
              <a:avLst/>
              <a:gdLst/>
              <a:ahLst/>
              <a:cxnLst/>
              <a:rect l="l" t="t" r="r" b="b"/>
              <a:pathLst>
                <a:path w="535" h="1635" extrusionOk="0">
                  <a:moveTo>
                    <a:pt x="64" y="0"/>
                  </a:moveTo>
                  <a:cubicBezTo>
                    <a:pt x="59" y="0"/>
                    <a:pt x="53" y="1"/>
                    <a:pt x="47" y="3"/>
                  </a:cubicBezTo>
                  <a:cubicBezTo>
                    <a:pt x="17" y="12"/>
                    <a:pt x="0" y="44"/>
                    <a:pt x="8" y="74"/>
                  </a:cubicBezTo>
                  <a:cubicBezTo>
                    <a:pt x="53" y="220"/>
                    <a:pt x="112" y="362"/>
                    <a:pt x="170" y="499"/>
                  </a:cubicBezTo>
                  <a:cubicBezTo>
                    <a:pt x="214" y="603"/>
                    <a:pt x="259" y="710"/>
                    <a:pt x="296" y="817"/>
                  </a:cubicBezTo>
                  <a:cubicBezTo>
                    <a:pt x="399" y="1111"/>
                    <a:pt x="418" y="1354"/>
                    <a:pt x="354" y="1560"/>
                  </a:cubicBezTo>
                  <a:cubicBezTo>
                    <a:pt x="346" y="1591"/>
                    <a:pt x="362" y="1623"/>
                    <a:pt x="393" y="1632"/>
                  </a:cubicBezTo>
                  <a:cubicBezTo>
                    <a:pt x="399" y="1633"/>
                    <a:pt x="403" y="1635"/>
                    <a:pt x="409" y="1635"/>
                  </a:cubicBezTo>
                  <a:cubicBezTo>
                    <a:pt x="433" y="1635"/>
                    <a:pt x="456" y="1619"/>
                    <a:pt x="464" y="1594"/>
                  </a:cubicBezTo>
                  <a:cubicBezTo>
                    <a:pt x="535" y="1364"/>
                    <a:pt x="515" y="1098"/>
                    <a:pt x="405" y="780"/>
                  </a:cubicBezTo>
                  <a:cubicBezTo>
                    <a:pt x="366" y="669"/>
                    <a:pt x="320" y="559"/>
                    <a:pt x="276" y="455"/>
                  </a:cubicBezTo>
                  <a:cubicBezTo>
                    <a:pt x="219" y="320"/>
                    <a:pt x="160" y="181"/>
                    <a:pt x="118" y="41"/>
                  </a:cubicBezTo>
                  <a:cubicBezTo>
                    <a:pt x="111" y="16"/>
                    <a:pt x="89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3640722" y="427310"/>
              <a:ext cx="38106" cy="97080"/>
            </a:xfrm>
            <a:custGeom>
              <a:avLst/>
              <a:gdLst/>
              <a:ahLst/>
              <a:cxnLst/>
              <a:rect l="l" t="t" r="r" b="b"/>
              <a:pathLst>
                <a:path w="966" h="2461" extrusionOk="0">
                  <a:moveTo>
                    <a:pt x="62" y="0"/>
                  </a:moveTo>
                  <a:cubicBezTo>
                    <a:pt x="59" y="0"/>
                    <a:pt x="57" y="1"/>
                    <a:pt x="55" y="1"/>
                  </a:cubicBezTo>
                  <a:cubicBezTo>
                    <a:pt x="24" y="6"/>
                    <a:pt x="1" y="35"/>
                    <a:pt x="6" y="66"/>
                  </a:cubicBezTo>
                  <a:cubicBezTo>
                    <a:pt x="44" y="360"/>
                    <a:pt x="211" y="605"/>
                    <a:pt x="375" y="844"/>
                  </a:cubicBezTo>
                  <a:cubicBezTo>
                    <a:pt x="455" y="960"/>
                    <a:pt x="537" y="1081"/>
                    <a:pt x="602" y="1204"/>
                  </a:cubicBezTo>
                  <a:cubicBezTo>
                    <a:pt x="791" y="1562"/>
                    <a:pt x="847" y="1996"/>
                    <a:pt x="759" y="2391"/>
                  </a:cubicBezTo>
                  <a:cubicBezTo>
                    <a:pt x="752" y="2422"/>
                    <a:pt x="771" y="2452"/>
                    <a:pt x="803" y="2459"/>
                  </a:cubicBezTo>
                  <a:cubicBezTo>
                    <a:pt x="806" y="2461"/>
                    <a:pt x="811" y="2461"/>
                    <a:pt x="815" y="2461"/>
                  </a:cubicBezTo>
                  <a:cubicBezTo>
                    <a:pt x="841" y="2461"/>
                    <a:pt x="865" y="2443"/>
                    <a:pt x="870" y="2416"/>
                  </a:cubicBezTo>
                  <a:cubicBezTo>
                    <a:pt x="965" y="1995"/>
                    <a:pt x="904" y="1534"/>
                    <a:pt x="703" y="1151"/>
                  </a:cubicBezTo>
                  <a:cubicBezTo>
                    <a:pt x="635" y="1022"/>
                    <a:pt x="551" y="899"/>
                    <a:pt x="469" y="780"/>
                  </a:cubicBezTo>
                  <a:cubicBezTo>
                    <a:pt x="307" y="541"/>
                    <a:pt x="154" y="317"/>
                    <a:pt x="119" y="50"/>
                  </a:cubicBezTo>
                  <a:cubicBezTo>
                    <a:pt x="115" y="21"/>
                    <a:pt x="90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3593028" y="445457"/>
              <a:ext cx="11598" cy="36686"/>
            </a:xfrm>
            <a:custGeom>
              <a:avLst/>
              <a:gdLst/>
              <a:ahLst/>
              <a:cxnLst/>
              <a:rect l="l" t="t" r="r" b="b"/>
              <a:pathLst>
                <a:path w="294" h="930" extrusionOk="0">
                  <a:moveTo>
                    <a:pt x="228" y="0"/>
                  </a:moveTo>
                  <a:cubicBezTo>
                    <a:pt x="206" y="0"/>
                    <a:pt x="185" y="12"/>
                    <a:pt x="177" y="33"/>
                  </a:cubicBezTo>
                  <a:cubicBezTo>
                    <a:pt x="55" y="296"/>
                    <a:pt x="1" y="587"/>
                    <a:pt x="20" y="875"/>
                  </a:cubicBezTo>
                  <a:cubicBezTo>
                    <a:pt x="23" y="906"/>
                    <a:pt x="47" y="929"/>
                    <a:pt x="77" y="929"/>
                  </a:cubicBezTo>
                  <a:lnTo>
                    <a:pt x="80" y="929"/>
                  </a:lnTo>
                  <a:cubicBezTo>
                    <a:pt x="112" y="927"/>
                    <a:pt x="136" y="899"/>
                    <a:pt x="135" y="868"/>
                  </a:cubicBezTo>
                  <a:cubicBezTo>
                    <a:pt x="117" y="598"/>
                    <a:pt x="167" y="326"/>
                    <a:pt x="280" y="81"/>
                  </a:cubicBezTo>
                  <a:cubicBezTo>
                    <a:pt x="294" y="53"/>
                    <a:pt x="280" y="19"/>
                    <a:pt x="253" y="6"/>
                  </a:cubicBezTo>
                  <a:cubicBezTo>
                    <a:pt x="245" y="2"/>
                    <a:pt x="236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3529792" y="1085984"/>
              <a:ext cx="445560" cy="32308"/>
            </a:xfrm>
            <a:custGeom>
              <a:avLst/>
              <a:gdLst/>
              <a:ahLst/>
              <a:cxnLst/>
              <a:rect l="l" t="t" r="r" b="b"/>
              <a:pathLst>
                <a:path w="11295" h="819" extrusionOk="0">
                  <a:moveTo>
                    <a:pt x="9471" y="0"/>
                  </a:moveTo>
                  <a:cubicBezTo>
                    <a:pt x="8603" y="0"/>
                    <a:pt x="7842" y="107"/>
                    <a:pt x="6664" y="213"/>
                  </a:cubicBezTo>
                  <a:cubicBezTo>
                    <a:pt x="5502" y="317"/>
                    <a:pt x="4319" y="422"/>
                    <a:pt x="3148" y="422"/>
                  </a:cubicBezTo>
                  <a:cubicBezTo>
                    <a:pt x="2096" y="422"/>
                    <a:pt x="1053" y="337"/>
                    <a:pt x="41" y="90"/>
                  </a:cubicBezTo>
                  <a:cubicBezTo>
                    <a:pt x="27" y="228"/>
                    <a:pt x="13" y="361"/>
                    <a:pt x="0" y="487"/>
                  </a:cubicBezTo>
                  <a:cubicBezTo>
                    <a:pt x="1028" y="733"/>
                    <a:pt x="2080" y="818"/>
                    <a:pt x="3138" y="818"/>
                  </a:cubicBezTo>
                  <a:cubicBezTo>
                    <a:pt x="4326" y="818"/>
                    <a:pt x="5523" y="711"/>
                    <a:pt x="6699" y="605"/>
                  </a:cubicBezTo>
                  <a:cubicBezTo>
                    <a:pt x="7869" y="501"/>
                    <a:pt x="8634" y="395"/>
                    <a:pt x="9491" y="395"/>
                  </a:cubicBezTo>
                  <a:cubicBezTo>
                    <a:pt x="10019" y="395"/>
                    <a:pt x="10581" y="435"/>
                    <a:pt x="11295" y="541"/>
                  </a:cubicBezTo>
                  <a:lnTo>
                    <a:pt x="11238" y="136"/>
                  </a:lnTo>
                  <a:cubicBezTo>
                    <a:pt x="10539" y="38"/>
                    <a:pt x="9986" y="0"/>
                    <a:pt x="9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3534644" y="1038567"/>
              <a:ext cx="434041" cy="32308"/>
            </a:xfrm>
            <a:custGeom>
              <a:avLst/>
              <a:gdLst/>
              <a:ahLst/>
              <a:cxnLst/>
              <a:rect l="l" t="t" r="r" b="b"/>
              <a:pathLst>
                <a:path w="11003" h="819" extrusionOk="0">
                  <a:moveTo>
                    <a:pt x="9325" y="0"/>
                  </a:moveTo>
                  <a:cubicBezTo>
                    <a:pt x="8457" y="0"/>
                    <a:pt x="7723" y="108"/>
                    <a:pt x="6541" y="213"/>
                  </a:cubicBezTo>
                  <a:cubicBezTo>
                    <a:pt x="5379" y="317"/>
                    <a:pt x="4198" y="422"/>
                    <a:pt x="3028" y="422"/>
                  </a:cubicBezTo>
                  <a:cubicBezTo>
                    <a:pt x="2017" y="422"/>
                    <a:pt x="1015" y="344"/>
                    <a:pt x="41" y="119"/>
                  </a:cubicBezTo>
                  <a:cubicBezTo>
                    <a:pt x="27" y="254"/>
                    <a:pt x="13" y="387"/>
                    <a:pt x="0" y="518"/>
                  </a:cubicBezTo>
                  <a:cubicBezTo>
                    <a:pt x="989" y="741"/>
                    <a:pt x="1999" y="819"/>
                    <a:pt x="3015" y="819"/>
                  </a:cubicBezTo>
                  <a:cubicBezTo>
                    <a:pt x="4203" y="819"/>
                    <a:pt x="5400" y="712"/>
                    <a:pt x="6576" y="607"/>
                  </a:cubicBezTo>
                  <a:cubicBezTo>
                    <a:pt x="7745" y="502"/>
                    <a:pt x="8483" y="396"/>
                    <a:pt x="9334" y="396"/>
                  </a:cubicBezTo>
                  <a:cubicBezTo>
                    <a:pt x="9820" y="396"/>
                    <a:pt x="10342" y="430"/>
                    <a:pt x="11002" y="519"/>
                  </a:cubicBezTo>
                  <a:lnTo>
                    <a:pt x="10944" y="112"/>
                  </a:lnTo>
                  <a:cubicBezTo>
                    <a:pt x="10304" y="32"/>
                    <a:pt x="9795" y="0"/>
                    <a:pt x="9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3811021" y="972648"/>
              <a:ext cx="25878" cy="161735"/>
            </a:xfrm>
            <a:custGeom>
              <a:avLst/>
              <a:gdLst/>
              <a:ahLst/>
              <a:cxnLst/>
              <a:rect l="l" t="t" r="r" b="b"/>
              <a:pathLst>
                <a:path w="656" h="4100" extrusionOk="0">
                  <a:moveTo>
                    <a:pt x="73" y="1"/>
                  </a:moveTo>
                  <a:cubicBezTo>
                    <a:pt x="70" y="1"/>
                    <a:pt x="67" y="1"/>
                    <a:pt x="64" y="1"/>
                  </a:cubicBezTo>
                  <a:cubicBezTo>
                    <a:pt x="27" y="6"/>
                    <a:pt x="0" y="40"/>
                    <a:pt x="5" y="77"/>
                  </a:cubicBezTo>
                  <a:lnTo>
                    <a:pt x="514" y="4039"/>
                  </a:lnTo>
                  <a:cubicBezTo>
                    <a:pt x="519" y="4074"/>
                    <a:pt x="548" y="4100"/>
                    <a:pt x="583" y="4100"/>
                  </a:cubicBezTo>
                  <a:cubicBezTo>
                    <a:pt x="585" y="4100"/>
                    <a:pt x="588" y="4100"/>
                    <a:pt x="591" y="4098"/>
                  </a:cubicBezTo>
                  <a:cubicBezTo>
                    <a:pt x="629" y="4094"/>
                    <a:pt x="655" y="4060"/>
                    <a:pt x="650" y="4023"/>
                  </a:cubicBezTo>
                  <a:lnTo>
                    <a:pt x="141" y="60"/>
                  </a:lnTo>
                  <a:cubicBezTo>
                    <a:pt x="137" y="26"/>
                    <a:pt x="107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7"/>
            <p:cNvSpPr/>
            <p:nvPr/>
          </p:nvSpPr>
          <p:spPr>
            <a:xfrm>
              <a:off x="3946370" y="725305"/>
              <a:ext cx="140473" cy="142484"/>
            </a:xfrm>
            <a:custGeom>
              <a:avLst/>
              <a:gdLst/>
              <a:ahLst/>
              <a:cxnLst/>
              <a:rect l="l" t="t" r="r" b="b"/>
              <a:pathLst>
                <a:path w="3561" h="3612" extrusionOk="0">
                  <a:moveTo>
                    <a:pt x="3278" y="1"/>
                  </a:moveTo>
                  <a:cubicBezTo>
                    <a:pt x="2347" y="1891"/>
                    <a:pt x="326" y="3148"/>
                    <a:pt x="0" y="3342"/>
                  </a:cubicBezTo>
                  <a:lnTo>
                    <a:pt x="318" y="3612"/>
                  </a:lnTo>
                  <a:cubicBezTo>
                    <a:pt x="875" y="3270"/>
                    <a:pt x="2632" y="2087"/>
                    <a:pt x="3561" y="315"/>
                  </a:cubicBezTo>
                  <a:cubicBezTo>
                    <a:pt x="3478" y="223"/>
                    <a:pt x="3382" y="118"/>
                    <a:pt x="3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7"/>
            <p:cNvSpPr/>
            <p:nvPr/>
          </p:nvSpPr>
          <p:spPr>
            <a:xfrm>
              <a:off x="3076922" y="1044997"/>
              <a:ext cx="114122" cy="66430"/>
            </a:xfrm>
            <a:custGeom>
              <a:avLst/>
              <a:gdLst/>
              <a:ahLst/>
              <a:cxnLst/>
              <a:rect l="l" t="t" r="r" b="b"/>
              <a:pathLst>
                <a:path w="2893" h="1684" extrusionOk="0">
                  <a:moveTo>
                    <a:pt x="2676" y="1"/>
                  </a:moveTo>
                  <a:cubicBezTo>
                    <a:pt x="2668" y="1"/>
                    <a:pt x="2660" y="1"/>
                    <a:pt x="2651" y="2"/>
                  </a:cubicBezTo>
                  <a:cubicBezTo>
                    <a:pt x="2574" y="13"/>
                    <a:pt x="745" y="255"/>
                    <a:pt x="59" y="1375"/>
                  </a:cubicBezTo>
                  <a:cubicBezTo>
                    <a:pt x="0" y="1471"/>
                    <a:pt x="30" y="1596"/>
                    <a:pt x="127" y="1654"/>
                  </a:cubicBezTo>
                  <a:cubicBezTo>
                    <a:pt x="142" y="1664"/>
                    <a:pt x="158" y="1671"/>
                    <a:pt x="175" y="1676"/>
                  </a:cubicBezTo>
                  <a:cubicBezTo>
                    <a:pt x="194" y="1681"/>
                    <a:pt x="213" y="1684"/>
                    <a:pt x="232" y="1684"/>
                  </a:cubicBezTo>
                  <a:cubicBezTo>
                    <a:pt x="301" y="1684"/>
                    <a:pt x="367" y="1649"/>
                    <a:pt x="405" y="1587"/>
                  </a:cubicBezTo>
                  <a:cubicBezTo>
                    <a:pt x="989" y="634"/>
                    <a:pt x="2685" y="407"/>
                    <a:pt x="2702" y="405"/>
                  </a:cubicBezTo>
                  <a:cubicBezTo>
                    <a:pt x="2813" y="391"/>
                    <a:pt x="2892" y="290"/>
                    <a:pt x="2878" y="178"/>
                  </a:cubicBezTo>
                  <a:cubicBezTo>
                    <a:pt x="2864" y="75"/>
                    <a:pt x="2777" y="1"/>
                    <a:pt x="2676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7"/>
            <p:cNvSpPr/>
            <p:nvPr/>
          </p:nvSpPr>
          <p:spPr>
            <a:xfrm>
              <a:off x="3082878" y="1053163"/>
              <a:ext cx="118895" cy="74082"/>
            </a:xfrm>
            <a:custGeom>
              <a:avLst/>
              <a:gdLst/>
              <a:ahLst/>
              <a:cxnLst/>
              <a:rect l="l" t="t" r="r" b="b"/>
              <a:pathLst>
                <a:path w="3014" h="1878" extrusionOk="0">
                  <a:moveTo>
                    <a:pt x="2792" y="1"/>
                  </a:moveTo>
                  <a:cubicBezTo>
                    <a:pt x="2778" y="1"/>
                    <a:pt x="2763" y="2"/>
                    <a:pt x="2748" y="6"/>
                  </a:cubicBezTo>
                  <a:cubicBezTo>
                    <a:pt x="2666" y="24"/>
                    <a:pt x="740" y="458"/>
                    <a:pt x="60" y="1569"/>
                  </a:cubicBezTo>
                  <a:cubicBezTo>
                    <a:pt x="1" y="1665"/>
                    <a:pt x="31" y="1789"/>
                    <a:pt x="127" y="1848"/>
                  </a:cubicBezTo>
                  <a:cubicBezTo>
                    <a:pt x="143" y="1857"/>
                    <a:pt x="160" y="1865"/>
                    <a:pt x="177" y="1870"/>
                  </a:cubicBezTo>
                  <a:cubicBezTo>
                    <a:pt x="195" y="1875"/>
                    <a:pt x="214" y="1878"/>
                    <a:pt x="233" y="1878"/>
                  </a:cubicBezTo>
                  <a:cubicBezTo>
                    <a:pt x="301" y="1878"/>
                    <a:pt x="368" y="1843"/>
                    <a:pt x="405" y="1780"/>
                  </a:cubicBezTo>
                  <a:cubicBezTo>
                    <a:pt x="995" y="817"/>
                    <a:pt x="2817" y="405"/>
                    <a:pt x="2835" y="402"/>
                  </a:cubicBezTo>
                  <a:cubicBezTo>
                    <a:pt x="2945" y="378"/>
                    <a:pt x="3013" y="269"/>
                    <a:pt x="2989" y="160"/>
                  </a:cubicBezTo>
                  <a:cubicBezTo>
                    <a:pt x="2968" y="65"/>
                    <a:pt x="2884" y="1"/>
                    <a:pt x="2792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7"/>
            <p:cNvSpPr/>
            <p:nvPr/>
          </p:nvSpPr>
          <p:spPr>
            <a:xfrm>
              <a:off x="3098145" y="1061329"/>
              <a:ext cx="114082" cy="71439"/>
            </a:xfrm>
            <a:custGeom>
              <a:avLst/>
              <a:gdLst/>
              <a:ahLst/>
              <a:cxnLst/>
              <a:rect l="l" t="t" r="r" b="b"/>
              <a:pathLst>
                <a:path w="2892" h="1811" extrusionOk="0">
                  <a:moveTo>
                    <a:pt x="2671" y="1"/>
                  </a:moveTo>
                  <a:cubicBezTo>
                    <a:pt x="2658" y="1"/>
                    <a:pt x="2644" y="2"/>
                    <a:pt x="2631" y="5"/>
                  </a:cubicBezTo>
                  <a:cubicBezTo>
                    <a:pt x="2554" y="20"/>
                    <a:pt x="741" y="389"/>
                    <a:pt x="59" y="1501"/>
                  </a:cubicBezTo>
                  <a:cubicBezTo>
                    <a:pt x="0" y="1598"/>
                    <a:pt x="30" y="1722"/>
                    <a:pt x="127" y="1781"/>
                  </a:cubicBezTo>
                  <a:cubicBezTo>
                    <a:pt x="142" y="1790"/>
                    <a:pt x="159" y="1797"/>
                    <a:pt x="176" y="1802"/>
                  </a:cubicBezTo>
                  <a:cubicBezTo>
                    <a:pt x="195" y="1808"/>
                    <a:pt x="214" y="1810"/>
                    <a:pt x="233" y="1810"/>
                  </a:cubicBezTo>
                  <a:cubicBezTo>
                    <a:pt x="301" y="1810"/>
                    <a:pt x="367" y="1776"/>
                    <a:pt x="405" y="1713"/>
                  </a:cubicBezTo>
                  <a:cubicBezTo>
                    <a:pt x="994" y="754"/>
                    <a:pt x="2692" y="406"/>
                    <a:pt x="2709" y="403"/>
                  </a:cubicBezTo>
                  <a:cubicBezTo>
                    <a:pt x="2819" y="380"/>
                    <a:pt x="2891" y="274"/>
                    <a:pt x="2869" y="165"/>
                  </a:cubicBezTo>
                  <a:cubicBezTo>
                    <a:pt x="2850" y="67"/>
                    <a:pt x="2765" y="1"/>
                    <a:pt x="2671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7"/>
            <p:cNvSpPr/>
            <p:nvPr/>
          </p:nvSpPr>
          <p:spPr>
            <a:xfrm>
              <a:off x="3119211" y="1069889"/>
              <a:ext cx="92149" cy="60315"/>
            </a:xfrm>
            <a:custGeom>
              <a:avLst/>
              <a:gdLst/>
              <a:ahLst/>
              <a:cxnLst/>
              <a:rect l="l" t="t" r="r" b="b"/>
              <a:pathLst>
                <a:path w="2336" h="1529" extrusionOk="0">
                  <a:moveTo>
                    <a:pt x="2126" y="0"/>
                  </a:moveTo>
                  <a:cubicBezTo>
                    <a:pt x="2123" y="0"/>
                    <a:pt x="2119" y="1"/>
                    <a:pt x="2115" y="1"/>
                  </a:cubicBezTo>
                  <a:cubicBezTo>
                    <a:pt x="2060" y="4"/>
                    <a:pt x="749" y="93"/>
                    <a:pt x="59" y="1219"/>
                  </a:cubicBezTo>
                  <a:cubicBezTo>
                    <a:pt x="1" y="1315"/>
                    <a:pt x="31" y="1440"/>
                    <a:pt x="126" y="1499"/>
                  </a:cubicBezTo>
                  <a:cubicBezTo>
                    <a:pt x="142" y="1508"/>
                    <a:pt x="159" y="1515"/>
                    <a:pt x="175" y="1520"/>
                  </a:cubicBezTo>
                  <a:cubicBezTo>
                    <a:pt x="194" y="1526"/>
                    <a:pt x="213" y="1528"/>
                    <a:pt x="232" y="1528"/>
                  </a:cubicBezTo>
                  <a:cubicBezTo>
                    <a:pt x="300" y="1528"/>
                    <a:pt x="367" y="1494"/>
                    <a:pt x="404" y="1431"/>
                  </a:cubicBezTo>
                  <a:cubicBezTo>
                    <a:pt x="982" y="488"/>
                    <a:pt x="2127" y="406"/>
                    <a:pt x="2139" y="406"/>
                  </a:cubicBezTo>
                  <a:cubicBezTo>
                    <a:pt x="2251" y="399"/>
                    <a:pt x="2335" y="304"/>
                    <a:pt x="2329" y="192"/>
                  </a:cubicBezTo>
                  <a:cubicBezTo>
                    <a:pt x="2324" y="84"/>
                    <a:pt x="2233" y="0"/>
                    <a:pt x="2126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7"/>
            <p:cNvSpPr/>
            <p:nvPr/>
          </p:nvSpPr>
          <p:spPr>
            <a:xfrm>
              <a:off x="3129191" y="1072729"/>
              <a:ext cx="76765" cy="28757"/>
            </a:xfrm>
            <a:custGeom>
              <a:avLst/>
              <a:gdLst/>
              <a:ahLst/>
              <a:cxnLst/>
              <a:rect l="l" t="t" r="r" b="b"/>
              <a:pathLst>
                <a:path w="1946" h="729" extrusionOk="0">
                  <a:moveTo>
                    <a:pt x="1686" y="1"/>
                  </a:moveTo>
                  <a:lnTo>
                    <a:pt x="428" y="397"/>
                  </a:lnTo>
                  <a:cubicBezTo>
                    <a:pt x="428" y="397"/>
                    <a:pt x="1" y="609"/>
                    <a:pt x="772" y="713"/>
                  </a:cubicBezTo>
                  <a:cubicBezTo>
                    <a:pt x="854" y="724"/>
                    <a:pt x="932" y="729"/>
                    <a:pt x="1005" y="729"/>
                  </a:cubicBezTo>
                  <a:cubicBezTo>
                    <a:pt x="1625" y="729"/>
                    <a:pt x="1945" y="375"/>
                    <a:pt x="1945" y="375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7"/>
            <p:cNvSpPr/>
            <p:nvPr/>
          </p:nvSpPr>
          <p:spPr>
            <a:xfrm>
              <a:off x="3087928" y="1037541"/>
              <a:ext cx="106035" cy="47100"/>
            </a:xfrm>
            <a:custGeom>
              <a:avLst/>
              <a:gdLst/>
              <a:ahLst/>
              <a:cxnLst/>
              <a:rect l="l" t="t" r="r" b="b"/>
              <a:pathLst>
                <a:path w="2688" h="1194" extrusionOk="0">
                  <a:moveTo>
                    <a:pt x="2111" y="1"/>
                  </a:moveTo>
                  <a:cubicBezTo>
                    <a:pt x="1888" y="151"/>
                    <a:pt x="1143" y="143"/>
                    <a:pt x="919" y="210"/>
                  </a:cubicBezTo>
                  <a:cubicBezTo>
                    <a:pt x="657" y="290"/>
                    <a:pt x="12" y="733"/>
                    <a:pt x="5" y="954"/>
                  </a:cubicBezTo>
                  <a:cubicBezTo>
                    <a:pt x="0" y="1100"/>
                    <a:pt x="84" y="1193"/>
                    <a:pt x="205" y="1193"/>
                  </a:cubicBezTo>
                  <a:cubicBezTo>
                    <a:pt x="266" y="1193"/>
                    <a:pt x="337" y="1169"/>
                    <a:pt x="411" y="1116"/>
                  </a:cubicBezTo>
                  <a:cubicBezTo>
                    <a:pt x="575" y="998"/>
                    <a:pt x="832" y="797"/>
                    <a:pt x="1042" y="797"/>
                  </a:cubicBezTo>
                  <a:cubicBezTo>
                    <a:pt x="1078" y="797"/>
                    <a:pt x="1112" y="803"/>
                    <a:pt x="1144" y="816"/>
                  </a:cubicBezTo>
                  <a:cubicBezTo>
                    <a:pt x="1245" y="857"/>
                    <a:pt x="1443" y="904"/>
                    <a:pt x="1688" y="904"/>
                  </a:cubicBezTo>
                  <a:cubicBezTo>
                    <a:pt x="1984" y="904"/>
                    <a:pt x="2348" y="835"/>
                    <a:pt x="2688" y="600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7"/>
            <p:cNvSpPr/>
            <p:nvPr/>
          </p:nvSpPr>
          <p:spPr>
            <a:xfrm>
              <a:off x="3098106" y="1105906"/>
              <a:ext cx="14832" cy="16805"/>
            </a:xfrm>
            <a:custGeom>
              <a:avLst/>
              <a:gdLst/>
              <a:ahLst/>
              <a:cxnLst/>
              <a:rect l="l" t="t" r="r" b="b"/>
              <a:pathLst>
                <a:path w="376" h="426" extrusionOk="0">
                  <a:moveTo>
                    <a:pt x="318" y="0"/>
                  </a:moveTo>
                  <a:cubicBezTo>
                    <a:pt x="304" y="0"/>
                    <a:pt x="290" y="5"/>
                    <a:pt x="279" y="16"/>
                  </a:cubicBezTo>
                  <a:cubicBezTo>
                    <a:pt x="272" y="23"/>
                    <a:pt x="108" y="193"/>
                    <a:pt x="15" y="344"/>
                  </a:cubicBezTo>
                  <a:cubicBezTo>
                    <a:pt x="0" y="369"/>
                    <a:pt x="7" y="401"/>
                    <a:pt x="33" y="417"/>
                  </a:cubicBezTo>
                  <a:cubicBezTo>
                    <a:pt x="41" y="422"/>
                    <a:pt x="51" y="425"/>
                    <a:pt x="60" y="425"/>
                  </a:cubicBezTo>
                  <a:lnTo>
                    <a:pt x="60" y="424"/>
                  </a:lnTo>
                  <a:cubicBezTo>
                    <a:pt x="78" y="424"/>
                    <a:pt x="95" y="416"/>
                    <a:pt x="106" y="399"/>
                  </a:cubicBezTo>
                  <a:cubicBezTo>
                    <a:pt x="192" y="258"/>
                    <a:pt x="354" y="92"/>
                    <a:pt x="355" y="91"/>
                  </a:cubicBezTo>
                  <a:cubicBezTo>
                    <a:pt x="376" y="69"/>
                    <a:pt x="376" y="35"/>
                    <a:pt x="354" y="15"/>
                  </a:cubicBezTo>
                  <a:cubicBezTo>
                    <a:pt x="344" y="5"/>
                    <a:pt x="331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7"/>
            <p:cNvSpPr/>
            <p:nvPr/>
          </p:nvSpPr>
          <p:spPr>
            <a:xfrm>
              <a:off x="3119132" y="1098884"/>
              <a:ext cx="19290" cy="21262"/>
            </a:xfrm>
            <a:custGeom>
              <a:avLst/>
              <a:gdLst/>
              <a:ahLst/>
              <a:cxnLst/>
              <a:rect l="l" t="t" r="r" b="b"/>
              <a:pathLst>
                <a:path w="489" h="539" extrusionOk="0">
                  <a:moveTo>
                    <a:pt x="429" y="0"/>
                  </a:moveTo>
                  <a:cubicBezTo>
                    <a:pt x="416" y="0"/>
                    <a:pt x="404" y="4"/>
                    <a:pt x="394" y="12"/>
                  </a:cubicBezTo>
                  <a:cubicBezTo>
                    <a:pt x="386" y="21"/>
                    <a:pt x="169" y="202"/>
                    <a:pt x="15" y="458"/>
                  </a:cubicBezTo>
                  <a:cubicBezTo>
                    <a:pt x="0" y="483"/>
                    <a:pt x="8" y="515"/>
                    <a:pt x="33" y="530"/>
                  </a:cubicBezTo>
                  <a:cubicBezTo>
                    <a:pt x="41" y="536"/>
                    <a:pt x="51" y="538"/>
                    <a:pt x="61" y="538"/>
                  </a:cubicBezTo>
                  <a:cubicBezTo>
                    <a:pt x="79" y="538"/>
                    <a:pt x="97" y="529"/>
                    <a:pt x="106" y="512"/>
                  </a:cubicBezTo>
                  <a:cubicBezTo>
                    <a:pt x="250" y="273"/>
                    <a:pt x="460" y="96"/>
                    <a:pt x="463" y="94"/>
                  </a:cubicBezTo>
                  <a:cubicBezTo>
                    <a:pt x="486" y="75"/>
                    <a:pt x="488" y="42"/>
                    <a:pt x="470" y="19"/>
                  </a:cubicBezTo>
                  <a:cubicBezTo>
                    <a:pt x="459" y="7"/>
                    <a:pt x="444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7"/>
            <p:cNvSpPr/>
            <p:nvPr/>
          </p:nvSpPr>
          <p:spPr>
            <a:xfrm>
              <a:off x="3093727" y="1067562"/>
              <a:ext cx="63116" cy="17436"/>
            </a:xfrm>
            <a:custGeom>
              <a:avLst/>
              <a:gdLst/>
              <a:ahLst/>
              <a:cxnLst/>
              <a:rect l="l" t="t" r="r" b="b"/>
              <a:pathLst>
                <a:path w="1600" h="442" extrusionOk="0">
                  <a:moveTo>
                    <a:pt x="1540" y="0"/>
                  </a:moveTo>
                  <a:cubicBezTo>
                    <a:pt x="1534" y="0"/>
                    <a:pt x="1528" y="1"/>
                    <a:pt x="1522" y="3"/>
                  </a:cubicBezTo>
                  <a:cubicBezTo>
                    <a:pt x="1361" y="57"/>
                    <a:pt x="1214" y="74"/>
                    <a:pt x="1092" y="74"/>
                  </a:cubicBezTo>
                  <a:cubicBezTo>
                    <a:pt x="897" y="74"/>
                    <a:pt x="770" y="30"/>
                    <a:pt x="768" y="30"/>
                  </a:cubicBezTo>
                  <a:lnTo>
                    <a:pt x="743" y="21"/>
                  </a:lnTo>
                  <a:lnTo>
                    <a:pt x="720" y="36"/>
                  </a:lnTo>
                  <a:cubicBezTo>
                    <a:pt x="407" y="250"/>
                    <a:pt x="50" y="335"/>
                    <a:pt x="46" y="337"/>
                  </a:cubicBezTo>
                  <a:cubicBezTo>
                    <a:pt x="17" y="344"/>
                    <a:pt x="0" y="372"/>
                    <a:pt x="6" y="400"/>
                  </a:cubicBezTo>
                  <a:cubicBezTo>
                    <a:pt x="12" y="425"/>
                    <a:pt x="34" y="441"/>
                    <a:pt x="58" y="441"/>
                  </a:cubicBezTo>
                  <a:cubicBezTo>
                    <a:pt x="62" y="441"/>
                    <a:pt x="67" y="440"/>
                    <a:pt x="70" y="440"/>
                  </a:cubicBezTo>
                  <a:cubicBezTo>
                    <a:pt x="86" y="437"/>
                    <a:pt x="434" y="352"/>
                    <a:pt x="759" y="138"/>
                  </a:cubicBezTo>
                  <a:cubicBezTo>
                    <a:pt x="809" y="153"/>
                    <a:pt x="928" y="181"/>
                    <a:pt x="1090" y="181"/>
                  </a:cubicBezTo>
                  <a:cubicBezTo>
                    <a:pt x="1221" y="181"/>
                    <a:pt x="1381" y="162"/>
                    <a:pt x="1556" y="103"/>
                  </a:cubicBezTo>
                  <a:cubicBezTo>
                    <a:pt x="1584" y="95"/>
                    <a:pt x="1599" y="65"/>
                    <a:pt x="1590" y="36"/>
                  </a:cubicBezTo>
                  <a:cubicBezTo>
                    <a:pt x="1582" y="14"/>
                    <a:pt x="1562" y="0"/>
                    <a:pt x="1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7"/>
            <p:cNvSpPr/>
            <p:nvPr/>
          </p:nvSpPr>
          <p:spPr>
            <a:xfrm>
              <a:off x="3088086" y="1089535"/>
              <a:ext cx="20828" cy="21420"/>
            </a:xfrm>
            <a:custGeom>
              <a:avLst/>
              <a:gdLst/>
              <a:ahLst/>
              <a:cxnLst/>
              <a:rect l="l" t="t" r="r" b="b"/>
              <a:pathLst>
                <a:path w="528" h="543" extrusionOk="0">
                  <a:moveTo>
                    <a:pt x="467" y="1"/>
                  </a:moveTo>
                  <a:cubicBezTo>
                    <a:pt x="456" y="1"/>
                    <a:pt x="444" y="4"/>
                    <a:pt x="435" y="12"/>
                  </a:cubicBezTo>
                  <a:cubicBezTo>
                    <a:pt x="194" y="207"/>
                    <a:pt x="24" y="450"/>
                    <a:pt x="17" y="460"/>
                  </a:cubicBezTo>
                  <a:cubicBezTo>
                    <a:pt x="0" y="484"/>
                    <a:pt x="6" y="516"/>
                    <a:pt x="30" y="533"/>
                  </a:cubicBezTo>
                  <a:cubicBezTo>
                    <a:pt x="40" y="541"/>
                    <a:pt x="51" y="543"/>
                    <a:pt x="60" y="543"/>
                  </a:cubicBezTo>
                  <a:cubicBezTo>
                    <a:pt x="77" y="543"/>
                    <a:pt x="94" y="536"/>
                    <a:pt x="105" y="520"/>
                  </a:cubicBezTo>
                  <a:cubicBezTo>
                    <a:pt x="106" y="519"/>
                    <a:pt x="273" y="281"/>
                    <a:pt x="501" y="95"/>
                  </a:cubicBezTo>
                  <a:cubicBezTo>
                    <a:pt x="524" y="76"/>
                    <a:pt x="527" y="42"/>
                    <a:pt x="509" y="20"/>
                  </a:cubicBezTo>
                  <a:cubicBezTo>
                    <a:pt x="498" y="7"/>
                    <a:pt x="483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7"/>
            <p:cNvSpPr/>
            <p:nvPr/>
          </p:nvSpPr>
          <p:spPr>
            <a:xfrm>
              <a:off x="4247126" y="1092848"/>
              <a:ext cx="58264" cy="116646"/>
            </a:xfrm>
            <a:custGeom>
              <a:avLst/>
              <a:gdLst/>
              <a:ahLst/>
              <a:cxnLst/>
              <a:rect l="l" t="t" r="r" b="b"/>
              <a:pathLst>
                <a:path w="1477" h="2957" extrusionOk="0">
                  <a:moveTo>
                    <a:pt x="206" y="0"/>
                  </a:moveTo>
                  <a:cubicBezTo>
                    <a:pt x="203" y="0"/>
                    <a:pt x="201" y="0"/>
                    <a:pt x="199" y="0"/>
                  </a:cubicBezTo>
                  <a:cubicBezTo>
                    <a:pt x="87" y="4"/>
                    <a:pt x="0" y="98"/>
                    <a:pt x="4" y="210"/>
                  </a:cubicBezTo>
                  <a:cubicBezTo>
                    <a:pt x="6" y="288"/>
                    <a:pt x="81" y="2131"/>
                    <a:pt x="1133" y="2916"/>
                  </a:cubicBezTo>
                  <a:cubicBezTo>
                    <a:pt x="1170" y="2944"/>
                    <a:pt x="1212" y="2957"/>
                    <a:pt x="1254" y="2957"/>
                  </a:cubicBezTo>
                  <a:cubicBezTo>
                    <a:pt x="1316" y="2957"/>
                    <a:pt x="1377" y="2928"/>
                    <a:pt x="1417" y="2875"/>
                  </a:cubicBezTo>
                  <a:cubicBezTo>
                    <a:pt x="1428" y="2860"/>
                    <a:pt x="1437" y="2844"/>
                    <a:pt x="1444" y="2828"/>
                  </a:cubicBezTo>
                  <a:cubicBezTo>
                    <a:pt x="1476" y="2744"/>
                    <a:pt x="1451" y="2647"/>
                    <a:pt x="1376" y="2591"/>
                  </a:cubicBezTo>
                  <a:cubicBezTo>
                    <a:pt x="481" y="1923"/>
                    <a:pt x="410" y="212"/>
                    <a:pt x="410" y="195"/>
                  </a:cubicBezTo>
                  <a:cubicBezTo>
                    <a:pt x="405" y="86"/>
                    <a:pt x="315" y="0"/>
                    <a:pt x="206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7"/>
            <p:cNvSpPr/>
            <p:nvPr/>
          </p:nvSpPr>
          <p:spPr>
            <a:xfrm>
              <a:off x="4255844" y="1083144"/>
              <a:ext cx="65838" cy="121814"/>
            </a:xfrm>
            <a:custGeom>
              <a:avLst/>
              <a:gdLst/>
              <a:ahLst/>
              <a:cxnLst/>
              <a:rect l="l" t="t" r="r" b="b"/>
              <a:pathLst>
                <a:path w="1669" h="3088" extrusionOk="0">
                  <a:moveTo>
                    <a:pt x="216" y="0"/>
                  </a:moveTo>
                  <a:cubicBezTo>
                    <a:pt x="208" y="0"/>
                    <a:pt x="199" y="1"/>
                    <a:pt x="190" y="2"/>
                  </a:cubicBezTo>
                  <a:cubicBezTo>
                    <a:pt x="79" y="15"/>
                    <a:pt x="1" y="117"/>
                    <a:pt x="14" y="228"/>
                  </a:cubicBezTo>
                  <a:cubicBezTo>
                    <a:pt x="25" y="311"/>
                    <a:pt x="281" y="2269"/>
                    <a:pt x="1325" y="3048"/>
                  </a:cubicBezTo>
                  <a:cubicBezTo>
                    <a:pt x="1362" y="3075"/>
                    <a:pt x="1404" y="3088"/>
                    <a:pt x="1446" y="3088"/>
                  </a:cubicBezTo>
                  <a:cubicBezTo>
                    <a:pt x="1508" y="3088"/>
                    <a:pt x="1569" y="3060"/>
                    <a:pt x="1609" y="3006"/>
                  </a:cubicBezTo>
                  <a:cubicBezTo>
                    <a:pt x="1620" y="2991"/>
                    <a:pt x="1629" y="2976"/>
                    <a:pt x="1636" y="2959"/>
                  </a:cubicBezTo>
                  <a:cubicBezTo>
                    <a:pt x="1668" y="2876"/>
                    <a:pt x="1643" y="2778"/>
                    <a:pt x="1568" y="2723"/>
                  </a:cubicBezTo>
                  <a:cubicBezTo>
                    <a:pt x="663" y="2047"/>
                    <a:pt x="420" y="196"/>
                    <a:pt x="417" y="178"/>
                  </a:cubicBezTo>
                  <a:cubicBezTo>
                    <a:pt x="404" y="75"/>
                    <a:pt x="317" y="0"/>
                    <a:pt x="216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7"/>
            <p:cNvSpPr/>
            <p:nvPr/>
          </p:nvSpPr>
          <p:spPr>
            <a:xfrm>
              <a:off x="4265036" y="1073400"/>
              <a:ext cx="63510" cy="116883"/>
            </a:xfrm>
            <a:custGeom>
              <a:avLst/>
              <a:gdLst/>
              <a:ahLst/>
              <a:cxnLst/>
              <a:rect l="l" t="t" r="r" b="b"/>
              <a:pathLst>
                <a:path w="1610" h="2963" extrusionOk="0">
                  <a:moveTo>
                    <a:pt x="213" y="1"/>
                  </a:moveTo>
                  <a:cubicBezTo>
                    <a:pt x="206" y="1"/>
                    <a:pt x="199" y="1"/>
                    <a:pt x="192" y="2"/>
                  </a:cubicBezTo>
                  <a:cubicBezTo>
                    <a:pt x="81" y="14"/>
                    <a:pt x="0" y="114"/>
                    <a:pt x="11" y="225"/>
                  </a:cubicBezTo>
                  <a:cubicBezTo>
                    <a:pt x="19" y="303"/>
                    <a:pt x="222" y="2143"/>
                    <a:pt x="1267" y="2923"/>
                  </a:cubicBezTo>
                  <a:cubicBezTo>
                    <a:pt x="1303" y="2950"/>
                    <a:pt x="1346" y="2963"/>
                    <a:pt x="1388" y="2963"/>
                  </a:cubicBezTo>
                  <a:cubicBezTo>
                    <a:pt x="1450" y="2963"/>
                    <a:pt x="1511" y="2935"/>
                    <a:pt x="1551" y="2881"/>
                  </a:cubicBezTo>
                  <a:cubicBezTo>
                    <a:pt x="1562" y="2866"/>
                    <a:pt x="1570" y="2851"/>
                    <a:pt x="1577" y="2834"/>
                  </a:cubicBezTo>
                  <a:cubicBezTo>
                    <a:pt x="1610" y="2751"/>
                    <a:pt x="1585" y="2653"/>
                    <a:pt x="1509" y="2598"/>
                  </a:cubicBezTo>
                  <a:cubicBezTo>
                    <a:pt x="607" y="1924"/>
                    <a:pt x="417" y="199"/>
                    <a:pt x="414" y="183"/>
                  </a:cubicBezTo>
                  <a:cubicBezTo>
                    <a:pt x="404" y="79"/>
                    <a:pt x="316" y="1"/>
                    <a:pt x="213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7"/>
            <p:cNvSpPr/>
            <p:nvPr/>
          </p:nvSpPr>
          <p:spPr>
            <a:xfrm>
              <a:off x="4272571" y="1074583"/>
              <a:ext cx="55384" cy="94516"/>
            </a:xfrm>
            <a:custGeom>
              <a:avLst/>
              <a:gdLst/>
              <a:ahLst/>
              <a:cxnLst/>
              <a:rect l="l" t="t" r="r" b="b"/>
              <a:pathLst>
                <a:path w="1404" h="2396" extrusionOk="0">
                  <a:moveTo>
                    <a:pt x="237" y="1"/>
                  </a:moveTo>
                  <a:cubicBezTo>
                    <a:pt x="128" y="1"/>
                    <a:pt x="38" y="86"/>
                    <a:pt x="34" y="196"/>
                  </a:cubicBezTo>
                  <a:cubicBezTo>
                    <a:pt x="33" y="251"/>
                    <a:pt x="1" y="1565"/>
                    <a:pt x="1060" y="2356"/>
                  </a:cubicBezTo>
                  <a:cubicBezTo>
                    <a:pt x="1097" y="2383"/>
                    <a:pt x="1139" y="2396"/>
                    <a:pt x="1181" y="2396"/>
                  </a:cubicBezTo>
                  <a:cubicBezTo>
                    <a:pt x="1243" y="2396"/>
                    <a:pt x="1304" y="2368"/>
                    <a:pt x="1344" y="2314"/>
                  </a:cubicBezTo>
                  <a:cubicBezTo>
                    <a:pt x="1355" y="2299"/>
                    <a:pt x="1363" y="2284"/>
                    <a:pt x="1369" y="2267"/>
                  </a:cubicBezTo>
                  <a:lnTo>
                    <a:pt x="1371" y="2267"/>
                  </a:lnTo>
                  <a:cubicBezTo>
                    <a:pt x="1403" y="2184"/>
                    <a:pt x="1378" y="2086"/>
                    <a:pt x="1302" y="2031"/>
                  </a:cubicBezTo>
                  <a:cubicBezTo>
                    <a:pt x="416" y="1369"/>
                    <a:pt x="440" y="221"/>
                    <a:pt x="440" y="209"/>
                  </a:cubicBezTo>
                  <a:cubicBezTo>
                    <a:pt x="444" y="97"/>
                    <a:pt x="356" y="5"/>
                    <a:pt x="244" y="1"/>
                  </a:cubicBezTo>
                  <a:cubicBezTo>
                    <a:pt x="241" y="1"/>
                    <a:pt x="239" y="1"/>
                    <a:pt x="237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7"/>
            <p:cNvSpPr/>
            <p:nvPr/>
          </p:nvSpPr>
          <p:spPr>
            <a:xfrm>
              <a:off x="4276081" y="1080698"/>
              <a:ext cx="29428" cy="65680"/>
            </a:xfrm>
            <a:custGeom>
              <a:avLst/>
              <a:gdLst/>
              <a:ahLst/>
              <a:cxnLst/>
              <a:rect l="l" t="t" r="r" b="b"/>
              <a:pathLst>
                <a:path w="746" h="1665" extrusionOk="0">
                  <a:moveTo>
                    <a:pt x="397" y="0"/>
                  </a:moveTo>
                  <a:lnTo>
                    <a:pt x="1" y="224"/>
                  </a:lnTo>
                  <a:lnTo>
                    <a:pt x="280" y="1512"/>
                  </a:lnTo>
                  <a:cubicBezTo>
                    <a:pt x="280" y="1512"/>
                    <a:pt x="317" y="1665"/>
                    <a:pt x="381" y="1665"/>
                  </a:cubicBezTo>
                  <a:cubicBezTo>
                    <a:pt x="431" y="1665"/>
                    <a:pt x="496" y="1571"/>
                    <a:pt x="573" y="1238"/>
                  </a:cubicBezTo>
                  <a:cubicBezTo>
                    <a:pt x="746" y="479"/>
                    <a:pt x="397" y="0"/>
                    <a:pt x="397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4238803" y="1090166"/>
              <a:ext cx="42801" cy="106824"/>
            </a:xfrm>
            <a:custGeom>
              <a:avLst/>
              <a:gdLst/>
              <a:ahLst/>
              <a:cxnLst/>
              <a:rect l="l" t="t" r="r" b="b"/>
              <a:pathLst>
                <a:path w="1085" h="2708" extrusionOk="0">
                  <a:moveTo>
                    <a:pt x="651" y="1"/>
                  </a:moveTo>
                  <a:lnTo>
                    <a:pt x="0" y="520"/>
                  </a:lnTo>
                  <a:cubicBezTo>
                    <a:pt x="131" y="756"/>
                    <a:pt x="53" y="1497"/>
                    <a:pt x="100" y="1726"/>
                  </a:cubicBezTo>
                  <a:cubicBezTo>
                    <a:pt x="155" y="1995"/>
                    <a:pt x="539" y="2677"/>
                    <a:pt x="758" y="2705"/>
                  </a:cubicBezTo>
                  <a:cubicBezTo>
                    <a:pt x="772" y="2707"/>
                    <a:pt x="786" y="2708"/>
                    <a:pt x="799" y="2708"/>
                  </a:cubicBezTo>
                  <a:cubicBezTo>
                    <a:pt x="991" y="2708"/>
                    <a:pt x="1085" y="2533"/>
                    <a:pt x="956" y="2315"/>
                  </a:cubicBezTo>
                  <a:cubicBezTo>
                    <a:pt x="836" y="2113"/>
                    <a:pt x="613" y="1770"/>
                    <a:pt x="724" y="1558"/>
                  </a:cubicBezTo>
                  <a:cubicBezTo>
                    <a:pt x="834" y="1345"/>
                    <a:pt x="1020" y="659"/>
                    <a:pt x="651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7"/>
            <p:cNvSpPr/>
            <p:nvPr/>
          </p:nvSpPr>
          <p:spPr>
            <a:xfrm>
              <a:off x="4258921" y="1166933"/>
              <a:ext cx="19960" cy="26430"/>
            </a:xfrm>
            <a:custGeom>
              <a:avLst/>
              <a:gdLst/>
              <a:ahLst/>
              <a:cxnLst/>
              <a:rect l="l" t="t" r="r" b="b"/>
              <a:pathLst>
                <a:path w="506" h="670" extrusionOk="0">
                  <a:moveTo>
                    <a:pt x="62" y="1"/>
                  </a:moveTo>
                  <a:cubicBezTo>
                    <a:pt x="53" y="1"/>
                    <a:pt x="44" y="3"/>
                    <a:pt x="36" y="8"/>
                  </a:cubicBezTo>
                  <a:cubicBezTo>
                    <a:pt x="11" y="21"/>
                    <a:pt x="1" y="53"/>
                    <a:pt x="15" y="80"/>
                  </a:cubicBezTo>
                  <a:cubicBezTo>
                    <a:pt x="24" y="94"/>
                    <a:pt x="220" y="442"/>
                    <a:pt x="407" y="652"/>
                  </a:cubicBezTo>
                  <a:cubicBezTo>
                    <a:pt x="418" y="663"/>
                    <a:pt x="432" y="669"/>
                    <a:pt x="446" y="669"/>
                  </a:cubicBezTo>
                  <a:lnTo>
                    <a:pt x="446" y="670"/>
                  </a:lnTo>
                  <a:cubicBezTo>
                    <a:pt x="460" y="670"/>
                    <a:pt x="472" y="665"/>
                    <a:pt x="483" y="655"/>
                  </a:cubicBezTo>
                  <a:cubicBezTo>
                    <a:pt x="504" y="636"/>
                    <a:pt x="505" y="603"/>
                    <a:pt x="486" y="581"/>
                  </a:cubicBezTo>
                  <a:cubicBezTo>
                    <a:pt x="308" y="380"/>
                    <a:pt x="111" y="31"/>
                    <a:pt x="108" y="27"/>
                  </a:cubicBezTo>
                  <a:cubicBezTo>
                    <a:pt x="98" y="10"/>
                    <a:pt x="81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7"/>
            <p:cNvSpPr/>
            <p:nvPr/>
          </p:nvSpPr>
          <p:spPr>
            <a:xfrm>
              <a:off x="4287561" y="1179477"/>
              <a:ext cx="17909" cy="20592"/>
            </a:xfrm>
            <a:custGeom>
              <a:avLst/>
              <a:gdLst/>
              <a:ahLst/>
              <a:cxnLst/>
              <a:rect l="l" t="t" r="r" b="b"/>
              <a:pathLst>
                <a:path w="454" h="522" extrusionOk="0">
                  <a:moveTo>
                    <a:pt x="62" y="1"/>
                  </a:moveTo>
                  <a:cubicBezTo>
                    <a:pt x="50" y="1"/>
                    <a:pt x="38" y="5"/>
                    <a:pt x="29" y="12"/>
                  </a:cubicBezTo>
                  <a:cubicBezTo>
                    <a:pt x="6" y="30"/>
                    <a:pt x="1" y="64"/>
                    <a:pt x="19" y="87"/>
                  </a:cubicBezTo>
                  <a:cubicBezTo>
                    <a:pt x="19" y="87"/>
                    <a:pt x="190" y="301"/>
                    <a:pt x="354" y="502"/>
                  </a:cubicBezTo>
                  <a:cubicBezTo>
                    <a:pt x="363" y="514"/>
                    <a:pt x="379" y="522"/>
                    <a:pt x="395" y="522"/>
                  </a:cubicBezTo>
                  <a:cubicBezTo>
                    <a:pt x="407" y="522"/>
                    <a:pt x="419" y="518"/>
                    <a:pt x="428" y="510"/>
                  </a:cubicBezTo>
                  <a:cubicBezTo>
                    <a:pt x="451" y="492"/>
                    <a:pt x="454" y="458"/>
                    <a:pt x="436" y="435"/>
                  </a:cubicBezTo>
                  <a:cubicBezTo>
                    <a:pt x="273" y="235"/>
                    <a:pt x="103" y="21"/>
                    <a:pt x="103" y="21"/>
                  </a:cubicBezTo>
                  <a:cubicBezTo>
                    <a:pt x="93" y="8"/>
                    <a:pt x="77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7"/>
            <p:cNvSpPr/>
            <p:nvPr/>
          </p:nvSpPr>
          <p:spPr>
            <a:xfrm>
              <a:off x="4292532" y="1161094"/>
              <a:ext cx="23905" cy="28836"/>
            </a:xfrm>
            <a:custGeom>
              <a:avLst/>
              <a:gdLst/>
              <a:ahLst/>
              <a:cxnLst/>
              <a:rect l="l" t="t" r="r" b="b"/>
              <a:pathLst>
                <a:path w="606" h="731" extrusionOk="0">
                  <a:moveTo>
                    <a:pt x="61" y="0"/>
                  </a:moveTo>
                  <a:cubicBezTo>
                    <a:pt x="51" y="0"/>
                    <a:pt x="40" y="4"/>
                    <a:pt x="32" y="10"/>
                  </a:cubicBezTo>
                  <a:cubicBezTo>
                    <a:pt x="6" y="26"/>
                    <a:pt x="0" y="59"/>
                    <a:pt x="17" y="83"/>
                  </a:cubicBezTo>
                  <a:cubicBezTo>
                    <a:pt x="29" y="102"/>
                    <a:pt x="322" y="523"/>
                    <a:pt x="509" y="714"/>
                  </a:cubicBezTo>
                  <a:cubicBezTo>
                    <a:pt x="520" y="725"/>
                    <a:pt x="534" y="730"/>
                    <a:pt x="548" y="730"/>
                  </a:cubicBezTo>
                  <a:cubicBezTo>
                    <a:pt x="561" y="730"/>
                    <a:pt x="575" y="725"/>
                    <a:pt x="584" y="716"/>
                  </a:cubicBezTo>
                  <a:cubicBezTo>
                    <a:pt x="606" y="695"/>
                    <a:pt x="606" y="661"/>
                    <a:pt x="585" y="640"/>
                  </a:cubicBezTo>
                  <a:cubicBezTo>
                    <a:pt x="404" y="456"/>
                    <a:pt x="107" y="27"/>
                    <a:pt x="105" y="23"/>
                  </a:cubicBezTo>
                  <a:cubicBezTo>
                    <a:pt x="95" y="8"/>
                    <a:pt x="78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7"/>
            <p:cNvSpPr/>
            <p:nvPr/>
          </p:nvSpPr>
          <p:spPr>
            <a:xfrm>
              <a:off x="4297226" y="1148234"/>
              <a:ext cx="19448" cy="21381"/>
            </a:xfrm>
            <a:custGeom>
              <a:avLst/>
              <a:gdLst/>
              <a:ahLst/>
              <a:cxnLst/>
              <a:rect l="l" t="t" r="r" b="b"/>
              <a:pathLst>
                <a:path w="493" h="542" extrusionOk="0">
                  <a:moveTo>
                    <a:pt x="60" y="0"/>
                  </a:moveTo>
                  <a:cubicBezTo>
                    <a:pt x="49" y="0"/>
                    <a:pt x="38" y="4"/>
                    <a:pt x="28" y="11"/>
                  </a:cubicBezTo>
                  <a:cubicBezTo>
                    <a:pt x="5" y="29"/>
                    <a:pt x="0" y="63"/>
                    <a:pt x="18" y="86"/>
                  </a:cubicBezTo>
                  <a:cubicBezTo>
                    <a:pt x="26" y="96"/>
                    <a:pt x="216" y="346"/>
                    <a:pt x="398" y="526"/>
                  </a:cubicBezTo>
                  <a:cubicBezTo>
                    <a:pt x="407" y="536"/>
                    <a:pt x="422" y="542"/>
                    <a:pt x="435" y="542"/>
                  </a:cubicBezTo>
                  <a:cubicBezTo>
                    <a:pt x="448" y="542"/>
                    <a:pt x="463" y="536"/>
                    <a:pt x="472" y="525"/>
                  </a:cubicBezTo>
                  <a:cubicBezTo>
                    <a:pt x="493" y="505"/>
                    <a:pt x="493" y="471"/>
                    <a:pt x="472" y="450"/>
                  </a:cubicBezTo>
                  <a:cubicBezTo>
                    <a:pt x="297" y="276"/>
                    <a:pt x="105" y="24"/>
                    <a:pt x="103" y="22"/>
                  </a:cubicBezTo>
                  <a:cubicBezTo>
                    <a:pt x="92" y="8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0" y="1339454"/>
            <a:ext cx="3329863" cy="3815952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28 Forma libre"/>
          <p:cNvSpPr/>
          <p:nvPr/>
        </p:nvSpPr>
        <p:spPr>
          <a:xfrm flipH="1">
            <a:off x="6030162" y="1339455"/>
            <a:ext cx="3113837" cy="3804046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0" y="0"/>
            <a:ext cx="9144000" cy="13394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572000" y="1491630"/>
            <a:ext cx="27003" cy="3078342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102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1887104"/>
            <a:ext cx="2890598" cy="21022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30" name="1029 CuadroTexto"/>
          <p:cNvSpPr txBox="1"/>
          <p:nvPr/>
        </p:nvSpPr>
        <p:spPr>
          <a:xfrm>
            <a:off x="1979712" y="357504"/>
            <a:ext cx="5238582" cy="5309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>
              <a:buClrTx/>
            </a:pPr>
            <a:r>
              <a:rPr lang="es-ES_tradnl" sz="3000" b="1" kern="12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Dylan Plain" pitchFamily="82" charset="0"/>
                <a:ea typeface="+mn-ea"/>
                <a:cs typeface="+mn-cs"/>
              </a:rPr>
              <a:t>DRIVING TEST</a:t>
            </a:r>
            <a:endParaRPr lang="es-ES" sz="3000" b="1" kern="120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Dylan Plain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473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1131095" y="1761661"/>
            <a:ext cx="2198768" cy="3393746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28 Forma libre"/>
          <p:cNvSpPr/>
          <p:nvPr/>
        </p:nvSpPr>
        <p:spPr>
          <a:xfrm flipH="1">
            <a:off x="5816836" y="1761660"/>
            <a:ext cx="2184164" cy="338184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1143000" y="0"/>
            <a:ext cx="6858000" cy="13394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7839379" y="482206"/>
            <a:ext cx="160734" cy="41255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7446170" y="4232674"/>
            <a:ext cx="582215" cy="53578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1142114" y="4232674"/>
            <a:ext cx="535781" cy="53578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1142113" y="535782"/>
            <a:ext cx="214313" cy="41255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1115325" y="26790"/>
            <a:ext cx="750094" cy="696516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7280381" y="30362"/>
            <a:ext cx="750094" cy="68937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1356425" y="2"/>
            <a:ext cx="6429375" cy="321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1142113" y="4714876"/>
            <a:ext cx="6858000" cy="428625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1292609" y="302596"/>
            <a:ext cx="6536531" cy="4446984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95981" y="3857627"/>
            <a:ext cx="535781" cy="2035969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3974511" y="4714876"/>
            <a:ext cx="428625" cy="42862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4028090" y="4768454"/>
            <a:ext cx="314325" cy="31432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4037615" y="4777979"/>
            <a:ext cx="151209" cy="15120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778183" y="4714876"/>
            <a:ext cx="428625" cy="42862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24 Elipse"/>
          <p:cNvSpPr/>
          <p:nvPr/>
        </p:nvSpPr>
        <p:spPr bwMode="auto">
          <a:xfrm>
            <a:off x="4831761" y="4768454"/>
            <a:ext cx="314325" cy="31432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4992496" y="4777979"/>
            <a:ext cx="151209" cy="15120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56716" y="4714877"/>
            <a:ext cx="267890" cy="160735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571114" y="1815666"/>
            <a:ext cx="1" cy="2754306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3167844" y="3831431"/>
            <a:ext cx="2786063" cy="27051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130016" y="351190"/>
            <a:ext cx="4698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ata" panose="00000500000000000000" pitchFamily="2" charset="0"/>
              </a:rPr>
              <a:t>What does the sign mean?</a:t>
            </a:r>
          </a:p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ata" panose="00000500000000000000" pitchFamily="2" charset="0"/>
              </a:rPr>
              <a:t>It means……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ata" panose="00000500000000000000" pitchFamily="2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5327514" y="1782351"/>
            <a:ext cx="2191345" cy="164304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290307" y="1915181"/>
            <a:ext cx="2265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en-US" sz="2800" b="1" dirty="0">
                <a:solidFill>
                  <a:schemeClr val="tx1"/>
                </a:solidFill>
                <a:latin typeface="Alata" panose="00000500000000000000" pitchFamily="2" charset="0"/>
              </a:rPr>
              <a:t>a. Turn left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5332411" y="2621095"/>
            <a:ext cx="3080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en-US" sz="2400" b="1" dirty="0">
                <a:solidFill>
                  <a:schemeClr val="tx1"/>
                </a:solidFill>
                <a:latin typeface="Alata" panose="00000500000000000000" pitchFamily="2" charset="0"/>
              </a:rPr>
              <a:t>b. Do not enter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9887" y="4003180"/>
            <a:ext cx="1565540" cy="9947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297303-2893-B3E1-ABE4-69B9067851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5" t="3202" r="3462" b="2616"/>
          <a:stretch/>
        </p:blipFill>
        <p:spPr>
          <a:xfrm>
            <a:off x="1805576" y="1633540"/>
            <a:ext cx="1979503" cy="19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79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87654E-7 L -0.22951 -0.39846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-199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1131095" y="1761661"/>
            <a:ext cx="2198768" cy="3393746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28 Forma libre"/>
          <p:cNvSpPr/>
          <p:nvPr/>
        </p:nvSpPr>
        <p:spPr>
          <a:xfrm flipH="1">
            <a:off x="5816836" y="1761660"/>
            <a:ext cx="2184164" cy="338184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1142113" y="158559"/>
            <a:ext cx="6858000" cy="13394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ata" panose="00000500000000000000" pitchFamily="2" charset="0"/>
              </a:rPr>
              <a:t>What does the sign mean?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ata" panose="00000500000000000000" pitchFamily="2" charset="0"/>
              </a:rPr>
              <a:t>It means...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7839379" y="482206"/>
            <a:ext cx="160734" cy="41255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7446170" y="4232674"/>
            <a:ext cx="582215" cy="53578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1142114" y="4232674"/>
            <a:ext cx="535781" cy="53578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1142113" y="535782"/>
            <a:ext cx="214313" cy="41255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1115325" y="26790"/>
            <a:ext cx="750094" cy="696516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7280381" y="30362"/>
            <a:ext cx="750094" cy="68937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1356425" y="2"/>
            <a:ext cx="6429375" cy="321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1142113" y="4714876"/>
            <a:ext cx="6858000" cy="428625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1302849" y="267892"/>
            <a:ext cx="6536531" cy="4446984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95981" y="3857627"/>
            <a:ext cx="535781" cy="2035969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3974511" y="4714876"/>
            <a:ext cx="428625" cy="42862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4028090" y="4768454"/>
            <a:ext cx="314325" cy="31432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4037615" y="4777979"/>
            <a:ext cx="151209" cy="15120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778183" y="4714876"/>
            <a:ext cx="428625" cy="42862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24 Elipse"/>
          <p:cNvSpPr/>
          <p:nvPr/>
        </p:nvSpPr>
        <p:spPr bwMode="auto">
          <a:xfrm>
            <a:off x="4831761" y="4768454"/>
            <a:ext cx="314325" cy="31432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4992496" y="4777979"/>
            <a:ext cx="151209" cy="15120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56716" y="4714877"/>
            <a:ext cx="267890" cy="160735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571114" y="1815666"/>
            <a:ext cx="1" cy="2754306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3167844" y="3831431"/>
            <a:ext cx="2786063" cy="27051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992496" y="1821684"/>
            <a:ext cx="2513403" cy="164304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988923" y="1864712"/>
            <a:ext cx="2762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s-ES_tradnl" sz="28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a. </a:t>
            </a:r>
            <a:r>
              <a:rPr lang="es-ES_tradnl" sz="28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Turn</a:t>
            </a:r>
            <a:r>
              <a:rPr lang="es-ES_tradnl" sz="28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_tradnl" sz="28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left</a:t>
            </a:r>
            <a:r>
              <a:rPr lang="es-ES_tradnl" sz="28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 </a:t>
            </a:r>
            <a:endParaRPr lang="es-ES" sz="28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4992494" y="2582772"/>
            <a:ext cx="3177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s-ES" sz="28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b. </a:t>
            </a:r>
            <a:r>
              <a:rPr lang="es-ES" sz="28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Turn</a:t>
            </a:r>
            <a:r>
              <a:rPr lang="es-ES" sz="28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28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right</a:t>
            </a:r>
            <a:endParaRPr lang="es-ES" sz="28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9887" y="4003180"/>
            <a:ext cx="1565540" cy="9947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encrypted-tbn2.gstatic.com/images?q=tbn:ANd9GcRffBMKuFlwPivuQboVMCTjst0kOlNV2Y7tg8AVCLibJmD7jod5lg"/>
          <p:cNvSpPr>
            <a:spLocks noChangeAspect="1" noChangeArrowheads="1"/>
          </p:cNvSpPr>
          <p:nvPr/>
        </p:nvSpPr>
        <p:spPr bwMode="auto">
          <a:xfrm>
            <a:off x="1259681" y="-1200150"/>
            <a:ext cx="2500313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</a:pPr>
            <a:endParaRPr lang="es-E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AutoShape 4" descr="https://encrypted-tbn2.gstatic.com/images?q=tbn:ANd9GcRffBMKuFlwPivuQboVMCTjst0kOlNV2Y7tg8AVCLibJmD7jod5lg"/>
          <p:cNvSpPr>
            <a:spLocks noChangeAspect="1" noChangeArrowheads="1"/>
          </p:cNvSpPr>
          <p:nvPr/>
        </p:nvSpPr>
        <p:spPr bwMode="auto">
          <a:xfrm>
            <a:off x="1373981" y="-1085850"/>
            <a:ext cx="2500313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</a:pPr>
            <a:endParaRPr lang="es-E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B96331-DFCC-018C-9883-66DA488C1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161" y="1865682"/>
            <a:ext cx="1736180" cy="169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69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60494E-6 L -0.23993 -0.28765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7" y="-143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1131095" y="1761661"/>
            <a:ext cx="2198768" cy="3393746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28 Forma libre"/>
          <p:cNvSpPr/>
          <p:nvPr/>
        </p:nvSpPr>
        <p:spPr>
          <a:xfrm flipH="1">
            <a:off x="5816836" y="1761660"/>
            <a:ext cx="2184164" cy="338184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1143000" y="0"/>
            <a:ext cx="6858000" cy="13394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7839379" y="482206"/>
            <a:ext cx="160734" cy="41255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7446170" y="4232674"/>
            <a:ext cx="582215" cy="53578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1142114" y="4232674"/>
            <a:ext cx="535781" cy="53578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1142113" y="535782"/>
            <a:ext cx="214313" cy="41255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1115325" y="26790"/>
            <a:ext cx="750094" cy="696516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7280381" y="30362"/>
            <a:ext cx="750094" cy="68937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1356425" y="2"/>
            <a:ext cx="6429375" cy="321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1142113" y="4714876"/>
            <a:ext cx="6858000" cy="428625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1302849" y="267892"/>
            <a:ext cx="6536531" cy="4446984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95981" y="3857627"/>
            <a:ext cx="535781" cy="2035969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3974511" y="4714876"/>
            <a:ext cx="428625" cy="42862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4028090" y="4768454"/>
            <a:ext cx="314325" cy="31432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4037615" y="4777979"/>
            <a:ext cx="151209" cy="15120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778183" y="4714876"/>
            <a:ext cx="428625" cy="42862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24 Elipse"/>
          <p:cNvSpPr/>
          <p:nvPr/>
        </p:nvSpPr>
        <p:spPr bwMode="auto">
          <a:xfrm>
            <a:off x="4831761" y="4768454"/>
            <a:ext cx="314325" cy="31432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4992496" y="4777979"/>
            <a:ext cx="151209" cy="15120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56716" y="4714877"/>
            <a:ext cx="267890" cy="160735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571114" y="1815666"/>
            <a:ext cx="1" cy="2754306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3167844" y="3831431"/>
            <a:ext cx="2786063" cy="27051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936259" y="511299"/>
            <a:ext cx="5374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 means“ stop”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ata" panose="00000500000000000000" pitchFamily="2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5327514" y="1782351"/>
            <a:ext cx="2191345" cy="164304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405340" y="1977684"/>
            <a:ext cx="2113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_tradnl" sz="3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a. Yes</a:t>
            </a:r>
            <a:endParaRPr lang="es-ES" sz="3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326627" y="2580895"/>
            <a:ext cx="2191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_tradnl" sz="3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b. No</a:t>
            </a:r>
            <a:endParaRPr lang="es-ES" sz="3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9887" y="4003180"/>
            <a:ext cx="1565540" cy="9947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51C6DB-44BB-DAE1-6120-CAEA0F4D91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878" y="1681899"/>
            <a:ext cx="1917898" cy="1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42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23316 -0.39723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198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1131095" y="1761661"/>
            <a:ext cx="2198768" cy="3393746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28 Forma libre"/>
          <p:cNvSpPr/>
          <p:nvPr/>
        </p:nvSpPr>
        <p:spPr>
          <a:xfrm flipH="1">
            <a:off x="5816836" y="1761660"/>
            <a:ext cx="2184164" cy="338184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1143000" y="0"/>
            <a:ext cx="6858000" cy="13394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7839379" y="482206"/>
            <a:ext cx="160734" cy="41255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7446170" y="4232674"/>
            <a:ext cx="582215" cy="53578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1142114" y="4232674"/>
            <a:ext cx="535781" cy="53578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1142113" y="535782"/>
            <a:ext cx="214313" cy="41255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1115325" y="26790"/>
            <a:ext cx="750094" cy="696516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7280381" y="30362"/>
            <a:ext cx="750094" cy="68937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1356425" y="2"/>
            <a:ext cx="6429375" cy="321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1142113" y="4714876"/>
            <a:ext cx="6858000" cy="428625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1302849" y="267892"/>
            <a:ext cx="6536531" cy="4446984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95981" y="3857627"/>
            <a:ext cx="535781" cy="2035969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3974511" y="4714876"/>
            <a:ext cx="428625" cy="42862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4028090" y="4768454"/>
            <a:ext cx="314325" cy="31432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4037615" y="4777979"/>
            <a:ext cx="151209" cy="15120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778183" y="4714876"/>
            <a:ext cx="428625" cy="42862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24 Elipse"/>
          <p:cNvSpPr/>
          <p:nvPr/>
        </p:nvSpPr>
        <p:spPr bwMode="auto">
          <a:xfrm>
            <a:off x="4831761" y="4768454"/>
            <a:ext cx="314325" cy="31432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4992496" y="4777979"/>
            <a:ext cx="151209" cy="15120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56716" y="4714877"/>
            <a:ext cx="267890" cy="160735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571114" y="1815666"/>
            <a:ext cx="1" cy="2754306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3167844" y="3831431"/>
            <a:ext cx="2786063" cy="27051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411760" y="465516"/>
            <a:ext cx="4698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" sz="30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T_rn</a:t>
            </a:r>
            <a:r>
              <a:rPr lang="es-ES" sz="3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" sz="30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r_gh</a:t>
            </a:r>
            <a:r>
              <a:rPr lang="es-ES" sz="3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_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5327514" y="1782351"/>
            <a:ext cx="2191345" cy="164304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646981" y="1977684"/>
            <a:ext cx="1552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_tradnl" sz="3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a. u-i-t</a:t>
            </a:r>
            <a:endParaRPr lang="es-ES" sz="3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544109" y="2580895"/>
            <a:ext cx="1794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_tradnl" sz="3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b. i-t-u</a:t>
            </a:r>
            <a:endParaRPr lang="es-ES" sz="3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9887" y="4003180"/>
            <a:ext cx="1565540" cy="9947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encrypted-tbn2.gstatic.com/images?q=tbn:ANd9GcRffBMKuFlwPivuQboVMCTjst0kOlNV2Y7tg8AVCLibJmD7jod5lg"/>
          <p:cNvSpPr>
            <a:spLocks noChangeAspect="1" noChangeArrowheads="1"/>
          </p:cNvSpPr>
          <p:nvPr/>
        </p:nvSpPr>
        <p:spPr bwMode="auto">
          <a:xfrm>
            <a:off x="1259681" y="-1200150"/>
            <a:ext cx="2500313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</a:pPr>
            <a:endParaRPr lang="es-E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AutoShape 4" descr="https://encrypted-tbn2.gstatic.com/images?q=tbn:ANd9GcRffBMKuFlwPivuQboVMCTjst0kOlNV2Y7tg8AVCLibJmD7jod5lg"/>
          <p:cNvSpPr>
            <a:spLocks noChangeAspect="1" noChangeArrowheads="1"/>
          </p:cNvSpPr>
          <p:nvPr/>
        </p:nvSpPr>
        <p:spPr bwMode="auto">
          <a:xfrm>
            <a:off x="1373981" y="-1085850"/>
            <a:ext cx="2500313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</a:pPr>
            <a:endParaRPr lang="es-E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4A08B4-57D8-7280-A029-28884E28CC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0048" y="1790301"/>
            <a:ext cx="1777827" cy="17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3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23776 -0.2875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-14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1131095" y="1761661"/>
            <a:ext cx="2198768" cy="3393746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28 Forma libre"/>
          <p:cNvSpPr/>
          <p:nvPr/>
        </p:nvSpPr>
        <p:spPr>
          <a:xfrm flipH="1">
            <a:off x="5816836" y="1761660"/>
            <a:ext cx="2184164" cy="338184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1143000" y="0"/>
            <a:ext cx="6858000" cy="13394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7839379" y="482206"/>
            <a:ext cx="160734" cy="41255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7446170" y="4232674"/>
            <a:ext cx="582215" cy="53578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1142114" y="4232674"/>
            <a:ext cx="535781" cy="53578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1142113" y="535782"/>
            <a:ext cx="214313" cy="41255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1115325" y="26790"/>
            <a:ext cx="750094" cy="696516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7280381" y="30362"/>
            <a:ext cx="750094" cy="68937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1356425" y="2"/>
            <a:ext cx="6429375" cy="321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1142113" y="4714876"/>
            <a:ext cx="6858000" cy="428625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1302849" y="267892"/>
            <a:ext cx="6536531" cy="4446984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95981" y="3857627"/>
            <a:ext cx="535781" cy="2035969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3974511" y="4714876"/>
            <a:ext cx="428625" cy="42862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4028090" y="4768454"/>
            <a:ext cx="314325" cy="31432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4037615" y="4777979"/>
            <a:ext cx="151209" cy="15120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778183" y="4714876"/>
            <a:ext cx="428625" cy="42862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24 Elipse"/>
          <p:cNvSpPr/>
          <p:nvPr/>
        </p:nvSpPr>
        <p:spPr bwMode="auto">
          <a:xfrm>
            <a:off x="4831761" y="4768454"/>
            <a:ext cx="314325" cy="31432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4992496" y="4777979"/>
            <a:ext cx="151209" cy="15120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56716" y="4714877"/>
            <a:ext cx="267890" cy="160735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571114" y="1815666"/>
            <a:ext cx="1" cy="2754306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3167844" y="3831431"/>
            <a:ext cx="2786063" cy="27051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270377" y="319458"/>
            <a:ext cx="469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ata" panose="00000500000000000000" pitchFamily="2" charset="0"/>
              </a:rPr>
              <a:t>What does the sign mean?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445956" y="1871832"/>
            <a:ext cx="2279652" cy="164304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034043" y="2148485"/>
            <a:ext cx="305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_tradnl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a. </a:t>
            </a:r>
            <a:r>
              <a:rPr lang="es-ES_tradnl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It</a:t>
            </a:r>
            <a:r>
              <a:rPr lang="es-ES_tradnl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_tradnl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means</a:t>
            </a:r>
            <a:r>
              <a:rPr lang="es-ES_tradnl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…</a:t>
            </a:r>
            <a:endParaRPr lang="es-ES" sz="24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432063" y="2779334"/>
            <a:ext cx="2191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_tradnl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b. Yes, I do</a:t>
            </a:r>
            <a:endParaRPr lang="es-ES" sz="24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9887" y="4003180"/>
            <a:ext cx="1565540" cy="9947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encrypted-tbn2.gstatic.com/images?q=tbn:ANd9GcRffBMKuFlwPivuQboVMCTjst0kOlNV2Y7tg8AVCLibJmD7jod5lg"/>
          <p:cNvSpPr>
            <a:spLocks noChangeAspect="1" noChangeArrowheads="1"/>
          </p:cNvSpPr>
          <p:nvPr/>
        </p:nvSpPr>
        <p:spPr bwMode="auto">
          <a:xfrm>
            <a:off x="1259681" y="-1200150"/>
            <a:ext cx="2500313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</a:pPr>
            <a:endParaRPr lang="es-E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AutoShape 4" descr="https://encrypted-tbn2.gstatic.com/images?q=tbn:ANd9GcRffBMKuFlwPivuQboVMCTjst0kOlNV2Y7tg8AVCLibJmD7jod5lg"/>
          <p:cNvSpPr>
            <a:spLocks noChangeAspect="1" noChangeArrowheads="1"/>
          </p:cNvSpPr>
          <p:nvPr/>
        </p:nvSpPr>
        <p:spPr bwMode="auto">
          <a:xfrm>
            <a:off x="1373981" y="-1085850"/>
            <a:ext cx="2500313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</a:pPr>
            <a:endParaRPr lang="es-E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107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32099E-6 L -0.22951 -0.2876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-143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theme/theme1.xml><?xml version="1.0" encoding="utf-8"?>
<a:theme xmlns:a="http://schemas.openxmlformats.org/drawingml/2006/main" name="Traffic and Road Safety by Slidesgo">
  <a:themeElements>
    <a:clrScheme name="Simple Light">
      <a:dk1>
        <a:srgbClr val="272727"/>
      </a:dk1>
      <a:lt1>
        <a:srgbClr val="F4F3FE"/>
      </a:lt1>
      <a:dk2>
        <a:srgbClr val="5AB178"/>
      </a:dk2>
      <a:lt2>
        <a:srgbClr val="42ACD1"/>
      </a:lt2>
      <a:accent1>
        <a:srgbClr val="486C8F"/>
      </a:accent1>
      <a:accent2>
        <a:srgbClr val="E24A4E"/>
      </a:accent2>
      <a:accent3>
        <a:srgbClr val="FAD57C"/>
      </a:accent3>
      <a:accent4>
        <a:srgbClr val="E98AAE"/>
      </a:accent4>
      <a:accent5>
        <a:srgbClr val="BEF195"/>
      </a:accent5>
      <a:accent6>
        <a:srgbClr val="FFFFFF"/>
      </a:accent6>
      <a:hlink>
        <a:srgbClr val="2727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201</Words>
  <Application>Microsoft Office PowerPoint</Application>
  <PresentationFormat>On-screen Show (16:9)</PresentationFormat>
  <Paragraphs>72</Paragraphs>
  <Slides>24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Times New Roman</vt:lpstr>
      <vt:lpstr>Wingdings</vt:lpstr>
      <vt:lpstr>Arial Black</vt:lpstr>
      <vt:lpstr>Bebas Neue</vt:lpstr>
      <vt:lpstr>Archivo SemiBold</vt:lpstr>
      <vt:lpstr>Archivo Black</vt:lpstr>
      <vt:lpstr>akaDylan Plain</vt:lpstr>
      <vt:lpstr>Archivo</vt:lpstr>
      <vt:lpstr>Alata</vt:lpstr>
      <vt:lpstr>Century Gothic</vt:lpstr>
      <vt:lpstr>Arima SemiBold</vt:lpstr>
      <vt:lpstr>Arial</vt:lpstr>
      <vt:lpstr>等线</vt:lpstr>
      <vt:lpstr>Lexend Deca</vt:lpstr>
      <vt:lpstr>Calibri</vt:lpstr>
      <vt:lpstr>Traffic and Road Safety by Slidesgo</vt:lpstr>
      <vt:lpstr>Tema de Office</vt:lpstr>
      <vt:lpstr>UNIT 5 GETTING AROUND</vt:lpstr>
      <vt:lpstr>Table of contents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Activity</vt:lpstr>
      <vt:lpstr>PowerPoint Presentation</vt:lpstr>
      <vt:lpstr>PowerPoint Presentation</vt:lpstr>
      <vt:lpstr>Friday, January 12th, 2024 Unit 5: Getting around Lesson 1</vt:lpstr>
      <vt:lpstr>GOOD BYE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GETTING AROUND</dc:title>
  <dc:creator>TTY</dc:creator>
  <cp:lastModifiedBy>USER</cp:lastModifiedBy>
  <cp:revision>11</cp:revision>
  <dcterms:modified xsi:type="dcterms:W3CDTF">2024-01-12T01:17:21Z</dcterms:modified>
</cp:coreProperties>
</file>