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2" r:id="rId3"/>
    <p:sldMasterId id="2147483736" r:id="rId4"/>
  </p:sldMasterIdLst>
  <p:notesMasterIdLst>
    <p:notesMasterId r:id="rId16"/>
  </p:notesMasterIdLst>
  <p:sldIdLst>
    <p:sldId id="488" r:id="rId5"/>
    <p:sldId id="484" r:id="rId6"/>
    <p:sldId id="486" r:id="rId7"/>
    <p:sldId id="487" r:id="rId8"/>
    <p:sldId id="485" r:id="rId9"/>
    <p:sldId id="489" r:id="rId10"/>
    <p:sldId id="267" r:id="rId11"/>
    <p:sldId id="293" r:id="rId12"/>
    <p:sldId id="270" r:id="rId13"/>
    <p:sldId id="294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3" d="100"/>
          <a:sy n="23" d="100"/>
        </p:scale>
        <p:origin x="253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19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75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29AFA-2AA5-4A27-9A9E-2AA0FD36B3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0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5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3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4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6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8B770-08D0-E015-45CF-5D470C023D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E20BDD9-6697-93A1-464E-6AA110D7624F}"/>
              </a:ext>
            </a:extLst>
          </p:cNvPr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8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5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3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6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63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4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8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4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1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19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08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7E82-65FE-4300-A810-CD92D20B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E787-50AD-4A8E-83A1-AD630D3E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274D6-942E-4142-A3CC-C24A7CF9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FC4-26B6-453D-9C61-D4491FD0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CEA4-2152-4182-99FE-0CDE542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27466-9F8C-461C-ABFD-E552AFCA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95887-BAA8-4FFC-8BE5-A3E81B717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B3B7-2F34-4FE7-BD14-14465739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69FB-2F37-4494-A945-C1258DD3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4999A-8895-4CE9-95A9-5AC1C54C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9EF0-6442-4B22-97FD-8CF8A57F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360BB-38F7-45F3-B1B6-C434B015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15ED-7E73-43F8-B0C3-754CD4AB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D3FE-CEEF-4B0C-874A-F6238735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8017-3B0F-4FAB-9DD9-7D265A0E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4690-9F35-4433-99EC-A4E8FF7C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1F4A-DAA2-4621-AE0D-32D6CB1F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F1291-619C-4CF3-A549-BE54FA8ED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0F493-07C5-42A3-A7C4-ADABAA3D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A820-6ACC-4CEB-94CC-BADA981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97C-B662-4FA0-A20A-4EB9D05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9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40C-E81F-4CD8-A507-2EA1C5BD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20197-42F8-4DEE-B2AC-40B8E80C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6D472-8E68-44AE-B949-D07BD72CB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0C6E3-80BE-4164-98EF-F44EDF58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E40C5-C3A1-48DD-87C4-3D9D93911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47DF3-556A-494C-BA2B-2D3D9CB2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29D24-C25A-46EA-B709-FF0E2E85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45F87-F078-4B5F-AEC0-8DA84D8E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4237-8C5B-44A0-9B19-068FF8C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728F3-6F64-4058-94C2-6312851C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A0DB1-7495-468B-A483-1F3B628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9D9FB-E58B-4623-A297-FAF8A87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2E5C2-3C34-45D2-917A-BB63B409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D7403-11E8-477C-8AFC-C8F1EE0A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6E875-643C-4DBD-A792-33C4FCB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6DB-46DC-43E5-8280-4E87D9CD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4F67B-81FD-42FE-87CB-73438F6D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77D7-E4C7-447E-BC47-B47DD29A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34CD-7EEE-4E39-B5D4-543DB93B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7BAD4-D021-464F-B7C8-D9D4B906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D97C1-214F-4734-876A-06314C00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C893-51AE-466C-B1DB-0A259F3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4D100-4984-448C-B4D5-45FC877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F4D4-7894-4327-B53D-E84AE0A17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C59D-0B6E-44BA-8851-F20EC36D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9528B-8ED5-45D2-A3A6-5F39B8C3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6DCF5-EC1B-4FF8-ACA5-24DDA36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0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639-5107-42F4-A286-5DC9D19A9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6C0C1-4211-45FA-B538-72A4D92B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1621D-599E-4661-8CCC-42F9E12D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6674-932E-42B5-964F-B2882D65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4E45-DA20-4437-8907-23F65481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DB7C6-1DE0-4F91-A302-A5B270F8A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53332-1DB0-42C0-99DD-BB5A017E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8789B-3107-4E9C-9F47-24E1D65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AA255-961E-4D86-AB1E-000FE943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FE52-5F60-40F5-9A03-FD1E3EC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9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98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35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F6443-9D49-4363-B4B0-27BD47AB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C451-960E-4FC3-AE52-B3A2A586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CC8BC-BC4D-46DD-84EA-732E907B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382C-7718-45CE-9E53-300FF85A589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4C4A-C998-45D8-8438-6FD5C773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63C-3234-4780-A52E-F645A7CA2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9F9C-2A16-4D50-AF42-BE6A9B489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179833-F973-2DC6-E96E-11E16844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50" y="520996"/>
            <a:ext cx="10011633" cy="2215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D89B24-F603-989C-621B-AE117AD3CA49}"/>
              </a:ext>
            </a:extLst>
          </p:cNvPr>
          <p:cNvSpPr txBox="1"/>
          <p:nvPr/>
        </p:nvSpPr>
        <p:spPr>
          <a:xfrm>
            <a:off x="1180215" y="2828261"/>
            <a:ext cx="9728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để em có thể đọc hết cuốn sách đó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giây × 312 = 9 360 giây = 156 phút = 2 giờ 36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Đổi 1 giờ = 3 600 giây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trang sách em có thể đọc được trong một giờ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giờ : 30 giây = 120 (trang)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a) 2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b) 120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Ong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non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việc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1" y="3094453"/>
            <a:ext cx="2201762" cy="220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16 phút 15 giây : 5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6059148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6" y="3094453"/>
            <a:ext cx="2201762" cy="22017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07843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01" y="3094453"/>
            <a:ext cx="2201762" cy="2201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891638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96" y="3094453"/>
            <a:ext cx="2201762" cy="220176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3240333" y="5296215"/>
            <a:ext cx="2774179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3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phút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3094453"/>
            <a:ext cx="2201762" cy="2201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6 giờ 36 phút :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610848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06" y="3094453"/>
            <a:ext cx="2201762" cy="22017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43143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1" y="3094453"/>
            <a:ext cx="2201762" cy="220176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37338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6" y="3094453"/>
            <a:ext cx="2201762" cy="220176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069633" y="5296215"/>
            <a:ext cx="2296867" cy="1269677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4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0" y="3013467"/>
            <a:ext cx="2201227" cy="2201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2 phút 25 giây x 5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596900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25" y="3013467"/>
            <a:ext cx="2201227" cy="220122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429195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0" y="3013467"/>
            <a:ext cx="2201227" cy="220122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99590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C. 11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15" y="3013467"/>
            <a:ext cx="2201227" cy="220122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131885" y="5227395"/>
            <a:ext cx="2381728" cy="1351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D.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870F5-EBE0-CB61-4309-58DD5737E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33" y="3873452"/>
            <a:ext cx="2402032" cy="1182727"/>
          </a:xfrm>
          <a:prstGeom prst="rect">
            <a:avLst/>
          </a:prstGeom>
        </p:spPr>
      </p:pic>
      <p:pic>
        <p:nvPicPr>
          <p:cNvPr id="6" name="Picture 5" descr="A blue and orange text&#10;&#10;AI-generated content may be incorrect.">
            <a:extLst>
              <a:ext uri="{FF2B5EF4-FFF2-40B4-BE49-F238E27FC236}">
                <a16:creationId xmlns:a16="http://schemas.microsoft.com/office/drawing/2014/main" id="{51FEB067-585E-6950-7710-8BABA3FB6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56" y="148789"/>
            <a:ext cx="10985944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5B305-AEFB-40CD-0AD5-310209E2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22" y="540821"/>
            <a:ext cx="10315312" cy="3425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9CD421-4B9D-D681-3F47-5A9153CA5BD3}"/>
              </a:ext>
            </a:extLst>
          </p:cNvPr>
          <p:cNvSpPr txBox="1"/>
          <p:nvPr/>
        </p:nvSpPr>
        <p:spPr>
          <a:xfrm>
            <a:off x="2052083" y="3987208"/>
            <a:ext cx="867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luống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luống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=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858D0F-5C9B-940C-6034-0156450EB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62" y="368373"/>
            <a:ext cx="9265198" cy="3874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B634FE-5DA1-5B90-3788-E1E8671F3A82}"/>
              </a:ext>
            </a:extLst>
          </p:cNvPr>
          <p:cNvSpPr txBox="1"/>
          <p:nvPr/>
        </p:nvSpPr>
        <p:spPr>
          <a:xfrm>
            <a:off x="1913860" y="4051004"/>
            <a:ext cx="8676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13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273B59-79A8-1509-0B8C-1ECE2247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5" y="635420"/>
            <a:ext cx="10831033" cy="1063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10405-2F05-F79F-325F-4B749500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53" y="1972782"/>
            <a:ext cx="4924203" cy="3630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27D212-72D8-1836-40A3-7CDA65A183D2}"/>
              </a:ext>
            </a:extLst>
          </p:cNvPr>
          <p:cNvSpPr txBox="1"/>
          <p:nvPr/>
        </p:nvSpPr>
        <p:spPr>
          <a:xfrm>
            <a:off x="5869173" y="2488019"/>
            <a:ext cx="5592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sơn 1 bức tường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giờ 27 phút : 3 = 1 giờ 9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thợ đó sơn 4 bức tường như thế hết số thời gian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giờ 9 phút × 4 = 4 giờ 36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4 giờ 46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400</Words>
  <Application>Microsoft Office PowerPoint</Application>
  <PresentationFormat>Widescreen</PresentationFormat>
  <Paragraphs>55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等线</vt:lpstr>
      <vt:lpstr>等线 Light</vt:lpstr>
      <vt:lpstr>Times New Roman</vt:lpstr>
      <vt:lpstr>UTM Avo</vt:lpstr>
      <vt:lpstr>Office 主题​​</vt:lpstr>
      <vt:lpstr>3_Office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2</cp:revision>
  <dcterms:created xsi:type="dcterms:W3CDTF">2023-12-06T11:08:07Z</dcterms:created>
  <dcterms:modified xsi:type="dcterms:W3CDTF">2025-03-05T02:13:18Z</dcterms:modified>
</cp:coreProperties>
</file>