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80" r:id="rId4"/>
    <p:sldId id="281" r:id="rId5"/>
    <p:sldId id="282" r:id="rId6"/>
    <p:sldId id="283" r:id="rId7"/>
    <p:sldId id="284" r:id="rId8"/>
    <p:sldId id="256" r:id="rId9"/>
    <p:sldId id="261" r:id="rId10"/>
    <p:sldId id="262" r:id="rId11"/>
    <p:sldId id="285" r:id="rId12"/>
    <p:sldId id="266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726"/>
    <a:srgbClr val="F9EBF7"/>
    <a:srgbClr val="F49AC5"/>
    <a:srgbClr val="304CA0"/>
    <a:srgbClr val="19C9EE"/>
    <a:srgbClr val="EAFCF8"/>
    <a:srgbClr val="21CFAA"/>
    <a:srgbClr val="E9F8FD"/>
    <a:srgbClr val="FC4D00"/>
    <a:srgbClr val="133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41" d="100"/>
          <a:sy n="41" d="100"/>
        </p:scale>
        <p:origin x="1836" y="678"/>
      </p:cViewPr>
      <p:guideLst>
        <p:guide orient="horz" pos="2160"/>
        <p:guide pos="3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59460-63AE-4F92-A3FB-9B5BDF3DC27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4DA0-11EE-4FE2-AA47-2AA85E5D6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baseline="0" dirty="0"/>
          </a:p>
          <a:p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dấu</a:t>
            </a:r>
            <a:r>
              <a:rPr lang="en-US" baseline="0" dirty="0"/>
              <a:t> tick</a:t>
            </a:r>
          </a:p>
          <a:p>
            <a:r>
              <a:rPr lang="en-US" baseline="0" dirty="0"/>
              <a:t>Kick </a:t>
            </a:r>
            <a:r>
              <a:rPr lang="en-US" baseline="0" dirty="0" err="1"/>
              <a:t>vào</a:t>
            </a:r>
            <a:r>
              <a:rPr lang="en-US" baseline="0" dirty="0"/>
              <a:t> My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hđ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90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Kick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857A2-2739-46F3-A027-13E95919758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17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D4DA0-11EE-4FE2-AA47-2AA85E5D65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0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29D2F-6A2E-0C9D-B3DA-62F9E935C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7E8C4E-235D-0EE2-4FDE-414638B0A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5A1D5D-D10A-DCF3-6A43-6B50BF844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73B2C-9E1A-7A82-E1F1-5ED24D3E3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D4DA0-11EE-4FE2-AA47-2AA85E5D65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90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5D25-1F56-4C84-9DD4-0661413F0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4159-556B-0523-DEA3-7710BD678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760D5-2FBA-8240-1AF4-1DC6241E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9D27-C701-0855-159D-D2EC9800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51E7C-6C6B-2F49-4C61-804377E3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253CC2-F36B-FB69-768E-C34E46191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F0DDCB-53AE-F800-BAA1-06054D623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6204" r="14913" b="35371"/>
          <a:stretch/>
        </p:blipFill>
        <p:spPr>
          <a:xfrm>
            <a:off x="-1" y="502921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9174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A71D-2778-152E-80BF-E676A7C3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3B36B-804F-5B9B-6ED0-23956724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019A9-5375-F4B6-A976-34ED7245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7F4F-1F93-7996-D44B-45D9E5C3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3D94-D801-3344-7C60-82511B61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13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15678-B71B-5DA0-2EB4-4F4799EEB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4C846-5D15-B684-81EB-AC27DA437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615F-9BA6-7037-75EE-B4DEC2B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FA08E-26B2-581E-F003-85E8AB6E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2DE1-EC89-BE78-E864-8EDE133F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29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8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2233246"/>
            <a:ext cx="11073283" cy="35772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29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559359" y="401934"/>
            <a:ext cx="11073283" cy="61998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34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07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30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9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205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56E2-8CD3-DFB9-5EA6-49879326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4AB4-7625-8594-C279-769EB8D12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FC9CB-34DB-2E17-FEF2-6FBE1A00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D71BD-7CB9-7682-6952-16A64FEAA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138C6-AB24-BE75-777F-AF480DA7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AB3F44-C63E-08B7-E26E-72BA27330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333642-4585-406C-4673-3B6E46792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6204" r="14913" b="35371"/>
          <a:stretch/>
        </p:blipFill>
        <p:spPr>
          <a:xfrm>
            <a:off x="0" y="570389"/>
            <a:ext cx="12192001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310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71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92207D-66EC-411C-AE22-63FD2F92C714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16FF2B-0584-4769-A092-1CB9B2E1DC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05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74CB-D8F7-8FA1-0C45-145CFE3C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1B62B-74CD-F879-6562-FE6DF7F0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26C88-0E98-CCF0-BCF1-44E34FBF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37EC4-4593-C88E-E399-84E85C18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0D489-1330-3A2B-30E5-301AA32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8E13-07BC-F19F-E404-5AA0F5C44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560F79-7C90-24E6-95F0-335C1F83FB4B}"/>
              </a:ext>
            </a:extLst>
          </p:cNvPr>
          <p:cNvSpPr/>
          <p:nvPr userDrawn="1"/>
        </p:nvSpPr>
        <p:spPr>
          <a:xfrm>
            <a:off x="232410" y="227806"/>
            <a:ext cx="11727180" cy="6402387"/>
          </a:xfrm>
          <a:custGeom>
            <a:avLst/>
            <a:gdLst>
              <a:gd name="connsiteX0" fmla="*/ 0 w 11727180"/>
              <a:gd name="connsiteY0" fmla="*/ 373131 h 6402387"/>
              <a:gd name="connsiteX1" fmla="*/ 373131 w 11727180"/>
              <a:gd name="connsiteY1" fmla="*/ 0 h 6402387"/>
              <a:gd name="connsiteX2" fmla="*/ 11354049 w 11727180"/>
              <a:gd name="connsiteY2" fmla="*/ 0 h 6402387"/>
              <a:gd name="connsiteX3" fmla="*/ 11727180 w 11727180"/>
              <a:gd name="connsiteY3" fmla="*/ 373131 h 6402387"/>
              <a:gd name="connsiteX4" fmla="*/ 11727180 w 11727180"/>
              <a:gd name="connsiteY4" fmla="*/ 6029256 h 6402387"/>
              <a:gd name="connsiteX5" fmla="*/ 11354049 w 11727180"/>
              <a:gd name="connsiteY5" fmla="*/ 6402387 h 6402387"/>
              <a:gd name="connsiteX6" fmla="*/ 373131 w 11727180"/>
              <a:gd name="connsiteY6" fmla="*/ 6402387 h 6402387"/>
              <a:gd name="connsiteX7" fmla="*/ 0 w 11727180"/>
              <a:gd name="connsiteY7" fmla="*/ 6029256 h 6402387"/>
              <a:gd name="connsiteX8" fmla="*/ 0 w 11727180"/>
              <a:gd name="connsiteY8" fmla="*/ 373131 h 640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27180" h="6402387" fill="none" extrusionOk="0">
                <a:moveTo>
                  <a:pt x="0" y="373131"/>
                </a:moveTo>
                <a:cubicBezTo>
                  <a:pt x="533" y="181488"/>
                  <a:pt x="180336" y="22288"/>
                  <a:pt x="373131" y="0"/>
                </a:cubicBezTo>
                <a:cubicBezTo>
                  <a:pt x="2776422" y="72427"/>
                  <a:pt x="7003204" y="61419"/>
                  <a:pt x="11354049" y="0"/>
                </a:cubicBezTo>
                <a:cubicBezTo>
                  <a:pt x="11558637" y="-10239"/>
                  <a:pt x="11690867" y="156072"/>
                  <a:pt x="11727180" y="373131"/>
                </a:cubicBezTo>
                <a:cubicBezTo>
                  <a:pt x="11828056" y="3194090"/>
                  <a:pt x="11619867" y="5350668"/>
                  <a:pt x="11727180" y="6029256"/>
                </a:cubicBezTo>
                <a:cubicBezTo>
                  <a:pt x="11730542" y="6218269"/>
                  <a:pt x="11546156" y="6386729"/>
                  <a:pt x="11354049" y="6402387"/>
                </a:cubicBezTo>
                <a:cubicBezTo>
                  <a:pt x="7180450" y="6432214"/>
                  <a:pt x="5287814" y="6323081"/>
                  <a:pt x="373131" y="6402387"/>
                </a:cubicBezTo>
                <a:cubicBezTo>
                  <a:pt x="192165" y="6399549"/>
                  <a:pt x="-18700" y="6239029"/>
                  <a:pt x="0" y="6029256"/>
                </a:cubicBezTo>
                <a:cubicBezTo>
                  <a:pt x="50037" y="4101908"/>
                  <a:pt x="770" y="1048767"/>
                  <a:pt x="0" y="373131"/>
                </a:cubicBezTo>
                <a:close/>
              </a:path>
              <a:path w="11727180" h="6402387" stroke="0" extrusionOk="0">
                <a:moveTo>
                  <a:pt x="0" y="373131"/>
                </a:moveTo>
                <a:cubicBezTo>
                  <a:pt x="8199" y="169291"/>
                  <a:pt x="178320" y="23469"/>
                  <a:pt x="373131" y="0"/>
                </a:cubicBezTo>
                <a:cubicBezTo>
                  <a:pt x="2063992" y="123000"/>
                  <a:pt x="7555999" y="-96860"/>
                  <a:pt x="11354049" y="0"/>
                </a:cubicBezTo>
                <a:cubicBezTo>
                  <a:pt x="11545561" y="-11099"/>
                  <a:pt x="11729306" y="162770"/>
                  <a:pt x="11727180" y="373131"/>
                </a:cubicBezTo>
                <a:cubicBezTo>
                  <a:pt x="11730353" y="1516061"/>
                  <a:pt x="11821447" y="5322694"/>
                  <a:pt x="11727180" y="6029256"/>
                </a:cubicBezTo>
                <a:cubicBezTo>
                  <a:pt x="11700915" y="6244846"/>
                  <a:pt x="11549425" y="6400636"/>
                  <a:pt x="11354049" y="6402387"/>
                </a:cubicBezTo>
                <a:cubicBezTo>
                  <a:pt x="6520386" y="6241680"/>
                  <a:pt x="2432594" y="6442054"/>
                  <a:pt x="373131" y="6402387"/>
                </a:cubicBezTo>
                <a:cubicBezTo>
                  <a:pt x="136456" y="6396207"/>
                  <a:pt x="-24924" y="6224040"/>
                  <a:pt x="0" y="6029256"/>
                </a:cubicBezTo>
                <a:cubicBezTo>
                  <a:pt x="32216" y="4315718"/>
                  <a:pt x="57206" y="1623570"/>
                  <a:pt x="0" y="373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D604E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582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1677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6DCF-BF1A-60E7-D096-7421826A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1A2BB-FEA2-F01B-61AB-EB5017E3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094DB-2AC7-6377-421A-3779B07D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2316C-351C-215D-DF86-717C75B1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B5DC1-7697-084A-CF78-B5A09BDC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D176-2802-830B-6043-F0823CB0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B0EC7-A336-2701-E52F-5390216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7501-89D5-5157-4127-44DFD5363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A83F3-1B39-A01D-D825-9E1DEF83E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222FC-DEA8-93F3-2926-0E66D9284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E74ED-A8D0-C851-0E9A-73E6DF66C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B9850-9299-280D-EB59-4FA4C75A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0D62F-BA46-BE43-DC7D-C66113C3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235FE-EC20-D0CD-6039-B76A5B44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B920-EDA5-3D12-C66B-CDCDEEDC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D705E-61CF-A9FC-EE99-26FC3AA3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1D49C-66D2-A61A-C763-3CB8BFF5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5A94E-3242-37F8-54E8-2F9D0D7E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6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8EFC7-B4EB-546A-BF61-6B570559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72344-935F-9E21-30D7-BA2186EF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D93F7-8772-AC7F-2DC0-E85D3D3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622A-729E-9BDC-16C9-6D3E18C2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C31DF-7203-39A7-DB8D-02DC7B02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885FF-7572-EF3E-D87C-443A3A82A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712DF-6AD2-E97B-40A7-34F30E15D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6934D-D894-D2D5-A7FA-27C5085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DFDA5-594B-E748-B032-BE8F4E7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03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BEFE-26D0-71F1-324C-0C06151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D20AD-15D9-1E71-7DD5-09CD575B6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13D95-BEF7-C0AF-13EE-6FE0D2697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59813-3D1D-AAD8-69D1-65A671E4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D1590-7943-4F36-9A66-72E0FF1D7FC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49473-A46C-BA7A-F1F0-95909ACF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7FECF-670B-D5A1-36AC-E8178DE2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6F9AB7-1164-485C-95BD-89DCF9B13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1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00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28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slide" Target="slide6.xml"/><Relationship Id="rId4" Type="http://schemas.openxmlformats.org/officeDocument/2006/relationships/image" Target="../media/image7.png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7.png"/><Relationship Id="rId1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6.png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5.png"/><Relationship Id="rId5" Type="http://schemas.microsoft.com/office/2007/relationships/media" Target="../media/media3.mp4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4.png"/><Relationship Id="rId5" Type="http://schemas.microsoft.com/office/2007/relationships/media" Target="../media/media3.mp4"/><Relationship Id="rId15" Type="http://schemas.openxmlformats.org/officeDocument/2006/relationships/slide" Target="slide3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4.png"/><Relationship Id="rId5" Type="http://schemas.microsoft.com/office/2007/relationships/media" Target="../media/media3.mp4"/><Relationship Id="rId15" Type="http://schemas.openxmlformats.org/officeDocument/2006/relationships/slide" Target="slide3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17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EEDCCC-0A2E-AD73-9E31-D96D97AF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490" y="1267758"/>
            <a:ext cx="558442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Số 3 PNG Miễn Phí Tải Về - Lovepik">
            <a:extLst>
              <a:ext uri="{FF2B5EF4-FFF2-40B4-BE49-F238E27FC236}">
                <a16:creationId xmlns:a16="http://schemas.microsoft.com/office/drawing/2014/main" id="{0C29BC05-2283-CE2E-85FF-0D7466EFA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240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9E6230-CA60-330B-3FC7-769E8E82477D}"/>
              </a:ext>
            </a:extLst>
          </p:cNvPr>
          <p:cNvSpPr txBox="1"/>
          <p:nvPr/>
        </p:nvSpPr>
        <p:spPr>
          <a:xfrm>
            <a:off x="1282700" y="304800"/>
            <a:ext cx="10579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Một kênh truyền hình trung bình mỗi giờ quảng cáo 4 phút 30 giây. Hỏi trong 4 giờ kênh truyền hình đó quảng co khoảng bao nhiêu phút?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60CDDE-0228-1D81-A4E6-EED2430E01B9}"/>
              </a:ext>
            </a:extLst>
          </p:cNvPr>
          <p:cNvSpPr txBox="1"/>
          <p:nvPr/>
        </p:nvSpPr>
        <p:spPr>
          <a:xfrm>
            <a:off x="1405890" y="2514600"/>
            <a:ext cx="97612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4,5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4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cảo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x 4 = 18 (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18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9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án Học Trả Chữ Số - Ảnh miễn phí trên Pixabay">
            <a:extLst>
              <a:ext uri="{FF2B5EF4-FFF2-40B4-BE49-F238E27FC236}">
                <a16:creationId xmlns:a16="http://schemas.microsoft.com/office/drawing/2014/main" id="{2F5907CB-2233-DBD0-AEED-19C689CAC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557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446E7E-4230-6A63-6C55-B739643153C8}"/>
              </a:ext>
            </a:extLst>
          </p:cNvPr>
          <p:cNvSpPr txBox="1"/>
          <p:nvPr/>
        </p:nvSpPr>
        <p:spPr>
          <a:xfrm>
            <a:off x="1498600" y="419100"/>
            <a:ext cx="1018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Hà dự kiến thời gian tham quan Bảo tàng Hải dương học là 2 giờ 40 phút (không kể thời gian di chuyển giữa các khu vực) và sẽ dừng lại tham quan 4 khu vực trong bảo tàng đó với thời gian như nhau. Hỏi Hà dự kiến tham quan mỗi khu vực trong bao lâu?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E6F19-78F6-4988-F1A1-8AFBF7C51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3" y="2346007"/>
            <a:ext cx="4945912" cy="33804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D65C16-E5F2-3D0C-75BE-AB307EE31B37}"/>
              </a:ext>
            </a:extLst>
          </p:cNvPr>
          <p:cNvSpPr txBox="1"/>
          <p:nvPr/>
        </p:nvSpPr>
        <p:spPr>
          <a:xfrm>
            <a:off x="5577840" y="2754630"/>
            <a:ext cx="63665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= 40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40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et of cartoon stars&#10;&#10;Description automatically generated">
            <a:extLst>
              <a:ext uri="{FF2B5EF4-FFF2-40B4-BE49-F238E27FC236}">
                <a16:creationId xmlns:a16="http://schemas.microsoft.com/office/drawing/2014/main" id="{E1A7DE5A-116E-7C2A-CFC0-C2A096D5583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1047942" y="2543437"/>
            <a:ext cx="2501245" cy="1432874"/>
          </a:xfrm>
          <a:prstGeom prst="rect">
            <a:avLst/>
          </a:prstGeom>
        </p:spPr>
      </p:pic>
      <p:pic>
        <p:nvPicPr>
          <p:cNvPr id="8" name="Picture 7" descr="A set of cartoon stars&#10;&#10;Description automatically generated">
            <a:extLst>
              <a:ext uri="{FF2B5EF4-FFF2-40B4-BE49-F238E27FC236}">
                <a16:creationId xmlns:a16="http://schemas.microsoft.com/office/drawing/2014/main" id="{D6F7AB81-C9A9-13FA-F415-79CC070C82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52027" r="37178" b="13099"/>
          <a:stretch/>
        </p:blipFill>
        <p:spPr>
          <a:xfrm>
            <a:off x="1162634" y="4085067"/>
            <a:ext cx="2501245" cy="1432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725950-AD9B-4719-EDF0-48950029A587}"/>
              </a:ext>
            </a:extLst>
          </p:cNvPr>
          <p:cNvSpPr/>
          <p:nvPr/>
        </p:nvSpPr>
        <p:spPr>
          <a:xfrm>
            <a:off x="3663879" y="2659014"/>
            <a:ext cx="6034727" cy="801278"/>
          </a:xfrm>
          <a:custGeom>
            <a:avLst/>
            <a:gdLst>
              <a:gd name="connsiteX0" fmla="*/ 0 w 6034727"/>
              <a:gd name="connsiteY0" fmla="*/ 0 h 801278"/>
              <a:gd name="connsiteX1" fmla="*/ 0 w 6034727"/>
              <a:gd name="connsiteY1" fmla="*/ 0 h 801278"/>
              <a:gd name="connsiteX2" fmla="*/ 6034727 w 6034727"/>
              <a:gd name="connsiteY2" fmla="*/ 0 h 801278"/>
              <a:gd name="connsiteX3" fmla="*/ 6034727 w 6034727"/>
              <a:gd name="connsiteY3" fmla="*/ 0 h 801278"/>
              <a:gd name="connsiteX4" fmla="*/ 6034727 w 6034727"/>
              <a:gd name="connsiteY4" fmla="*/ 801278 h 801278"/>
              <a:gd name="connsiteX5" fmla="*/ 6034727 w 6034727"/>
              <a:gd name="connsiteY5" fmla="*/ 801278 h 801278"/>
              <a:gd name="connsiteX6" fmla="*/ 0 w 6034727"/>
              <a:gd name="connsiteY6" fmla="*/ 801278 h 801278"/>
              <a:gd name="connsiteX7" fmla="*/ 0 w 6034727"/>
              <a:gd name="connsiteY7" fmla="*/ 801278 h 801278"/>
              <a:gd name="connsiteX8" fmla="*/ 0 w 6034727"/>
              <a:gd name="connsiteY8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4727" h="801278" fill="none" extrusionOk="0">
                <a:moveTo>
                  <a:pt x="0" y="0"/>
                </a:moveTo>
                <a:lnTo>
                  <a:pt x="0" y="0"/>
                </a:lnTo>
                <a:cubicBezTo>
                  <a:pt x="983968" y="5753"/>
                  <a:pt x="5175162" y="-51483"/>
                  <a:pt x="6034727" y="0"/>
                </a:cubicBezTo>
                <a:lnTo>
                  <a:pt x="6034727" y="0"/>
                </a:lnTo>
                <a:cubicBezTo>
                  <a:pt x="6106621" y="243735"/>
                  <a:pt x="6079630" y="486523"/>
                  <a:pt x="6034727" y="801278"/>
                </a:cubicBezTo>
                <a:lnTo>
                  <a:pt x="6034727" y="801278"/>
                </a:lnTo>
                <a:cubicBezTo>
                  <a:pt x="5055833" y="782320"/>
                  <a:pt x="1625201" y="740637"/>
                  <a:pt x="0" y="801278"/>
                </a:cubicBezTo>
                <a:lnTo>
                  <a:pt x="0" y="801278"/>
                </a:lnTo>
                <a:cubicBezTo>
                  <a:pt x="-45403" y="477961"/>
                  <a:pt x="-53234" y="225755"/>
                  <a:pt x="0" y="0"/>
                </a:cubicBezTo>
                <a:close/>
              </a:path>
              <a:path w="6034727" h="801278" stroke="0" extrusionOk="0">
                <a:moveTo>
                  <a:pt x="0" y="0"/>
                </a:moveTo>
                <a:lnTo>
                  <a:pt x="0" y="0"/>
                </a:lnTo>
                <a:cubicBezTo>
                  <a:pt x="1318093" y="-133594"/>
                  <a:pt x="4632576" y="63808"/>
                  <a:pt x="6034727" y="0"/>
                </a:cubicBezTo>
                <a:lnTo>
                  <a:pt x="6034727" y="0"/>
                </a:lnTo>
                <a:cubicBezTo>
                  <a:pt x="5967547" y="234989"/>
                  <a:pt x="6014431" y="415766"/>
                  <a:pt x="6034727" y="801278"/>
                </a:cubicBezTo>
                <a:lnTo>
                  <a:pt x="6034727" y="801278"/>
                </a:lnTo>
                <a:cubicBezTo>
                  <a:pt x="4783116" y="742384"/>
                  <a:pt x="1284784" y="815511"/>
                  <a:pt x="0" y="801278"/>
                </a:cubicBezTo>
                <a:lnTo>
                  <a:pt x="0" y="801278"/>
                </a:lnTo>
                <a:cubicBezTo>
                  <a:pt x="1946" y="691734"/>
                  <a:pt x="-16972" y="291262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0978FF-32F5-AC90-3D82-C0727344271E}"/>
              </a:ext>
            </a:extLst>
          </p:cNvPr>
          <p:cNvSpPr/>
          <p:nvPr/>
        </p:nvSpPr>
        <p:spPr>
          <a:xfrm>
            <a:off x="3750291" y="4267658"/>
            <a:ext cx="6034727" cy="801278"/>
          </a:xfrm>
          <a:custGeom>
            <a:avLst/>
            <a:gdLst>
              <a:gd name="connsiteX0" fmla="*/ 0 w 6034727"/>
              <a:gd name="connsiteY0" fmla="*/ 0 h 801278"/>
              <a:gd name="connsiteX1" fmla="*/ 0 w 6034727"/>
              <a:gd name="connsiteY1" fmla="*/ 0 h 801278"/>
              <a:gd name="connsiteX2" fmla="*/ 6034727 w 6034727"/>
              <a:gd name="connsiteY2" fmla="*/ 0 h 801278"/>
              <a:gd name="connsiteX3" fmla="*/ 6034727 w 6034727"/>
              <a:gd name="connsiteY3" fmla="*/ 0 h 801278"/>
              <a:gd name="connsiteX4" fmla="*/ 6034727 w 6034727"/>
              <a:gd name="connsiteY4" fmla="*/ 801278 h 801278"/>
              <a:gd name="connsiteX5" fmla="*/ 6034727 w 6034727"/>
              <a:gd name="connsiteY5" fmla="*/ 801278 h 801278"/>
              <a:gd name="connsiteX6" fmla="*/ 0 w 6034727"/>
              <a:gd name="connsiteY6" fmla="*/ 801278 h 801278"/>
              <a:gd name="connsiteX7" fmla="*/ 0 w 6034727"/>
              <a:gd name="connsiteY7" fmla="*/ 801278 h 801278"/>
              <a:gd name="connsiteX8" fmla="*/ 0 w 6034727"/>
              <a:gd name="connsiteY8" fmla="*/ 0 h 80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4727" h="801278" fill="none" extrusionOk="0">
                <a:moveTo>
                  <a:pt x="0" y="0"/>
                </a:moveTo>
                <a:lnTo>
                  <a:pt x="0" y="0"/>
                </a:lnTo>
                <a:cubicBezTo>
                  <a:pt x="983968" y="5753"/>
                  <a:pt x="5175162" y="-51483"/>
                  <a:pt x="6034727" y="0"/>
                </a:cubicBezTo>
                <a:lnTo>
                  <a:pt x="6034727" y="0"/>
                </a:lnTo>
                <a:cubicBezTo>
                  <a:pt x="6106621" y="243735"/>
                  <a:pt x="6079630" y="486523"/>
                  <a:pt x="6034727" y="801278"/>
                </a:cubicBezTo>
                <a:lnTo>
                  <a:pt x="6034727" y="801278"/>
                </a:lnTo>
                <a:cubicBezTo>
                  <a:pt x="5055833" y="782320"/>
                  <a:pt x="1625201" y="740637"/>
                  <a:pt x="0" y="801278"/>
                </a:cubicBezTo>
                <a:lnTo>
                  <a:pt x="0" y="801278"/>
                </a:lnTo>
                <a:cubicBezTo>
                  <a:pt x="-45403" y="477961"/>
                  <a:pt x="-53234" y="225755"/>
                  <a:pt x="0" y="0"/>
                </a:cubicBezTo>
                <a:close/>
              </a:path>
              <a:path w="6034727" h="801278" stroke="0" extrusionOk="0">
                <a:moveTo>
                  <a:pt x="0" y="0"/>
                </a:moveTo>
                <a:lnTo>
                  <a:pt x="0" y="0"/>
                </a:lnTo>
                <a:cubicBezTo>
                  <a:pt x="1318093" y="-133594"/>
                  <a:pt x="4632576" y="63808"/>
                  <a:pt x="6034727" y="0"/>
                </a:cubicBezTo>
                <a:lnTo>
                  <a:pt x="6034727" y="0"/>
                </a:lnTo>
                <a:cubicBezTo>
                  <a:pt x="5967547" y="234989"/>
                  <a:pt x="6014431" y="415766"/>
                  <a:pt x="6034727" y="801278"/>
                </a:cubicBezTo>
                <a:lnTo>
                  <a:pt x="6034727" y="801278"/>
                </a:lnTo>
                <a:cubicBezTo>
                  <a:pt x="4783116" y="742384"/>
                  <a:pt x="1284784" y="815511"/>
                  <a:pt x="0" y="801278"/>
                </a:cubicBezTo>
                <a:lnTo>
                  <a:pt x="0" y="801278"/>
                </a:lnTo>
                <a:cubicBezTo>
                  <a:pt x="1946" y="691734"/>
                  <a:pt x="-16972" y="291262"/>
                  <a:pt x="0" y="0"/>
                </a:cubicBezTo>
                <a:close/>
              </a:path>
            </a:pathLst>
          </a:custGeom>
          <a:solidFill>
            <a:srgbClr val="FFC51C"/>
          </a:solidFill>
          <a:ln w="28575">
            <a:solidFill>
              <a:srgbClr val="FEBD5B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F3C0ED-441F-C59D-A89E-3255AE002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07" y="298593"/>
            <a:ext cx="546858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21D44-F288-F6E9-1F3F-35099429A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A1C666A-4E45-2BD3-80F0-51B7CAC2B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5B2C36-62F3-906D-8C41-7474FE7DD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452" y="1849990"/>
            <a:ext cx="7736495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776" y="2154038"/>
            <a:ext cx="6420595" cy="4091119"/>
            <a:chOff x="426772" y="1550008"/>
            <a:chExt cx="6420595" cy="4091119"/>
          </a:xfrm>
        </p:grpSpPr>
        <p:sp>
          <p:nvSpPr>
            <p:cNvPr id="3" name="Rectangle 2"/>
            <p:cNvSpPr/>
            <p:nvPr/>
          </p:nvSpPr>
          <p:spPr>
            <a:xfrm>
              <a:off x="426772" y="2390614"/>
              <a:ext cx="6420595" cy="3250513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89069" y="3170995"/>
              <a:ext cx="6096000" cy="23083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đầy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đủ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dụng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cụ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vệ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sinh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mẹ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vệ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sinh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nhà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cửa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cách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hỏi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đằng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9536" y="1550008"/>
              <a:ext cx="5125123" cy="2131833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76" y="382260"/>
            <a:ext cx="11278578" cy="1615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67" b="96533" l="10000" r="90000">
                        <a14:foregroundMark x1="55733" y1="83333" x2="55733" y2="87600"/>
                        <a14:foregroundMark x1="44933" y1="84133" x2="44000" y2="8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73" y="1894114"/>
            <a:ext cx="4963886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5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45300" y="2811294"/>
            <a:ext cx="7783143" cy="278211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5B868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11" y="267967"/>
            <a:ext cx="11278578" cy="1615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546" y="3000135"/>
            <a:ext cx="2371550" cy="237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82" y="3528417"/>
            <a:ext cx="2324787" cy="1314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965" y="3252668"/>
            <a:ext cx="1864825" cy="1866484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546" y="3016574"/>
            <a:ext cx="2371550" cy="2371550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982" y="3544856"/>
            <a:ext cx="2324787" cy="1314986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965" y="3269107"/>
            <a:ext cx="1864825" cy="1866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4934" y="5085846"/>
            <a:ext cx="1286601" cy="887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3401" y="5085846"/>
            <a:ext cx="1286601" cy="887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6694E3-CE9E-338A-ED21-2BA0336829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1868" y="5085846"/>
            <a:ext cx="1286601" cy="887655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467" b="96533" l="10000" r="90000">
                        <a14:foregroundMark x1="55733" y1="83333" x2="55733" y2="87600"/>
                        <a14:foregroundMark x1="44933" y1="84133" x2="44000" y2="88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375" y="2473730"/>
            <a:ext cx="4381857" cy="438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2766" y="3970163"/>
            <a:ext cx="4755299" cy="1413969"/>
            <a:chOff x="263962" y="2763078"/>
            <a:chExt cx="4755299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263962" y="2763078"/>
              <a:ext cx="4755299" cy="1413969"/>
              <a:chOff x="263962" y="2763078"/>
              <a:chExt cx="4755299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3962" y="276307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581118" y="2973744"/>
              <a:ext cx="29003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33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11129" y="3908153"/>
            <a:ext cx="1127397" cy="11342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56068" y="3812606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11187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120706" y="2911734"/>
              <a:ext cx="31089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23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24707" y="3908153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59742" y="5300513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707005" y="4960117"/>
              <a:ext cx="28153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36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913836" y="5612466"/>
            <a:ext cx="1206187" cy="108496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56068" y="5266712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220034" y="4860332"/>
              <a:ext cx="29753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445946" y="5395868"/>
            <a:ext cx="1127397" cy="1134214"/>
          </a:xfrm>
          <a:prstGeom prst="rect">
            <a:avLst/>
          </a:prstGeom>
        </p:spPr>
      </p:pic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52766" y="246699"/>
            <a:ext cx="10811343" cy="3414208"/>
            <a:chOff x="762000" y="317500"/>
            <a:chExt cx="10668000" cy="1816100"/>
          </a:xfrm>
        </p:grpSpPr>
        <p:sp>
          <p:nvSpPr>
            <p:cNvPr id="31" name="Rounded Rectangle 30"/>
            <p:cNvSpPr/>
            <p:nvPr/>
          </p:nvSpPr>
          <p:spPr>
            <a:xfrm>
              <a:off x="762000" y="317500"/>
              <a:ext cx="10668000" cy="18161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55953" y="517570"/>
              <a:ext cx="10202139" cy="491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12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x 3 = ?</a:t>
              </a:r>
            </a:p>
          </p:txBody>
        </p:sp>
      </p:grpSp>
      <p:pic>
        <p:nvPicPr>
          <p:cNvPr id="33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pic>
        <p:nvPicPr>
          <p:cNvPr id="34" name="Picture 33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467" y="240674"/>
            <a:ext cx="1681112" cy="168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0621" y="3950244"/>
            <a:ext cx="4755299" cy="1413969"/>
            <a:chOff x="263962" y="2763078"/>
            <a:chExt cx="4755299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263962" y="2763078"/>
              <a:ext cx="4755299" cy="1413969"/>
              <a:chOff x="263962" y="2763078"/>
              <a:chExt cx="4755299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3962" y="276307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459376" y="2990456"/>
              <a:ext cx="33212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giây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739588" y="3999994"/>
            <a:ext cx="1206187" cy="10849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323923" y="3792687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09816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083941" y="2990456"/>
              <a:ext cx="3073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giây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02603" y="3987685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27597" y="5252033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461698" y="5036234"/>
              <a:ext cx="33212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giây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712221" y="5506028"/>
            <a:ext cx="1127397" cy="113421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323923" y="5218232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154038" y="4901097"/>
              <a:ext cx="32547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4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giây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302603" y="5373881"/>
            <a:ext cx="1127397" cy="1134214"/>
          </a:xfrm>
          <a:prstGeom prst="rect">
            <a:avLst/>
          </a:prstGeom>
        </p:spPr>
      </p:pic>
      <p:pic>
        <p:nvPicPr>
          <p:cNvPr id="26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762000" y="317499"/>
            <a:ext cx="10668000" cy="33961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1" name="Picture 3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93179" y="182466"/>
            <a:ext cx="2627529" cy="1486228"/>
          </a:xfrm>
          <a:prstGeom prst="rect">
            <a:avLst/>
          </a:prstGeom>
        </p:spPr>
      </p:pic>
      <p:pic>
        <p:nvPicPr>
          <p:cNvPr id="32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536700" y="893138"/>
            <a:ext cx="9372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phút 12 giây : 4 = ?</a:t>
            </a:r>
          </a:p>
        </p:txBody>
      </p:sp>
    </p:spTree>
    <p:extLst>
      <p:ext uri="{BB962C8B-B14F-4D97-AF65-F5344CB8AC3E}">
        <p14:creationId xmlns:p14="http://schemas.microsoft.com/office/powerpoint/2010/main" val="8600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2211" y="3684174"/>
            <a:ext cx="4687050" cy="1413969"/>
            <a:chOff x="332211" y="2673688"/>
            <a:chExt cx="4687050" cy="1413969"/>
          </a:xfrm>
        </p:grpSpPr>
        <p:grpSp>
          <p:nvGrpSpPr>
            <p:cNvPr id="3" name="Group 2"/>
            <p:cNvGrpSpPr/>
            <p:nvPr/>
          </p:nvGrpSpPr>
          <p:grpSpPr>
            <a:xfrm>
              <a:off x="332211" y="2673688"/>
              <a:ext cx="4687050" cy="1413969"/>
              <a:chOff x="332211" y="2673688"/>
              <a:chExt cx="4687050" cy="141396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311965" y="276307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95ED675-530E-2FEB-5165-D5A9D6C9B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2211" y="2673688"/>
                <a:ext cx="1398081" cy="1413969"/>
              </a:xfrm>
              <a:prstGeom prst="rect">
                <a:avLst/>
              </a:prstGeom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1286467" y="3027605"/>
              <a:ext cx="344323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AFA8181-D746-C532-A2ED-45C3AB8329A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4455562" y="3867112"/>
            <a:ext cx="1206187" cy="10849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67264" y="3616007"/>
            <a:ext cx="4542379" cy="1499577"/>
            <a:chOff x="6067264" y="2605521"/>
            <a:chExt cx="4542379" cy="1499577"/>
          </a:xfrm>
        </p:grpSpPr>
        <p:grpSp>
          <p:nvGrpSpPr>
            <p:cNvPr id="9" name="Group 8"/>
            <p:cNvGrpSpPr/>
            <p:nvPr/>
          </p:nvGrpSpPr>
          <p:grpSpPr>
            <a:xfrm>
              <a:off x="6067264" y="2605521"/>
              <a:ext cx="4542379" cy="1499577"/>
              <a:chOff x="5503269" y="2615640"/>
              <a:chExt cx="4542379" cy="1499577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338352" y="2711187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FB107B9-225D-0A67-1870-EF082249D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6" r="58214" b="79914"/>
              <a:stretch/>
            </p:blipFill>
            <p:spPr>
              <a:xfrm>
                <a:off x="5503269" y="2615640"/>
                <a:ext cx="1483201" cy="1499577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034376" y="2920520"/>
              <a:ext cx="344323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6CBE565-A0F3-E0A3-B773-2DFE452D804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101988" y="3798688"/>
            <a:ext cx="1127397" cy="113421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0938" y="5115584"/>
            <a:ext cx="4848323" cy="1672386"/>
            <a:chOff x="170938" y="4498470"/>
            <a:chExt cx="4848323" cy="1672386"/>
          </a:xfrm>
        </p:grpSpPr>
        <p:grpSp>
          <p:nvGrpSpPr>
            <p:cNvPr id="15" name="Group 14"/>
            <p:cNvGrpSpPr/>
            <p:nvPr/>
          </p:nvGrpSpPr>
          <p:grpSpPr>
            <a:xfrm>
              <a:off x="170938" y="4498470"/>
              <a:ext cx="4848323" cy="1672386"/>
              <a:chOff x="170938" y="4498470"/>
              <a:chExt cx="4848323" cy="167238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311965" y="4726739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92D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25FDFC4-4EE5-97AA-5A7D-84B92F0B8C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50703"/>
              <a:stretch/>
            </p:blipFill>
            <p:spPr>
              <a:xfrm>
                <a:off x="170938" y="4498470"/>
                <a:ext cx="1584128" cy="1672386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1434339" y="4986916"/>
              <a:ext cx="314749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44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giờ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A1F16BE-1AE7-06E7-58A3-F93761C287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455562" y="5369579"/>
            <a:ext cx="1127397" cy="113421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067264" y="5081783"/>
            <a:ext cx="4542379" cy="1622324"/>
            <a:chOff x="6067264" y="4464669"/>
            <a:chExt cx="4542379" cy="1622324"/>
          </a:xfrm>
        </p:grpSpPr>
        <p:grpSp>
          <p:nvGrpSpPr>
            <p:cNvPr id="21" name="Group 20"/>
            <p:cNvGrpSpPr/>
            <p:nvPr/>
          </p:nvGrpSpPr>
          <p:grpSpPr>
            <a:xfrm>
              <a:off x="6067264" y="4464669"/>
              <a:ext cx="4542379" cy="1622324"/>
              <a:chOff x="6067264" y="4464669"/>
              <a:chExt cx="4542379" cy="162232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902347" y="4704568"/>
                <a:ext cx="3707296" cy="12523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E5C59F7-822D-9CD5-0296-1CB89FF1D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67264" y="4464669"/>
                <a:ext cx="1409979" cy="1622324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7048500" y="4946012"/>
              <a:ext cx="3340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giờ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50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phút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9" y="3643997"/>
            <a:ext cx="1214664" cy="1214664"/>
          </a:xfrm>
          <a:prstGeom prst="rect">
            <a:avLst/>
          </a:prstGeom>
        </p:spPr>
      </p:pic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7324" y="2429330"/>
            <a:ext cx="1122500" cy="112250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75538" y="0"/>
            <a:ext cx="1122500" cy="112250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64048" y="1214665"/>
            <a:ext cx="1122500" cy="1122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FD5338-B56D-15E2-D1A1-0AA8F30F3C0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045944" y="5237432"/>
            <a:ext cx="1127397" cy="1134214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733264" y="307438"/>
            <a:ext cx="10668000" cy="31654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1" name="Picture 3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79371" y="9051"/>
            <a:ext cx="1864825" cy="1866484"/>
          </a:xfrm>
          <a:prstGeom prst="rect">
            <a:avLst/>
          </a:prstGeom>
        </p:spPr>
      </p:pic>
      <p:pic>
        <p:nvPicPr>
          <p:cNvPr id="32" name="y2mate.com - 10 seconds countdown Đồng hồ đếm ngược 10 giây_720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957033" y="0"/>
            <a:ext cx="1234967" cy="69466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869378" y="650923"/>
            <a:ext cx="90780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bạn trong lớp tham gia trồng cây. Trung bình cứ 30 phút các bạn trồng được một cây. Hỏi muốn trồng được 4 cây cần bao nhiêu thời gian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4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video>
              <p:cMediaNode vol="80000">
                <p:cTn id="66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58E9BED-C692-F21D-BD64-5023B1C58A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878" t="877" r="5878" b="20175"/>
          <a:stretch/>
        </p:blipFill>
        <p:spPr>
          <a:xfrm>
            <a:off x="-1" y="685800"/>
            <a:ext cx="12192002" cy="6172200"/>
          </a:xfrm>
          <a:prstGeom prst="rect">
            <a:avLst/>
          </a:prstGeom>
        </p:spPr>
      </p:pic>
      <p:pic>
        <p:nvPicPr>
          <p:cNvPr id="5" name="Picture 4" descr="A black and orange text&#10;&#10;Description automatically generated">
            <a:extLst>
              <a:ext uri="{FF2B5EF4-FFF2-40B4-BE49-F238E27FC236}">
                <a16:creationId xmlns:a16="http://schemas.microsoft.com/office/drawing/2014/main" id="{D15FC6BA-AB71-5E63-8F58-CD7E4411E4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140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23DD3-A27E-DE8B-1347-F0EDB368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54CFEE-0524-0CCD-31F2-F1C126126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4" y="369570"/>
            <a:ext cx="1716405" cy="932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F4320B-FABC-2733-9C91-67BFDC066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924" y="364807"/>
            <a:ext cx="5111115" cy="3469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8DFA7C-D78B-0711-ACAA-341DDF5C8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65" y="1410652"/>
            <a:ext cx="6038850" cy="22764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E58895-FC30-E919-7B95-A8791D2DD44A}"/>
              </a:ext>
            </a:extLst>
          </p:cNvPr>
          <p:cNvSpPr txBox="1"/>
          <p:nvPr/>
        </p:nvSpPr>
        <p:spPr>
          <a:xfrm>
            <a:off x="834390" y="4160520"/>
            <a:ext cx="107099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 sơn 5 bộ bàn ghế như thế hết số thời gian là: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giờ 15 phút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×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= 5 giờ 75 phút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giờ 75 phút = 6 giờ 15 phút (vì 75 phút = 1 giờ 15 phút)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chú sơn 5 bộ bàn ghế như thế hết khoảng 6 giờ 15 phút.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FAF7E0B-B73B-A19A-A91E-A12D9B8B29E4}"/>
              </a:ext>
            </a:extLst>
          </p:cNvPr>
          <p:cNvSpPr/>
          <p:nvPr/>
        </p:nvSpPr>
        <p:spPr>
          <a:xfrm>
            <a:off x="1920240" y="3028950"/>
            <a:ext cx="605790" cy="571500"/>
          </a:xfrm>
          <a:prstGeom prst="round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6AFEAE1-5577-DEB4-16D4-630270B4EDDC}"/>
              </a:ext>
            </a:extLst>
          </p:cNvPr>
          <p:cNvSpPr/>
          <p:nvPr/>
        </p:nvSpPr>
        <p:spPr>
          <a:xfrm>
            <a:off x="3188970" y="2983230"/>
            <a:ext cx="605790" cy="571500"/>
          </a:xfrm>
          <a:prstGeom prst="round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04204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6A6B4-185D-252C-D1C3-3A6CECAB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6E73B6-0BB7-65EF-EC43-D242D9B72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67" y="482917"/>
            <a:ext cx="11477625" cy="3171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36A5AB-077A-0AD0-6611-53149B9064A6}"/>
              </a:ext>
            </a:extLst>
          </p:cNvPr>
          <p:cNvSpPr txBox="1"/>
          <p:nvPr/>
        </p:nvSpPr>
        <p:spPr>
          <a:xfrm>
            <a:off x="880110" y="3749040"/>
            <a:ext cx="101727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3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bình bác đóng một chiếc giường hết số thời gian là:</a:t>
            </a:r>
            <a:endParaRPr lang="en-US" sz="3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 giờ 30 phút : 3 = 14 giờ 10 phút</a:t>
            </a:r>
            <a:endParaRPr lang="en-US" sz="3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trung bình bác đóng một chiếc giường hết khoảng 14 giờ 10 phút.</a:t>
            </a:r>
            <a:endParaRPr lang="en-US" sz="3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6C7F7A-5162-F5DA-C8D3-77C9BC12F90B}"/>
              </a:ext>
            </a:extLst>
          </p:cNvPr>
          <p:cNvSpPr/>
          <p:nvPr/>
        </p:nvSpPr>
        <p:spPr>
          <a:xfrm>
            <a:off x="1874520" y="2297430"/>
            <a:ext cx="605790" cy="571500"/>
          </a:xfrm>
          <a:prstGeom prst="round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DE6A07-1E31-3A03-2C0E-F360FBB2EF99}"/>
              </a:ext>
            </a:extLst>
          </p:cNvPr>
          <p:cNvSpPr/>
          <p:nvPr/>
        </p:nvSpPr>
        <p:spPr>
          <a:xfrm>
            <a:off x="3177540" y="2308860"/>
            <a:ext cx="605790" cy="571500"/>
          </a:xfrm>
          <a:prstGeom prst="round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343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438</Words>
  <Application>Microsoft Office PowerPoint</Application>
  <PresentationFormat>Widescreen</PresentationFormat>
  <Paragraphs>50</Paragraphs>
  <Slides>13</Slides>
  <Notes>4</Notes>
  <HiddenSlides>0</HiddenSlides>
  <MMClips>15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Cambria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hien tran 0353095025</cp:lastModifiedBy>
  <cp:revision>1</cp:revision>
  <dcterms:created xsi:type="dcterms:W3CDTF">2024-07-22T07:46:39Z</dcterms:created>
  <dcterms:modified xsi:type="dcterms:W3CDTF">2025-03-05T02:06:30Z</dcterms:modified>
</cp:coreProperties>
</file>