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61" r:id="rId2"/>
    <p:sldId id="463" r:id="rId3"/>
    <p:sldId id="462" r:id="rId4"/>
    <p:sldId id="457" r:id="rId5"/>
    <p:sldId id="464" r:id="rId6"/>
    <p:sldId id="456" r:id="rId7"/>
    <p:sldId id="452" r:id="rId8"/>
    <p:sldId id="465" r:id="rId9"/>
    <p:sldId id="445" r:id="rId10"/>
    <p:sldId id="287" r:id="rId11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55" d="100"/>
          <a:sy n="55" d="100"/>
        </p:scale>
        <p:origin x="85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6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80"/>
          <a:stretch/>
        </p:blipFill>
        <p:spPr>
          <a:xfrm>
            <a:off x="2783632" y="1352009"/>
            <a:ext cx="6840760" cy="41539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 bwMode="auto">
          <a:xfrm>
            <a:off x="3431704" y="980728"/>
            <a:ext cx="6984776" cy="2088232"/>
          </a:xfrm>
          <a:prstGeom prst="wedgeRoundRectCallout">
            <a:avLst>
              <a:gd name="adj1" fmla="val -72411"/>
              <a:gd name="adj2" fmla="val 11045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UTM Avo"/>
              </a:rPr>
              <a:t>G</a:t>
            </a:r>
            <a:r>
              <a:rPr lang="vi-VN" sz="2800" b="1" dirty="0" smtClean="0">
                <a:solidFill>
                  <a:srgbClr val="FF0000"/>
                </a:solidFill>
                <a:latin typeface="UTM Avo"/>
              </a:rPr>
              <a:t>iới </a:t>
            </a:r>
            <a:r>
              <a:rPr lang="vi-VN" sz="2800" b="1" dirty="0">
                <a:solidFill>
                  <a:srgbClr val="FF0000"/>
                </a:solidFill>
                <a:latin typeface="UTM Avo"/>
              </a:rPr>
              <a:t>thiệu các quyển sách, báo, truyện đọc nói về vẻ đẹp của thiên nhiên, của con người và cuộc sống quanh em mà mình đã chuẩn </a:t>
            </a:r>
            <a:r>
              <a:rPr lang="vi-VN" sz="2800" b="1" dirty="0" smtClean="0">
                <a:solidFill>
                  <a:srgbClr val="FF0000"/>
                </a:solidFill>
                <a:latin typeface="UTM Avo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UTM Avo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UTM Av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52" y="3284984"/>
            <a:ext cx="16954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6336"/>
            <a:ext cx="12192000" cy="17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TRAO ĐỔI: EM ĐỌC SÁCH BÁO</a:t>
            </a:r>
            <a:endParaRPr lang="en-US" sz="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eutsch Gothic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9856" y="3719687"/>
            <a:ext cx="2943771" cy="2200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06915-00B4-3157-859A-38D74DA48676}"/>
              </a:ext>
            </a:extLst>
          </p:cNvPr>
          <p:cNvSpPr txBox="1"/>
          <p:nvPr/>
        </p:nvSpPr>
        <p:spPr>
          <a:xfrm>
            <a:off x="-2112912" y="179875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bị</a:t>
            </a:r>
            <a:endParaRPr lang="en-US" sz="3600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0E763-E99E-B85F-7766-DEBFF5FBB3DB}"/>
              </a:ext>
            </a:extLst>
          </p:cNvPr>
          <p:cNvSpPr txBox="1"/>
          <p:nvPr/>
        </p:nvSpPr>
        <p:spPr>
          <a:xfrm>
            <a:off x="551384" y="976041"/>
            <a:ext cx="110172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kern="100" dirty="0" smtClean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1. </a:t>
            </a:r>
            <a:r>
              <a:rPr lang="vi-VN" sz="2800" kern="100" dirty="0" smtClean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Giới </a:t>
            </a:r>
            <a:r>
              <a:rPr lang="vi-VN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thiệu một tác phẩm (câu chuyện hoặc bài thơ, bài văn, bài báo, vở kịch) mà em đã đọc ở nhà về vẻ đẹp của thiên nhiên hoặc của con người, cuộc sống quanh em</a:t>
            </a:r>
            <a:r>
              <a:rPr lang="vi-VN" sz="2800" kern="100" dirty="0" smtClean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en-US" sz="28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4/0412/2024-04-07-222648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554163"/>
            <a:ext cx="10009112" cy="32151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06915-00B4-3157-859A-38D74DA48676}"/>
              </a:ext>
            </a:extLst>
          </p:cNvPr>
          <p:cNvSpPr txBox="1"/>
          <p:nvPr/>
        </p:nvSpPr>
        <p:spPr>
          <a:xfrm>
            <a:off x="-532152" y="164855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bị</a:t>
            </a:r>
            <a:endParaRPr lang="en-US" sz="3600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124744"/>
            <a:ext cx="10860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2.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Trao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đổi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về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nội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dung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tác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phẩm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được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giới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kern="100" dirty="0" err="1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thiệu</a:t>
            </a:r>
            <a:r>
              <a:rPr lang="en-US" sz="2800" kern="100" dirty="0">
                <a:solidFill>
                  <a:srgbClr val="7030A0"/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2050" name="Picture 2" descr="https://img.loigiaihay.com/picture/2024/0412/2024-04-07-222648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35930"/>
            <a:ext cx="10428584" cy="23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53AD1E6C-D47A-6045-6115-EC703692C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9606">
            <a:off x="1122903" y="1052736"/>
            <a:ext cx="10408591" cy="2880320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50AB523D-5253-C05E-826B-EE492F7B8D8E}"/>
              </a:ext>
            </a:extLst>
          </p:cNvPr>
          <p:cNvSpPr txBox="1"/>
          <p:nvPr/>
        </p:nvSpPr>
        <p:spPr>
          <a:xfrm>
            <a:off x="1966694" y="2785721"/>
            <a:ext cx="858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altLang="zh-C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550764" y="2060848"/>
            <a:ext cx="1065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Giới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thiệu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trao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đổi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trong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.</a:t>
            </a:r>
            <a:endParaRPr lang="en-US" sz="48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03286-BD41-D732-5AF2-10FF8FE1CB66}"/>
              </a:ext>
            </a:extLst>
          </p:cNvPr>
          <p:cNvSpPr txBox="1"/>
          <p:nvPr/>
        </p:nvSpPr>
        <p:spPr>
          <a:xfrm>
            <a:off x="1919536" y="46695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đổi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3428999"/>
            <a:ext cx="4872051" cy="25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550764" y="2060848"/>
            <a:ext cx="8361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Giới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thiệu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trao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đổi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trước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lớp</a:t>
            </a:r>
            <a:r>
              <a:rPr lang="en-US" sz="48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.</a:t>
            </a:r>
            <a:endParaRPr lang="en-US" sz="48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03286-BD41-D732-5AF2-10FF8FE1CB66}"/>
              </a:ext>
            </a:extLst>
          </p:cNvPr>
          <p:cNvSpPr txBox="1"/>
          <p:nvPr/>
        </p:nvSpPr>
        <p:spPr>
          <a:xfrm>
            <a:off x="1919536" y="46695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1600" b="1" dirty="0"/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đổi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3428999"/>
            <a:ext cx="4876800" cy="2543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7774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335360" y="2852936"/>
            <a:ext cx="11449272" cy="80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36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78" y="1124744"/>
            <a:ext cx="857644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168</Words>
  <Application>Microsoft Office PowerPoint</Application>
  <PresentationFormat>Widescreen</PresentationFormat>
  <Paragraphs>18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Times New Roman</vt:lpstr>
      <vt:lpstr>UTM Alpine KT</vt:lpstr>
      <vt:lpstr>UTM Americana</vt:lpstr>
      <vt:lpstr>UTM Avo</vt:lpstr>
      <vt:lpstr>UTM Deutsch Gothic</vt:lpstr>
      <vt:lpstr>UTM LinotypeZapfino KT</vt:lpstr>
      <vt:lpstr>UTM Showcard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WIN 10</cp:lastModifiedBy>
  <cp:revision>244</cp:revision>
  <dcterms:created xsi:type="dcterms:W3CDTF">2013-10-28T09:13:32Z</dcterms:created>
  <dcterms:modified xsi:type="dcterms:W3CDTF">2024-07-21T08:33:45Z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